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4" r:id="rId2"/>
    <p:sldMasterId id="2147483711" r:id="rId3"/>
    <p:sldMasterId id="2147483745" r:id="rId4"/>
    <p:sldMasterId id="2147483765" r:id="rId5"/>
  </p:sldMasterIdLst>
  <p:notesMasterIdLst>
    <p:notesMasterId r:id="rId86"/>
  </p:notesMasterIdLst>
  <p:sldIdLst>
    <p:sldId id="256" r:id="rId6"/>
    <p:sldId id="257" r:id="rId7"/>
    <p:sldId id="319" r:id="rId8"/>
    <p:sldId id="404" r:id="rId9"/>
    <p:sldId id="408" r:id="rId10"/>
    <p:sldId id="264" r:id="rId11"/>
    <p:sldId id="493" r:id="rId12"/>
    <p:sldId id="494" r:id="rId13"/>
    <p:sldId id="495" r:id="rId14"/>
    <p:sldId id="497" r:id="rId15"/>
    <p:sldId id="498" r:id="rId16"/>
    <p:sldId id="500" r:id="rId17"/>
    <p:sldId id="406" r:id="rId18"/>
    <p:sldId id="501" r:id="rId19"/>
    <p:sldId id="502" r:id="rId20"/>
    <p:sldId id="438" r:id="rId21"/>
    <p:sldId id="503" r:id="rId22"/>
    <p:sldId id="504" r:id="rId23"/>
    <p:sldId id="367" r:id="rId24"/>
    <p:sldId id="505" r:id="rId25"/>
    <p:sldId id="506" r:id="rId26"/>
    <p:sldId id="436" r:id="rId27"/>
    <p:sldId id="507" r:id="rId28"/>
    <p:sldId id="509" r:id="rId29"/>
    <p:sldId id="510" r:id="rId30"/>
    <p:sldId id="324" r:id="rId31"/>
    <p:sldId id="511" r:id="rId32"/>
    <p:sldId id="513" r:id="rId33"/>
    <p:sldId id="514" r:id="rId34"/>
    <p:sldId id="447" r:id="rId35"/>
    <p:sldId id="515" r:id="rId36"/>
    <p:sldId id="449" r:id="rId37"/>
    <p:sldId id="407" r:id="rId38"/>
    <p:sldId id="516" r:id="rId39"/>
    <p:sldId id="517" r:id="rId40"/>
    <p:sldId id="435" r:id="rId41"/>
    <p:sldId id="439" r:id="rId42"/>
    <p:sldId id="441" r:id="rId43"/>
    <p:sldId id="518" r:id="rId44"/>
    <p:sldId id="520" r:id="rId45"/>
    <p:sldId id="457" r:id="rId46"/>
    <p:sldId id="460" r:id="rId47"/>
    <p:sldId id="521" r:id="rId48"/>
    <p:sldId id="423" r:id="rId49"/>
    <p:sldId id="462" r:id="rId50"/>
    <p:sldId id="522" r:id="rId51"/>
    <p:sldId id="524" r:id="rId52"/>
    <p:sldId id="525" r:id="rId53"/>
    <p:sldId id="526" r:id="rId54"/>
    <p:sldId id="458" r:id="rId55"/>
    <p:sldId id="527" r:id="rId56"/>
    <p:sldId id="528" r:id="rId57"/>
    <p:sldId id="337" r:id="rId58"/>
    <p:sldId id="338" r:id="rId59"/>
    <p:sldId id="339" r:id="rId60"/>
    <p:sldId id="340" r:id="rId61"/>
    <p:sldId id="341" r:id="rId62"/>
    <p:sldId id="342" r:id="rId63"/>
    <p:sldId id="343" r:id="rId64"/>
    <p:sldId id="344" r:id="rId65"/>
    <p:sldId id="345" r:id="rId66"/>
    <p:sldId id="346" r:id="rId67"/>
    <p:sldId id="263" r:id="rId68"/>
    <p:sldId id="482" r:id="rId69"/>
    <p:sldId id="481" r:id="rId70"/>
    <p:sldId id="483" r:id="rId71"/>
    <p:sldId id="353" r:id="rId72"/>
    <p:sldId id="485" r:id="rId73"/>
    <p:sldId id="529" r:id="rId74"/>
    <p:sldId id="430" r:id="rId75"/>
    <p:sldId id="487" r:id="rId76"/>
    <p:sldId id="361" r:id="rId77"/>
    <p:sldId id="489" r:id="rId78"/>
    <p:sldId id="355" r:id="rId79"/>
    <p:sldId id="431" r:id="rId80"/>
    <p:sldId id="530" r:id="rId81"/>
    <p:sldId id="433" r:id="rId82"/>
    <p:sldId id="490" r:id="rId83"/>
    <p:sldId id="272" r:id="rId84"/>
    <p:sldId id="274" r:id="rId85"/>
  </p:sldIdLst>
  <p:sldSz cx="9144000" cy="5143500" type="screen16x9"/>
  <p:notesSz cx="6858000" cy="9144000"/>
  <p:embeddedFontLst>
    <p:embeddedFont>
      <p:font typeface="Didact Gothic" panose="020B0604020202020204" charset="0"/>
      <p:regular r:id="rId87"/>
    </p:embeddedFont>
    <p:embeddedFont>
      <p:font typeface="Malgun Gothic" panose="020B0503020000020004" pitchFamily="34" charset="-127"/>
      <p:regular r:id="rId88"/>
      <p:bold r:id="rId89"/>
    </p:embeddedFont>
    <p:embeddedFont>
      <p:font typeface="Archivo" panose="020B0604020202020204" charset="0"/>
      <p:regular r:id="rId90"/>
      <p:bold r:id="rId91"/>
      <p:italic r:id="rId92"/>
      <p:boldItalic r:id="rId93"/>
    </p:embeddedFont>
    <p:embeddedFont>
      <p:font typeface="Bellota Text" panose="020B0604020202020204" charset="0"/>
      <p:regular r:id="rId94"/>
      <p:bold r:id="rId95"/>
      <p:italic r:id="rId96"/>
      <p:boldItalic r:id="rId97"/>
    </p:embeddedFont>
    <p:embeddedFont>
      <p:font typeface="Pompiere" panose="020B0604020202020204" charset="0"/>
      <p:regular r:id="rId98"/>
    </p:embeddedFont>
    <p:embeddedFont>
      <p:font typeface="Rajdhani" panose="020B0604020202020204" charset="0"/>
      <p:regular r:id="rId99"/>
      <p:bold r:id="rId100"/>
    </p:embeddedFont>
    <p:embeddedFont>
      <p:font typeface="Archivo Medium" panose="020B0604020202020204" charset="0"/>
      <p:regular r:id="rId101"/>
      <p:bold r:id="rId102"/>
      <p:italic r:id="rId103"/>
      <p:boldItalic r:id="rId104"/>
    </p:embeddedFont>
    <p:embeddedFont>
      <p:font typeface="Cambria Math" panose="02040503050406030204" pitchFamily="18" charset="0"/>
      <p:regular r:id="rId105"/>
    </p:embeddedFont>
    <p:embeddedFont>
      <p:font typeface="Calibri" panose="020F0502020204030204" pitchFamily="34" charset="0"/>
      <p:regular r:id="rId106"/>
      <p:bold r:id="rId107"/>
      <p:italic r:id="rId108"/>
      <p:boldItalic r:id="rId10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F7F7F5"/>
    <a:srgbClr val="1F497D"/>
    <a:srgbClr val="9AB8C2"/>
    <a:srgbClr val="FCF5BB"/>
    <a:srgbClr val="FEF9C1"/>
    <a:srgbClr val="FED0B7"/>
    <a:srgbClr val="FFE0C2"/>
    <a:srgbClr val="7953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DF4BA88-F94E-4FE1-B3E9-A02CB772820F}">
  <a:tblStyle styleId="{8DF4BA88-F94E-4FE1-B3E9-A02CB772820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3883" autoAdjust="0"/>
  </p:normalViewPr>
  <p:slideViewPr>
    <p:cSldViewPr snapToGrid="0">
      <p:cViewPr varScale="1">
        <p:scale>
          <a:sx n="80" d="100"/>
          <a:sy n="80" d="100"/>
        </p:scale>
        <p:origin x="104" y="4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font" Target="fonts/font3.fntdata"/><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font" Target="fonts/font21.fntdata"/><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font" Target="fonts/font1.fntdata"/><Relationship Id="rId102" Type="http://schemas.openxmlformats.org/officeDocument/2006/relationships/font" Target="fonts/font16.fntdata"/><Relationship Id="rId110"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font" Target="fonts/font4.fntdata"/><Relationship Id="rId95" Type="http://schemas.openxmlformats.org/officeDocument/2006/relationships/font" Target="fonts/font9.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font" Target="fonts/font14.fntdata"/><Relationship Id="rId105" Type="http://schemas.openxmlformats.org/officeDocument/2006/relationships/font" Target="fonts/font19.fntdata"/><Relationship Id="rId113"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font" Target="fonts/font7.fntdata"/><Relationship Id="rId98"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font" Target="fonts/font17.fntdata"/><Relationship Id="rId108" Type="http://schemas.openxmlformats.org/officeDocument/2006/relationships/font" Target="fonts/font22.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font" Target="fonts/font2.fntdata"/><Relationship Id="rId91" Type="http://schemas.openxmlformats.org/officeDocument/2006/relationships/font" Target="fonts/font5.fntdata"/><Relationship Id="rId96" Type="http://schemas.openxmlformats.org/officeDocument/2006/relationships/font" Target="fonts/font10.fntdata"/><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font" Target="fonts/font20.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notesMaster" Target="notesMasters/notesMaster1.xml"/><Relationship Id="rId94" Type="http://schemas.openxmlformats.org/officeDocument/2006/relationships/font" Target="fonts/font8.fntdata"/><Relationship Id="rId99" Type="http://schemas.openxmlformats.org/officeDocument/2006/relationships/font" Target="fonts/font13.fntdata"/><Relationship Id="rId101" Type="http://schemas.openxmlformats.org/officeDocument/2006/relationships/font" Target="fonts/font15.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font" Target="fonts/font23.fntdata"/><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11.fntdata"/><Relationship Id="rId104" Type="http://schemas.openxmlformats.org/officeDocument/2006/relationships/font" Target="fonts/font18.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6ad7e23cbf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6ad7e23cbf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t>Bấm vào mũi tên để chuyển sang slide Khởi</a:t>
            </a:r>
            <a:r>
              <a:rPr lang="en-US" baseline="0" smtClean="0"/>
              <a:t> động</a:t>
            </a:r>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gb4ba3e3a6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8" name="Google Shape;1308;gb4ba3e3a6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9558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Google Shape;1941;gaaca17ff8e_2_1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2" name="Google Shape;1942;gaaca17ff8e_2_1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7315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Google Shape;1941;gaaca17ff8e_2_1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2" name="Google Shape;1942;gaaca17ff8e_2_1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784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0336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6045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2977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183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2348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Google Shape;1941;gaaca17ff8e_2_1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2" name="Google Shape;1942;gaaca17ff8e_2_1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4608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0180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6aef62aa4e_0_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6aef62aa4e_0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4980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6b47115854_0_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6b47115854_0_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6364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2779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67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4349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4140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4403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31910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3460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8777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715827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4208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18413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12473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21135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47748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6b47115854_0_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6b47115854_0_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53875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62708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30256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80676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0175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gaaca17ff8e_2_5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3" name="Google Shape;1423;gaaca17ff8e_2_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28159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aaca17ff8e_2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3" name="Google Shape;1103;gaaca17ff8e_2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47227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91339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89185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77434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72889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15106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40598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48280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36623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357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6b47115854_0_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6b47115854_0_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12912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28498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67151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79214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6b47115854_0_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6b47115854_0_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51249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Bấm vào từng quả cam để đến câu hỏi. Sau khi thu hoạch xong bấm </a:t>
            </a:r>
            <a:r>
              <a:rPr lang="en-VN"/>
              <a:t>vào </a:t>
            </a:r>
            <a:r>
              <a:rPr lang="en-VN" smtClean="0"/>
              <a:t>q</a:t>
            </a:r>
            <a:r>
              <a:rPr lang="en-US" smtClean="0"/>
              <a:t>u</a:t>
            </a:r>
            <a:r>
              <a:rPr lang="en-US" baseline="0" smtClean="0"/>
              <a:t>ả</a:t>
            </a:r>
            <a:r>
              <a:rPr lang="en-VN" smtClean="0"/>
              <a:t> </a:t>
            </a:r>
            <a:r>
              <a:rPr lang="en-VN"/>
              <a:t>cam </a:t>
            </a:r>
            <a:r>
              <a:rPr lang="en-VN" smtClean="0"/>
              <a:t>b</a:t>
            </a:r>
            <a:r>
              <a:rPr lang="en-US" smtClean="0"/>
              <a:t>ê</a:t>
            </a:r>
            <a:r>
              <a:rPr lang="en-VN" smtClean="0"/>
              <a:t>n </a:t>
            </a:r>
            <a:r>
              <a:rPr lang="en-VN" dirty="0"/>
              <a:t>trái </a:t>
            </a:r>
            <a:r>
              <a:rPr lang="en-VN"/>
              <a:t>để </a:t>
            </a:r>
            <a:r>
              <a:rPr lang="en-VN" smtClean="0"/>
              <a:t>sang</a:t>
            </a:r>
            <a:r>
              <a:rPr lang="en-US" baseline="0" smtClean="0"/>
              <a:t> nội dung tiếp theo.</a:t>
            </a:r>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B4121-0671-944C-A536-7A555BF54743}"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6199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a:t>
            </a:r>
            <a:r>
              <a:rPr lang="en-VN"/>
              <a:t>vào </a:t>
            </a:r>
            <a:r>
              <a:rPr lang="en-VN" smtClean="0"/>
              <a:t>q</a:t>
            </a:r>
            <a:r>
              <a:rPr lang="en-US" smtClean="0"/>
              <a:t>u</a:t>
            </a:r>
            <a:r>
              <a:rPr lang="en-US" baseline="0" smtClean="0"/>
              <a:t>ả</a:t>
            </a:r>
            <a:r>
              <a:rPr lang="en-VN" smtClean="0"/>
              <a:t> </a:t>
            </a:r>
            <a:r>
              <a:rPr lang="en-VN" dirty="0"/>
              <a:t>cam góc phải để trở lại trò chơi.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B4121-0671-944C-A536-7A555BF54743}"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3312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a:t>
            </a:r>
            <a:r>
              <a:rPr lang="en-VN"/>
              <a:t>vào </a:t>
            </a:r>
            <a:r>
              <a:rPr lang="en-VN" smtClean="0"/>
              <a:t>q</a:t>
            </a:r>
            <a:r>
              <a:rPr lang="en-US" smtClean="0"/>
              <a:t>u</a:t>
            </a:r>
            <a:r>
              <a:rPr lang="en-US" baseline="0" smtClean="0"/>
              <a:t>ả</a:t>
            </a:r>
            <a:r>
              <a:rPr lang="en-VN" smtClean="0"/>
              <a:t> </a:t>
            </a:r>
            <a:r>
              <a:rPr lang="en-VN" dirty="0"/>
              <a:t>cam góc phải để trở lại trò chơi.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B4121-0671-944C-A536-7A555BF54743}"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2611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a:t>
            </a:r>
            <a:r>
              <a:rPr lang="en-VN"/>
              <a:t>vào </a:t>
            </a:r>
            <a:r>
              <a:rPr lang="en-VN" smtClean="0"/>
              <a:t>q</a:t>
            </a:r>
            <a:r>
              <a:rPr lang="en-US" smtClean="0"/>
              <a:t>u</a:t>
            </a:r>
            <a:r>
              <a:rPr lang="en-US" baseline="0" smtClean="0"/>
              <a:t>ả</a:t>
            </a:r>
            <a:r>
              <a:rPr lang="en-VN" smtClean="0"/>
              <a:t> </a:t>
            </a:r>
            <a:r>
              <a:rPr lang="en-VN" dirty="0"/>
              <a:t>cam góc phải để trở lại trò chơi.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B4121-0671-944C-A536-7A555BF54743}"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6552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a:t>
            </a:r>
            <a:r>
              <a:rPr lang="en-VN"/>
              <a:t>vào </a:t>
            </a:r>
            <a:r>
              <a:rPr lang="en-VN" smtClean="0"/>
              <a:t>q</a:t>
            </a:r>
            <a:r>
              <a:rPr lang="en-US" smtClean="0"/>
              <a:t>u</a:t>
            </a:r>
            <a:r>
              <a:rPr lang="en-US" baseline="0" smtClean="0"/>
              <a:t>ả</a:t>
            </a:r>
            <a:r>
              <a:rPr lang="en-VN" smtClean="0"/>
              <a:t> </a:t>
            </a:r>
            <a:r>
              <a:rPr lang="en-VN" dirty="0"/>
              <a:t>cam góc phải để trở lại trò chơi.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B4121-0671-944C-A536-7A555BF54743}"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5985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a:t>
            </a:r>
            <a:r>
              <a:rPr lang="en-VN"/>
              <a:t>vào </a:t>
            </a:r>
            <a:r>
              <a:rPr lang="en-VN" smtClean="0"/>
              <a:t>q</a:t>
            </a:r>
            <a:r>
              <a:rPr lang="en-US" smtClean="0"/>
              <a:t>u</a:t>
            </a:r>
            <a:r>
              <a:rPr lang="en-US" baseline="0" smtClean="0"/>
              <a:t>ả</a:t>
            </a:r>
            <a:r>
              <a:rPr lang="en-VN" smtClean="0"/>
              <a:t> </a:t>
            </a:r>
            <a:r>
              <a:rPr lang="en-VN" dirty="0"/>
              <a:t>cam góc phải để trở lại trò chơi.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B4121-0671-944C-A536-7A555BF54743}"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265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aaca17ff8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 name="Google Shape;1030;gaaca17ff8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aaca17ff8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 name="Google Shape;1030;gaaca17ff8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25257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89231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53225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aaca17ff8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 name="Google Shape;1030;gaaca17ff8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27744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aaca17ff8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 name="Google Shape;1030;gaaca17ff8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5448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aaca17ff8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 name="Google Shape;1030;gaaca17ff8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77843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609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99462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aaca17ff8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 name="Google Shape;1030;gaaca17ff8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1027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38376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aaca17ff8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 name="Google Shape;1030;gaaca17ff8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62199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6b47115854_0_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6b47115854_0_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54913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16809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06186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gaaca17ff8e_2_5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3" name="Google Shape;1423;gaaca17ff8e_2_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gaaca17ff8e_2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4" name="Google Shape;1484;gaaca17ff8e_2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4972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aca17ff8e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aca17ff8e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4236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509575" y="636175"/>
            <a:ext cx="8222319" cy="4477371"/>
            <a:chOff x="509575" y="636175"/>
            <a:chExt cx="8222319" cy="4477371"/>
          </a:xfrm>
        </p:grpSpPr>
        <p:sp>
          <p:nvSpPr>
            <p:cNvPr id="10" name="Google Shape;10;p2"/>
            <p:cNvSpPr/>
            <p:nvPr/>
          </p:nvSpPr>
          <p:spPr>
            <a:xfrm>
              <a:off x="1189925" y="1302400"/>
              <a:ext cx="6887376" cy="2903708"/>
            </a:xfrm>
            <a:custGeom>
              <a:avLst/>
              <a:gdLst/>
              <a:ahLst/>
              <a:cxnLst/>
              <a:rect l="l" t="t" r="r" b="b"/>
              <a:pathLst>
                <a:path w="116081" h="34956" extrusionOk="0">
                  <a:moveTo>
                    <a:pt x="0" y="0"/>
                  </a:moveTo>
                  <a:lnTo>
                    <a:pt x="0" y="34956"/>
                  </a:lnTo>
                  <a:lnTo>
                    <a:pt x="116081" y="34956"/>
                  </a:lnTo>
                  <a:lnTo>
                    <a:pt x="116081" y="0"/>
                  </a:lnTo>
                  <a:close/>
                </a:path>
              </a:pathLst>
            </a:custGeom>
            <a:solidFill>
              <a:srgbClr val="DBE0DF">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1037525" y="1150000"/>
              <a:ext cx="6963409" cy="2957365"/>
              <a:chOff x="1037525" y="1150000"/>
              <a:chExt cx="6963409" cy="2957365"/>
            </a:xfrm>
          </p:grpSpPr>
          <p:sp>
            <p:nvSpPr>
              <p:cNvPr id="12" name="Google Shape;12;p2"/>
              <p:cNvSpPr/>
              <p:nvPr/>
            </p:nvSpPr>
            <p:spPr>
              <a:xfrm>
                <a:off x="1037525" y="1150000"/>
                <a:ext cx="6963409" cy="2957365"/>
              </a:xfrm>
              <a:custGeom>
                <a:avLst/>
                <a:gdLst/>
                <a:ahLst/>
                <a:cxnLst/>
                <a:rect l="l" t="t" r="r" b="b"/>
                <a:pathLst>
                  <a:path w="116081" h="34956" extrusionOk="0">
                    <a:moveTo>
                      <a:pt x="0" y="0"/>
                    </a:moveTo>
                    <a:lnTo>
                      <a:pt x="0" y="34956"/>
                    </a:lnTo>
                    <a:lnTo>
                      <a:pt x="116081" y="34956"/>
                    </a:lnTo>
                    <a:lnTo>
                      <a:pt x="116081" y="0"/>
                    </a:lnTo>
                    <a:close/>
                  </a:path>
                </a:pathLst>
              </a:custGeom>
              <a:solidFill>
                <a:srgbClr val="5A86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1450575" y="2145969"/>
                <a:ext cx="6296100" cy="1450953"/>
                <a:chOff x="1450575" y="2145975"/>
                <a:chExt cx="6296100" cy="1485111"/>
              </a:xfrm>
            </p:grpSpPr>
            <p:cxnSp>
              <p:nvCxnSpPr>
                <p:cNvPr id="14" name="Google Shape;14;p2"/>
                <p:cNvCxnSpPr/>
                <p:nvPr/>
              </p:nvCxnSpPr>
              <p:spPr>
                <a:xfrm>
                  <a:off x="1450575" y="2145975"/>
                  <a:ext cx="6296100" cy="0"/>
                </a:xfrm>
                <a:prstGeom prst="straightConnector1">
                  <a:avLst/>
                </a:prstGeom>
                <a:noFill/>
                <a:ln w="9525" cap="flat" cmpd="sng">
                  <a:solidFill>
                    <a:schemeClr val="dk2"/>
                  </a:solidFill>
                  <a:prstDash val="solid"/>
                  <a:round/>
                  <a:headEnd type="none" w="med" len="med"/>
                  <a:tailEnd type="none" w="med" len="med"/>
                </a:ln>
              </p:spPr>
            </p:cxnSp>
            <p:cxnSp>
              <p:nvCxnSpPr>
                <p:cNvPr id="15" name="Google Shape;15;p2"/>
                <p:cNvCxnSpPr/>
                <p:nvPr/>
              </p:nvCxnSpPr>
              <p:spPr>
                <a:xfrm>
                  <a:off x="1450575" y="2505739"/>
                  <a:ext cx="6296100" cy="0"/>
                </a:xfrm>
                <a:prstGeom prst="straightConnector1">
                  <a:avLst/>
                </a:prstGeom>
                <a:noFill/>
                <a:ln w="9525" cap="flat" cmpd="sng">
                  <a:solidFill>
                    <a:schemeClr val="dk2"/>
                  </a:solidFill>
                  <a:prstDash val="solid"/>
                  <a:round/>
                  <a:headEnd type="none" w="med" len="med"/>
                  <a:tailEnd type="none" w="med" len="med"/>
                </a:ln>
              </p:spPr>
            </p:cxnSp>
            <p:cxnSp>
              <p:nvCxnSpPr>
                <p:cNvPr id="16" name="Google Shape;16;p2"/>
                <p:cNvCxnSpPr/>
                <p:nvPr/>
              </p:nvCxnSpPr>
              <p:spPr>
                <a:xfrm>
                  <a:off x="1450575" y="2911557"/>
                  <a:ext cx="6296100" cy="0"/>
                </a:xfrm>
                <a:prstGeom prst="straightConnector1">
                  <a:avLst/>
                </a:prstGeom>
                <a:noFill/>
                <a:ln w="9525" cap="flat" cmpd="sng">
                  <a:solidFill>
                    <a:schemeClr val="dk2"/>
                  </a:solidFill>
                  <a:prstDash val="solid"/>
                  <a:round/>
                  <a:headEnd type="none" w="med" len="med"/>
                  <a:tailEnd type="none" w="med" len="med"/>
                </a:ln>
              </p:spPr>
            </p:cxnSp>
            <p:cxnSp>
              <p:nvCxnSpPr>
                <p:cNvPr id="17" name="Google Shape;17;p2"/>
                <p:cNvCxnSpPr/>
                <p:nvPr/>
              </p:nvCxnSpPr>
              <p:spPr>
                <a:xfrm>
                  <a:off x="1450575" y="3271322"/>
                  <a:ext cx="6296100" cy="0"/>
                </a:xfrm>
                <a:prstGeom prst="straightConnector1">
                  <a:avLst/>
                </a:prstGeom>
                <a:noFill/>
                <a:ln w="9525" cap="flat" cmpd="sng">
                  <a:solidFill>
                    <a:schemeClr val="dk2"/>
                  </a:solidFill>
                  <a:prstDash val="solid"/>
                  <a:round/>
                  <a:headEnd type="none" w="med" len="med"/>
                  <a:tailEnd type="none" w="med" len="med"/>
                </a:ln>
              </p:spPr>
            </p:cxnSp>
            <p:cxnSp>
              <p:nvCxnSpPr>
                <p:cNvPr id="18" name="Google Shape;18;p2"/>
                <p:cNvCxnSpPr/>
                <p:nvPr/>
              </p:nvCxnSpPr>
              <p:spPr>
                <a:xfrm>
                  <a:off x="1450575" y="3631086"/>
                  <a:ext cx="6296100" cy="0"/>
                </a:xfrm>
                <a:prstGeom prst="straightConnector1">
                  <a:avLst/>
                </a:prstGeom>
                <a:noFill/>
                <a:ln w="9525" cap="flat" cmpd="sng">
                  <a:solidFill>
                    <a:schemeClr val="dk2"/>
                  </a:solidFill>
                  <a:prstDash val="solid"/>
                  <a:round/>
                  <a:headEnd type="none" w="med" len="med"/>
                  <a:tailEnd type="none" w="med" len="med"/>
                </a:ln>
              </p:spPr>
            </p:cxnSp>
          </p:grpSp>
        </p:grpSp>
        <p:sp>
          <p:nvSpPr>
            <p:cNvPr id="19" name="Google Shape;19;p2"/>
            <p:cNvSpPr/>
            <p:nvPr/>
          </p:nvSpPr>
          <p:spPr>
            <a:xfrm>
              <a:off x="509575" y="636175"/>
              <a:ext cx="1782289" cy="1166577"/>
            </a:xfrm>
            <a:custGeom>
              <a:avLst/>
              <a:gdLst/>
              <a:ahLst/>
              <a:cxnLst/>
              <a:rect l="l" t="t" r="r" b="b"/>
              <a:pathLst>
                <a:path w="29711" h="19447" extrusionOk="0">
                  <a:moveTo>
                    <a:pt x="24717" y="1146"/>
                  </a:moveTo>
                  <a:lnTo>
                    <a:pt x="24717" y="1146"/>
                  </a:lnTo>
                  <a:cubicBezTo>
                    <a:pt x="24587" y="1224"/>
                    <a:pt x="24474" y="1293"/>
                    <a:pt x="24377" y="1353"/>
                  </a:cubicBezTo>
                  <a:lnTo>
                    <a:pt x="24377" y="1353"/>
                  </a:lnTo>
                  <a:cubicBezTo>
                    <a:pt x="24475" y="1293"/>
                    <a:pt x="24589" y="1224"/>
                    <a:pt x="24717" y="1146"/>
                  </a:cubicBezTo>
                  <a:close/>
                  <a:moveTo>
                    <a:pt x="24550" y="937"/>
                  </a:moveTo>
                  <a:cubicBezTo>
                    <a:pt x="24276" y="1194"/>
                    <a:pt x="24084" y="1375"/>
                    <a:pt x="23979" y="1485"/>
                  </a:cubicBezTo>
                  <a:lnTo>
                    <a:pt x="23979" y="1485"/>
                  </a:lnTo>
                  <a:cubicBezTo>
                    <a:pt x="24084" y="1392"/>
                    <a:pt x="24271" y="1209"/>
                    <a:pt x="24550" y="937"/>
                  </a:cubicBezTo>
                  <a:close/>
                  <a:moveTo>
                    <a:pt x="26028" y="2206"/>
                  </a:moveTo>
                  <a:cubicBezTo>
                    <a:pt x="25964" y="2303"/>
                    <a:pt x="25908" y="2400"/>
                    <a:pt x="25860" y="2477"/>
                  </a:cubicBezTo>
                  <a:lnTo>
                    <a:pt x="25860" y="2477"/>
                  </a:lnTo>
                  <a:cubicBezTo>
                    <a:pt x="25916" y="2390"/>
                    <a:pt x="25972" y="2307"/>
                    <a:pt x="26028" y="2206"/>
                  </a:cubicBezTo>
                  <a:close/>
                  <a:moveTo>
                    <a:pt x="25860" y="2477"/>
                  </a:moveTo>
                  <a:lnTo>
                    <a:pt x="25860" y="2477"/>
                  </a:lnTo>
                  <a:cubicBezTo>
                    <a:pt x="25846" y="2498"/>
                    <a:pt x="25833" y="2519"/>
                    <a:pt x="25819" y="2541"/>
                  </a:cubicBezTo>
                  <a:cubicBezTo>
                    <a:pt x="25832" y="2522"/>
                    <a:pt x="25845" y="2500"/>
                    <a:pt x="25860" y="2477"/>
                  </a:cubicBezTo>
                  <a:close/>
                  <a:moveTo>
                    <a:pt x="25722" y="2359"/>
                  </a:moveTo>
                  <a:lnTo>
                    <a:pt x="25666" y="2471"/>
                  </a:lnTo>
                  <a:cubicBezTo>
                    <a:pt x="25722" y="2527"/>
                    <a:pt x="25763" y="2555"/>
                    <a:pt x="25763" y="2569"/>
                  </a:cubicBezTo>
                  <a:cubicBezTo>
                    <a:pt x="25763" y="2597"/>
                    <a:pt x="25791" y="2597"/>
                    <a:pt x="25791" y="2597"/>
                  </a:cubicBezTo>
                  <a:cubicBezTo>
                    <a:pt x="25798" y="2600"/>
                    <a:pt x="25804" y="2602"/>
                    <a:pt x="25810" y="2602"/>
                  </a:cubicBezTo>
                  <a:cubicBezTo>
                    <a:pt x="25829" y="2602"/>
                    <a:pt x="25840" y="2583"/>
                    <a:pt x="25819" y="2541"/>
                  </a:cubicBezTo>
                  <a:cubicBezTo>
                    <a:pt x="25819" y="2527"/>
                    <a:pt x="25805" y="2485"/>
                    <a:pt x="25805" y="2457"/>
                  </a:cubicBezTo>
                  <a:cubicBezTo>
                    <a:pt x="25805" y="2429"/>
                    <a:pt x="25763" y="2401"/>
                    <a:pt x="25722" y="2359"/>
                  </a:cubicBezTo>
                  <a:close/>
                  <a:moveTo>
                    <a:pt x="26153" y="2333"/>
                  </a:moveTo>
                  <a:cubicBezTo>
                    <a:pt x="26049" y="2452"/>
                    <a:pt x="25959" y="2556"/>
                    <a:pt x="25883" y="2645"/>
                  </a:cubicBezTo>
                  <a:lnTo>
                    <a:pt x="25883" y="2645"/>
                  </a:lnTo>
                  <a:cubicBezTo>
                    <a:pt x="25959" y="2556"/>
                    <a:pt x="26049" y="2452"/>
                    <a:pt x="26153" y="2333"/>
                  </a:cubicBezTo>
                  <a:close/>
                  <a:moveTo>
                    <a:pt x="26279" y="2876"/>
                  </a:moveTo>
                  <a:cubicBezTo>
                    <a:pt x="26229" y="2895"/>
                    <a:pt x="26184" y="2916"/>
                    <a:pt x="26145" y="2936"/>
                  </a:cubicBezTo>
                  <a:lnTo>
                    <a:pt x="26145" y="2936"/>
                  </a:lnTo>
                  <a:cubicBezTo>
                    <a:pt x="26185" y="2919"/>
                    <a:pt x="26231" y="2900"/>
                    <a:pt x="26279" y="2876"/>
                  </a:cubicBezTo>
                  <a:close/>
                  <a:moveTo>
                    <a:pt x="1709" y="15995"/>
                  </a:moveTo>
                  <a:cubicBezTo>
                    <a:pt x="1700" y="15995"/>
                    <a:pt x="1688" y="16001"/>
                    <a:pt x="1688" y="16001"/>
                  </a:cubicBezTo>
                  <a:lnTo>
                    <a:pt x="1716" y="16001"/>
                  </a:lnTo>
                  <a:cubicBezTo>
                    <a:pt x="1716" y="15997"/>
                    <a:pt x="1713" y="15995"/>
                    <a:pt x="1709" y="15995"/>
                  </a:cubicBezTo>
                  <a:close/>
                  <a:moveTo>
                    <a:pt x="1207" y="16099"/>
                  </a:moveTo>
                  <a:lnTo>
                    <a:pt x="1207" y="16099"/>
                  </a:lnTo>
                  <a:cubicBezTo>
                    <a:pt x="1174" y="16108"/>
                    <a:pt x="1139" y="16117"/>
                    <a:pt x="1102" y="16127"/>
                  </a:cubicBezTo>
                  <a:cubicBezTo>
                    <a:pt x="1138" y="16116"/>
                    <a:pt x="1173" y="16107"/>
                    <a:pt x="1207" y="16099"/>
                  </a:cubicBezTo>
                  <a:close/>
                  <a:moveTo>
                    <a:pt x="1828" y="16001"/>
                  </a:moveTo>
                  <a:lnTo>
                    <a:pt x="1828" y="16001"/>
                  </a:lnTo>
                  <a:cubicBezTo>
                    <a:pt x="1858" y="16052"/>
                    <a:pt x="1799" y="16103"/>
                    <a:pt x="1657" y="16170"/>
                  </a:cubicBezTo>
                  <a:lnTo>
                    <a:pt x="1657" y="16170"/>
                  </a:lnTo>
                  <a:cubicBezTo>
                    <a:pt x="1782" y="16106"/>
                    <a:pt x="1849" y="16058"/>
                    <a:pt x="1831" y="16021"/>
                  </a:cubicBezTo>
                  <a:lnTo>
                    <a:pt x="1831" y="16021"/>
                  </a:lnTo>
                  <a:cubicBezTo>
                    <a:pt x="1831" y="16021"/>
                    <a:pt x="1831" y="16022"/>
                    <a:pt x="1831" y="16023"/>
                  </a:cubicBezTo>
                  <a:lnTo>
                    <a:pt x="1831" y="16023"/>
                  </a:lnTo>
                  <a:cubicBezTo>
                    <a:pt x="1836" y="16039"/>
                    <a:pt x="1825" y="16055"/>
                    <a:pt x="1802" y="16073"/>
                  </a:cubicBezTo>
                  <a:lnTo>
                    <a:pt x="1802" y="16073"/>
                  </a:lnTo>
                  <a:cubicBezTo>
                    <a:pt x="1820" y="16055"/>
                    <a:pt x="1830" y="16039"/>
                    <a:pt x="1831" y="16023"/>
                  </a:cubicBezTo>
                  <a:lnTo>
                    <a:pt x="1831" y="16023"/>
                  </a:lnTo>
                  <a:cubicBezTo>
                    <a:pt x="1830" y="16020"/>
                    <a:pt x="1829" y="16018"/>
                    <a:pt x="1828" y="16015"/>
                  </a:cubicBezTo>
                  <a:lnTo>
                    <a:pt x="1828" y="16015"/>
                  </a:lnTo>
                  <a:cubicBezTo>
                    <a:pt x="1829" y="16017"/>
                    <a:pt x="1830" y="16019"/>
                    <a:pt x="1831" y="16021"/>
                  </a:cubicBezTo>
                  <a:lnTo>
                    <a:pt x="1831" y="16021"/>
                  </a:lnTo>
                  <a:cubicBezTo>
                    <a:pt x="1831" y="16014"/>
                    <a:pt x="1830" y="16008"/>
                    <a:pt x="1828" y="16001"/>
                  </a:cubicBezTo>
                  <a:close/>
                  <a:moveTo>
                    <a:pt x="1939" y="16155"/>
                  </a:moveTo>
                  <a:cubicBezTo>
                    <a:pt x="1939" y="16183"/>
                    <a:pt x="1953" y="16183"/>
                    <a:pt x="1953" y="16197"/>
                  </a:cubicBezTo>
                  <a:cubicBezTo>
                    <a:pt x="1953" y="16183"/>
                    <a:pt x="1953" y="16155"/>
                    <a:pt x="1939" y="16155"/>
                  </a:cubicBezTo>
                  <a:close/>
                  <a:moveTo>
                    <a:pt x="1744" y="16015"/>
                  </a:moveTo>
                  <a:cubicBezTo>
                    <a:pt x="1743" y="16015"/>
                    <a:pt x="1741" y="16015"/>
                    <a:pt x="1740" y="16016"/>
                  </a:cubicBezTo>
                  <a:lnTo>
                    <a:pt x="1740" y="16016"/>
                  </a:lnTo>
                  <a:cubicBezTo>
                    <a:pt x="1664" y="16069"/>
                    <a:pt x="1451" y="16139"/>
                    <a:pt x="1144" y="16266"/>
                  </a:cubicBezTo>
                  <a:cubicBezTo>
                    <a:pt x="1493" y="16141"/>
                    <a:pt x="1688" y="16071"/>
                    <a:pt x="1744" y="16015"/>
                  </a:cubicBezTo>
                  <a:close/>
                  <a:moveTo>
                    <a:pt x="1541" y="16197"/>
                  </a:moveTo>
                  <a:cubicBezTo>
                    <a:pt x="1443" y="16238"/>
                    <a:pt x="1324" y="16288"/>
                    <a:pt x="1186" y="16350"/>
                  </a:cubicBezTo>
                  <a:cubicBezTo>
                    <a:pt x="1327" y="16291"/>
                    <a:pt x="1446" y="16241"/>
                    <a:pt x="1541" y="16197"/>
                  </a:cubicBezTo>
                  <a:close/>
                  <a:moveTo>
                    <a:pt x="1325" y="16336"/>
                  </a:moveTo>
                  <a:lnTo>
                    <a:pt x="1325" y="16336"/>
                  </a:lnTo>
                  <a:cubicBezTo>
                    <a:pt x="1299" y="16343"/>
                    <a:pt x="1279" y="16349"/>
                    <a:pt x="1260" y="16357"/>
                  </a:cubicBezTo>
                  <a:lnTo>
                    <a:pt x="1260" y="16357"/>
                  </a:lnTo>
                  <a:cubicBezTo>
                    <a:pt x="1285" y="16349"/>
                    <a:pt x="1314" y="16347"/>
                    <a:pt x="1325" y="16336"/>
                  </a:cubicBezTo>
                  <a:close/>
                  <a:moveTo>
                    <a:pt x="1547" y="16224"/>
                  </a:moveTo>
                  <a:lnTo>
                    <a:pt x="1547" y="16224"/>
                  </a:lnTo>
                  <a:cubicBezTo>
                    <a:pt x="1483" y="16249"/>
                    <a:pt x="1414" y="16277"/>
                    <a:pt x="1339" y="16308"/>
                  </a:cubicBezTo>
                  <a:cubicBezTo>
                    <a:pt x="1284" y="16336"/>
                    <a:pt x="1242" y="16364"/>
                    <a:pt x="1186" y="16392"/>
                  </a:cubicBezTo>
                  <a:cubicBezTo>
                    <a:pt x="1216" y="16377"/>
                    <a:pt x="1237" y="16366"/>
                    <a:pt x="1260" y="16357"/>
                  </a:cubicBezTo>
                  <a:lnTo>
                    <a:pt x="1260" y="16357"/>
                  </a:lnTo>
                  <a:cubicBezTo>
                    <a:pt x="1257" y="16358"/>
                    <a:pt x="1255" y="16358"/>
                    <a:pt x="1253" y="16359"/>
                  </a:cubicBezTo>
                  <a:lnTo>
                    <a:pt x="1253" y="16359"/>
                  </a:lnTo>
                  <a:cubicBezTo>
                    <a:pt x="1316" y="16332"/>
                    <a:pt x="1357" y="16293"/>
                    <a:pt x="1423" y="16280"/>
                  </a:cubicBezTo>
                  <a:cubicBezTo>
                    <a:pt x="1467" y="16260"/>
                    <a:pt x="1509" y="16241"/>
                    <a:pt x="1547" y="16224"/>
                  </a:cubicBezTo>
                  <a:close/>
                  <a:moveTo>
                    <a:pt x="1939" y="16155"/>
                  </a:moveTo>
                  <a:cubicBezTo>
                    <a:pt x="1897" y="16224"/>
                    <a:pt x="1828" y="16322"/>
                    <a:pt x="1730" y="16392"/>
                  </a:cubicBezTo>
                  <a:cubicBezTo>
                    <a:pt x="1730" y="16392"/>
                    <a:pt x="1730" y="16392"/>
                    <a:pt x="1730" y="16392"/>
                  </a:cubicBezTo>
                  <a:lnTo>
                    <a:pt x="1730" y="16392"/>
                  </a:lnTo>
                  <a:cubicBezTo>
                    <a:pt x="1632" y="16420"/>
                    <a:pt x="1535" y="16462"/>
                    <a:pt x="1423" y="16489"/>
                  </a:cubicBezTo>
                  <a:cubicBezTo>
                    <a:pt x="1549" y="16462"/>
                    <a:pt x="1660" y="16420"/>
                    <a:pt x="1730" y="16392"/>
                  </a:cubicBezTo>
                  <a:lnTo>
                    <a:pt x="1730" y="16392"/>
                  </a:lnTo>
                  <a:cubicBezTo>
                    <a:pt x="1632" y="16434"/>
                    <a:pt x="1535" y="16489"/>
                    <a:pt x="1395" y="16531"/>
                  </a:cubicBezTo>
                  <a:cubicBezTo>
                    <a:pt x="1604" y="16531"/>
                    <a:pt x="1758" y="16420"/>
                    <a:pt x="1869" y="16294"/>
                  </a:cubicBezTo>
                  <a:cubicBezTo>
                    <a:pt x="1883" y="16280"/>
                    <a:pt x="1897" y="16280"/>
                    <a:pt x="1897" y="16266"/>
                  </a:cubicBezTo>
                  <a:lnTo>
                    <a:pt x="1897" y="16266"/>
                  </a:lnTo>
                  <a:cubicBezTo>
                    <a:pt x="1883" y="16280"/>
                    <a:pt x="1869" y="16280"/>
                    <a:pt x="1869" y="16280"/>
                  </a:cubicBezTo>
                  <a:cubicBezTo>
                    <a:pt x="1897" y="16252"/>
                    <a:pt x="1911" y="16210"/>
                    <a:pt x="1939" y="16155"/>
                  </a:cubicBezTo>
                  <a:close/>
                  <a:moveTo>
                    <a:pt x="1837" y="16824"/>
                  </a:moveTo>
                  <a:cubicBezTo>
                    <a:pt x="1835" y="16834"/>
                    <a:pt x="1832" y="16843"/>
                    <a:pt x="1828" y="16851"/>
                  </a:cubicBezTo>
                  <a:lnTo>
                    <a:pt x="1828" y="16851"/>
                  </a:lnTo>
                  <a:cubicBezTo>
                    <a:pt x="1829" y="16839"/>
                    <a:pt x="1831" y="16831"/>
                    <a:pt x="1837" y="16824"/>
                  </a:cubicBezTo>
                  <a:close/>
                  <a:moveTo>
                    <a:pt x="1828" y="16908"/>
                  </a:moveTo>
                  <a:cubicBezTo>
                    <a:pt x="1816" y="16908"/>
                    <a:pt x="1814" y="16917"/>
                    <a:pt x="1814" y="16936"/>
                  </a:cubicBezTo>
                  <a:lnTo>
                    <a:pt x="1814" y="16936"/>
                  </a:lnTo>
                  <a:cubicBezTo>
                    <a:pt x="1828" y="16936"/>
                    <a:pt x="1828" y="16922"/>
                    <a:pt x="1828" y="16908"/>
                  </a:cubicBezTo>
                  <a:close/>
                  <a:moveTo>
                    <a:pt x="1814" y="16936"/>
                  </a:moveTo>
                  <a:cubicBezTo>
                    <a:pt x="1814" y="16936"/>
                    <a:pt x="1814" y="16936"/>
                    <a:pt x="1814" y="16936"/>
                  </a:cubicBezTo>
                  <a:lnTo>
                    <a:pt x="1814" y="16950"/>
                  </a:lnTo>
                  <a:cubicBezTo>
                    <a:pt x="1814" y="16945"/>
                    <a:pt x="1814" y="16940"/>
                    <a:pt x="1814" y="16936"/>
                  </a:cubicBezTo>
                  <a:close/>
                  <a:moveTo>
                    <a:pt x="1814" y="16950"/>
                  </a:moveTo>
                  <a:lnTo>
                    <a:pt x="1814" y="16950"/>
                  </a:lnTo>
                  <a:cubicBezTo>
                    <a:pt x="1814" y="16950"/>
                    <a:pt x="1814" y="16950"/>
                    <a:pt x="1814" y="16950"/>
                  </a:cubicBezTo>
                  <a:close/>
                  <a:moveTo>
                    <a:pt x="1869" y="16950"/>
                  </a:moveTo>
                  <a:cubicBezTo>
                    <a:pt x="1869" y="16960"/>
                    <a:pt x="1855" y="16963"/>
                    <a:pt x="1847" y="16969"/>
                  </a:cubicBezTo>
                  <a:lnTo>
                    <a:pt x="1847" y="16969"/>
                  </a:lnTo>
                  <a:lnTo>
                    <a:pt x="1850" y="16963"/>
                  </a:lnTo>
                  <a:lnTo>
                    <a:pt x="1850" y="16963"/>
                  </a:lnTo>
                  <a:cubicBezTo>
                    <a:pt x="1858" y="16955"/>
                    <a:pt x="1869" y="16950"/>
                    <a:pt x="1869" y="16950"/>
                  </a:cubicBezTo>
                  <a:close/>
                  <a:moveTo>
                    <a:pt x="1848" y="16965"/>
                  </a:moveTo>
                  <a:cubicBezTo>
                    <a:pt x="1847" y="16967"/>
                    <a:pt x="1846" y="16968"/>
                    <a:pt x="1845" y="16970"/>
                  </a:cubicBezTo>
                  <a:lnTo>
                    <a:pt x="1845" y="16970"/>
                  </a:lnTo>
                  <a:cubicBezTo>
                    <a:pt x="1843" y="16972"/>
                    <a:pt x="1842" y="16974"/>
                    <a:pt x="1841" y="16978"/>
                  </a:cubicBezTo>
                  <a:lnTo>
                    <a:pt x="1841" y="16978"/>
                  </a:lnTo>
                  <a:cubicBezTo>
                    <a:pt x="1842" y="16973"/>
                    <a:pt x="1844" y="16969"/>
                    <a:pt x="1848" y="16965"/>
                  </a:cubicBezTo>
                  <a:close/>
                  <a:moveTo>
                    <a:pt x="1828" y="16834"/>
                  </a:moveTo>
                  <a:lnTo>
                    <a:pt x="1828" y="16852"/>
                  </a:lnTo>
                  <a:cubicBezTo>
                    <a:pt x="1828" y="16852"/>
                    <a:pt x="1828" y="16851"/>
                    <a:pt x="1828" y="16851"/>
                  </a:cubicBezTo>
                  <a:lnTo>
                    <a:pt x="1828" y="16851"/>
                  </a:lnTo>
                  <a:cubicBezTo>
                    <a:pt x="1828" y="16859"/>
                    <a:pt x="1828" y="16868"/>
                    <a:pt x="1828" y="16880"/>
                  </a:cubicBezTo>
                  <a:lnTo>
                    <a:pt x="1828" y="16908"/>
                  </a:lnTo>
                  <a:cubicBezTo>
                    <a:pt x="1828" y="16894"/>
                    <a:pt x="1828" y="16880"/>
                    <a:pt x="1855" y="16880"/>
                  </a:cubicBezTo>
                  <a:cubicBezTo>
                    <a:pt x="1855" y="16894"/>
                    <a:pt x="1855" y="16894"/>
                    <a:pt x="1828" y="16908"/>
                  </a:cubicBezTo>
                  <a:lnTo>
                    <a:pt x="1828" y="16992"/>
                  </a:lnTo>
                  <a:cubicBezTo>
                    <a:pt x="1828" y="16978"/>
                    <a:pt x="1814" y="16964"/>
                    <a:pt x="1814" y="16950"/>
                  </a:cubicBezTo>
                  <a:lnTo>
                    <a:pt x="1814" y="16964"/>
                  </a:lnTo>
                  <a:lnTo>
                    <a:pt x="1814" y="16992"/>
                  </a:lnTo>
                  <a:cubicBezTo>
                    <a:pt x="1814" y="16984"/>
                    <a:pt x="1814" y="16976"/>
                    <a:pt x="1813" y="16967"/>
                  </a:cubicBezTo>
                  <a:lnTo>
                    <a:pt x="1813" y="16967"/>
                  </a:lnTo>
                  <a:cubicBezTo>
                    <a:pt x="1813" y="16966"/>
                    <a:pt x="1814" y="16965"/>
                    <a:pt x="1814" y="16965"/>
                  </a:cubicBezTo>
                  <a:lnTo>
                    <a:pt x="1814" y="16965"/>
                  </a:lnTo>
                  <a:cubicBezTo>
                    <a:pt x="1814" y="16965"/>
                    <a:pt x="1813" y="16966"/>
                    <a:pt x="1813" y="16967"/>
                  </a:cubicBezTo>
                  <a:lnTo>
                    <a:pt x="1813" y="16967"/>
                  </a:lnTo>
                  <a:cubicBezTo>
                    <a:pt x="1813" y="16942"/>
                    <a:pt x="1810" y="16911"/>
                    <a:pt x="1800" y="16880"/>
                  </a:cubicBezTo>
                  <a:cubicBezTo>
                    <a:pt x="1800" y="16880"/>
                    <a:pt x="1800" y="16894"/>
                    <a:pt x="1786" y="16894"/>
                  </a:cubicBezTo>
                  <a:cubicBezTo>
                    <a:pt x="1786" y="16894"/>
                    <a:pt x="1800" y="16880"/>
                    <a:pt x="1800" y="16852"/>
                  </a:cubicBezTo>
                  <a:lnTo>
                    <a:pt x="1800" y="16880"/>
                  </a:lnTo>
                  <a:lnTo>
                    <a:pt x="1814" y="16880"/>
                  </a:lnTo>
                  <a:lnTo>
                    <a:pt x="1814" y="16852"/>
                  </a:lnTo>
                  <a:cubicBezTo>
                    <a:pt x="1820" y="16846"/>
                    <a:pt x="1823" y="16840"/>
                    <a:pt x="1828" y="16834"/>
                  </a:cubicBezTo>
                  <a:close/>
                  <a:moveTo>
                    <a:pt x="1674" y="16978"/>
                  </a:moveTo>
                  <a:lnTo>
                    <a:pt x="1674" y="16978"/>
                  </a:lnTo>
                  <a:cubicBezTo>
                    <a:pt x="1702" y="17047"/>
                    <a:pt x="1730" y="17047"/>
                    <a:pt x="1758" y="17047"/>
                  </a:cubicBezTo>
                  <a:cubicBezTo>
                    <a:pt x="1730" y="17047"/>
                    <a:pt x="1702" y="17033"/>
                    <a:pt x="1674" y="16978"/>
                  </a:cubicBezTo>
                  <a:close/>
                  <a:moveTo>
                    <a:pt x="1591" y="16993"/>
                  </a:moveTo>
                  <a:cubicBezTo>
                    <a:pt x="1619" y="17062"/>
                    <a:pt x="1660" y="17089"/>
                    <a:pt x="1688" y="17089"/>
                  </a:cubicBezTo>
                  <a:cubicBezTo>
                    <a:pt x="1690" y="17089"/>
                    <a:pt x="1693" y="17089"/>
                    <a:pt x="1696" y="17089"/>
                  </a:cubicBezTo>
                  <a:lnTo>
                    <a:pt x="1696" y="17089"/>
                  </a:lnTo>
                  <a:cubicBezTo>
                    <a:pt x="1693" y="17089"/>
                    <a:pt x="1690" y="17089"/>
                    <a:pt x="1687" y="17088"/>
                  </a:cubicBezTo>
                  <a:lnTo>
                    <a:pt x="1687" y="17088"/>
                  </a:lnTo>
                  <a:cubicBezTo>
                    <a:pt x="1674" y="17061"/>
                    <a:pt x="1674" y="17047"/>
                    <a:pt x="1660" y="17033"/>
                  </a:cubicBezTo>
                  <a:lnTo>
                    <a:pt x="1660" y="17033"/>
                  </a:lnTo>
                  <a:cubicBezTo>
                    <a:pt x="1674" y="17061"/>
                    <a:pt x="1674" y="17061"/>
                    <a:pt x="1687" y="17088"/>
                  </a:cubicBezTo>
                  <a:lnTo>
                    <a:pt x="1687" y="17088"/>
                  </a:lnTo>
                  <a:cubicBezTo>
                    <a:pt x="1651" y="17082"/>
                    <a:pt x="1616" y="17054"/>
                    <a:pt x="1591" y="16993"/>
                  </a:cubicBezTo>
                  <a:close/>
                  <a:moveTo>
                    <a:pt x="1716" y="17101"/>
                  </a:moveTo>
                  <a:cubicBezTo>
                    <a:pt x="1707" y="17102"/>
                    <a:pt x="1698" y="17103"/>
                    <a:pt x="1688" y="17103"/>
                  </a:cubicBezTo>
                  <a:cubicBezTo>
                    <a:pt x="1703" y="17123"/>
                    <a:pt x="1718" y="17132"/>
                    <a:pt x="1733" y="17132"/>
                  </a:cubicBezTo>
                  <a:cubicBezTo>
                    <a:pt x="1746" y="17132"/>
                    <a:pt x="1760" y="17124"/>
                    <a:pt x="1774" y="17109"/>
                  </a:cubicBezTo>
                  <a:lnTo>
                    <a:pt x="1774" y="17109"/>
                  </a:lnTo>
                  <a:cubicBezTo>
                    <a:pt x="1767" y="17111"/>
                    <a:pt x="1760" y="17113"/>
                    <a:pt x="1753" y="17113"/>
                  </a:cubicBezTo>
                  <a:cubicBezTo>
                    <a:pt x="1740" y="17113"/>
                    <a:pt x="1728" y="17109"/>
                    <a:pt x="1716" y="17101"/>
                  </a:cubicBezTo>
                  <a:close/>
                  <a:moveTo>
                    <a:pt x="1828" y="17089"/>
                  </a:moveTo>
                  <a:cubicBezTo>
                    <a:pt x="1828" y="17094"/>
                    <a:pt x="1828" y="17099"/>
                    <a:pt x="1827" y="17103"/>
                  </a:cubicBezTo>
                  <a:lnTo>
                    <a:pt x="1827" y="17103"/>
                  </a:lnTo>
                  <a:cubicBezTo>
                    <a:pt x="1828" y="17103"/>
                    <a:pt x="1828" y="17103"/>
                    <a:pt x="1828" y="17103"/>
                  </a:cubicBezTo>
                  <a:lnTo>
                    <a:pt x="1828" y="17117"/>
                  </a:lnTo>
                  <a:lnTo>
                    <a:pt x="1828" y="17131"/>
                  </a:lnTo>
                  <a:cubicBezTo>
                    <a:pt x="1828" y="17206"/>
                    <a:pt x="1825" y="17270"/>
                    <a:pt x="1818" y="17322"/>
                  </a:cubicBezTo>
                  <a:lnTo>
                    <a:pt x="1818" y="17322"/>
                  </a:lnTo>
                  <a:cubicBezTo>
                    <a:pt x="1823" y="17256"/>
                    <a:pt x="1827" y="17180"/>
                    <a:pt x="1827" y="17103"/>
                  </a:cubicBezTo>
                  <a:lnTo>
                    <a:pt x="1827" y="17103"/>
                  </a:lnTo>
                  <a:cubicBezTo>
                    <a:pt x="1827" y="17104"/>
                    <a:pt x="1827" y="17105"/>
                    <a:pt x="1826" y="17106"/>
                  </a:cubicBezTo>
                  <a:lnTo>
                    <a:pt x="1826" y="17106"/>
                  </a:lnTo>
                  <a:cubicBezTo>
                    <a:pt x="1827" y="17101"/>
                    <a:pt x="1827" y="17095"/>
                    <a:pt x="1828" y="17089"/>
                  </a:cubicBezTo>
                  <a:close/>
                  <a:moveTo>
                    <a:pt x="1795" y="17422"/>
                  </a:moveTo>
                  <a:cubicBezTo>
                    <a:pt x="1789" y="17439"/>
                    <a:pt x="1781" y="17454"/>
                    <a:pt x="1772" y="17466"/>
                  </a:cubicBezTo>
                  <a:cubicBezTo>
                    <a:pt x="1761" y="17508"/>
                    <a:pt x="1759" y="17527"/>
                    <a:pt x="1752" y="17527"/>
                  </a:cubicBezTo>
                  <a:cubicBezTo>
                    <a:pt x="1750" y="17527"/>
                    <a:pt x="1747" y="17525"/>
                    <a:pt x="1744" y="17522"/>
                  </a:cubicBezTo>
                  <a:lnTo>
                    <a:pt x="1744" y="17536"/>
                  </a:lnTo>
                  <a:cubicBezTo>
                    <a:pt x="1767" y="17524"/>
                    <a:pt x="1783" y="17482"/>
                    <a:pt x="1795" y="17422"/>
                  </a:cubicBezTo>
                  <a:close/>
                  <a:moveTo>
                    <a:pt x="1903" y="18005"/>
                  </a:moveTo>
                  <a:cubicBezTo>
                    <a:pt x="1920" y="18013"/>
                    <a:pt x="1936" y="18020"/>
                    <a:pt x="1953" y="18024"/>
                  </a:cubicBezTo>
                  <a:cubicBezTo>
                    <a:pt x="1936" y="18017"/>
                    <a:pt x="1920" y="18011"/>
                    <a:pt x="1903" y="18005"/>
                  </a:cubicBezTo>
                  <a:close/>
                  <a:moveTo>
                    <a:pt x="2469" y="18247"/>
                  </a:moveTo>
                  <a:cubicBezTo>
                    <a:pt x="2564" y="18288"/>
                    <a:pt x="2648" y="18320"/>
                    <a:pt x="2719" y="18347"/>
                  </a:cubicBezTo>
                  <a:lnTo>
                    <a:pt x="2719" y="18347"/>
                  </a:lnTo>
                  <a:cubicBezTo>
                    <a:pt x="2658" y="18324"/>
                    <a:pt x="2575" y="18290"/>
                    <a:pt x="2469" y="18247"/>
                  </a:cubicBezTo>
                  <a:close/>
                  <a:moveTo>
                    <a:pt x="2719" y="18347"/>
                  </a:moveTo>
                  <a:cubicBezTo>
                    <a:pt x="2762" y="18364"/>
                    <a:pt x="2795" y="18376"/>
                    <a:pt x="2816" y="18383"/>
                  </a:cubicBezTo>
                  <a:lnTo>
                    <a:pt x="2816" y="18383"/>
                  </a:lnTo>
                  <a:cubicBezTo>
                    <a:pt x="2787" y="18372"/>
                    <a:pt x="2754" y="18360"/>
                    <a:pt x="2719" y="18347"/>
                  </a:cubicBezTo>
                  <a:close/>
                  <a:moveTo>
                    <a:pt x="23245" y="0"/>
                  </a:moveTo>
                  <a:cubicBezTo>
                    <a:pt x="23135" y="0"/>
                    <a:pt x="23023" y="14"/>
                    <a:pt x="22904" y="44"/>
                  </a:cubicBezTo>
                  <a:cubicBezTo>
                    <a:pt x="22695" y="100"/>
                    <a:pt x="22471" y="184"/>
                    <a:pt x="22262" y="309"/>
                  </a:cubicBezTo>
                  <a:cubicBezTo>
                    <a:pt x="22053" y="407"/>
                    <a:pt x="21844" y="546"/>
                    <a:pt x="21649" y="672"/>
                  </a:cubicBezTo>
                  <a:cubicBezTo>
                    <a:pt x="21397" y="853"/>
                    <a:pt x="21132" y="1006"/>
                    <a:pt x="20867" y="1174"/>
                  </a:cubicBezTo>
                  <a:cubicBezTo>
                    <a:pt x="18496" y="2708"/>
                    <a:pt x="16111" y="4229"/>
                    <a:pt x="13740" y="5763"/>
                  </a:cubicBezTo>
                  <a:cubicBezTo>
                    <a:pt x="11494" y="7214"/>
                    <a:pt x="9220" y="8678"/>
                    <a:pt x="6933" y="10073"/>
                  </a:cubicBezTo>
                  <a:cubicBezTo>
                    <a:pt x="5092" y="11203"/>
                    <a:pt x="2567" y="12263"/>
                    <a:pt x="726" y="13560"/>
                  </a:cubicBezTo>
                  <a:cubicBezTo>
                    <a:pt x="475" y="13756"/>
                    <a:pt x="223" y="13923"/>
                    <a:pt x="0" y="14132"/>
                  </a:cubicBezTo>
                  <a:cubicBezTo>
                    <a:pt x="113" y="14223"/>
                    <a:pt x="171" y="14488"/>
                    <a:pt x="279" y="14488"/>
                  </a:cubicBezTo>
                  <a:cubicBezTo>
                    <a:pt x="304" y="14488"/>
                    <a:pt x="331" y="14473"/>
                    <a:pt x="363" y="14439"/>
                  </a:cubicBezTo>
                  <a:lnTo>
                    <a:pt x="363" y="14439"/>
                  </a:lnTo>
                  <a:cubicBezTo>
                    <a:pt x="353" y="14701"/>
                    <a:pt x="350" y="15058"/>
                    <a:pt x="439" y="15058"/>
                  </a:cubicBezTo>
                  <a:cubicBezTo>
                    <a:pt x="477" y="15058"/>
                    <a:pt x="533" y="14990"/>
                    <a:pt x="614" y="14816"/>
                  </a:cubicBezTo>
                  <a:lnTo>
                    <a:pt x="614" y="14816"/>
                  </a:lnTo>
                  <a:cubicBezTo>
                    <a:pt x="480" y="15262"/>
                    <a:pt x="660" y="15565"/>
                    <a:pt x="756" y="15565"/>
                  </a:cubicBezTo>
                  <a:cubicBezTo>
                    <a:pt x="803" y="15565"/>
                    <a:pt x="829" y="15495"/>
                    <a:pt x="792" y="15335"/>
                  </a:cubicBezTo>
                  <a:lnTo>
                    <a:pt x="792" y="15335"/>
                  </a:lnTo>
                  <a:cubicBezTo>
                    <a:pt x="822" y="15424"/>
                    <a:pt x="864" y="15502"/>
                    <a:pt x="907" y="15555"/>
                  </a:cubicBezTo>
                  <a:cubicBezTo>
                    <a:pt x="1172" y="15736"/>
                    <a:pt x="1367" y="15834"/>
                    <a:pt x="1395" y="15862"/>
                  </a:cubicBezTo>
                  <a:cubicBezTo>
                    <a:pt x="1507" y="15876"/>
                    <a:pt x="1576" y="15890"/>
                    <a:pt x="1590" y="15918"/>
                  </a:cubicBezTo>
                  <a:cubicBezTo>
                    <a:pt x="1604" y="15945"/>
                    <a:pt x="1437" y="15945"/>
                    <a:pt x="1019" y="15987"/>
                  </a:cubicBezTo>
                  <a:cubicBezTo>
                    <a:pt x="1437" y="15945"/>
                    <a:pt x="1674" y="15945"/>
                    <a:pt x="1688" y="15931"/>
                  </a:cubicBezTo>
                  <a:lnTo>
                    <a:pt x="1688" y="15931"/>
                  </a:lnTo>
                  <a:cubicBezTo>
                    <a:pt x="1716" y="15945"/>
                    <a:pt x="1507" y="15959"/>
                    <a:pt x="1060" y="16015"/>
                  </a:cubicBezTo>
                  <a:cubicBezTo>
                    <a:pt x="1480" y="15963"/>
                    <a:pt x="1703" y="15947"/>
                    <a:pt x="1716" y="15946"/>
                  </a:cubicBezTo>
                  <a:lnTo>
                    <a:pt x="1716" y="15946"/>
                  </a:lnTo>
                  <a:cubicBezTo>
                    <a:pt x="1715" y="15960"/>
                    <a:pt x="1618" y="16001"/>
                    <a:pt x="1479" y="16043"/>
                  </a:cubicBezTo>
                  <a:cubicBezTo>
                    <a:pt x="1469" y="16045"/>
                    <a:pt x="1458" y="16046"/>
                    <a:pt x="1447" y="16048"/>
                  </a:cubicBezTo>
                  <a:lnTo>
                    <a:pt x="1447" y="16048"/>
                  </a:lnTo>
                  <a:cubicBezTo>
                    <a:pt x="1453" y="16046"/>
                    <a:pt x="1459" y="16045"/>
                    <a:pt x="1465" y="16043"/>
                  </a:cubicBezTo>
                  <a:lnTo>
                    <a:pt x="1465" y="16043"/>
                  </a:lnTo>
                  <a:cubicBezTo>
                    <a:pt x="1459" y="16045"/>
                    <a:pt x="1453" y="16046"/>
                    <a:pt x="1446" y="16048"/>
                  </a:cubicBezTo>
                  <a:lnTo>
                    <a:pt x="1446" y="16048"/>
                  </a:lnTo>
                  <a:cubicBezTo>
                    <a:pt x="1396" y="16056"/>
                    <a:pt x="1339" y="16068"/>
                    <a:pt x="1275" y="16083"/>
                  </a:cubicBezTo>
                  <a:lnTo>
                    <a:pt x="1275" y="16083"/>
                  </a:lnTo>
                  <a:cubicBezTo>
                    <a:pt x="1205" y="16097"/>
                    <a:pt x="1127" y="16114"/>
                    <a:pt x="1046" y="16141"/>
                  </a:cubicBezTo>
                  <a:cubicBezTo>
                    <a:pt x="1409" y="16057"/>
                    <a:pt x="1632" y="16015"/>
                    <a:pt x="1716" y="15987"/>
                  </a:cubicBezTo>
                  <a:lnTo>
                    <a:pt x="1744" y="15987"/>
                  </a:lnTo>
                  <a:lnTo>
                    <a:pt x="1744" y="16001"/>
                  </a:lnTo>
                  <a:cubicBezTo>
                    <a:pt x="1758" y="15987"/>
                    <a:pt x="1758" y="15987"/>
                    <a:pt x="1758" y="15973"/>
                  </a:cubicBezTo>
                  <a:lnTo>
                    <a:pt x="1786" y="15973"/>
                  </a:lnTo>
                  <a:cubicBezTo>
                    <a:pt x="1786" y="15973"/>
                    <a:pt x="1786" y="15987"/>
                    <a:pt x="1758" y="15987"/>
                  </a:cubicBezTo>
                  <a:lnTo>
                    <a:pt x="1744" y="16001"/>
                  </a:lnTo>
                  <a:cubicBezTo>
                    <a:pt x="1632" y="16029"/>
                    <a:pt x="1451" y="16071"/>
                    <a:pt x="1130" y="16169"/>
                  </a:cubicBezTo>
                  <a:cubicBezTo>
                    <a:pt x="1420" y="16086"/>
                    <a:pt x="1628" y="16030"/>
                    <a:pt x="1740" y="16016"/>
                  </a:cubicBezTo>
                  <a:lnTo>
                    <a:pt x="1740" y="16016"/>
                  </a:lnTo>
                  <a:cubicBezTo>
                    <a:pt x="1747" y="16011"/>
                    <a:pt x="1753" y="16006"/>
                    <a:pt x="1758" y="16001"/>
                  </a:cubicBezTo>
                  <a:lnTo>
                    <a:pt x="1772" y="16001"/>
                  </a:lnTo>
                  <a:cubicBezTo>
                    <a:pt x="1730" y="16057"/>
                    <a:pt x="1521" y="16141"/>
                    <a:pt x="1172" y="16280"/>
                  </a:cubicBezTo>
                  <a:cubicBezTo>
                    <a:pt x="1563" y="16127"/>
                    <a:pt x="1800" y="16057"/>
                    <a:pt x="1800" y="16001"/>
                  </a:cubicBezTo>
                  <a:lnTo>
                    <a:pt x="1814" y="16001"/>
                  </a:lnTo>
                  <a:cubicBezTo>
                    <a:pt x="1832" y="16048"/>
                    <a:pt x="1737" y="16108"/>
                    <a:pt x="1541" y="16197"/>
                  </a:cubicBezTo>
                  <a:lnTo>
                    <a:pt x="1541" y="16197"/>
                  </a:lnTo>
                  <a:cubicBezTo>
                    <a:pt x="1668" y="16144"/>
                    <a:pt x="1758" y="16105"/>
                    <a:pt x="1802" y="16073"/>
                  </a:cubicBezTo>
                  <a:lnTo>
                    <a:pt x="1802" y="16073"/>
                  </a:lnTo>
                  <a:cubicBezTo>
                    <a:pt x="1750" y="16122"/>
                    <a:pt x="1632" y="16178"/>
                    <a:pt x="1465" y="16252"/>
                  </a:cubicBezTo>
                  <a:cubicBezTo>
                    <a:pt x="1540" y="16222"/>
                    <a:pt x="1604" y="16195"/>
                    <a:pt x="1657" y="16170"/>
                  </a:cubicBezTo>
                  <a:lnTo>
                    <a:pt x="1657" y="16170"/>
                  </a:lnTo>
                  <a:cubicBezTo>
                    <a:pt x="1624" y="16187"/>
                    <a:pt x="1587" y="16205"/>
                    <a:pt x="1547" y="16224"/>
                  </a:cubicBezTo>
                  <a:lnTo>
                    <a:pt x="1547" y="16224"/>
                  </a:lnTo>
                  <a:cubicBezTo>
                    <a:pt x="1794" y="16126"/>
                    <a:pt x="1950" y="16071"/>
                    <a:pt x="1939" y="16015"/>
                  </a:cubicBezTo>
                  <a:lnTo>
                    <a:pt x="1939" y="16015"/>
                  </a:lnTo>
                  <a:cubicBezTo>
                    <a:pt x="1967" y="16057"/>
                    <a:pt x="1953" y="16113"/>
                    <a:pt x="1939" y="16155"/>
                  </a:cubicBezTo>
                  <a:cubicBezTo>
                    <a:pt x="1953" y="16127"/>
                    <a:pt x="1967" y="16085"/>
                    <a:pt x="1967" y="16057"/>
                  </a:cubicBezTo>
                  <a:lnTo>
                    <a:pt x="1981" y="16057"/>
                  </a:lnTo>
                  <a:cubicBezTo>
                    <a:pt x="2009" y="16057"/>
                    <a:pt x="2009" y="16057"/>
                    <a:pt x="2023" y="16071"/>
                  </a:cubicBezTo>
                  <a:lnTo>
                    <a:pt x="2023" y="16015"/>
                  </a:lnTo>
                  <a:cubicBezTo>
                    <a:pt x="2037" y="16043"/>
                    <a:pt x="2023" y="16057"/>
                    <a:pt x="2023" y="16071"/>
                  </a:cubicBezTo>
                  <a:cubicBezTo>
                    <a:pt x="2037" y="16071"/>
                    <a:pt x="2051" y="16085"/>
                    <a:pt x="2079" y="16085"/>
                  </a:cubicBezTo>
                  <a:lnTo>
                    <a:pt x="2079" y="16183"/>
                  </a:lnTo>
                  <a:cubicBezTo>
                    <a:pt x="2051" y="16197"/>
                    <a:pt x="2037" y="16224"/>
                    <a:pt x="2023" y="16252"/>
                  </a:cubicBezTo>
                  <a:cubicBezTo>
                    <a:pt x="2023" y="16252"/>
                    <a:pt x="2023" y="16266"/>
                    <a:pt x="2009" y="16266"/>
                  </a:cubicBezTo>
                  <a:cubicBezTo>
                    <a:pt x="2009" y="16294"/>
                    <a:pt x="2009" y="16350"/>
                    <a:pt x="1981" y="16406"/>
                  </a:cubicBezTo>
                  <a:cubicBezTo>
                    <a:pt x="1981" y="16434"/>
                    <a:pt x="1967" y="16475"/>
                    <a:pt x="1953" y="16503"/>
                  </a:cubicBezTo>
                  <a:cubicBezTo>
                    <a:pt x="1953" y="16601"/>
                    <a:pt x="1939" y="16699"/>
                    <a:pt x="1911" y="16768"/>
                  </a:cubicBezTo>
                  <a:cubicBezTo>
                    <a:pt x="1911" y="16780"/>
                    <a:pt x="1902" y="16801"/>
                    <a:pt x="1898" y="16823"/>
                  </a:cubicBezTo>
                  <a:lnTo>
                    <a:pt x="1898" y="16823"/>
                  </a:lnTo>
                  <a:lnTo>
                    <a:pt x="1897" y="16824"/>
                  </a:lnTo>
                  <a:cubicBezTo>
                    <a:pt x="1911" y="16754"/>
                    <a:pt x="1911" y="16671"/>
                    <a:pt x="1911" y="16601"/>
                  </a:cubicBezTo>
                  <a:lnTo>
                    <a:pt x="1911" y="16601"/>
                  </a:lnTo>
                  <a:cubicBezTo>
                    <a:pt x="1897" y="16615"/>
                    <a:pt x="1897" y="16643"/>
                    <a:pt x="1883" y="16671"/>
                  </a:cubicBezTo>
                  <a:lnTo>
                    <a:pt x="1883" y="16685"/>
                  </a:lnTo>
                  <a:cubicBezTo>
                    <a:pt x="1883" y="16741"/>
                    <a:pt x="1883" y="16810"/>
                    <a:pt x="1869" y="16852"/>
                  </a:cubicBezTo>
                  <a:lnTo>
                    <a:pt x="1869" y="16713"/>
                  </a:lnTo>
                  <a:cubicBezTo>
                    <a:pt x="1869" y="16741"/>
                    <a:pt x="1869" y="16741"/>
                    <a:pt x="1841" y="16754"/>
                  </a:cubicBezTo>
                  <a:cubicBezTo>
                    <a:pt x="1841" y="16774"/>
                    <a:pt x="1841" y="16799"/>
                    <a:pt x="1837" y="16823"/>
                  </a:cubicBezTo>
                  <a:lnTo>
                    <a:pt x="1837" y="16823"/>
                  </a:lnTo>
                  <a:cubicBezTo>
                    <a:pt x="1841" y="16819"/>
                    <a:pt x="1847" y="16815"/>
                    <a:pt x="1855" y="16810"/>
                  </a:cubicBezTo>
                  <a:lnTo>
                    <a:pt x="1855" y="16810"/>
                  </a:lnTo>
                  <a:cubicBezTo>
                    <a:pt x="1847" y="16815"/>
                    <a:pt x="1841" y="16819"/>
                    <a:pt x="1837" y="16824"/>
                  </a:cubicBezTo>
                  <a:lnTo>
                    <a:pt x="1837" y="16824"/>
                  </a:lnTo>
                  <a:cubicBezTo>
                    <a:pt x="1837" y="16824"/>
                    <a:pt x="1837" y="16823"/>
                    <a:pt x="1837" y="16823"/>
                  </a:cubicBezTo>
                  <a:lnTo>
                    <a:pt x="1837" y="16823"/>
                  </a:lnTo>
                  <a:cubicBezTo>
                    <a:pt x="1833" y="16826"/>
                    <a:pt x="1830" y="16830"/>
                    <a:pt x="1828" y="16834"/>
                  </a:cubicBezTo>
                  <a:lnTo>
                    <a:pt x="1828" y="16834"/>
                  </a:lnTo>
                  <a:lnTo>
                    <a:pt x="1828" y="16782"/>
                  </a:lnTo>
                  <a:lnTo>
                    <a:pt x="1828" y="16741"/>
                  </a:lnTo>
                  <a:cubicBezTo>
                    <a:pt x="1828" y="16713"/>
                    <a:pt x="1841" y="16713"/>
                    <a:pt x="1841" y="16699"/>
                  </a:cubicBezTo>
                  <a:lnTo>
                    <a:pt x="1841" y="16741"/>
                  </a:lnTo>
                  <a:cubicBezTo>
                    <a:pt x="1841" y="16713"/>
                    <a:pt x="1841" y="16713"/>
                    <a:pt x="1869" y="16699"/>
                  </a:cubicBezTo>
                  <a:lnTo>
                    <a:pt x="1869" y="16685"/>
                  </a:lnTo>
                  <a:lnTo>
                    <a:pt x="1869" y="16671"/>
                  </a:lnTo>
                  <a:lnTo>
                    <a:pt x="1869" y="16643"/>
                  </a:lnTo>
                  <a:cubicBezTo>
                    <a:pt x="1869" y="16643"/>
                    <a:pt x="1869" y="16671"/>
                    <a:pt x="1841" y="16671"/>
                  </a:cubicBezTo>
                  <a:lnTo>
                    <a:pt x="1841" y="16685"/>
                  </a:lnTo>
                  <a:cubicBezTo>
                    <a:pt x="1841" y="16699"/>
                    <a:pt x="1828" y="16699"/>
                    <a:pt x="1828" y="16713"/>
                  </a:cubicBezTo>
                  <a:cubicBezTo>
                    <a:pt x="1814" y="16741"/>
                    <a:pt x="1800" y="16741"/>
                    <a:pt x="1772" y="16754"/>
                  </a:cubicBezTo>
                  <a:cubicBezTo>
                    <a:pt x="1724" y="16802"/>
                    <a:pt x="1663" y="16824"/>
                    <a:pt x="1594" y="16824"/>
                  </a:cubicBezTo>
                  <a:cubicBezTo>
                    <a:pt x="1562" y="16824"/>
                    <a:pt x="1528" y="16819"/>
                    <a:pt x="1493" y="16810"/>
                  </a:cubicBezTo>
                  <a:lnTo>
                    <a:pt x="1493" y="16810"/>
                  </a:lnTo>
                  <a:cubicBezTo>
                    <a:pt x="1530" y="16824"/>
                    <a:pt x="1566" y="16830"/>
                    <a:pt x="1599" y="16830"/>
                  </a:cubicBezTo>
                  <a:cubicBezTo>
                    <a:pt x="1666" y="16830"/>
                    <a:pt x="1725" y="16806"/>
                    <a:pt x="1772" y="16768"/>
                  </a:cubicBezTo>
                  <a:cubicBezTo>
                    <a:pt x="1772" y="16779"/>
                    <a:pt x="1789" y="16798"/>
                    <a:pt x="1796" y="16813"/>
                  </a:cubicBezTo>
                  <a:lnTo>
                    <a:pt x="1796" y="16813"/>
                  </a:lnTo>
                  <a:cubicBezTo>
                    <a:pt x="1795" y="16805"/>
                    <a:pt x="1792" y="16795"/>
                    <a:pt x="1786" y="16782"/>
                  </a:cubicBezTo>
                  <a:cubicBezTo>
                    <a:pt x="1800" y="16768"/>
                    <a:pt x="1814" y="16754"/>
                    <a:pt x="1814" y="16741"/>
                  </a:cubicBezTo>
                  <a:lnTo>
                    <a:pt x="1814" y="16782"/>
                  </a:lnTo>
                  <a:cubicBezTo>
                    <a:pt x="1814" y="16801"/>
                    <a:pt x="1808" y="16813"/>
                    <a:pt x="1800" y="16823"/>
                  </a:cubicBezTo>
                  <a:lnTo>
                    <a:pt x="1800" y="16823"/>
                  </a:lnTo>
                  <a:cubicBezTo>
                    <a:pt x="1799" y="16820"/>
                    <a:pt x="1798" y="16817"/>
                    <a:pt x="1796" y="16813"/>
                  </a:cubicBezTo>
                  <a:lnTo>
                    <a:pt x="1796" y="16813"/>
                  </a:lnTo>
                  <a:cubicBezTo>
                    <a:pt x="1797" y="16823"/>
                    <a:pt x="1793" y="16831"/>
                    <a:pt x="1786" y="16838"/>
                  </a:cubicBezTo>
                  <a:cubicBezTo>
                    <a:pt x="1791" y="16833"/>
                    <a:pt x="1795" y="16829"/>
                    <a:pt x="1800" y="16823"/>
                  </a:cubicBezTo>
                  <a:lnTo>
                    <a:pt x="1800" y="16823"/>
                  </a:lnTo>
                  <a:cubicBezTo>
                    <a:pt x="1800" y="16823"/>
                    <a:pt x="1800" y="16824"/>
                    <a:pt x="1800" y="16824"/>
                  </a:cubicBezTo>
                  <a:cubicBezTo>
                    <a:pt x="1800" y="16838"/>
                    <a:pt x="1772" y="16838"/>
                    <a:pt x="1772" y="16852"/>
                  </a:cubicBezTo>
                  <a:cubicBezTo>
                    <a:pt x="1727" y="16897"/>
                    <a:pt x="1677" y="16930"/>
                    <a:pt x="1621" y="16930"/>
                  </a:cubicBezTo>
                  <a:cubicBezTo>
                    <a:pt x="1589" y="16930"/>
                    <a:pt x="1556" y="16919"/>
                    <a:pt x="1521" y="16894"/>
                  </a:cubicBezTo>
                  <a:lnTo>
                    <a:pt x="1521" y="16894"/>
                  </a:lnTo>
                  <a:cubicBezTo>
                    <a:pt x="1563" y="16930"/>
                    <a:pt x="1608" y="16946"/>
                    <a:pt x="1649" y="16946"/>
                  </a:cubicBezTo>
                  <a:cubicBezTo>
                    <a:pt x="1702" y="16946"/>
                    <a:pt x="1748" y="16919"/>
                    <a:pt x="1772" y="16880"/>
                  </a:cubicBezTo>
                  <a:cubicBezTo>
                    <a:pt x="1800" y="16908"/>
                    <a:pt x="1800" y="16964"/>
                    <a:pt x="1800" y="16992"/>
                  </a:cubicBezTo>
                  <a:cubicBezTo>
                    <a:pt x="1800" y="16999"/>
                    <a:pt x="1793" y="17009"/>
                    <a:pt x="1786" y="17019"/>
                  </a:cubicBezTo>
                  <a:lnTo>
                    <a:pt x="1772" y="17019"/>
                  </a:lnTo>
                  <a:cubicBezTo>
                    <a:pt x="1772" y="17033"/>
                    <a:pt x="1758" y="17033"/>
                    <a:pt x="1758" y="17047"/>
                  </a:cubicBezTo>
                  <a:cubicBezTo>
                    <a:pt x="1746" y="17083"/>
                    <a:pt x="1714" y="17088"/>
                    <a:pt x="1696" y="17089"/>
                  </a:cubicBezTo>
                  <a:lnTo>
                    <a:pt x="1696" y="17089"/>
                  </a:lnTo>
                  <a:cubicBezTo>
                    <a:pt x="1698" y="17089"/>
                    <a:pt x="1700" y="17089"/>
                    <a:pt x="1702" y="17089"/>
                  </a:cubicBezTo>
                  <a:cubicBezTo>
                    <a:pt x="1706" y="17094"/>
                    <a:pt x="1711" y="17097"/>
                    <a:pt x="1716" y="17101"/>
                  </a:cubicBezTo>
                  <a:lnTo>
                    <a:pt x="1716" y="17101"/>
                  </a:lnTo>
                  <a:cubicBezTo>
                    <a:pt x="1742" y="17095"/>
                    <a:pt x="1761" y="17079"/>
                    <a:pt x="1772" y="17047"/>
                  </a:cubicBezTo>
                  <a:lnTo>
                    <a:pt x="1800" y="17047"/>
                  </a:lnTo>
                  <a:cubicBezTo>
                    <a:pt x="1800" y="17033"/>
                    <a:pt x="1814" y="17033"/>
                    <a:pt x="1814" y="17019"/>
                  </a:cubicBezTo>
                  <a:lnTo>
                    <a:pt x="1814" y="17033"/>
                  </a:lnTo>
                  <a:lnTo>
                    <a:pt x="1814" y="17047"/>
                  </a:lnTo>
                  <a:cubicBezTo>
                    <a:pt x="1801" y="17074"/>
                    <a:pt x="1787" y="17094"/>
                    <a:pt x="1774" y="17109"/>
                  </a:cubicBezTo>
                  <a:lnTo>
                    <a:pt x="1774" y="17109"/>
                  </a:lnTo>
                  <a:cubicBezTo>
                    <a:pt x="1795" y="17100"/>
                    <a:pt x="1814" y="17080"/>
                    <a:pt x="1828" y="17047"/>
                  </a:cubicBezTo>
                  <a:lnTo>
                    <a:pt x="1828" y="17047"/>
                  </a:lnTo>
                  <a:cubicBezTo>
                    <a:pt x="1795" y="17154"/>
                    <a:pt x="1757" y="17226"/>
                    <a:pt x="1724" y="17226"/>
                  </a:cubicBezTo>
                  <a:cubicBezTo>
                    <a:pt x="1700" y="17226"/>
                    <a:pt x="1677" y="17190"/>
                    <a:pt x="1660" y="17103"/>
                  </a:cubicBezTo>
                  <a:lnTo>
                    <a:pt x="1660" y="17103"/>
                  </a:lnTo>
                  <a:cubicBezTo>
                    <a:pt x="1674" y="17187"/>
                    <a:pt x="1702" y="17243"/>
                    <a:pt x="1730" y="17243"/>
                  </a:cubicBezTo>
                  <a:cubicBezTo>
                    <a:pt x="1732" y="17244"/>
                    <a:pt x="1735" y="17244"/>
                    <a:pt x="1737" y="17244"/>
                  </a:cubicBezTo>
                  <a:cubicBezTo>
                    <a:pt x="1765" y="17244"/>
                    <a:pt x="1801" y="17181"/>
                    <a:pt x="1826" y="17106"/>
                  </a:cubicBezTo>
                  <a:lnTo>
                    <a:pt x="1826" y="17106"/>
                  </a:lnTo>
                  <a:cubicBezTo>
                    <a:pt x="1819" y="17229"/>
                    <a:pt x="1811" y="17342"/>
                    <a:pt x="1795" y="17422"/>
                  </a:cubicBezTo>
                  <a:lnTo>
                    <a:pt x="1795" y="17422"/>
                  </a:lnTo>
                  <a:cubicBezTo>
                    <a:pt x="1805" y="17395"/>
                    <a:pt x="1813" y="17362"/>
                    <a:pt x="1818" y="17322"/>
                  </a:cubicBezTo>
                  <a:lnTo>
                    <a:pt x="1818" y="17322"/>
                  </a:lnTo>
                  <a:cubicBezTo>
                    <a:pt x="1814" y="17366"/>
                    <a:pt x="1810" y="17406"/>
                    <a:pt x="1806" y="17440"/>
                  </a:cubicBezTo>
                  <a:lnTo>
                    <a:pt x="1806" y="17440"/>
                  </a:lnTo>
                  <a:lnTo>
                    <a:pt x="1772" y="17508"/>
                  </a:lnTo>
                  <a:cubicBezTo>
                    <a:pt x="1772" y="17522"/>
                    <a:pt x="1758" y="17536"/>
                    <a:pt x="1758" y="17536"/>
                  </a:cubicBezTo>
                  <a:cubicBezTo>
                    <a:pt x="1758" y="17536"/>
                    <a:pt x="1758" y="17536"/>
                    <a:pt x="1758" y="17536"/>
                  </a:cubicBezTo>
                  <a:lnTo>
                    <a:pt x="1758" y="17536"/>
                  </a:lnTo>
                  <a:cubicBezTo>
                    <a:pt x="1758" y="17550"/>
                    <a:pt x="1744" y="17577"/>
                    <a:pt x="1744" y="17577"/>
                  </a:cubicBezTo>
                  <a:lnTo>
                    <a:pt x="1744" y="17605"/>
                  </a:lnTo>
                  <a:cubicBezTo>
                    <a:pt x="1731" y="17680"/>
                    <a:pt x="1708" y="17733"/>
                    <a:pt x="1673" y="17733"/>
                  </a:cubicBezTo>
                  <a:cubicBezTo>
                    <a:pt x="1669" y="17733"/>
                    <a:pt x="1664" y="17732"/>
                    <a:pt x="1660" y="17731"/>
                  </a:cubicBezTo>
                  <a:lnTo>
                    <a:pt x="1660" y="17731"/>
                  </a:lnTo>
                  <a:cubicBezTo>
                    <a:pt x="1673" y="17744"/>
                    <a:pt x="1684" y="17750"/>
                    <a:pt x="1694" y="17750"/>
                  </a:cubicBezTo>
                  <a:cubicBezTo>
                    <a:pt x="1738" y="17750"/>
                    <a:pt x="1762" y="17633"/>
                    <a:pt x="1841" y="17452"/>
                  </a:cubicBezTo>
                  <a:lnTo>
                    <a:pt x="1841" y="17452"/>
                  </a:lnTo>
                  <a:cubicBezTo>
                    <a:pt x="1756" y="17648"/>
                    <a:pt x="1745" y="17811"/>
                    <a:pt x="1669" y="17811"/>
                  </a:cubicBezTo>
                  <a:cubicBezTo>
                    <a:pt x="1658" y="17811"/>
                    <a:pt x="1646" y="17808"/>
                    <a:pt x="1632" y="17801"/>
                  </a:cubicBezTo>
                  <a:lnTo>
                    <a:pt x="1632" y="17801"/>
                  </a:lnTo>
                  <a:cubicBezTo>
                    <a:pt x="1667" y="17824"/>
                    <a:pt x="1699" y="17836"/>
                    <a:pt x="1728" y="17836"/>
                  </a:cubicBezTo>
                  <a:cubicBezTo>
                    <a:pt x="1803" y="17836"/>
                    <a:pt x="1861" y="17751"/>
                    <a:pt x="1911" y="17550"/>
                  </a:cubicBezTo>
                  <a:lnTo>
                    <a:pt x="1911" y="17550"/>
                  </a:lnTo>
                  <a:cubicBezTo>
                    <a:pt x="1855" y="17774"/>
                    <a:pt x="1862" y="17908"/>
                    <a:pt x="1765" y="17908"/>
                  </a:cubicBezTo>
                  <a:cubicBezTo>
                    <a:pt x="1742" y="17908"/>
                    <a:pt x="1712" y="17901"/>
                    <a:pt x="1674" y="17884"/>
                  </a:cubicBezTo>
                  <a:lnTo>
                    <a:pt x="1674" y="17884"/>
                  </a:lnTo>
                  <a:cubicBezTo>
                    <a:pt x="1733" y="17932"/>
                    <a:pt x="1813" y="17969"/>
                    <a:pt x="1903" y="18005"/>
                  </a:cubicBezTo>
                  <a:lnTo>
                    <a:pt x="1903" y="18005"/>
                  </a:lnTo>
                  <a:cubicBezTo>
                    <a:pt x="1866" y="17986"/>
                    <a:pt x="1833" y="17960"/>
                    <a:pt x="1814" y="17940"/>
                  </a:cubicBezTo>
                  <a:lnTo>
                    <a:pt x="1814" y="17940"/>
                  </a:lnTo>
                  <a:lnTo>
                    <a:pt x="2023" y="18038"/>
                  </a:lnTo>
                  <a:cubicBezTo>
                    <a:pt x="2079" y="18052"/>
                    <a:pt x="2120" y="18080"/>
                    <a:pt x="2162" y="18080"/>
                  </a:cubicBezTo>
                  <a:cubicBezTo>
                    <a:pt x="2172" y="18081"/>
                    <a:pt x="2181" y="18082"/>
                    <a:pt x="2189" y="18082"/>
                  </a:cubicBezTo>
                  <a:cubicBezTo>
                    <a:pt x="2255" y="18082"/>
                    <a:pt x="2289" y="18041"/>
                    <a:pt x="2229" y="17942"/>
                  </a:cubicBezTo>
                  <a:lnTo>
                    <a:pt x="2229" y="17942"/>
                  </a:lnTo>
                  <a:cubicBezTo>
                    <a:pt x="2314" y="18067"/>
                    <a:pt x="2306" y="18107"/>
                    <a:pt x="2246" y="18107"/>
                  </a:cubicBezTo>
                  <a:cubicBezTo>
                    <a:pt x="2288" y="18135"/>
                    <a:pt x="2330" y="18163"/>
                    <a:pt x="2372" y="18177"/>
                  </a:cubicBezTo>
                  <a:cubicBezTo>
                    <a:pt x="2404" y="18187"/>
                    <a:pt x="2432" y="18192"/>
                    <a:pt x="2452" y="18192"/>
                  </a:cubicBezTo>
                  <a:cubicBezTo>
                    <a:pt x="2492" y="18192"/>
                    <a:pt x="2506" y="18173"/>
                    <a:pt x="2475" y="18130"/>
                  </a:cubicBezTo>
                  <a:lnTo>
                    <a:pt x="2475" y="18130"/>
                  </a:lnTo>
                  <a:lnTo>
                    <a:pt x="2511" y="18163"/>
                  </a:lnTo>
                  <a:cubicBezTo>
                    <a:pt x="2757" y="18317"/>
                    <a:pt x="2876" y="18390"/>
                    <a:pt x="2847" y="18390"/>
                  </a:cubicBezTo>
                  <a:cubicBezTo>
                    <a:pt x="2842" y="18390"/>
                    <a:pt x="2831" y="18388"/>
                    <a:pt x="2816" y="18383"/>
                  </a:cubicBezTo>
                  <a:lnTo>
                    <a:pt x="2816" y="18383"/>
                  </a:lnTo>
                  <a:cubicBezTo>
                    <a:pt x="3100" y="18485"/>
                    <a:pt x="3137" y="18486"/>
                    <a:pt x="2957" y="18624"/>
                  </a:cubicBezTo>
                  <a:cubicBezTo>
                    <a:pt x="3052" y="18557"/>
                    <a:pt x="3111" y="18516"/>
                    <a:pt x="3147" y="18516"/>
                  </a:cubicBezTo>
                  <a:cubicBezTo>
                    <a:pt x="3201" y="18516"/>
                    <a:pt x="3203" y="18607"/>
                    <a:pt x="3194" y="18833"/>
                  </a:cubicBezTo>
                  <a:cubicBezTo>
                    <a:pt x="3200" y="18689"/>
                    <a:pt x="3204" y="18616"/>
                    <a:pt x="3225" y="18616"/>
                  </a:cubicBezTo>
                  <a:cubicBezTo>
                    <a:pt x="3256" y="18616"/>
                    <a:pt x="3324" y="18762"/>
                    <a:pt x="3487" y="19056"/>
                  </a:cubicBezTo>
                  <a:cubicBezTo>
                    <a:pt x="3387" y="18860"/>
                    <a:pt x="3342" y="18774"/>
                    <a:pt x="3353" y="18774"/>
                  </a:cubicBezTo>
                  <a:cubicBezTo>
                    <a:pt x="3369" y="18774"/>
                    <a:pt x="3508" y="18965"/>
                    <a:pt x="3766" y="19265"/>
                  </a:cubicBezTo>
                  <a:cubicBezTo>
                    <a:pt x="3639" y="19104"/>
                    <a:pt x="3595" y="19042"/>
                    <a:pt x="3605" y="19042"/>
                  </a:cubicBezTo>
                  <a:cubicBezTo>
                    <a:pt x="3624" y="19042"/>
                    <a:pt x="3833" y="19256"/>
                    <a:pt x="4059" y="19447"/>
                  </a:cubicBezTo>
                  <a:cubicBezTo>
                    <a:pt x="3990" y="19070"/>
                    <a:pt x="4561" y="19056"/>
                    <a:pt x="4882" y="18986"/>
                  </a:cubicBezTo>
                  <a:cubicBezTo>
                    <a:pt x="5092" y="18749"/>
                    <a:pt x="5398" y="18582"/>
                    <a:pt x="5705" y="18512"/>
                  </a:cubicBezTo>
                  <a:cubicBezTo>
                    <a:pt x="5914" y="18289"/>
                    <a:pt x="6221" y="18149"/>
                    <a:pt x="6514" y="18038"/>
                  </a:cubicBezTo>
                  <a:cubicBezTo>
                    <a:pt x="6751" y="17829"/>
                    <a:pt x="7030" y="17661"/>
                    <a:pt x="7337" y="17577"/>
                  </a:cubicBezTo>
                  <a:cubicBezTo>
                    <a:pt x="7546" y="17368"/>
                    <a:pt x="7881" y="17243"/>
                    <a:pt x="8160" y="17103"/>
                  </a:cubicBezTo>
                  <a:cubicBezTo>
                    <a:pt x="8425" y="16950"/>
                    <a:pt x="8704" y="16768"/>
                    <a:pt x="8983" y="16629"/>
                  </a:cubicBezTo>
                  <a:cubicBezTo>
                    <a:pt x="9234" y="16462"/>
                    <a:pt x="9513" y="16322"/>
                    <a:pt x="9792" y="16155"/>
                  </a:cubicBezTo>
                  <a:cubicBezTo>
                    <a:pt x="10336" y="15848"/>
                    <a:pt x="10880" y="15513"/>
                    <a:pt x="11424" y="15206"/>
                  </a:cubicBezTo>
                  <a:cubicBezTo>
                    <a:pt x="12624" y="14481"/>
                    <a:pt x="13837" y="13769"/>
                    <a:pt x="14953" y="12933"/>
                  </a:cubicBezTo>
                  <a:cubicBezTo>
                    <a:pt x="16097" y="12096"/>
                    <a:pt x="17115" y="11133"/>
                    <a:pt x="18273" y="10324"/>
                  </a:cubicBezTo>
                  <a:cubicBezTo>
                    <a:pt x="19542" y="9390"/>
                    <a:pt x="20937" y="8608"/>
                    <a:pt x="22332" y="7841"/>
                  </a:cubicBezTo>
                  <a:cubicBezTo>
                    <a:pt x="24787" y="6488"/>
                    <a:pt x="27256" y="5107"/>
                    <a:pt x="29711" y="3740"/>
                  </a:cubicBezTo>
                  <a:cubicBezTo>
                    <a:pt x="29404" y="3713"/>
                    <a:pt x="29139" y="3629"/>
                    <a:pt x="28874" y="3531"/>
                  </a:cubicBezTo>
                  <a:cubicBezTo>
                    <a:pt x="28790" y="3503"/>
                    <a:pt x="28707" y="3461"/>
                    <a:pt x="28609" y="3447"/>
                  </a:cubicBezTo>
                  <a:cubicBezTo>
                    <a:pt x="28545" y="3426"/>
                    <a:pt x="28482" y="3308"/>
                    <a:pt x="28418" y="3308"/>
                  </a:cubicBezTo>
                  <a:cubicBezTo>
                    <a:pt x="28398" y="3308"/>
                    <a:pt x="28378" y="3320"/>
                    <a:pt x="28358" y="3350"/>
                  </a:cubicBezTo>
                  <a:cubicBezTo>
                    <a:pt x="28330" y="3231"/>
                    <a:pt x="27779" y="2985"/>
                    <a:pt x="27697" y="2985"/>
                  </a:cubicBezTo>
                  <a:cubicBezTo>
                    <a:pt x="27658" y="2985"/>
                    <a:pt x="27726" y="3041"/>
                    <a:pt x="28010" y="3194"/>
                  </a:cubicBezTo>
                  <a:lnTo>
                    <a:pt x="28010" y="3194"/>
                  </a:lnTo>
                  <a:cubicBezTo>
                    <a:pt x="27660" y="3009"/>
                    <a:pt x="27395" y="2884"/>
                    <a:pt x="27214" y="2820"/>
                  </a:cubicBezTo>
                  <a:cubicBezTo>
                    <a:pt x="27172" y="2806"/>
                    <a:pt x="27130" y="2806"/>
                    <a:pt x="27102" y="2806"/>
                  </a:cubicBezTo>
                  <a:cubicBezTo>
                    <a:pt x="27172" y="2848"/>
                    <a:pt x="27395" y="2959"/>
                    <a:pt x="27828" y="3127"/>
                  </a:cubicBezTo>
                  <a:cubicBezTo>
                    <a:pt x="27730" y="3099"/>
                    <a:pt x="27660" y="3071"/>
                    <a:pt x="27563" y="3029"/>
                  </a:cubicBezTo>
                  <a:cubicBezTo>
                    <a:pt x="27409" y="2973"/>
                    <a:pt x="27270" y="2945"/>
                    <a:pt x="27144" y="2903"/>
                  </a:cubicBezTo>
                  <a:cubicBezTo>
                    <a:pt x="27005" y="2903"/>
                    <a:pt x="26893" y="2890"/>
                    <a:pt x="26782" y="2890"/>
                  </a:cubicBezTo>
                  <a:cubicBezTo>
                    <a:pt x="26656" y="2903"/>
                    <a:pt x="26572" y="2903"/>
                    <a:pt x="26489" y="2903"/>
                  </a:cubicBezTo>
                  <a:cubicBezTo>
                    <a:pt x="26335" y="2945"/>
                    <a:pt x="26224" y="2959"/>
                    <a:pt x="26168" y="2973"/>
                  </a:cubicBezTo>
                  <a:cubicBezTo>
                    <a:pt x="26126" y="2987"/>
                    <a:pt x="26084" y="2987"/>
                    <a:pt x="26070" y="3015"/>
                  </a:cubicBezTo>
                  <a:cubicBezTo>
                    <a:pt x="26005" y="3031"/>
                    <a:pt x="25968" y="3038"/>
                    <a:pt x="25960" y="3038"/>
                  </a:cubicBezTo>
                  <a:cubicBezTo>
                    <a:pt x="25955" y="3038"/>
                    <a:pt x="25963" y="3035"/>
                    <a:pt x="25987" y="3029"/>
                  </a:cubicBezTo>
                  <a:cubicBezTo>
                    <a:pt x="26056" y="2987"/>
                    <a:pt x="26196" y="2945"/>
                    <a:pt x="26377" y="2848"/>
                  </a:cubicBezTo>
                  <a:lnTo>
                    <a:pt x="26377" y="2848"/>
                  </a:lnTo>
                  <a:cubicBezTo>
                    <a:pt x="26230" y="2914"/>
                    <a:pt x="26134" y="2956"/>
                    <a:pt x="26041" y="2984"/>
                  </a:cubicBezTo>
                  <a:lnTo>
                    <a:pt x="26041" y="2984"/>
                  </a:lnTo>
                  <a:cubicBezTo>
                    <a:pt x="26069" y="2974"/>
                    <a:pt x="26104" y="2956"/>
                    <a:pt x="26145" y="2936"/>
                  </a:cubicBezTo>
                  <a:lnTo>
                    <a:pt x="26145" y="2936"/>
                  </a:lnTo>
                  <a:cubicBezTo>
                    <a:pt x="26070" y="2967"/>
                    <a:pt x="26014" y="2988"/>
                    <a:pt x="25987" y="3015"/>
                  </a:cubicBezTo>
                  <a:cubicBezTo>
                    <a:pt x="25914" y="3041"/>
                    <a:pt x="25870" y="3055"/>
                    <a:pt x="25854" y="3055"/>
                  </a:cubicBezTo>
                  <a:cubicBezTo>
                    <a:pt x="25803" y="3055"/>
                    <a:pt x="26052" y="2910"/>
                    <a:pt x="26627" y="2570"/>
                  </a:cubicBezTo>
                  <a:lnTo>
                    <a:pt x="26627" y="2570"/>
                  </a:lnTo>
                  <a:cubicBezTo>
                    <a:pt x="26068" y="2900"/>
                    <a:pt x="25773" y="3071"/>
                    <a:pt x="25750" y="3071"/>
                  </a:cubicBezTo>
                  <a:cubicBezTo>
                    <a:pt x="25727" y="3071"/>
                    <a:pt x="25988" y="2893"/>
                    <a:pt x="26544" y="2527"/>
                  </a:cubicBezTo>
                  <a:lnTo>
                    <a:pt x="26544" y="2527"/>
                  </a:lnTo>
                  <a:cubicBezTo>
                    <a:pt x="26008" y="2880"/>
                    <a:pt x="25720" y="3064"/>
                    <a:pt x="25682" y="3064"/>
                  </a:cubicBezTo>
                  <a:cubicBezTo>
                    <a:pt x="25643" y="3064"/>
                    <a:pt x="25882" y="2859"/>
                    <a:pt x="26404" y="2430"/>
                  </a:cubicBezTo>
                  <a:lnTo>
                    <a:pt x="26404" y="2430"/>
                  </a:lnTo>
                  <a:cubicBezTo>
                    <a:pt x="25906" y="2840"/>
                    <a:pt x="25648" y="3048"/>
                    <a:pt x="25622" y="3048"/>
                  </a:cubicBezTo>
                  <a:cubicBezTo>
                    <a:pt x="25594" y="3048"/>
                    <a:pt x="25817" y="2822"/>
                    <a:pt x="26279" y="2359"/>
                  </a:cubicBezTo>
                  <a:lnTo>
                    <a:pt x="26279" y="2359"/>
                  </a:lnTo>
                  <a:cubicBezTo>
                    <a:pt x="25819" y="2813"/>
                    <a:pt x="25579" y="3046"/>
                    <a:pt x="25558" y="3046"/>
                  </a:cubicBezTo>
                  <a:cubicBezTo>
                    <a:pt x="25542" y="3046"/>
                    <a:pt x="25650" y="2914"/>
                    <a:pt x="25883" y="2645"/>
                  </a:cubicBezTo>
                  <a:lnTo>
                    <a:pt x="25883" y="2645"/>
                  </a:lnTo>
                  <a:cubicBezTo>
                    <a:pt x="25668" y="2893"/>
                    <a:pt x="25559" y="3018"/>
                    <a:pt x="25542" y="3018"/>
                  </a:cubicBezTo>
                  <a:cubicBezTo>
                    <a:pt x="25533" y="3018"/>
                    <a:pt x="25552" y="2980"/>
                    <a:pt x="25596" y="2903"/>
                  </a:cubicBezTo>
                  <a:cubicBezTo>
                    <a:pt x="25680" y="2806"/>
                    <a:pt x="25819" y="2625"/>
                    <a:pt x="26014" y="2401"/>
                  </a:cubicBezTo>
                  <a:lnTo>
                    <a:pt x="26014" y="2401"/>
                  </a:lnTo>
                  <a:cubicBezTo>
                    <a:pt x="25819" y="2611"/>
                    <a:pt x="25708" y="2764"/>
                    <a:pt x="25610" y="2876"/>
                  </a:cubicBezTo>
                  <a:cubicBezTo>
                    <a:pt x="25652" y="2806"/>
                    <a:pt x="25722" y="2708"/>
                    <a:pt x="25791" y="2597"/>
                  </a:cubicBezTo>
                  <a:lnTo>
                    <a:pt x="25791" y="2597"/>
                  </a:lnTo>
                  <a:cubicBezTo>
                    <a:pt x="25666" y="2764"/>
                    <a:pt x="25582" y="2903"/>
                    <a:pt x="25526" y="2973"/>
                  </a:cubicBezTo>
                  <a:cubicBezTo>
                    <a:pt x="25472" y="3027"/>
                    <a:pt x="25441" y="3055"/>
                    <a:pt x="25431" y="3055"/>
                  </a:cubicBezTo>
                  <a:cubicBezTo>
                    <a:pt x="25421" y="3055"/>
                    <a:pt x="25435" y="3024"/>
                    <a:pt x="25470" y="2959"/>
                  </a:cubicBezTo>
                  <a:lnTo>
                    <a:pt x="25470" y="2903"/>
                  </a:lnTo>
                  <a:cubicBezTo>
                    <a:pt x="25498" y="2862"/>
                    <a:pt x="25415" y="2652"/>
                    <a:pt x="25415" y="2471"/>
                  </a:cubicBezTo>
                  <a:cubicBezTo>
                    <a:pt x="25317" y="2318"/>
                    <a:pt x="25191" y="2136"/>
                    <a:pt x="25136" y="2025"/>
                  </a:cubicBezTo>
                  <a:cubicBezTo>
                    <a:pt x="24968" y="1899"/>
                    <a:pt x="24843" y="1788"/>
                    <a:pt x="24899" y="1732"/>
                  </a:cubicBezTo>
                  <a:cubicBezTo>
                    <a:pt x="24620" y="1648"/>
                    <a:pt x="24438" y="1634"/>
                    <a:pt x="24522" y="1620"/>
                  </a:cubicBezTo>
                  <a:lnTo>
                    <a:pt x="24522" y="1620"/>
                  </a:lnTo>
                  <a:cubicBezTo>
                    <a:pt x="24324" y="1646"/>
                    <a:pt x="24196" y="1663"/>
                    <a:pt x="24142" y="1663"/>
                  </a:cubicBezTo>
                  <a:cubicBezTo>
                    <a:pt x="24053" y="1663"/>
                    <a:pt x="24173" y="1617"/>
                    <a:pt x="24522" y="1495"/>
                  </a:cubicBezTo>
                  <a:lnTo>
                    <a:pt x="24522" y="1495"/>
                  </a:lnTo>
                  <a:cubicBezTo>
                    <a:pt x="24216" y="1600"/>
                    <a:pt x="24034" y="1658"/>
                    <a:pt x="23977" y="1658"/>
                  </a:cubicBezTo>
                  <a:cubicBezTo>
                    <a:pt x="23903" y="1658"/>
                    <a:pt x="24036" y="1563"/>
                    <a:pt x="24377" y="1353"/>
                  </a:cubicBezTo>
                  <a:lnTo>
                    <a:pt x="24377" y="1353"/>
                  </a:lnTo>
                  <a:cubicBezTo>
                    <a:pt x="24093" y="1524"/>
                    <a:pt x="23933" y="1614"/>
                    <a:pt x="23894" y="1614"/>
                  </a:cubicBezTo>
                  <a:cubicBezTo>
                    <a:pt x="23867" y="1614"/>
                    <a:pt x="23896" y="1572"/>
                    <a:pt x="23979" y="1485"/>
                  </a:cubicBezTo>
                  <a:lnTo>
                    <a:pt x="23979" y="1485"/>
                  </a:lnTo>
                  <a:cubicBezTo>
                    <a:pt x="23927" y="1531"/>
                    <a:pt x="23895" y="1554"/>
                    <a:pt x="23883" y="1554"/>
                  </a:cubicBezTo>
                  <a:cubicBezTo>
                    <a:pt x="23869" y="1554"/>
                    <a:pt x="23882" y="1521"/>
                    <a:pt x="23922" y="1453"/>
                  </a:cubicBezTo>
                  <a:cubicBezTo>
                    <a:pt x="23908" y="1453"/>
                    <a:pt x="23936" y="1369"/>
                    <a:pt x="24020" y="1174"/>
                  </a:cubicBezTo>
                  <a:cubicBezTo>
                    <a:pt x="24048" y="1104"/>
                    <a:pt x="24048" y="1034"/>
                    <a:pt x="24062" y="937"/>
                  </a:cubicBezTo>
                  <a:cubicBezTo>
                    <a:pt x="24048" y="783"/>
                    <a:pt x="23992" y="504"/>
                    <a:pt x="23866" y="170"/>
                  </a:cubicBezTo>
                  <a:lnTo>
                    <a:pt x="23866" y="170"/>
                  </a:lnTo>
                  <a:cubicBezTo>
                    <a:pt x="23954" y="446"/>
                    <a:pt x="23970" y="543"/>
                    <a:pt x="23945" y="543"/>
                  </a:cubicBezTo>
                  <a:cubicBezTo>
                    <a:pt x="23893" y="543"/>
                    <a:pt x="23672" y="142"/>
                    <a:pt x="23532" y="30"/>
                  </a:cubicBezTo>
                  <a:cubicBezTo>
                    <a:pt x="23434" y="11"/>
                    <a:pt x="23340" y="0"/>
                    <a:pt x="23245" y="0"/>
                  </a:cubicBezTo>
                  <a:close/>
                </a:path>
              </a:pathLst>
            </a:custGeom>
            <a:solidFill>
              <a:srgbClr val="9EB9AF">
                <a:alpha val="7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3769126">
              <a:off x="7018837" y="3500631"/>
              <a:ext cx="1594037" cy="1240953"/>
            </a:xfrm>
            <a:custGeom>
              <a:avLst/>
              <a:gdLst/>
              <a:ahLst/>
              <a:cxnLst/>
              <a:rect l="l" t="t" r="r" b="b"/>
              <a:pathLst>
                <a:path w="26573" h="20687" extrusionOk="0">
                  <a:moveTo>
                    <a:pt x="1214" y="2121"/>
                  </a:moveTo>
                  <a:lnTo>
                    <a:pt x="1214" y="2121"/>
                  </a:lnTo>
                  <a:cubicBezTo>
                    <a:pt x="1244" y="2141"/>
                    <a:pt x="1275" y="2169"/>
                    <a:pt x="1311" y="2193"/>
                  </a:cubicBezTo>
                  <a:lnTo>
                    <a:pt x="1311" y="2193"/>
                  </a:lnTo>
                  <a:cubicBezTo>
                    <a:pt x="1290" y="2177"/>
                    <a:pt x="1267" y="2160"/>
                    <a:pt x="1245" y="2138"/>
                  </a:cubicBezTo>
                  <a:lnTo>
                    <a:pt x="1245" y="2138"/>
                  </a:lnTo>
                  <a:cubicBezTo>
                    <a:pt x="1278" y="2158"/>
                    <a:pt x="1300" y="2179"/>
                    <a:pt x="1321" y="2200"/>
                  </a:cubicBezTo>
                  <a:lnTo>
                    <a:pt x="1321" y="2200"/>
                  </a:lnTo>
                  <a:cubicBezTo>
                    <a:pt x="1317" y="2198"/>
                    <a:pt x="1314" y="2195"/>
                    <a:pt x="1311" y="2193"/>
                  </a:cubicBezTo>
                  <a:lnTo>
                    <a:pt x="1311" y="2193"/>
                  </a:lnTo>
                  <a:cubicBezTo>
                    <a:pt x="1315" y="2196"/>
                    <a:pt x="1319" y="2199"/>
                    <a:pt x="1323" y="2202"/>
                  </a:cubicBezTo>
                  <a:lnTo>
                    <a:pt x="1323" y="2202"/>
                  </a:lnTo>
                  <a:cubicBezTo>
                    <a:pt x="1324" y="2203"/>
                    <a:pt x="1325" y="2204"/>
                    <a:pt x="1325" y="2204"/>
                  </a:cubicBezTo>
                  <a:cubicBezTo>
                    <a:pt x="1325" y="2204"/>
                    <a:pt x="1324" y="2203"/>
                    <a:pt x="1324" y="2203"/>
                  </a:cubicBezTo>
                  <a:lnTo>
                    <a:pt x="1324" y="2203"/>
                  </a:lnTo>
                  <a:cubicBezTo>
                    <a:pt x="1350" y="2222"/>
                    <a:pt x="1374" y="2239"/>
                    <a:pt x="1395" y="2260"/>
                  </a:cubicBezTo>
                  <a:cubicBezTo>
                    <a:pt x="1412" y="2271"/>
                    <a:pt x="1428" y="2282"/>
                    <a:pt x="1444" y="2293"/>
                  </a:cubicBezTo>
                  <a:lnTo>
                    <a:pt x="1444" y="2293"/>
                  </a:lnTo>
                  <a:cubicBezTo>
                    <a:pt x="1415" y="2269"/>
                    <a:pt x="1385" y="2244"/>
                    <a:pt x="1353" y="2218"/>
                  </a:cubicBezTo>
                  <a:cubicBezTo>
                    <a:pt x="1342" y="2213"/>
                    <a:pt x="1331" y="2206"/>
                    <a:pt x="1321" y="2200"/>
                  </a:cubicBezTo>
                  <a:lnTo>
                    <a:pt x="1321" y="2200"/>
                  </a:lnTo>
                  <a:cubicBezTo>
                    <a:pt x="1296" y="2173"/>
                    <a:pt x="1281" y="2148"/>
                    <a:pt x="1242" y="2134"/>
                  </a:cubicBezTo>
                  <a:lnTo>
                    <a:pt x="1242" y="2134"/>
                  </a:lnTo>
                  <a:cubicBezTo>
                    <a:pt x="1243" y="2136"/>
                    <a:pt x="1244" y="2137"/>
                    <a:pt x="1245" y="2138"/>
                  </a:cubicBezTo>
                  <a:lnTo>
                    <a:pt x="1245" y="2138"/>
                  </a:lnTo>
                  <a:cubicBezTo>
                    <a:pt x="1236" y="2132"/>
                    <a:pt x="1225" y="2126"/>
                    <a:pt x="1214" y="2121"/>
                  </a:cubicBezTo>
                  <a:close/>
                  <a:moveTo>
                    <a:pt x="1451" y="1828"/>
                  </a:moveTo>
                  <a:cubicBezTo>
                    <a:pt x="1643" y="2091"/>
                    <a:pt x="1762" y="2259"/>
                    <a:pt x="1813" y="2315"/>
                  </a:cubicBezTo>
                  <a:lnTo>
                    <a:pt x="1813" y="2315"/>
                  </a:lnTo>
                  <a:cubicBezTo>
                    <a:pt x="1764" y="2248"/>
                    <a:pt x="1650" y="2077"/>
                    <a:pt x="1451" y="1828"/>
                  </a:cubicBezTo>
                  <a:close/>
                  <a:moveTo>
                    <a:pt x="1255" y="2037"/>
                  </a:moveTo>
                  <a:cubicBezTo>
                    <a:pt x="1561" y="2278"/>
                    <a:pt x="1738" y="2427"/>
                    <a:pt x="1799" y="2441"/>
                  </a:cubicBezTo>
                  <a:lnTo>
                    <a:pt x="1799" y="2441"/>
                  </a:lnTo>
                  <a:cubicBezTo>
                    <a:pt x="1729" y="2413"/>
                    <a:pt x="1562" y="2273"/>
                    <a:pt x="1255" y="2037"/>
                  </a:cubicBezTo>
                  <a:close/>
                  <a:moveTo>
                    <a:pt x="1730" y="2479"/>
                  </a:moveTo>
                  <a:lnTo>
                    <a:pt x="1730" y="2479"/>
                  </a:lnTo>
                  <a:cubicBezTo>
                    <a:pt x="1760" y="2493"/>
                    <a:pt x="1784" y="2501"/>
                    <a:pt x="1803" y="2501"/>
                  </a:cubicBezTo>
                  <a:cubicBezTo>
                    <a:pt x="1820" y="2501"/>
                    <a:pt x="1832" y="2495"/>
                    <a:pt x="1841" y="2483"/>
                  </a:cubicBezTo>
                  <a:lnTo>
                    <a:pt x="1841" y="2483"/>
                  </a:lnTo>
                  <a:cubicBezTo>
                    <a:pt x="1838" y="2500"/>
                    <a:pt x="1828" y="2508"/>
                    <a:pt x="1812" y="2508"/>
                  </a:cubicBezTo>
                  <a:cubicBezTo>
                    <a:pt x="1793" y="2508"/>
                    <a:pt x="1766" y="2498"/>
                    <a:pt x="1730" y="2479"/>
                  </a:cubicBezTo>
                  <a:close/>
                  <a:moveTo>
                    <a:pt x="1214" y="2386"/>
                  </a:moveTo>
                  <a:lnTo>
                    <a:pt x="1214" y="2386"/>
                  </a:lnTo>
                  <a:cubicBezTo>
                    <a:pt x="1297" y="2469"/>
                    <a:pt x="1367" y="2539"/>
                    <a:pt x="1451" y="2595"/>
                  </a:cubicBezTo>
                  <a:cubicBezTo>
                    <a:pt x="1381" y="2539"/>
                    <a:pt x="1297" y="2469"/>
                    <a:pt x="1214" y="2386"/>
                  </a:cubicBezTo>
                  <a:close/>
                  <a:moveTo>
                    <a:pt x="1046" y="2678"/>
                  </a:moveTo>
                  <a:cubicBezTo>
                    <a:pt x="1046" y="2716"/>
                    <a:pt x="1060" y="2749"/>
                    <a:pt x="1082" y="2778"/>
                  </a:cubicBezTo>
                  <a:lnTo>
                    <a:pt x="1082" y="2778"/>
                  </a:lnTo>
                  <a:cubicBezTo>
                    <a:pt x="1067" y="2749"/>
                    <a:pt x="1055" y="2717"/>
                    <a:pt x="1046" y="2678"/>
                  </a:cubicBezTo>
                  <a:close/>
                  <a:moveTo>
                    <a:pt x="1004" y="2748"/>
                  </a:moveTo>
                  <a:cubicBezTo>
                    <a:pt x="1000" y="2768"/>
                    <a:pt x="998" y="2786"/>
                    <a:pt x="998" y="2803"/>
                  </a:cubicBezTo>
                  <a:lnTo>
                    <a:pt x="998" y="2803"/>
                  </a:lnTo>
                  <a:cubicBezTo>
                    <a:pt x="998" y="2786"/>
                    <a:pt x="1000" y="2768"/>
                    <a:pt x="1004" y="2748"/>
                  </a:cubicBezTo>
                  <a:close/>
                  <a:moveTo>
                    <a:pt x="1730" y="2818"/>
                  </a:moveTo>
                  <a:cubicBezTo>
                    <a:pt x="1730" y="2818"/>
                    <a:pt x="1730" y="2832"/>
                    <a:pt x="1716" y="2832"/>
                  </a:cubicBezTo>
                  <a:cubicBezTo>
                    <a:pt x="1716" y="2832"/>
                    <a:pt x="1716" y="2818"/>
                    <a:pt x="1730" y="2818"/>
                  </a:cubicBezTo>
                  <a:close/>
                  <a:moveTo>
                    <a:pt x="1082" y="2778"/>
                  </a:moveTo>
                  <a:cubicBezTo>
                    <a:pt x="1098" y="2807"/>
                    <a:pt x="1118" y="2831"/>
                    <a:pt x="1139" y="2851"/>
                  </a:cubicBezTo>
                  <a:lnTo>
                    <a:pt x="1139" y="2851"/>
                  </a:lnTo>
                  <a:lnTo>
                    <a:pt x="1149" y="2841"/>
                  </a:lnTo>
                  <a:lnTo>
                    <a:pt x="1149" y="2841"/>
                  </a:lnTo>
                  <a:cubicBezTo>
                    <a:pt x="1164" y="2852"/>
                    <a:pt x="1180" y="2861"/>
                    <a:pt x="1195" y="2870"/>
                  </a:cubicBezTo>
                  <a:lnTo>
                    <a:pt x="1195" y="2870"/>
                  </a:lnTo>
                  <a:cubicBezTo>
                    <a:pt x="1202" y="2868"/>
                    <a:pt x="1209" y="2865"/>
                    <a:pt x="1214" y="2860"/>
                  </a:cubicBezTo>
                  <a:cubicBezTo>
                    <a:pt x="1200" y="2860"/>
                    <a:pt x="1172" y="2832"/>
                    <a:pt x="1158" y="2832"/>
                  </a:cubicBezTo>
                  <a:lnTo>
                    <a:pt x="1149" y="2841"/>
                  </a:lnTo>
                  <a:lnTo>
                    <a:pt x="1149" y="2841"/>
                  </a:lnTo>
                  <a:cubicBezTo>
                    <a:pt x="1124" y="2822"/>
                    <a:pt x="1100" y="2801"/>
                    <a:pt x="1082" y="2778"/>
                  </a:cubicBezTo>
                  <a:close/>
                  <a:moveTo>
                    <a:pt x="1297" y="2888"/>
                  </a:moveTo>
                  <a:lnTo>
                    <a:pt x="1297" y="2888"/>
                  </a:lnTo>
                  <a:cubicBezTo>
                    <a:pt x="1297" y="2888"/>
                    <a:pt x="1283" y="2888"/>
                    <a:pt x="1283" y="2902"/>
                  </a:cubicBezTo>
                  <a:cubicBezTo>
                    <a:pt x="1283" y="2902"/>
                    <a:pt x="1297" y="2902"/>
                    <a:pt x="1297" y="2888"/>
                  </a:cubicBezTo>
                  <a:close/>
                  <a:moveTo>
                    <a:pt x="1325" y="2888"/>
                  </a:moveTo>
                  <a:cubicBezTo>
                    <a:pt x="1325" y="2888"/>
                    <a:pt x="1311" y="2888"/>
                    <a:pt x="1311" y="2902"/>
                  </a:cubicBezTo>
                  <a:lnTo>
                    <a:pt x="1325" y="2902"/>
                  </a:lnTo>
                  <a:cubicBezTo>
                    <a:pt x="1325" y="2902"/>
                    <a:pt x="1353" y="2902"/>
                    <a:pt x="1353" y="2888"/>
                  </a:cubicBezTo>
                  <a:close/>
                  <a:moveTo>
                    <a:pt x="998" y="2803"/>
                  </a:moveTo>
                  <a:cubicBezTo>
                    <a:pt x="998" y="2863"/>
                    <a:pt x="1021" y="2903"/>
                    <a:pt x="1060" y="2930"/>
                  </a:cubicBezTo>
                  <a:lnTo>
                    <a:pt x="1060" y="2930"/>
                  </a:lnTo>
                  <a:lnTo>
                    <a:pt x="1064" y="2926"/>
                  </a:lnTo>
                  <a:lnTo>
                    <a:pt x="1064" y="2926"/>
                  </a:lnTo>
                  <a:cubicBezTo>
                    <a:pt x="1068" y="2929"/>
                    <a:pt x="1073" y="2932"/>
                    <a:pt x="1078" y="2934"/>
                  </a:cubicBezTo>
                  <a:lnTo>
                    <a:pt x="1078" y="2934"/>
                  </a:lnTo>
                  <a:cubicBezTo>
                    <a:pt x="1080" y="2932"/>
                    <a:pt x="1083" y="2931"/>
                    <a:pt x="1087" y="2930"/>
                  </a:cubicBezTo>
                  <a:lnTo>
                    <a:pt x="1087" y="2930"/>
                  </a:lnTo>
                  <a:cubicBezTo>
                    <a:pt x="1088" y="2923"/>
                    <a:pt x="1088" y="2914"/>
                    <a:pt x="1088" y="2902"/>
                  </a:cubicBezTo>
                  <a:lnTo>
                    <a:pt x="1088" y="2902"/>
                  </a:lnTo>
                  <a:lnTo>
                    <a:pt x="1064" y="2926"/>
                  </a:lnTo>
                  <a:lnTo>
                    <a:pt x="1064" y="2926"/>
                  </a:lnTo>
                  <a:cubicBezTo>
                    <a:pt x="1023" y="2900"/>
                    <a:pt x="999" y="2859"/>
                    <a:pt x="998" y="2803"/>
                  </a:cubicBezTo>
                  <a:close/>
                  <a:moveTo>
                    <a:pt x="1074" y="2944"/>
                  </a:moveTo>
                  <a:cubicBezTo>
                    <a:pt x="1067" y="2950"/>
                    <a:pt x="1053" y="2954"/>
                    <a:pt x="1039" y="2957"/>
                  </a:cubicBezTo>
                  <a:lnTo>
                    <a:pt x="1039" y="2957"/>
                  </a:lnTo>
                  <a:cubicBezTo>
                    <a:pt x="1063" y="2957"/>
                    <a:pt x="1074" y="2956"/>
                    <a:pt x="1074" y="2944"/>
                  </a:cubicBezTo>
                  <a:close/>
                  <a:moveTo>
                    <a:pt x="1043" y="2946"/>
                  </a:moveTo>
                  <a:cubicBezTo>
                    <a:pt x="1037" y="2948"/>
                    <a:pt x="1032" y="2952"/>
                    <a:pt x="1032" y="2957"/>
                  </a:cubicBezTo>
                  <a:lnTo>
                    <a:pt x="1043" y="2946"/>
                  </a:lnTo>
                  <a:close/>
                  <a:moveTo>
                    <a:pt x="1175" y="2877"/>
                  </a:moveTo>
                  <a:cubicBezTo>
                    <a:pt x="1192" y="2888"/>
                    <a:pt x="1209" y="2896"/>
                    <a:pt x="1228" y="2902"/>
                  </a:cubicBezTo>
                  <a:cubicBezTo>
                    <a:pt x="1214" y="2915"/>
                    <a:pt x="1188" y="2941"/>
                    <a:pt x="1186" y="2955"/>
                  </a:cubicBezTo>
                  <a:lnTo>
                    <a:pt x="1186" y="2955"/>
                  </a:lnTo>
                  <a:lnTo>
                    <a:pt x="1182" y="2957"/>
                  </a:lnTo>
                  <a:lnTo>
                    <a:pt x="1158" y="2957"/>
                  </a:lnTo>
                  <a:cubicBezTo>
                    <a:pt x="1150" y="2935"/>
                    <a:pt x="1147" y="2916"/>
                    <a:pt x="1145" y="2897"/>
                  </a:cubicBezTo>
                  <a:lnTo>
                    <a:pt x="1145" y="2897"/>
                  </a:lnTo>
                  <a:cubicBezTo>
                    <a:pt x="1150" y="2895"/>
                    <a:pt x="1154" y="2892"/>
                    <a:pt x="1158" y="2888"/>
                  </a:cubicBezTo>
                  <a:cubicBezTo>
                    <a:pt x="1162" y="2883"/>
                    <a:pt x="1169" y="2880"/>
                    <a:pt x="1175" y="2877"/>
                  </a:cubicBezTo>
                  <a:close/>
                  <a:moveTo>
                    <a:pt x="1039" y="2957"/>
                  </a:moveTo>
                  <a:cubicBezTo>
                    <a:pt x="1037" y="2957"/>
                    <a:pt x="1035" y="2957"/>
                    <a:pt x="1032" y="2957"/>
                  </a:cubicBezTo>
                  <a:cubicBezTo>
                    <a:pt x="1020" y="2957"/>
                    <a:pt x="1008" y="2968"/>
                    <a:pt x="1005" y="2971"/>
                  </a:cubicBezTo>
                  <a:lnTo>
                    <a:pt x="1005" y="2971"/>
                  </a:lnTo>
                  <a:cubicBezTo>
                    <a:pt x="1012" y="2964"/>
                    <a:pt x="1026" y="2961"/>
                    <a:pt x="1039" y="2957"/>
                  </a:cubicBezTo>
                  <a:close/>
                  <a:moveTo>
                    <a:pt x="1005" y="2971"/>
                  </a:moveTo>
                  <a:cubicBezTo>
                    <a:pt x="1005" y="2971"/>
                    <a:pt x="1005" y="2971"/>
                    <a:pt x="1004" y="2971"/>
                  </a:cubicBezTo>
                  <a:lnTo>
                    <a:pt x="1004" y="2971"/>
                  </a:lnTo>
                  <a:cubicBezTo>
                    <a:pt x="1004" y="2971"/>
                    <a:pt x="1005" y="2971"/>
                    <a:pt x="1005" y="2971"/>
                  </a:cubicBezTo>
                  <a:close/>
                  <a:moveTo>
                    <a:pt x="935" y="3013"/>
                  </a:moveTo>
                  <a:cubicBezTo>
                    <a:pt x="931" y="3019"/>
                    <a:pt x="928" y="3025"/>
                    <a:pt x="926" y="3030"/>
                  </a:cubicBezTo>
                  <a:lnTo>
                    <a:pt x="926" y="3030"/>
                  </a:lnTo>
                  <a:cubicBezTo>
                    <a:pt x="948" y="3047"/>
                    <a:pt x="972" y="3055"/>
                    <a:pt x="1004" y="3055"/>
                  </a:cubicBezTo>
                  <a:cubicBezTo>
                    <a:pt x="963" y="3055"/>
                    <a:pt x="949" y="3041"/>
                    <a:pt x="935" y="3013"/>
                  </a:cubicBezTo>
                  <a:close/>
                  <a:moveTo>
                    <a:pt x="907" y="3013"/>
                  </a:moveTo>
                  <a:lnTo>
                    <a:pt x="907" y="3013"/>
                  </a:lnTo>
                  <a:cubicBezTo>
                    <a:pt x="893" y="3035"/>
                    <a:pt x="900" y="3052"/>
                    <a:pt x="922" y="3064"/>
                  </a:cubicBezTo>
                  <a:lnTo>
                    <a:pt x="922" y="3064"/>
                  </a:lnTo>
                  <a:cubicBezTo>
                    <a:pt x="919" y="3055"/>
                    <a:pt x="920" y="3044"/>
                    <a:pt x="926" y="3030"/>
                  </a:cubicBezTo>
                  <a:lnTo>
                    <a:pt x="926" y="3030"/>
                  </a:lnTo>
                  <a:cubicBezTo>
                    <a:pt x="919" y="3025"/>
                    <a:pt x="913" y="3020"/>
                    <a:pt x="907" y="3013"/>
                  </a:cubicBezTo>
                  <a:close/>
                  <a:moveTo>
                    <a:pt x="879" y="2972"/>
                  </a:moveTo>
                  <a:lnTo>
                    <a:pt x="879" y="2972"/>
                  </a:lnTo>
                  <a:cubicBezTo>
                    <a:pt x="817" y="3033"/>
                    <a:pt x="799" y="3073"/>
                    <a:pt x="796" y="3101"/>
                  </a:cubicBezTo>
                  <a:lnTo>
                    <a:pt x="796" y="3101"/>
                  </a:lnTo>
                  <a:cubicBezTo>
                    <a:pt x="795" y="3103"/>
                    <a:pt x="795" y="3106"/>
                    <a:pt x="795" y="3111"/>
                  </a:cubicBezTo>
                  <a:cubicBezTo>
                    <a:pt x="803" y="3134"/>
                    <a:pt x="827" y="3144"/>
                    <a:pt x="862" y="3144"/>
                  </a:cubicBezTo>
                  <a:cubicBezTo>
                    <a:pt x="890" y="3144"/>
                    <a:pt x="925" y="3137"/>
                    <a:pt x="963" y="3125"/>
                  </a:cubicBezTo>
                  <a:cubicBezTo>
                    <a:pt x="976" y="3111"/>
                    <a:pt x="1004" y="3111"/>
                    <a:pt x="1018" y="3097"/>
                  </a:cubicBezTo>
                  <a:lnTo>
                    <a:pt x="1018" y="3097"/>
                  </a:lnTo>
                  <a:cubicBezTo>
                    <a:pt x="967" y="3113"/>
                    <a:pt x="922" y="3121"/>
                    <a:pt x="887" y="3121"/>
                  </a:cubicBezTo>
                  <a:cubicBezTo>
                    <a:pt x="801" y="3121"/>
                    <a:pt x="779" y="3071"/>
                    <a:pt x="879" y="2972"/>
                  </a:cubicBezTo>
                  <a:close/>
                  <a:moveTo>
                    <a:pt x="1004" y="3153"/>
                  </a:moveTo>
                  <a:lnTo>
                    <a:pt x="1004" y="3153"/>
                  </a:lnTo>
                  <a:cubicBezTo>
                    <a:pt x="889" y="3210"/>
                    <a:pt x="775" y="3268"/>
                    <a:pt x="683" y="3294"/>
                  </a:cubicBezTo>
                  <a:lnTo>
                    <a:pt x="683" y="3294"/>
                  </a:lnTo>
                  <a:cubicBezTo>
                    <a:pt x="664" y="3296"/>
                    <a:pt x="642" y="3299"/>
                    <a:pt x="614" y="3306"/>
                  </a:cubicBezTo>
                  <a:lnTo>
                    <a:pt x="599" y="3306"/>
                  </a:lnTo>
                  <a:cubicBezTo>
                    <a:pt x="682" y="3295"/>
                    <a:pt x="843" y="3234"/>
                    <a:pt x="1004" y="3153"/>
                  </a:cubicBezTo>
                  <a:close/>
                  <a:moveTo>
                    <a:pt x="419" y="4032"/>
                  </a:moveTo>
                  <a:lnTo>
                    <a:pt x="419" y="4032"/>
                  </a:lnTo>
                  <a:cubicBezTo>
                    <a:pt x="414" y="4073"/>
                    <a:pt x="408" y="4109"/>
                    <a:pt x="400" y="4140"/>
                  </a:cubicBezTo>
                  <a:lnTo>
                    <a:pt x="400" y="4140"/>
                  </a:lnTo>
                  <a:cubicBezTo>
                    <a:pt x="407" y="4110"/>
                    <a:pt x="413" y="4074"/>
                    <a:pt x="419" y="4032"/>
                  </a:cubicBezTo>
                  <a:close/>
                  <a:moveTo>
                    <a:pt x="25590" y="14554"/>
                  </a:moveTo>
                  <a:cubicBezTo>
                    <a:pt x="25734" y="14598"/>
                    <a:pt x="25954" y="14660"/>
                    <a:pt x="26251" y="14744"/>
                  </a:cubicBezTo>
                  <a:cubicBezTo>
                    <a:pt x="25964" y="14659"/>
                    <a:pt x="25744" y="14595"/>
                    <a:pt x="25590" y="14554"/>
                  </a:cubicBezTo>
                  <a:close/>
                  <a:moveTo>
                    <a:pt x="25572" y="14849"/>
                  </a:moveTo>
                  <a:cubicBezTo>
                    <a:pt x="25620" y="14892"/>
                    <a:pt x="25674" y="14941"/>
                    <a:pt x="25735" y="14995"/>
                  </a:cubicBezTo>
                  <a:cubicBezTo>
                    <a:pt x="25671" y="14937"/>
                    <a:pt x="25616" y="14888"/>
                    <a:pt x="25572" y="14849"/>
                  </a:cubicBezTo>
                  <a:close/>
                  <a:moveTo>
                    <a:pt x="25726" y="14779"/>
                  </a:moveTo>
                  <a:lnTo>
                    <a:pt x="25726" y="14779"/>
                  </a:lnTo>
                  <a:cubicBezTo>
                    <a:pt x="25840" y="14844"/>
                    <a:pt x="25978" y="14920"/>
                    <a:pt x="26140" y="15009"/>
                  </a:cubicBezTo>
                  <a:cubicBezTo>
                    <a:pt x="25976" y="14918"/>
                    <a:pt x="25839" y="14841"/>
                    <a:pt x="25726" y="14779"/>
                  </a:cubicBezTo>
                  <a:close/>
                  <a:moveTo>
                    <a:pt x="25045" y="16633"/>
                  </a:moveTo>
                  <a:cubicBezTo>
                    <a:pt x="25167" y="16667"/>
                    <a:pt x="25328" y="16693"/>
                    <a:pt x="25546" y="16735"/>
                  </a:cubicBezTo>
                  <a:lnTo>
                    <a:pt x="25546" y="16735"/>
                  </a:lnTo>
                  <a:cubicBezTo>
                    <a:pt x="25331" y="16692"/>
                    <a:pt x="25166" y="16651"/>
                    <a:pt x="25045" y="16633"/>
                  </a:cubicBezTo>
                  <a:close/>
                  <a:moveTo>
                    <a:pt x="25546" y="16735"/>
                  </a:moveTo>
                  <a:lnTo>
                    <a:pt x="25546" y="16735"/>
                  </a:lnTo>
                  <a:cubicBezTo>
                    <a:pt x="25576" y="16741"/>
                    <a:pt x="25606" y="16747"/>
                    <a:pt x="25638" y="16753"/>
                  </a:cubicBezTo>
                  <a:cubicBezTo>
                    <a:pt x="25606" y="16746"/>
                    <a:pt x="25576" y="16740"/>
                    <a:pt x="25546" y="16735"/>
                  </a:cubicBezTo>
                  <a:close/>
                  <a:moveTo>
                    <a:pt x="25026" y="16690"/>
                  </a:moveTo>
                  <a:lnTo>
                    <a:pt x="25026" y="16690"/>
                  </a:lnTo>
                  <a:cubicBezTo>
                    <a:pt x="25172" y="16724"/>
                    <a:pt x="25422" y="16771"/>
                    <a:pt x="25777" y="16836"/>
                  </a:cubicBezTo>
                  <a:cubicBezTo>
                    <a:pt x="25423" y="16765"/>
                    <a:pt x="25173" y="16716"/>
                    <a:pt x="25026" y="16690"/>
                  </a:cubicBezTo>
                  <a:close/>
                  <a:moveTo>
                    <a:pt x="25160" y="16852"/>
                  </a:moveTo>
                  <a:lnTo>
                    <a:pt x="25160" y="16852"/>
                  </a:lnTo>
                  <a:cubicBezTo>
                    <a:pt x="25314" y="16912"/>
                    <a:pt x="25534" y="16994"/>
                    <a:pt x="25819" y="17101"/>
                  </a:cubicBezTo>
                  <a:cubicBezTo>
                    <a:pt x="25528" y="16989"/>
                    <a:pt x="25309" y="16906"/>
                    <a:pt x="25160" y="16852"/>
                  </a:cubicBezTo>
                  <a:close/>
                  <a:moveTo>
                    <a:pt x="25356" y="17096"/>
                  </a:moveTo>
                  <a:cubicBezTo>
                    <a:pt x="25482" y="17169"/>
                    <a:pt x="25636" y="17260"/>
                    <a:pt x="25819" y="17366"/>
                  </a:cubicBezTo>
                  <a:cubicBezTo>
                    <a:pt x="25630" y="17255"/>
                    <a:pt x="25477" y="17165"/>
                    <a:pt x="25356" y="17096"/>
                  </a:cubicBezTo>
                  <a:close/>
                  <a:moveTo>
                    <a:pt x="25909" y="18602"/>
                  </a:moveTo>
                  <a:cubicBezTo>
                    <a:pt x="25912" y="18622"/>
                    <a:pt x="25914" y="18643"/>
                    <a:pt x="25917" y="18664"/>
                  </a:cubicBezTo>
                  <a:cubicBezTo>
                    <a:pt x="25914" y="18642"/>
                    <a:pt x="25911" y="18622"/>
                    <a:pt x="25909" y="18602"/>
                  </a:cubicBezTo>
                  <a:close/>
                  <a:moveTo>
                    <a:pt x="2553" y="0"/>
                  </a:moveTo>
                  <a:cubicBezTo>
                    <a:pt x="2539" y="168"/>
                    <a:pt x="2218" y="391"/>
                    <a:pt x="2469" y="461"/>
                  </a:cubicBezTo>
                  <a:cubicBezTo>
                    <a:pt x="2164" y="626"/>
                    <a:pt x="1720" y="872"/>
                    <a:pt x="2119" y="872"/>
                  </a:cubicBezTo>
                  <a:cubicBezTo>
                    <a:pt x="2158" y="872"/>
                    <a:pt x="2204" y="870"/>
                    <a:pt x="2260" y="865"/>
                  </a:cubicBezTo>
                  <a:lnTo>
                    <a:pt x="2260" y="865"/>
                  </a:lnTo>
                  <a:cubicBezTo>
                    <a:pt x="1734" y="999"/>
                    <a:pt x="1581" y="1385"/>
                    <a:pt x="1718" y="1385"/>
                  </a:cubicBezTo>
                  <a:cubicBezTo>
                    <a:pt x="1758" y="1385"/>
                    <a:pt x="1822" y="1353"/>
                    <a:pt x="1909" y="1272"/>
                  </a:cubicBezTo>
                  <a:lnTo>
                    <a:pt x="1909" y="1272"/>
                  </a:lnTo>
                  <a:cubicBezTo>
                    <a:pt x="1850" y="1340"/>
                    <a:pt x="1815" y="1414"/>
                    <a:pt x="1772" y="1479"/>
                  </a:cubicBezTo>
                  <a:cubicBezTo>
                    <a:pt x="1730" y="1786"/>
                    <a:pt x="1744" y="1995"/>
                    <a:pt x="1744" y="2051"/>
                  </a:cubicBezTo>
                  <a:cubicBezTo>
                    <a:pt x="1786" y="2162"/>
                    <a:pt x="1799" y="2232"/>
                    <a:pt x="1799" y="2246"/>
                  </a:cubicBezTo>
                  <a:cubicBezTo>
                    <a:pt x="1798" y="2248"/>
                    <a:pt x="1797" y="2249"/>
                    <a:pt x="1795" y="2249"/>
                  </a:cubicBezTo>
                  <a:cubicBezTo>
                    <a:pt x="1772" y="2249"/>
                    <a:pt x="1683" y="2094"/>
                    <a:pt x="1451" y="1773"/>
                  </a:cubicBezTo>
                  <a:lnTo>
                    <a:pt x="1451" y="1773"/>
                  </a:lnTo>
                  <a:cubicBezTo>
                    <a:pt x="1702" y="2121"/>
                    <a:pt x="1813" y="2330"/>
                    <a:pt x="1841" y="2330"/>
                  </a:cubicBezTo>
                  <a:cubicBezTo>
                    <a:pt x="1841" y="2334"/>
                    <a:pt x="1840" y="2336"/>
                    <a:pt x="1838" y="2336"/>
                  </a:cubicBezTo>
                  <a:cubicBezTo>
                    <a:pt x="1834" y="2336"/>
                    <a:pt x="1825" y="2329"/>
                    <a:pt x="1813" y="2315"/>
                  </a:cubicBezTo>
                  <a:lnTo>
                    <a:pt x="1813" y="2315"/>
                  </a:lnTo>
                  <a:cubicBezTo>
                    <a:pt x="1826" y="2333"/>
                    <a:pt x="1835" y="2344"/>
                    <a:pt x="1839" y="2346"/>
                  </a:cubicBezTo>
                  <a:lnTo>
                    <a:pt x="1839" y="2346"/>
                  </a:lnTo>
                  <a:cubicBezTo>
                    <a:pt x="1835" y="2349"/>
                    <a:pt x="1831" y="2350"/>
                    <a:pt x="1826" y="2350"/>
                  </a:cubicBezTo>
                  <a:cubicBezTo>
                    <a:pt x="1792" y="2350"/>
                    <a:pt x="1729" y="2285"/>
                    <a:pt x="1646" y="2190"/>
                  </a:cubicBezTo>
                  <a:cubicBezTo>
                    <a:pt x="1577" y="2108"/>
                    <a:pt x="1494" y="2025"/>
                    <a:pt x="1385" y="1915"/>
                  </a:cubicBezTo>
                  <a:lnTo>
                    <a:pt x="1385" y="1915"/>
                  </a:lnTo>
                  <a:cubicBezTo>
                    <a:pt x="1494" y="2025"/>
                    <a:pt x="1577" y="2108"/>
                    <a:pt x="1632" y="2190"/>
                  </a:cubicBezTo>
                  <a:cubicBezTo>
                    <a:pt x="1562" y="2107"/>
                    <a:pt x="1451" y="1995"/>
                    <a:pt x="1325" y="1883"/>
                  </a:cubicBezTo>
                  <a:lnTo>
                    <a:pt x="1325" y="1883"/>
                  </a:lnTo>
                  <a:cubicBezTo>
                    <a:pt x="1590" y="2134"/>
                    <a:pt x="1730" y="2330"/>
                    <a:pt x="1786" y="2386"/>
                  </a:cubicBezTo>
                  <a:lnTo>
                    <a:pt x="1799" y="2400"/>
                  </a:lnTo>
                  <a:lnTo>
                    <a:pt x="1786" y="2400"/>
                  </a:lnTo>
                  <a:cubicBezTo>
                    <a:pt x="1716" y="2330"/>
                    <a:pt x="1576" y="2176"/>
                    <a:pt x="1325" y="1967"/>
                  </a:cubicBezTo>
                  <a:lnTo>
                    <a:pt x="1325" y="1967"/>
                  </a:lnTo>
                  <a:cubicBezTo>
                    <a:pt x="1562" y="2176"/>
                    <a:pt x="1702" y="2330"/>
                    <a:pt x="1772" y="2400"/>
                  </a:cubicBezTo>
                  <a:cubicBezTo>
                    <a:pt x="1702" y="2386"/>
                    <a:pt x="1535" y="2246"/>
                    <a:pt x="1257" y="2024"/>
                  </a:cubicBezTo>
                  <a:lnTo>
                    <a:pt x="1257" y="2024"/>
                  </a:lnTo>
                  <a:cubicBezTo>
                    <a:pt x="1535" y="2246"/>
                    <a:pt x="1716" y="2400"/>
                    <a:pt x="1786" y="2413"/>
                  </a:cubicBezTo>
                  <a:lnTo>
                    <a:pt x="1799" y="2441"/>
                  </a:lnTo>
                  <a:lnTo>
                    <a:pt x="1799" y="2441"/>
                  </a:lnTo>
                  <a:cubicBezTo>
                    <a:pt x="1799" y="2441"/>
                    <a:pt x="1799" y="2441"/>
                    <a:pt x="1799" y="2441"/>
                  </a:cubicBezTo>
                  <a:lnTo>
                    <a:pt x="1799" y="2441"/>
                  </a:lnTo>
                  <a:cubicBezTo>
                    <a:pt x="1799" y="2441"/>
                    <a:pt x="1799" y="2441"/>
                    <a:pt x="1799" y="2441"/>
                  </a:cubicBezTo>
                  <a:lnTo>
                    <a:pt x="1799" y="2441"/>
                  </a:lnTo>
                  <a:lnTo>
                    <a:pt x="1799" y="2441"/>
                  </a:lnTo>
                  <a:cubicBezTo>
                    <a:pt x="1802" y="2442"/>
                    <a:pt x="1805" y="2442"/>
                    <a:pt x="1807" y="2442"/>
                  </a:cubicBezTo>
                  <a:cubicBezTo>
                    <a:pt x="1810" y="2442"/>
                    <a:pt x="1812" y="2442"/>
                    <a:pt x="1813" y="2441"/>
                  </a:cubicBezTo>
                  <a:lnTo>
                    <a:pt x="1841" y="2441"/>
                  </a:lnTo>
                  <a:cubicBezTo>
                    <a:pt x="1827" y="2413"/>
                    <a:pt x="1827" y="2413"/>
                    <a:pt x="1799" y="2413"/>
                  </a:cubicBezTo>
                  <a:lnTo>
                    <a:pt x="1841" y="2413"/>
                  </a:lnTo>
                  <a:lnTo>
                    <a:pt x="1855" y="2441"/>
                  </a:lnTo>
                  <a:lnTo>
                    <a:pt x="1841" y="2441"/>
                  </a:lnTo>
                  <a:cubicBezTo>
                    <a:pt x="1835" y="2452"/>
                    <a:pt x="1825" y="2457"/>
                    <a:pt x="1810" y="2457"/>
                  </a:cubicBezTo>
                  <a:cubicBezTo>
                    <a:pt x="1732" y="2457"/>
                    <a:pt x="1535" y="2301"/>
                    <a:pt x="1228" y="2065"/>
                  </a:cubicBezTo>
                  <a:lnTo>
                    <a:pt x="1228" y="2065"/>
                  </a:lnTo>
                  <a:cubicBezTo>
                    <a:pt x="1565" y="2330"/>
                    <a:pt x="1746" y="2481"/>
                    <a:pt x="1798" y="2481"/>
                  </a:cubicBezTo>
                  <a:cubicBezTo>
                    <a:pt x="1801" y="2481"/>
                    <a:pt x="1803" y="2480"/>
                    <a:pt x="1805" y="2480"/>
                  </a:cubicBezTo>
                  <a:lnTo>
                    <a:pt x="1805" y="2480"/>
                  </a:lnTo>
                  <a:cubicBezTo>
                    <a:pt x="1800" y="2483"/>
                    <a:pt x="1793" y="2485"/>
                    <a:pt x="1785" y="2485"/>
                  </a:cubicBezTo>
                  <a:cubicBezTo>
                    <a:pt x="1733" y="2485"/>
                    <a:pt x="1619" y="2410"/>
                    <a:pt x="1444" y="2293"/>
                  </a:cubicBezTo>
                  <a:lnTo>
                    <a:pt x="1444" y="2293"/>
                  </a:lnTo>
                  <a:cubicBezTo>
                    <a:pt x="1455" y="2301"/>
                    <a:pt x="1465" y="2310"/>
                    <a:pt x="1474" y="2318"/>
                  </a:cubicBezTo>
                  <a:lnTo>
                    <a:pt x="1474" y="2318"/>
                  </a:lnTo>
                  <a:cubicBezTo>
                    <a:pt x="1467" y="2312"/>
                    <a:pt x="1459" y="2307"/>
                    <a:pt x="1451" y="2302"/>
                  </a:cubicBezTo>
                  <a:lnTo>
                    <a:pt x="1451" y="2302"/>
                  </a:lnTo>
                  <a:cubicBezTo>
                    <a:pt x="1460" y="2308"/>
                    <a:pt x="1469" y="2314"/>
                    <a:pt x="1478" y="2321"/>
                  </a:cubicBezTo>
                  <a:lnTo>
                    <a:pt x="1478" y="2321"/>
                  </a:lnTo>
                  <a:cubicBezTo>
                    <a:pt x="1684" y="2490"/>
                    <a:pt x="1823" y="2601"/>
                    <a:pt x="1869" y="2601"/>
                  </a:cubicBezTo>
                  <a:cubicBezTo>
                    <a:pt x="1876" y="2601"/>
                    <a:pt x="1880" y="2599"/>
                    <a:pt x="1883" y="2595"/>
                  </a:cubicBezTo>
                  <a:lnTo>
                    <a:pt x="1883" y="2595"/>
                  </a:lnTo>
                  <a:cubicBezTo>
                    <a:pt x="1869" y="2623"/>
                    <a:pt x="1813" y="2665"/>
                    <a:pt x="1772" y="2665"/>
                  </a:cubicBezTo>
                  <a:lnTo>
                    <a:pt x="1772" y="2637"/>
                  </a:lnTo>
                  <a:lnTo>
                    <a:pt x="1744" y="2665"/>
                  </a:lnTo>
                  <a:cubicBezTo>
                    <a:pt x="1725" y="2668"/>
                    <a:pt x="1705" y="2669"/>
                    <a:pt x="1685" y="2669"/>
                  </a:cubicBezTo>
                  <a:cubicBezTo>
                    <a:pt x="1615" y="2669"/>
                    <a:pt x="1537" y="2649"/>
                    <a:pt x="1451" y="2595"/>
                  </a:cubicBezTo>
                  <a:cubicBezTo>
                    <a:pt x="1367" y="2539"/>
                    <a:pt x="1255" y="2483"/>
                    <a:pt x="1172" y="2386"/>
                  </a:cubicBezTo>
                  <a:lnTo>
                    <a:pt x="1172" y="2386"/>
                  </a:lnTo>
                  <a:cubicBezTo>
                    <a:pt x="1283" y="2553"/>
                    <a:pt x="1451" y="2665"/>
                    <a:pt x="1604" y="2678"/>
                  </a:cubicBezTo>
                  <a:cubicBezTo>
                    <a:pt x="1632" y="2678"/>
                    <a:pt x="1646" y="2692"/>
                    <a:pt x="1660" y="2692"/>
                  </a:cubicBezTo>
                  <a:cubicBezTo>
                    <a:pt x="1646" y="2692"/>
                    <a:pt x="1632" y="2678"/>
                    <a:pt x="1632" y="2678"/>
                  </a:cubicBezTo>
                  <a:cubicBezTo>
                    <a:pt x="1660" y="2678"/>
                    <a:pt x="1688" y="2685"/>
                    <a:pt x="1720" y="2685"/>
                  </a:cubicBezTo>
                  <a:cubicBezTo>
                    <a:pt x="1736" y="2685"/>
                    <a:pt x="1753" y="2683"/>
                    <a:pt x="1772" y="2678"/>
                  </a:cubicBezTo>
                  <a:lnTo>
                    <a:pt x="1772" y="2678"/>
                  </a:lnTo>
                  <a:lnTo>
                    <a:pt x="1772" y="2678"/>
                  </a:lnTo>
                  <a:cubicBezTo>
                    <a:pt x="1799" y="2678"/>
                    <a:pt x="1841" y="2665"/>
                    <a:pt x="1869" y="2665"/>
                  </a:cubicBezTo>
                  <a:lnTo>
                    <a:pt x="1869" y="2678"/>
                  </a:lnTo>
                  <a:lnTo>
                    <a:pt x="1869" y="2706"/>
                  </a:lnTo>
                  <a:cubicBezTo>
                    <a:pt x="1883" y="2692"/>
                    <a:pt x="1911" y="2692"/>
                    <a:pt x="1925" y="2678"/>
                  </a:cubicBezTo>
                  <a:lnTo>
                    <a:pt x="1925" y="2678"/>
                  </a:lnTo>
                  <a:cubicBezTo>
                    <a:pt x="1925" y="2692"/>
                    <a:pt x="1883" y="2692"/>
                    <a:pt x="1869" y="2706"/>
                  </a:cubicBezTo>
                  <a:cubicBezTo>
                    <a:pt x="1869" y="2734"/>
                    <a:pt x="1869" y="2748"/>
                    <a:pt x="1883" y="2762"/>
                  </a:cubicBezTo>
                  <a:cubicBezTo>
                    <a:pt x="1869" y="2776"/>
                    <a:pt x="1855" y="2804"/>
                    <a:pt x="1813" y="2818"/>
                  </a:cubicBezTo>
                  <a:lnTo>
                    <a:pt x="1716" y="2818"/>
                  </a:lnTo>
                  <a:cubicBezTo>
                    <a:pt x="1674" y="2832"/>
                    <a:pt x="1646" y="2846"/>
                    <a:pt x="1590" y="2874"/>
                  </a:cubicBezTo>
                  <a:cubicBezTo>
                    <a:pt x="1562" y="2888"/>
                    <a:pt x="1520" y="2888"/>
                    <a:pt x="1493" y="2902"/>
                  </a:cubicBezTo>
                  <a:cubicBezTo>
                    <a:pt x="1423" y="2957"/>
                    <a:pt x="1311" y="2985"/>
                    <a:pt x="1242" y="3013"/>
                  </a:cubicBezTo>
                  <a:cubicBezTo>
                    <a:pt x="1228" y="3013"/>
                    <a:pt x="1214" y="3027"/>
                    <a:pt x="1172" y="3027"/>
                  </a:cubicBezTo>
                  <a:cubicBezTo>
                    <a:pt x="1141" y="3035"/>
                    <a:pt x="1114" y="3038"/>
                    <a:pt x="1089" y="3040"/>
                  </a:cubicBezTo>
                  <a:lnTo>
                    <a:pt x="1089" y="3040"/>
                  </a:lnTo>
                  <a:cubicBezTo>
                    <a:pt x="1090" y="3040"/>
                    <a:pt x="1090" y="3040"/>
                    <a:pt x="1090" y="3039"/>
                  </a:cubicBezTo>
                  <a:lnTo>
                    <a:pt x="1090" y="3039"/>
                  </a:lnTo>
                  <a:cubicBezTo>
                    <a:pt x="1075" y="3041"/>
                    <a:pt x="1061" y="3041"/>
                    <a:pt x="1046" y="3041"/>
                  </a:cubicBezTo>
                  <a:lnTo>
                    <a:pt x="1046" y="3041"/>
                  </a:lnTo>
                  <a:cubicBezTo>
                    <a:pt x="1086" y="3028"/>
                    <a:pt x="1113" y="3015"/>
                    <a:pt x="1151" y="2978"/>
                  </a:cubicBezTo>
                  <a:lnTo>
                    <a:pt x="1151" y="2978"/>
                  </a:lnTo>
                  <a:lnTo>
                    <a:pt x="1158" y="2985"/>
                  </a:lnTo>
                  <a:cubicBezTo>
                    <a:pt x="1144" y="3012"/>
                    <a:pt x="1106" y="3026"/>
                    <a:pt x="1090" y="3039"/>
                  </a:cubicBezTo>
                  <a:lnTo>
                    <a:pt x="1090" y="3039"/>
                  </a:lnTo>
                  <a:cubicBezTo>
                    <a:pt x="1109" y="3038"/>
                    <a:pt x="1130" y="3034"/>
                    <a:pt x="1158" y="3027"/>
                  </a:cubicBezTo>
                  <a:cubicBezTo>
                    <a:pt x="1172" y="3027"/>
                    <a:pt x="1186" y="3013"/>
                    <a:pt x="1214" y="3013"/>
                  </a:cubicBezTo>
                  <a:cubicBezTo>
                    <a:pt x="1283" y="2985"/>
                    <a:pt x="1353" y="2957"/>
                    <a:pt x="1423" y="2916"/>
                  </a:cubicBezTo>
                  <a:lnTo>
                    <a:pt x="1325" y="2916"/>
                  </a:lnTo>
                  <a:cubicBezTo>
                    <a:pt x="1283" y="2957"/>
                    <a:pt x="1228" y="2971"/>
                    <a:pt x="1172" y="2985"/>
                  </a:cubicBezTo>
                  <a:cubicBezTo>
                    <a:pt x="1214" y="2971"/>
                    <a:pt x="1255" y="2957"/>
                    <a:pt x="1297" y="2916"/>
                  </a:cubicBezTo>
                  <a:lnTo>
                    <a:pt x="1311" y="2902"/>
                  </a:lnTo>
                  <a:lnTo>
                    <a:pt x="1297" y="2902"/>
                  </a:lnTo>
                  <a:cubicBezTo>
                    <a:pt x="1283" y="2902"/>
                    <a:pt x="1283" y="2916"/>
                    <a:pt x="1255" y="2916"/>
                  </a:cubicBezTo>
                  <a:lnTo>
                    <a:pt x="1240" y="2924"/>
                  </a:lnTo>
                  <a:lnTo>
                    <a:pt x="1240" y="2924"/>
                  </a:lnTo>
                  <a:cubicBezTo>
                    <a:pt x="1249" y="2914"/>
                    <a:pt x="1255" y="2911"/>
                    <a:pt x="1255" y="2902"/>
                  </a:cubicBezTo>
                  <a:lnTo>
                    <a:pt x="1283" y="2902"/>
                  </a:lnTo>
                  <a:cubicBezTo>
                    <a:pt x="1255" y="2902"/>
                    <a:pt x="1242" y="2888"/>
                    <a:pt x="1228" y="2888"/>
                  </a:cubicBezTo>
                  <a:cubicBezTo>
                    <a:pt x="1217" y="2882"/>
                    <a:pt x="1206" y="2877"/>
                    <a:pt x="1195" y="2870"/>
                  </a:cubicBezTo>
                  <a:lnTo>
                    <a:pt x="1195" y="2870"/>
                  </a:lnTo>
                  <a:cubicBezTo>
                    <a:pt x="1189" y="2873"/>
                    <a:pt x="1182" y="2875"/>
                    <a:pt x="1175" y="2877"/>
                  </a:cubicBezTo>
                  <a:lnTo>
                    <a:pt x="1175" y="2877"/>
                  </a:lnTo>
                  <a:cubicBezTo>
                    <a:pt x="1164" y="2871"/>
                    <a:pt x="1154" y="2863"/>
                    <a:pt x="1144" y="2855"/>
                  </a:cubicBezTo>
                  <a:lnTo>
                    <a:pt x="1144" y="2855"/>
                  </a:lnTo>
                  <a:cubicBezTo>
                    <a:pt x="1144" y="2852"/>
                    <a:pt x="1144" y="2850"/>
                    <a:pt x="1144" y="2848"/>
                  </a:cubicBezTo>
                  <a:lnTo>
                    <a:pt x="1144" y="2848"/>
                  </a:lnTo>
                  <a:cubicBezTo>
                    <a:pt x="1144" y="2850"/>
                    <a:pt x="1144" y="2852"/>
                    <a:pt x="1144" y="2855"/>
                  </a:cubicBezTo>
                  <a:lnTo>
                    <a:pt x="1144" y="2855"/>
                  </a:lnTo>
                  <a:cubicBezTo>
                    <a:pt x="1142" y="2853"/>
                    <a:pt x="1141" y="2852"/>
                    <a:pt x="1139" y="2851"/>
                  </a:cubicBezTo>
                  <a:lnTo>
                    <a:pt x="1139" y="2851"/>
                  </a:lnTo>
                  <a:lnTo>
                    <a:pt x="1102" y="2888"/>
                  </a:lnTo>
                  <a:lnTo>
                    <a:pt x="1074" y="2888"/>
                  </a:lnTo>
                  <a:cubicBezTo>
                    <a:pt x="1074" y="2888"/>
                    <a:pt x="1088" y="2888"/>
                    <a:pt x="1088" y="2902"/>
                  </a:cubicBezTo>
                  <a:lnTo>
                    <a:pt x="1102" y="2930"/>
                  </a:lnTo>
                  <a:cubicBezTo>
                    <a:pt x="1122" y="2910"/>
                    <a:pt x="1134" y="2904"/>
                    <a:pt x="1145" y="2898"/>
                  </a:cubicBezTo>
                  <a:lnTo>
                    <a:pt x="1145" y="2898"/>
                  </a:lnTo>
                  <a:cubicBezTo>
                    <a:pt x="1146" y="2918"/>
                    <a:pt x="1150" y="2933"/>
                    <a:pt x="1158" y="2957"/>
                  </a:cubicBezTo>
                  <a:cubicBezTo>
                    <a:pt x="1131" y="2954"/>
                    <a:pt x="1107" y="2948"/>
                    <a:pt x="1086" y="2938"/>
                  </a:cubicBezTo>
                  <a:lnTo>
                    <a:pt x="1086" y="2938"/>
                  </a:lnTo>
                  <a:cubicBezTo>
                    <a:pt x="1091" y="2934"/>
                    <a:pt x="1094" y="2930"/>
                    <a:pt x="1102" y="2930"/>
                  </a:cubicBezTo>
                  <a:cubicBezTo>
                    <a:pt x="1097" y="2930"/>
                    <a:pt x="1091" y="2930"/>
                    <a:pt x="1087" y="2930"/>
                  </a:cubicBezTo>
                  <a:lnTo>
                    <a:pt x="1087" y="2930"/>
                  </a:lnTo>
                  <a:cubicBezTo>
                    <a:pt x="1086" y="2933"/>
                    <a:pt x="1086" y="2936"/>
                    <a:pt x="1085" y="2937"/>
                  </a:cubicBezTo>
                  <a:lnTo>
                    <a:pt x="1085" y="2937"/>
                  </a:lnTo>
                  <a:cubicBezTo>
                    <a:pt x="1082" y="2936"/>
                    <a:pt x="1080" y="2935"/>
                    <a:pt x="1078" y="2934"/>
                  </a:cubicBezTo>
                  <a:lnTo>
                    <a:pt x="1078" y="2934"/>
                  </a:lnTo>
                  <a:cubicBezTo>
                    <a:pt x="1076" y="2935"/>
                    <a:pt x="1075" y="2937"/>
                    <a:pt x="1075" y="2940"/>
                  </a:cubicBezTo>
                  <a:lnTo>
                    <a:pt x="1075" y="2940"/>
                  </a:lnTo>
                  <a:cubicBezTo>
                    <a:pt x="1069" y="2937"/>
                    <a:pt x="1064" y="2934"/>
                    <a:pt x="1060" y="2930"/>
                  </a:cubicBezTo>
                  <a:lnTo>
                    <a:pt x="1060" y="2930"/>
                  </a:lnTo>
                  <a:lnTo>
                    <a:pt x="1043" y="2946"/>
                  </a:lnTo>
                  <a:lnTo>
                    <a:pt x="1043" y="2946"/>
                  </a:lnTo>
                  <a:cubicBezTo>
                    <a:pt x="1053" y="2944"/>
                    <a:pt x="1066" y="2944"/>
                    <a:pt x="1074" y="2944"/>
                  </a:cubicBezTo>
                  <a:cubicBezTo>
                    <a:pt x="1074" y="2942"/>
                    <a:pt x="1074" y="2941"/>
                    <a:pt x="1075" y="2940"/>
                  </a:cubicBezTo>
                  <a:lnTo>
                    <a:pt x="1075" y="2940"/>
                  </a:lnTo>
                  <a:cubicBezTo>
                    <a:pt x="1076" y="2941"/>
                    <a:pt x="1078" y="2942"/>
                    <a:pt x="1079" y="2943"/>
                  </a:cubicBezTo>
                  <a:lnTo>
                    <a:pt x="1079" y="2943"/>
                  </a:lnTo>
                  <a:cubicBezTo>
                    <a:pt x="1078" y="2943"/>
                    <a:pt x="1076" y="2944"/>
                    <a:pt x="1074" y="2944"/>
                  </a:cubicBezTo>
                  <a:lnTo>
                    <a:pt x="1074" y="2944"/>
                  </a:lnTo>
                  <a:cubicBezTo>
                    <a:pt x="1076" y="2944"/>
                    <a:pt x="1078" y="2943"/>
                    <a:pt x="1080" y="2943"/>
                  </a:cubicBezTo>
                  <a:lnTo>
                    <a:pt x="1080" y="2943"/>
                  </a:lnTo>
                  <a:cubicBezTo>
                    <a:pt x="1102" y="2955"/>
                    <a:pt x="1129" y="2964"/>
                    <a:pt x="1158" y="2971"/>
                  </a:cubicBezTo>
                  <a:cubicBezTo>
                    <a:pt x="1161" y="2968"/>
                    <a:pt x="1166" y="2966"/>
                    <a:pt x="1172" y="2963"/>
                  </a:cubicBezTo>
                  <a:lnTo>
                    <a:pt x="1172" y="2963"/>
                  </a:lnTo>
                  <a:lnTo>
                    <a:pt x="1158" y="2971"/>
                  </a:lnTo>
                  <a:cubicBezTo>
                    <a:pt x="1155" y="2974"/>
                    <a:pt x="1153" y="2976"/>
                    <a:pt x="1151" y="2978"/>
                  </a:cubicBezTo>
                  <a:lnTo>
                    <a:pt x="1151" y="2978"/>
                  </a:lnTo>
                  <a:lnTo>
                    <a:pt x="1144" y="2971"/>
                  </a:lnTo>
                  <a:cubicBezTo>
                    <a:pt x="1116" y="3013"/>
                    <a:pt x="1088" y="3027"/>
                    <a:pt x="1046" y="3041"/>
                  </a:cubicBezTo>
                  <a:lnTo>
                    <a:pt x="1046" y="3041"/>
                  </a:lnTo>
                  <a:cubicBezTo>
                    <a:pt x="1042" y="3041"/>
                    <a:pt x="1037" y="3041"/>
                    <a:pt x="1032" y="3041"/>
                  </a:cubicBezTo>
                  <a:cubicBezTo>
                    <a:pt x="1037" y="3041"/>
                    <a:pt x="1042" y="3041"/>
                    <a:pt x="1046" y="3041"/>
                  </a:cubicBezTo>
                  <a:lnTo>
                    <a:pt x="1046" y="3041"/>
                  </a:lnTo>
                  <a:cubicBezTo>
                    <a:pt x="1046" y="3041"/>
                    <a:pt x="1046" y="3041"/>
                    <a:pt x="1046" y="3041"/>
                  </a:cubicBezTo>
                  <a:cubicBezTo>
                    <a:pt x="1046" y="3041"/>
                    <a:pt x="1046" y="3041"/>
                    <a:pt x="1046" y="3041"/>
                  </a:cubicBezTo>
                  <a:lnTo>
                    <a:pt x="1046" y="3041"/>
                  </a:lnTo>
                  <a:cubicBezTo>
                    <a:pt x="1060" y="3041"/>
                    <a:pt x="1075" y="3041"/>
                    <a:pt x="1089" y="3040"/>
                  </a:cubicBezTo>
                  <a:lnTo>
                    <a:pt x="1089" y="3040"/>
                  </a:lnTo>
                  <a:cubicBezTo>
                    <a:pt x="1089" y="3040"/>
                    <a:pt x="1088" y="3041"/>
                    <a:pt x="1088" y="3041"/>
                  </a:cubicBezTo>
                  <a:lnTo>
                    <a:pt x="1032" y="3041"/>
                  </a:lnTo>
                  <a:cubicBezTo>
                    <a:pt x="1032" y="3041"/>
                    <a:pt x="1018" y="3041"/>
                    <a:pt x="1018" y="3055"/>
                  </a:cubicBezTo>
                  <a:lnTo>
                    <a:pt x="1032" y="3055"/>
                  </a:lnTo>
                  <a:cubicBezTo>
                    <a:pt x="1046" y="3055"/>
                    <a:pt x="1074" y="3041"/>
                    <a:pt x="1088" y="3041"/>
                  </a:cubicBezTo>
                  <a:lnTo>
                    <a:pt x="1088" y="3041"/>
                  </a:lnTo>
                  <a:lnTo>
                    <a:pt x="1046" y="3083"/>
                  </a:lnTo>
                  <a:lnTo>
                    <a:pt x="1032" y="3083"/>
                  </a:lnTo>
                  <a:cubicBezTo>
                    <a:pt x="1018" y="3083"/>
                    <a:pt x="1018" y="3055"/>
                    <a:pt x="1004" y="3055"/>
                  </a:cubicBezTo>
                  <a:lnTo>
                    <a:pt x="1004" y="3055"/>
                  </a:lnTo>
                  <a:cubicBezTo>
                    <a:pt x="1018" y="3083"/>
                    <a:pt x="1018" y="3083"/>
                    <a:pt x="1032" y="3083"/>
                  </a:cubicBezTo>
                  <a:lnTo>
                    <a:pt x="1018" y="3083"/>
                  </a:lnTo>
                  <a:cubicBezTo>
                    <a:pt x="977" y="3083"/>
                    <a:pt x="943" y="3076"/>
                    <a:pt x="922" y="3064"/>
                  </a:cubicBezTo>
                  <a:lnTo>
                    <a:pt x="922" y="3064"/>
                  </a:lnTo>
                  <a:cubicBezTo>
                    <a:pt x="930" y="3090"/>
                    <a:pt x="971" y="3097"/>
                    <a:pt x="1018" y="3097"/>
                  </a:cubicBezTo>
                  <a:lnTo>
                    <a:pt x="1032" y="3097"/>
                  </a:lnTo>
                  <a:cubicBezTo>
                    <a:pt x="1018" y="3097"/>
                    <a:pt x="1018" y="3111"/>
                    <a:pt x="1004" y="3125"/>
                  </a:cubicBezTo>
                  <a:lnTo>
                    <a:pt x="976" y="3153"/>
                  </a:lnTo>
                  <a:lnTo>
                    <a:pt x="963" y="3153"/>
                  </a:lnTo>
                  <a:cubicBezTo>
                    <a:pt x="963" y="3153"/>
                    <a:pt x="949" y="3153"/>
                    <a:pt x="949" y="3167"/>
                  </a:cubicBezTo>
                  <a:cubicBezTo>
                    <a:pt x="823" y="3236"/>
                    <a:pt x="698" y="3292"/>
                    <a:pt x="628" y="3292"/>
                  </a:cubicBezTo>
                  <a:cubicBezTo>
                    <a:pt x="607" y="3299"/>
                    <a:pt x="589" y="3303"/>
                    <a:pt x="581" y="3303"/>
                  </a:cubicBezTo>
                  <a:cubicBezTo>
                    <a:pt x="572" y="3303"/>
                    <a:pt x="572" y="3299"/>
                    <a:pt x="586" y="3292"/>
                  </a:cubicBezTo>
                  <a:lnTo>
                    <a:pt x="586" y="3292"/>
                  </a:lnTo>
                  <a:cubicBezTo>
                    <a:pt x="566" y="3297"/>
                    <a:pt x="551" y="3302"/>
                    <a:pt x="542" y="3306"/>
                  </a:cubicBezTo>
                  <a:lnTo>
                    <a:pt x="530" y="3306"/>
                  </a:lnTo>
                  <a:cubicBezTo>
                    <a:pt x="516" y="3320"/>
                    <a:pt x="488" y="3320"/>
                    <a:pt x="488" y="3320"/>
                  </a:cubicBezTo>
                  <a:cubicBezTo>
                    <a:pt x="488" y="3320"/>
                    <a:pt x="490" y="3320"/>
                    <a:pt x="492" y="3320"/>
                  </a:cubicBezTo>
                  <a:lnTo>
                    <a:pt x="492" y="3320"/>
                  </a:lnTo>
                  <a:cubicBezTo>
                    <a:pt x="491" y="3320"/>
                    <a:pt x="489" y="3320"/>
                    <a:pt x="488" y="3320"/>
                  </a:cubicBezTo>
                  <a:cubicBezTo>
                    <a:pt x="443" y="3328"/>
                    <a:pt x="405" y="3340"/>
                    <a:pt x="381" y="3340"/>
                  </a:cubicBezTo>
                  <a:cubicBezTo>
                    <a:pt x="360" y="3340"/>
                    <a:pt x="349" y="3331"/>
                    <a:pt x="349" y="3306"/>
                  </a:cubicBezTo>
                  <a:lnTo>
                    <a:pt x="349" y="3306"/>
                  </a:lnTo>
                  <a:cubicBezTo>
                    <a:pt x="342" y="3348"/>
                    <a:pt x="366" y="3362"/>
                    <a:pt x="424" y="3362"/>
                  </a:cubicBezTo>
                  <a:cubicBezTo>
                    <a:pt x="481" y="3362"/>
                    <a:pt x="572" y="3348"/>
                    <a:pt x="697" y="3334"/>
                  </a:cubicBezTo>
                  <a:lnTo>
                    <a:pt x="697" y="3334"/>
                  </a:lnTo>
                  <a:cubicBezTo>
                    <a:pt x="540" y="3352"/>
                    <a:pt x="426" y="3397"/>
                    <a:pt x="357" y="3397"/>
                  </a:cubicBezTo>
                  <a:cubicBezTo>
                    <a:pt x="315" y="3397"/>
                    <a:pt x="289" y="3381"/>
                    <a:pt x="279" y="3334"/>
                  </a:cubicBezTo>
                  <a:lnTo>
                    <a:pt x="279" y="3334"/>
                  </a:lnTo>
                  <a:cubicBezTo>
                    <a:pt x="269" y="3432"/>
                    <a:pt x="308" y="3496"/>
                    <a:pt x="428" y="3496"/>
                  </a:cubicBezTo>
                  <a:cubicBezTo>
                    <a:pt x="479" y="3496"/>
                    <a:pt x="545" y="3484"/>
                    <a:pt x="628" y="3460"/>
                  </a:cubicBezTo>
                  <a:lnTo>
                    <a:pt x="628" y="3460"/>
                  </a:lnTo>
                  <a:cubicBezTo>
                    <a:pt x="478" y="3505"/>
                    <a:pt x="376" y="3546"/>
                    <a:pt x="314" y="3546"/>
                  </a:cubicBezTo>
                  <a:cubicBezTo>
                    <a:pt x="261" y="3546"/>
                    <a:pt x="237" y="3515"/>
                    <a:pt x="237" y="3432"/>
                  </a:cubicBezTo>
                  <a:lnTo>
                    <a:pt x="237" y="3432"/>
                  </a:lnTo>
                  <a:cubicBezTo>
                    <a:pt x="237" y="3516"/>
                    <a:pt x="237" y="3641"/>
                    <a:pt x="251" y="3739"/>
                  </a:cubicBezTo>
                  <a:lnTo>
                    <a:pt x="251" y="3794"/>
                  </a:lnTo>
                  <a:cubicBezTo>
                    <a:pt x="265" y="3850"/>
                    <a:pt x="265" y="3892"/>
                    <a:pt x="279" y="3934"/>
                  </a:cubicBezTo>
                  <a:cubicBezTo>
                    <a:pt x="298" y="3978"/>
                    <a:pt x="323" y="4008"/>
                    <a:pt x="352" y="4008"/>
                  </a:cubicBezTo>
                  <a:cubicBezTo>
                    <a:pt x="387" y="4008"/>
                    <a:pt x="429" y="3965"/>
                    <a:pt x="474" y="3850"/>
                  </a:cubicBezTo>
                  <a:lnTo>
                    <a:pt x="474" y="3850"/>
                  </a:lnTo>
                  <a:cubicBezTo>
                    <a:pt x="419" y="3999"/>
                    <a:pt x="369" y="4055"/>
                    <a:pt x="330" y="4055"/>
                  </a:cubicBezTo>
                  <a:cubicBezTo>
                    <a:pt x="310" y="4055"/>
                    <a:pt x="293" y="4041"/>
                    <a:pt x="279" y="4018"/>
                  </a:cubicBezTo>
                  <a:lnTo>
                    <a:pt x="279" y="4157"/>
                  </a:lnTo>
                  <a:cubicBezTo>
                    <a:pt x="298" y="4220"/>
                    <a:pt x="320" y="4263"/>
                    <a:pt x="342" y="4263"/>
                  </a:cubicBezTo>
                  <a:cubicBezTo>
                    <a:pt x="347" y="4263"/>
                    <a:pt x="351" y="4261"/>
                    <a:pt x="356" y="4257"/>
                  </a:cubicBezTo>
                  <a:lnTo>
                    <a:pt x="356" y="4257"/>
                  </a:lnTo>
                  <a:cubicBezTo>
                    <a:pt x="354" y="4261"/>
                    <a:pt x="351" y="4265"/>
                    <a:pt x="349" y="4269"/>
                  </a:cubicBezTo>
                  <a:cubicBezTo>
                    <a:pt x="342" y="4539"/>
                    <a:pt x="338" y="4679"/>
                    <a:pt x="325" y="4679"/>
                  </a:cubicBezTo>
                  <a:cubicBezTo>
                    <a:pt x="313" y="4679"/>
                    <a:pt x="292" y="4549"/>
                    <a:pt x="251" y="4283"/>
                  </a:cubicBezTo>
                  <a:lnTo>
                    <a:pt x="251" y="4283"/>
                  </a:lnTo>
                  <a:cubicBezTo>
                    <a:pt x="306" y="4766"/>
                    <a:pt x="396" y="4929"/>
                    <a:pt x="302" y="4929"/>
                  </a:cubicBezTo>
                  <a:cubicBezTo>
                    <a:pt x="277" y="4929"/>
                    <a:pt x="238" y="4917"/>
                    <a:pt x="181" y="4896"/>
                  </a:cubicBezTo>
                  <a:lnTo>
                    <a:pt x="181" y="4896"/>
                  </a:lnTo>
                  <a:cubicBezTo>
                    <a:pt x="419" y="5008"/>
                    <a:pt x="419" y="5036"/>
                    <a:pt x="112" y="5189"/>
                  </a:cubicBezTo>
                  <a:cubicBezTo>
                    <a:pt x="215" y="5138"/>
                    <a:pt x="275" y="5107"/>
                    <a:pt x="299" y="5107"/>
                  </a:cubicBezTo>
                  <a:cubicBezTo>
                    <a:pt x="346" y="5107"/>
                    <a:pt x="250" y="5228"/>
                    <a:pt x="56" y="5552"/>
                  </a:cubicBezTo>
                  <a:cubicBezTo>
                    <a:pt x="168" y="5381"/>
                    <a:pt x="223" y="5301"/>
                    <a:pt x="235" y="5301"/>
                  </a:cubicBezTo>
                  <a:lnTo>
                    <a:pt x="235" y="5301"/>
                  </a:lnTo>
                  <a:cubicBezTo>
                    <a:pt x="256" y="5301"/>
                    <a:pt x="166" y="5513"/>
                    <a:pt x="28" y="5901"/>
                  </a:cubicBezTo>
                  <a:cubicBezTo>
                    <a:pt x="97" y="5722"/>
                    <a:pt x="128" y="5650"/>
                    <a:pt x="135" y="5650"/>
                  </a:cubicBezTo>
                  <a:lnTo>
                    <a:pt x="135" y="5650"/>
                  </a:lnTo>
                  <a:cubicBezTo>
                    <a:pt x="150" y="5650"/>
                    <a:pt x="66" y="5950"/>
                    <a:pt x="0" y="6249"/>
                  </a:cubicBezTo>
                  <a:cubicBezTo>
                    <a:pt x="58" y="6205"/>
                    <a:pt x="115" y="6186"/>
                    <a:pt x="171" y="6186"/>
                  </a:cubicBezTo>
                  <a:cubicBezTo>
                    <a:pt x="414" y="6186"/>
                    <a:pt x="642" y="6542"/>
                    <a:pt x="823" y="6724"/>
                  </a:cubicBezTo>
                  <a:cubicBezTo>
                    <a:pt x="1116" y="6793"/>
                    <a:pt x="1437" y="6961"/>
                    <a:pt x="1646" y="7198"/>
                  </a:cubicBezTo>
                  <a:cubicBezTo>
                    <a:pt x="1939" y="7268"/>
                    <a:pt x="2218" y="7449"/>
                    <a:pt x="2469" y="7658"/>
                  </a:cubicBezTo>
                  <a:cubicBezTo>
                    <a:pt x="2748" y="7770"/>
                    <a:pt x="3055" y="7923"/>
                    <a:pt x="3278" y="8132"/>
                  </a:cubicBezTo>
                  <a:cubicBezTo>
                    <a:pt x="3585" y="8216"/>
                    <a:pt x="3822" y="8425"/>
                    <a:pt x="4101" y="8607"/>
                  </a:cubicBezTo>
                  <a:cubicBezTo>
                    <a:pt x="4380" y="8760"/>
                    <a:pt x="4659" y="8900"/>
                    <a:pt x="4924" y="9081"/>
                  </a:cubicBezTo>
                  <a:cubicBezTo>
                    <a:pt x="5203" y="9220"/>
                    <a:pt x="5468" y="9388"/>
                    <a:pt x="5747" y="9541"/>
                  </a:cubicBezTo>
                  <a:cubicBezTo>
                    <a:pt x="6291" y="9862"/>
                    <a:pt x="6849" y="10169"/>
                    <a:pt x="7379" y="10490"/>
                  </a:cubicBezTo>
                  <a:cubicBezTo>
                    <a:pt x="8606" y="11187"/>
                    <a:pt x="9820" y="11885"/>
                    <a:pt x="11089" y="12443"/>
                  </a:cubicBezTo>
                  <a:cubicBezTo>
                    <a:pt x="12386" y="13014"/>
                    <a:pt x="13726" y="13433"/>
                    <a:pt x="15023" y="14005"/>
                  </a:cubicBezTo>
                  <a:cubicBezTo>
                    <a:pt x="16459" y="14660"/>
                    <a:pt x="17826" y="15469"/>
                    <a:pt x="19179" y="16306"/>
                  </a:cubicBezTo>
                  <a:cubicBezTo>
                    <a:pt x="21593" y="17771"/>
                    <a:pt x="23992" y="19222"/>
                    <a:pt x="26405" y="20686"/>
                  </a:cubicBezTo>
                  <a:cubicBezTo>
                    <a:pt x="26210" y="20323"/>
                    <a:pt x="26168" y="20058"/>
                    <a:pt x="26112" y="19779"/>
                  </a:cubicBezTo>
                  <a:cubicBezTo>
                    <a:pt x="26098" y="19696"/>
                    <a:pt x="26070" y="19598"/>
                    <a:pt x="26056" y="19501"/>
                  </a:cubicBezTo>
                  <a:cubicBezTo>
                    <a:pt x="26042" y="19417"/>
                    <a:pt x="26168" y="19249"/>
                    <a:pt x="26000" y="19222"/>
                  </a:cubicBezTo>
                  <a:cubicBezTo>
                    <a:pt x="26088" y="19143"/>
                    <a:pt x="26019" y="18471"/>
                    <a:pt x="25979" y="18471"/>
                  </a:cubicBezTo>
                  <a:cubicBezTo>
                    <a:pt x="25962" y="18471"/>
                    <a:pt x="25950" y="18595"/>
                    <a:pt x="25958" y="18943"/>
                  </a:cubicBezTo>
                  <a:cubicBezTo>
                    <a:pt x="25931" y="18510"/>
                    <a:pt x="25903" y="18175"/>
                    <a:pt x="25889" y="17994"/>
                  </a:cubicBezTo>
                  <a:cubicBezTo>
                    <a:pt x="25861" y="17938"/>
                    <a:pt x="25847" y="17896"/>
                    <a:pt x="25847" y="17869"/>
                  </a:cubicBezTo>
                  <a:lnTo>
                    <a:pt x="25847" y="17869"/>
                  </a:lnTo>
                  <a:cubicBezTo>
                    <a:pt x="25847" y="17932"/>
                    <a:pt x="25855" y="18090"/>
                    <a:pt x="25883" y="18362"/>
                  </a:cubicBezTo>
                  <a:lnTo>
                    <a:pt x="25883" y="18362"/>
                  </a:lnTo>
                  <a:cubicBezTo>
                    <a:pt x="25844" y="18218"/>
                    <a:pt x="25817" y="18086"/>
                    <a:pt x="25777" y="17966"/>
                  </a:cubicBezTo>
                  <a:cubicBezTo>
                    <a:pt x="25707" y="17855"/>
                    <a:pt x="25652" y="17743"/>
                    <a:pt x="25610" y="17645"/>
                  </a:cubicBezTo>
                  <a:cubicBezTo>
                    <a:pt x="25540" y="17534"/>
                    <a:pt x="25484" y="17464"/>
                    <a:pt x="25428" y="17394"/>
                  </a:cubicBezTo>
                  <a:cubicBezTo>
                    <a:pt x="25331" y="17269"/>
                    <a:pt x="25261" y="17199"/>
                    <a:pt x="25219" y="17157"/>
                  </a:cubicBezTo>
                  <a:lnTo>
                    <a:pt x="25149" y="17087"/>
                  </a:lnTo>
                  <a:cubicBezTo>
                    <a:pt x="25089" y="17037"/>
                    <a:pt x="25065" y="17001"/>
                    <a:pt x="25072" y="17001"/>
                  </a:cubicBezTo>
                  <a:lnTo>
                    <a:pt x="25072" y="17001"/>
                  </a:lnTo>
                  <a:cubicBezTo>
                    <a:pt x="25075" y="17001"/>
                    <a:pt x="25082" y="17006"/>
                    <a:pt x="25094" y="17018"/>
                  </a:cubicBezTo>
                  <a:cubicBezTo>
                    <a:pt x="25163" y="17060"/>
                    <a:pt x="25275" y="17157"/>
                    <a:pt x="25442" y="17269"/>
                  </a:cubicBezTo>
                  <a:cubicBezTo>
                    <a:pt x="25303" y="17171"/>
                    <a:pt x="25219" y="17101"/>
                    <a:pt x="25149" y="17046"/>
                  </a:cubicBezTo>
                  <a:lnTo>
                    <a:pt x="25149" y="17046"/>
                  </a:lnTo>
                  <a:cubicBezTo>
                    <a:pt x="25205" y="17073"/>
                    <a:pt x="25275" y="17129"/>
                    <a:pt x="25373" y="17199"/>
                  </a:cubicBezTo>
                  <a:cubicBezTo>
                    <a:pt x="25261" y="17115"/>
                    <a:pt x="25163" y="17046"/>
                    <a:pt x="25122" y="17018"/>
                  </a:cubicBezTo>
                  <a:cubicBezTo>
                    <a:pt x="25040" y="16955"/>
                    <a:pt x="25006" y="16922"/>
                    <a:pt x="25022" y="16922"/>
                  </a:cubicBezTo>
                  <a:cubicBezTo>
                    <a:pt x="25043" y="16922"/>
                    <a:pt x="25151" y="16978"/>
                    <a:pt x="25356" y="17096"/>
                  </a:cubicBezTo>
                  <a:lnTo>
                    <a:pt x="25356" y="17096"/>
                  </a:lnTo>
                  <a:cubicBezTo>
                    <a:pt x="25068" y="16927"/>
                    <a:pt x="24929" y="16844"/>
                    <a:pt x="24947" y="16844"/>
                  </a:cubicBezTo>
                  <a:lnTo>
                    <a:pt x="24947" y="16844"/>
                  </a:lnTo>
                  <a:cubicBezTo>
                    <a:pt x="24970" y="16844"/>
                    <a:pt x="25256" y="16983"/>
                    <a:pt x="25819" y="17255"/>
                  </a:cubicBezTo>
                  <a:cubicBezTo>
                    <a:pt x="25179" y="16935"/>
                    <a:pt x="24872" y="16777"/>
                    <a:pt x="24925" y="16777"/>
                  </a:cubicBezTo>
                  <a:cubicBezTo>
                    <a:pt x="24946" y="16777"/>
                    <a:pt x="25024" y="16802"/>
                    <a:pt x="25160" y="16852"/>
                  </a:cubicBezTo>
                  <a:lnTo>
                    <a:pt x="25160" y="16852"/>
                  </a:lnTo>
                  <a:cubicBezTo>
                    <a:pt x="24951" y="16770"/>
                    <a:pt x="24865" y="16731"/>
                    <a:pt x="24901" y="16731"/>
                  </a:cubicBezTo>
                  <a:cubicBezTo>
                    <a:pt x="24954" y="16731"/>
                    <a:pt x="25259" y="16811"/>
                    <a:pt x="25819" y="16962"/>
                  </a:cubicBezTo>
                  <a:cubicBezTo>
                    <a:pt x="25119" y="16765"/>
                    <a:pt x="24800" y="16670"/>
                    <a:pt x="24878" y="16670"/>
                  </a:cubicBezTo>
                  <a:cubicBezTo>
                    <a:pt x="24899" y="16670"/>
                    <a:pt x="24948" y="16677"/>
                    <a:pt x="25026" y="16690"/>
                  </a:cubicBezTo>
                  <a:lnTo>
                    <a:pt x="25026" y="16690"/>
                  </a:lnTo>
                  <a:cubicBezTo>
                    <a:pt x="24828" y="16646"/>
                    <a:pt x="24819" y="16627"/>
                    <a:pt x="24996" y="16627"/>
                  </a:cubicBezTo>
                  <a:cubicBezTo>
                    <a:pt x="25012" y="16629"/>
                    <a:pt x="25028" y="16631"/>
                    <a:pt x="25045" y="16633"/>
                  </a:cubicBezTo>
                  <a:lnTo>
                    <a:pt x="25045" y="16633"/>
                  </a:lnTo>
                  <a:cubicBezTo>
                    <a:pt x="25038" y="16631"/>
                    <a:pt x="25031" y="16629"/>
                    <a:pt x="25024" y="16627"/>
                  </a:cubicBezTo>
                  <a:cubicBezTo>
                    <a:pt x="25122" y="16627"/>
                    <a:pt x="25219" y="16627"/>
                    <a:pt x="25359" y="16641"/>
                  </a:cubicBezTo>
                  <a:cubicBezTo>
                    <a:pt x="25359" y="16662"/>
                    <a:pt x="25362" y="16672"/>
                    <a:pt x="25373" y="16672"/>
                  </a:cubicBezTo>
                  <a:cubicBezTo>
                    <a:pt x="25383" y="16672"/>
                    <a:pt x="25401" y="16662"/>
                    <a:pt x="25428" y="16641"/>
                  </a:cubicBezTo>
                  <a:lnTo>
                    <a:pt x="25498" y="16571"/>
                  </a:lnTo>
                  <a:cubicBezTo>
                    <a:pt x="25512" y="16557"/>
                    <a:pt x="25512" y="16516"/>
                    <a:pt x="25540" y="16460"/>
                  </a:cubicBezTo>
                  <a:lnTo>
                    <a:pt x="25414" y="16460"/>
                  </a:lnTo>
                  <a:lnTo>
                    <a:pt x="25373" y="16599"/>
                  </a:lnTo>
                  <a:lnTo>
                    <a:pt x="25373" y="16627"/>
                  </a:lnTo>
                  <a:cubicBezTo>
                    <a:pt x="25163" y="16613"/>
                    <a:pt x="25010" y="16599"/>
                    <a:pt x="24926" y="16599"/>
                  </a:cubicBezTo>
                  <a:cubicBezTo>
                    <a:pt x="24759" y="16557"/>
                    <a:pt x="24759" y="16543"/>
                    <a:pt x="24926" y="16543"/>
                  </a:cubicBezTo>
                  <a:cubicBezTo>
                    <a:pt x="24926" y="16543"/>
                    <a:pt x="24926" y="16529"/>
                    <a:pt x="24968" y="16529"/>
                  </a:cubicBezTo>
                  <a:cubicBezTo>
                    <a:pt x="25024" y="16502"/>
                    <a:pt x="25177" y="16348"/>
                    <a:pt x="25317" y="16264"/>
                  </a:cubicBezTo>
                  <a:cubicBezTo>
                    <a:pt x="25414" y="16111"/>
                    <a:pt x="25498" y="15902"/>
                    <a:pt x="25582" y="15790"/>
                  </a:cubicBezTo>
                  <a:cubicBezTo>
                    <a:pt x="25595" y="15590"/>
                    <a:pt x="25634" y="15441"/>
                    <a:pt x="25699" y="15441"/>
                  </a:cubicBezTo>
                  <a:cubicBezTo>
                    <a:pt x="25702" y="15441"/>
                    <a:pt x="25704" y="15441"/>
                    <a:pt x="25707" y="15441"/>
                  </a:cubicBezTo>
                  <a:cubicBezTo>
                    <a:pt x="25647" y="15201"/>
                    <a:pt x="25597" y="15053"/>
                    <a:pt x="25621" y="15053"/>
                  </a:cubicBezTo>
                  <a:lnTo>
                    <a:pt x="25621" y="15053"/>
                  </a:lnTo>
                  <a:cubicBezTo>
                    <a:pt x="25624" y="15053"/>
                    <a:pt x="25630" y="15057"/>
                    <a:pt x="25638" y="15065"/>
                  </a:cubicBezTo>
                  <a:cubicBezTo>
                    <a:pt x="25474" y="14841"/>
                    <a:pt x="25389" y="14725"/>
                    <a:pt x="25412" y="14725"/>
                  </a:cubicBezTo>
                  <a:lnTo>
                    <a:pt x="25412" y="14725"/>
                  </a:lnTo>
                  <a:cubicBezTo>
                    <a:pt x="25426" y="14725"/>
                    <a:pt x="25477" y="14766"/>
                    <a:pt x="25572" y="14849"/>
                  </a:cubicBezTo>
                  <a:lnTo>
                    <a:pt x="25572" y="14849"/>
                  </a:lnTo>
                  <a:cubicBezTo>
                    <a:pt x="25378" y="14674"/>
                    <a:pt x="25294" y="14589"/>
                    <a:pt x="25333" y="14589"/>
                  </a:cubicBezTo>
                  <a:cubicBezTo>
                    <a:pt x="25367" y="14589"/>
                    <a:pt x="25495" y="14653"/>
                    <a:pt x="25726" y="14779"/>
                  </a:cubicBezTo>
                  <a:lnTo>
                    <a:pt x="25726" y="14779"/>
                  </a:lnTo>
                  <a:cubicBezTo>
                    <a:pt x="25387" y="14589"/>
                    <a:pt x="25256" y="14503"/>
                    <a:pt x="25341" y="14503"/>
                  </a:cubicBezTo>
                  <a:cubicBezTo>
                    <a:pt x="25380" y="14503"/>
                    <a:pt x="25462" y="14520"/>
                    <a:pt x="25590" y="14554"/>
                  </a:cubicBezTo>
                  <a:lnTo>
                    <a:pt x="25590" y="14554"/>
                  </a:lnTo>
                  <a:cubicBezTo>
                    <a:pt x="25380" y="14490"/>
                    <a:pt x="25330" y="14463"/>
                    <a:pt x="25430" y="14463"/>
                  </a:cubicBezTo>
                  <a:cubicBezTo>
                    <a:pt x="25445" y="14463"/>
                    <a:pt x="25463" y="14464"/>
                    <a:pt x="25484" y="14465"/>
                  </a:cubicBezTo>
                  <a:cubicBezTo>
                    <a:pt x="25456" y="14451"/>
                    <a:pt x="25568" y="14451"/>
                    <a:pt x="25777" y="14409"/>
                  </a:cubicBezTo>
                  <a:cubicBezTo>
                    <a:pt x="25833" y="14395"/>
                    <a:pt x="25917" y="14367"/>
                    <a:pt x="26000" y="14326"/>
                  </a:cubicBezTo>
                  <a:cubicBezTo>
                    <a:pt x="26126" y="14242"/>
                    <a:pt x="26335" y="14047"/>
                    <a:pt x="26572" y="13782"/>
                  </a:cubicBezTo>
                  <a:lnTo>
                    <a:pt x="26572" y="13782"/>
                  </a:lnTo>
                  <a:cubicBezTo>
                    <a:pt x="26402" y="13964"/>
                    <a:pt x="26324" y="14033"/>
                    <a:pt x="26299" y="14033"/>
                  </a:cubicBezTo>
                  <a:cubicBezTo>
                    <a:pt x="26239" y="14033"/>
                    <a:pt x="26501" y="13621"/>
                    <a:pt x="26530" y="13433"/>
                  </a:cubicBezTo>
                  <a:cubicBezTo>
                    <a:pt x="26461" y="13252"/>
                    <a:pt x="26349" y="13070"/>
                    <a:pt x="26196" y="12917"/>
                  </a:cubicBezTo>
                  <a:cubicBezTo>
                    <a:pt x="26042" y="12763"/>
                    <a:pt x="25861" y="12624"/>
                    <a:pt x="25652" y="12484"/>
                  </a:cubicBezTo>
                  <a:cubicBezTo>
                    <a:pt x="25456" y="12359"/>
                    <a:pt x="25233" y="12233"/>
                    <a:pt x="25038" y="12136"/>
                  </a:cubicBezTo>
                  <a:cubicBezTo>
                    <a:pt x="24759" y="11996"/>
                    <a:pt x="24480" y="11829"/>
                    <a:pt x="24215" y="11689"/>
                  </a:cubicBezTo>
                  <a:cubicBezTo>
                    <a:pt x="21704" y="10392"/>
                    <a:pt x="19193" y="9081"/>
                    <a:pt x="16697" y="7770"/>
                  </a:cubicBezTo>
                  <a:cubicBezTo>
                    <a:pt x="14256" y="6542"/>
                    <a:pt x="11870" y="5315"/>
                    <a:pt x="9513" y="4004"/>
                  </a:cubicBezTo>
                  <a:cubicBezTo>
                    <a:pt x="7616" y="2957"/>
                    <a:pt x="5426" y="1284"/>
                    <a:pt x="3404" y="349"/>
                  </a:cubicBezTo>
                  <a:cubicBezTo>
                    <a:pt x="3111" y="210"/>
                    <a:pt x="2832" y="84"/>
                    <a:pt x="2553" y="0"/>
                  </a:cubicBezTo>
                  <a:close/>
                </a:path>
              </a:pathLst>
            </a:custGeom>
            <a:solidFill>
              <a:srgbClr val="9EB9AF">
                <a:alpha val="7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2"/>
          <p:cNvSpPr txBox="1">
            <a:spLocks noGrp="1"/>
          </p:cNvSpPr>
          <p:nvPr>
            <p:ph type="ctrTitle"/>
          </p:nvPr>
        </p:nvSpPr>
        <p:spPr>
          <a:xfrm>
            <a:off x="1578300" y="1453950"/>
            <a:ext cx="5987400" cy="2692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4200"/>
              <a:buNone/>
              <a:defRPr sz="61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2" name="Google Shape;22;p2"/>
          <p:cNvSpPr txBox="1">
            <a:spLocks noGrp="1"/>
          </p:cNvSpPr>
          <p:nvPr>
            <p:ph type="subTitle" idx="1"/>
          </p:nvPr>
        </p:nvSpPr>
        <p:spPr>
          <a:xfrm>
            <a:off x="2499900" y="3309007"/>
            <a:ext cx="4144200" cy="51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7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2">
  <p:cSld name="CUSTOM_6">
    <p:spTree>
      <p:nvGrpSpPr>
        <p:cNvPr id="1" name="Shape 327"/>
        <p:cNvGrpSpPr/>
        <p:nvPr/>
      </p:nvGrpSpPr>
      <p:grpSpPr>
        <a:xfrm>
          <a:off x="0" y="0"/>
          <a:ext cx="0" cy="0"/>
          <a:chOff x="0" y="0"/>
          <a:chExt cx="0" cy="0"/>
        </a:xfrm>
      </p:grpSpPr>
      <p:grpSp>
        <p:nvGrpSpPr>
          <p:cNvPr id="328" name="Google Shape;328;p20"/>
          <p:cNvGrpSpPr/>
          <p:nvPr/>
        </p:nvGrpSpPr>
        <p:grpSpPr>
          <a:xfrm>
            <a:off x="3256478" y="1572241"/>
            <a:ext cx="2440812" cy="2357224"/>
            <a:chOff x="5613175" y="3675775"/>
            <a:chExt cx="1446150" cy="1396625"/>
          </a:xfrm>
        </p:grpSpPr>
        <p:sp>
          <p:nvSpPr>
            <p:cNvPr id="329" name="Google Shape;329;p20"/>
            <p:cNvSpPr/>
            <p:nvPr/>
          </p:nvSpPr>
          <p:spPr>
            <a:xfrm>
              <a:off x="5753825" y="3778450"/>
              <a:ext cx="1293925" cy="1293950"/>
            </a:xfrm>
            <a:custGeom>
              <a:avLst/>
              <a:gdLst/>
              <a:ahLst/>
              <a:cxnLst/>
              <a:rect l="l" t="t" r="r" b="b"/>
              <a:pathLst>
                <a:path w="51757" h="51758" extrusionOk="0">
                  <a:moveTo>
                    <a:pt x="48218" y="1"/>
                  </a:moveTo>
                  <a:lnTo>
                    <a:pt x="1" y="3540"/>
                  </a:lnTo>
                  <a:lnTo>
                    <a:pt x="3540" y="51757"/>
                  </a:lnTo>
                  <a:lnTo>
                    <a:pt x="51757" y="48218"/>
                  </a:lnTo>
                  <a:lnTo>
                    <a:pt x="48218" y="1"/>
                  </a:ln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0"/>
            <p:cNvSpPr/>
            <p:nvPr/>
          </p:nvSpPr>
          <p:spPr>
            <a:xfrm>
              <a:off x="5733025" y="3757650"/>
              <a:ext cx="1293925" cy="1294275"/>
            </a:xfrm>
            <a:custGeom>
              <a:avLst/>
              <a:gdLst/>
              <a:ahLst/>
              <a:cxnLst/>
              <a:rect l="l" t="t" r="r" b="b"/>
              <a:pathLst>
                <a:path w="51757" h="51771" extrusionOk="0">
                  <a:moveTo>
                    <a:pt x="48218" y="1"/>
                  </a:moveTo>
                  <a:lnTo>
                    <a:pt x="1" y="3540"/>
                  </a:lnTo>
                  <a:lnTo>
                    <a:pt x="3540" y="51770"/>
                  </a:lnTo>
                  <a:lnTo>
                    <a:pt x="51757" y="48231"/>
                  </a:lnTo>
                  <a:lnTo>
                    <a:pt x="48218" y="1"/>
                  </a:lnTo>
                  <a:close/>
                </a:path>
              </a:pathLst>
            </a:custGeom>
            <a:solidFill>
              <a:srgbClr val="DBE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0"/>
            <p:cNvSpPr/>
            <p:nvPr/>
          </p:nvSpPr>
          <p:spPr>
            <a:xfrm>
              <a:off x="5733675" y="3760975"/>
              <a:ext cx="1289000" cy="1288625"/>
            </a:xfrm>
            <a:custGeom>
              <a:avLst/>
              <a:gdLst/>
              <a:ahLst/>
              <a:cxnLst/>
              <a:rect l="l" t="t" r="r" b="b"/>
              <a:pathLst>
                <a:path w="51560" h="51545" extrusionOk="0">
                  <a:moveTo>
                    <a:pt x="46554" y="1757"/>
                  </a:moveTo>
                  <a:lnTo>
                    <a:pt x="46805" y="5124"/>
                  </a:lnTo>
                  <a:lnTo>
                    <a:pt x="43437" y="5375"/>
                  </a:lnTo>
                  <a:lnTo>
                    <a:pt x="43186" y="2007"/>
                  </a:lnTo>
                  <a:lnTo>
                    <a:pt x="46554" y="1757"/>
                  </a:lnTo>
                  <a:close/>
                  <a:moveTo>
                    <a:pt x="43120" y="2021"/>
                  </a:moveTo>
                  <a:lnTo>
                    <a:pt x="43371" y="5388"/>
                  </a:lnTo>
                  <a:lnTo>
                    <a:pt x="40004" y="5639"/>
                  </a:lnTo>
                  <a:lnTo>
                    <a:pt x="39753" y="2272"/>
                  </a:lnTo>
                  <a:lnTo>
                    <a:pt x="43120" y="2021"/>
                  </a:lnTo>
                  <a:close/>
                  <a:moveTo>
                    <a:pt x="39673" y="2272"/>
                  </a:moveTo>
                  <a:lnTo>
                    <a:pt x="39924" y="5639"/>
                  </a:lnTo>
                  <a:lnTo>
                    <a:pt x="36557" y="5890"/>
                  </a:lnTo>
                  <a:lnTo>
                    <a:pt x="36306" y="2522"/>
                  </a:lnTo>
                  <a:lnTo>
                    <a:pt x="39673" y="2272"/>
                  </a:lnTo>
                  <a:close/>
                  <a:moveTo>
                    <a:pt x="36226" y="2536"/>
                  </a:moveTo>
                  <a:lnTo>
                    <a:pt x="36464" y="5903"/>
                  </a:lnTo>
                  <a:lnTo>
                    <a:pt x="33097" y="6154"/>
                  </a:lnTo>
                  <a:lnTo>
                    <a:pt x="32859" y="2787"/>
                  </a:lnTo>
                  <a:lnTo>
                    <a:pt x="36226" y="2536"/>
                  </a:lnTo>
                  <a:close/>
                  <a:moveTo>
                    <a:pt x="32793" y="2787"/>
                  </a:moveTo>
                  <a:lnTo>
                    <a:pt x="33031" y="6154"/>
                  </a:lnTo>
                  <a:lnTo>
                    <a:pt x="29663" y="6405"/>
                  </a:lnTo>
                  <a:lnTo>
                    <a:pt x="29425" y="3038"/>
                  </a:lnTo>
                  <a:lnTo>
                    <a:pt x="32793" y="2787"/>
                  </a:lnTo>
                  <a:close/>
                  <a:moveTo>
                    <a:pt x="29333" y="3038"/>
                  </a:moveTo>
                  <a:lnTo>
                    <a:pt x="29584" y="6405"/>
                  </a:lnTo>
                  <a:lnTo>
                    <a:pt x="26216" y="6643"/>
                  </a:lnTo>
                  <a:lnTo>
                    <a:pt x="25965" y="3275"/>
                  </a:lnTo>
                  <a:lnTo>
                    <a:pt x="29333" y="3038"/>
                  </a:lnTo>
                  <a:close/>
                  <a:moveTo>
                    <a:pt x="25886" y="3275"/>
                  </a:moveTo>
                  <a:lnTo>
                    <a:pt x="26137" y="6643"/>
                  </a:lnTo>
                  <a:lnTo>
                    <a:pt x="22769" y="6894"/>
                  </a:lnTo>
                  <a:lnTo>
                    <a:pt x="22518" y="3526"/>
                  </a:lnTo>
                  <a:lnTo>
                    <a:pt x="25886" y="3275"/>
                  </a:lnTo>
                  <a:close/>
                  <a:moveTo>
                    <a:pt x="22452" y="3539"/>
                  </a:moveTo>
                  <a:lnTo>
                    <a:pt x="22703" y="6907"/>
                  </a:lnTo>
                  <a:lnTo>
                    <a:pt x="19335" y="7158"/>
                  </a:lnTo>
                  <a:lnTo>
                    <a:pt x="19084" y="3790"/>
                  </a:lnTo>
                  <a:lnTo>
                    <a:pt x="22452" y="3539"/>
                  </a:lnTo>
                  <a:close/>
                  <a:moveTo>
                    <a:pt x="19005" y="3790"/>
                  </a:moveTo>
                  <a:lnTo>
                    <a:pt x="19256" y="7158"/>
                  </a:lnTo>
                  <a:lnTo>
                    <a:pt x="15888" y="7409"/>
                  </a:lnTo>
                  <a:lnTo>
                    <a:pt x="15637" y="4041"/>
                  </a:lnTo>
                  <a:lnTo>
                    <a:pt x="19005" y="3790"/>
                  </a:lnTo>
                  <a:close/>
                  <a:moveTo>
                    <a:pt x="15558" y="4041"/>
                  </a:moveTo>
                  <a:lnTo>
                    <a:pt x="15796" y="7409"/>
                  </a:lnTo>
                  <a:lnTo>
                    <a:pt x="12428" y="7660"/>
                  </a:lnTo>
                  <a:lnTo>
                    <a:pt x="12191" y="4292"/>
                  </a:lnTo>
                  <a:lnTo>
                    <a:pt x="15558" y="4041"/>
                  </a:lnTo>
                  <a:close/>
                  <a:moveTo>
                    <a:pt x="12125" y="4305"/>
                  </a:moveTo>
                  <a:lnTo>
                    <a:pt x="12362" y="7673"/>
                  </a:lnTo>
                  <a:lnTo>
                    <a:pt x="8995" y="7924"/>
                  </a:lnTo>
                  <a:lnTo>
                    <a:pt x="8757" y="4556"/>
                  </a:lnTo>
                  <a:lnTo>
                    <a:pt x="12125" y="4305"/>
                  </a:lnTo>
                  <a:close/>
                  <a:moveTo>
                    <a:pt x="8664" y="4556"/>
                  </a:moveTo>
                  <a:lnTo>
                    <a:pt x="8915" y="7924"/>
                  </a:lnTo>
                  <a:lnTo>
                    <a:pt x="5548" y="8162"/>
                  </a:lnTo>
                  <a:lnTo>
                    <a:pt x="5297" y="4794"/>
                  </a:lnTo>
                  <a:lnTo>
                    <a:pt x="8664" y="4556"/>
                  </a:lnTo>
                  <a:close/>
                  <a:moveTo>
                    <a:pt x="5231" y="4794"/>
                  </a:moveTo>
                  <a:lnTo>
                    <a:pt x="5482" y="8162"/>
                  </a:lnTo>
                  <a:lnTo>
                    <a:pt x="2114" y="8413"/>
                  </a:lnTo>
                  <a:lnTo>
                    <a:pt x="1863" y="5045"/>
                  </a:lnTo>
                  <a:lnTo>
                    <a:pt x="5231" y="4794"/>
                  </a:lnTo>
                  <a:close/>
                  <a:moveTo>
                    <a:pt x="46805" y="5217"/>
                  </a:moveTo>
                  <a:lnTo>
                    <a:pt x="47056" y="8584"/>
                  </a:lnTo>
                  <a:lnTo>
                    <a:pt x="43675" y="8822"/>
                  </a:lnTo>
                  <a:lnTo>
                    <a:pt x="43437" y="5454"/>
                  </a:lnTo>
                  <a:lnTo>
                    <a:pt x="46805" y="5217"/>
                  </a:lnTo>
                  <a:close/>
                  <a:moveTo>
                    <a:pt x="43371" y="5454"/>
                  </a:moveTo>
                  <a:lnTo>
                    <a:pt x="43622" y="8822"/>
                  </a:lnTo>
                  <a:lnTo>
                    <a:pt x="40254" y="9073"/>
                  </a:lnTo>
                  <a:lnTo>
                    <a:pt x="40004" y="5705"/>
                  </a:lnTo>
                  <a:lnTo>
                    <a:pt x="43371" y="5454"/>
                  </a:lnTo>
                  <a:close/>
                  <a:moveTo>
                    <a:pt x="39938" y="5718"/>
                  </a:moveTo>
                  <a:lnTo>
                    <a:pt x="40188" y="9086"/>
                  </a:lnTo>
                  <a:lnTo>
                    <a:pt x="36821" y="9337"/>
                  </a:lnTo>
                  <a:lnTo>
                    <a:pt x="36570" y="5969"/>
                  </a:lnTo>
                  <a:lnTo>
                    <a:pt x="39938" y="5718"/>
                  </a:lnTo>
                  <a:close/>
                  <a:moveTo>
                    <a:pt x="36491" y="5969"/>
                  </a:moveTo>
                  <a:lnTo>
                    <a:pt x="36728" y="9337"/>
                  </a:lnTo>
                  <a:lnTo>
                    <a:pt x="33361" y="9588"/>
                  </a:lnTo>
                  <a:lnTo>
                    <a:pt x="33110" y="6220"/>
                  </a:lnTo>
                  <a:lnTo>
                    <a:pt x="36491" y="5969"/>
                  </a:lnTo>
                  <a:close/>
                  <a:moveTo>
                    <a:pt x="33031" y="6220"/>
                  </a:moveTo>
                  <a:lnTo>
                    <a:pt x="33281" y="9588"/>
                  </a:lnTo>
                  <a:lnTo>
                    <a:pt x="29914" y="9839"/>
                  </a:lnTo>
                  <a:lnTo>
                    <a:pt x="29663" y="6471"/>
                  </a:lnTo>
                  <a:lnTo>
                    <a:pt x="33031" y="6220"/>
                  </a:lnTo>
                  <a:close/>
                  <a:moveTo>
                    <a:pt x="29584" y="6484"/>
                  </a:moveTo>
                  <a:lnTo>
                    <a:pt x="29835" y="9852"/>
                  </a:lnTo>
                  <a:lnTo>
                    <a:pt x="26467" y="10103"/>
                  </a:lnTo>
                  <a:lnTo>
                    <a:pt x="26216" y="6735"/>
                  </a:lnTo>
                  <a:lnTo>
                    <a:pt x="29584" y="6484"/>
                  </a:lnTo>
                  <a:close/>
                  <a:moveTo>
                    <a:pt x="26150" y="6735"/>
                  </a:moveTo>
                  <a:lnTo>
                    <a:pt x="26401" y="10103"/>
                  </a:lnTo>
                  <a:lnTo>
                    <a:pt x="23033" y="10341"/>
                  </a:lnTo>
                  <a:lnTo>
                    <a:pt x="22782" y="6973"/>
                  </a:lnTo>
                  <a:lnTo>
                    <a:pt x="26150" y="6735"/>
                  </a:lnTo>
                  <a:close/>
                  <a:moveTo>
                    <a:pt x="22703" y="6973"/>
                  </a:moveTo>
                  <a:lnTo>
                    <a:pt x="22954" y="10341"/>
                  </a:lnTo>
                  <a:lnTo>
                    <a:pt x="19573" y="10592"/>
                  </a:lnTo>
                  <a:lnTo>
                    <a:pt x="19335" y="7224"/>
                  </a:lnTo>
                  <a:lnTo>
                    <a:pt x="22703" y="6973"/>
                  </a:lnTo>
                  <a:close/>
                  <a:moveTo>
                    <a:pt x="19256" y="7224"/>
                  </a:moveTo>
                  <a:lnTo>
                    <a:pt x="19494" y="10592"/>
                  </a:lnTo>
                  <a:lnTo>
                    <a:pt x="16126" y="10843"/>
                  </a:lnTo>
                  <a:lnTo>
                    <a:pt x="15888" y="7475"/>
                  </a:lnTo>
                  <a:lnTo>
                    <a:pt x="19256" y="7224"/>
                  </a:lnTo>
                  <a:close/>
                  <a:moveTo>
                    <a:pt x="15822" y="7488"/>
                  </a:moveTo>
                  <a:lnTo>
                    <a:pt x="16060" y="10856"/>
                  </a:lnTo>
                  <a:lnTo>
                    <a:pt x="12692" y="11107"/>
                  </a:lnTo>
                  <a:lnTo>
                    <a:pt x="12455" y="7739"/>
                  </a:lnTo>
                  <a:lnTo>
                    <a:pt x="15822" y="7488"/>
                  </a:lnTo>
                  <a:close/>
                  <a:moveTo>
                    <a:pt x="12362" y="7739"/>
                  </a:moveTo>
                  <a:lnTo>
                    <a:pt x="12613" y="11107"/>
                  </a:lnTo>
                  <a:lnTo>
                    <a:pt x="9246" y="11358"/>
                  </a:lnTo>
                  <a:lnTo>
                    <a:pt x="8995" y="7990"/>
                  </a:lnTo>
                  <a:lnTo>
                    <a:pt x="12362" y="7739"/>
                  </a:lnTo>
                  <a:close/>
                  <a:moveTo>
                    <a:pt x="8915" y="7990"/>
                  </a:moveTo>
                  <a:lnTo>
                    <a:pt x="9166" y="11358"/>
                  </a:lnTo>
                  <a:lnTo>
                    <a:pt x="5799" y="11595"/>
                  </a:lnTo>
                  <a:lnTo>
                    <a:pt x="5548" y="8228"/>
                  </a:lnTo>
                  <a:lnTo>
                    <a:pt x="8915" y="7990"/>
                  </a:lnTo>
                  <a:close/>
                  <a:moveTo>
                    <a:pt x="5482" y="8254"/>
                  </a:moveTo>
                  <a:lnTo>
                    <a:pt x="5733" y="11622"/>
                  </a:lnTo>
                  <a:lnTo>
                    <a:pt x="2365" y="11859"/>
                  </a:lnTo>
                  <a:lnTo>
                    <a:pt x="2114" y="8492"/>
                  </a:lnTo>
                  <a:lnTo>
                    <a:pt x="5482" y="8254"/>
                  </a:lnTo>
                  <a:close/>
                  <a:moveTo>
                    <a:pt x="47069" y="8664"/>
                  </a:moveTo>
                  <a:lnTo>
                    <a:pt x="47320" y="12031"/>
                  </a:lnTo>
                  <a:lnTo>
                    <a:pt x="43952" y="12282"/>
                  </a:lnTo>
                  <a:lnTo>
                    <a:pt x="43701" y="8914"/>
                  </a:lnTo>
                  <a:lnTo>
                    <a:pt x="47069" y="8664"/>
                  </a:lnTo>
                  <a:close/>
                  <a:moveTo>
                    <a:pt x="43622" y="8914"/>
                  </a:moveTo>
                  <a:lnTo>
                    <a:pt x="43860" y="12282"/>
                  </a:lnTo>
                  <a:lnTo>
                    <a:pt x="40492" y="12520"/>
                  </a:lnTo>
                  <a:lnTo>
                    <a:pt x="40254" y="9152"/>
                  </a:lnTo>
                  <a:lnTo>
                    <a:pt x="43622" y="8914"/>
                  </a:lnTo>
                  <a:close/>
                  <a:moveTo>
                    <a:pt x="40188" y="9152"/>
                  </a:moveTo>
                  <a:lnTo>
                    <a:pt x="40426" y="12520"/>
                  </a:lnTo>
                  <a:lnTo>
                    <a:pt x="37059" y="12771"/>
                  </a:lnTo>
                  <a:lnTo>
                    <a:pt x="36821" y="9403"/>
                  </a:lnTo>
                  <a:lnTo>
                    <a:pt x="40188" y="9152"/>
                  </a:lnTo>
                  <a:close/>
                  <a:moveTo>
                    <a:pt x="36728" y="9403"/>
                  </a:moveTo>
                  <a:lnTo>
                    <a:pt x="36979" y="12771"/>
                  </a:lnTo>
                  <a:lnTo>
                    <a:pt x="33612" y="13022"/>
                  </a:lnTo>
                  <a:lnTo>
                    <a:pt x="33361" y="9654"/>
                  </a:lnTo>
                  <a:lnTo>
                    <a:pt x="36728" y="9403"/>
                  </a:lnTo>
                  <a:close/>
                  <a:moveTo>
                    <a:pt x="33281" y="9667"/>
                  </a:moveTo>
                  <a:lnTo>
                    <a:pt x="33532" y="13035"/>
                  </a:lnTo>
                  <a:lnTo>
                    <a:pt x="30165" y="13286"/>
                  </a:lnTo>
                  <a:lnTo>
                    <a:pt x="29914" y="9918"/>
                  </a:lnTo>
                  <a:lnTo>
                    <a:pt x="33281" y="9667"/>
                  </a:lnTo>
                  <a:close/>
                  <a:moveTo>
                    <a:pt x="29848" y="9918"/>
                  </a:moveTo>
                  <a:lnTo>
                    <a:pt x="30099" y="13286"/>
                  </a:lnTo>
                  <a:lnTo>
                    <a:pt x="26731" y="13537"/>
                  </a:lnTo>
                  <a:lnTo>
                    <a:pt x="26480" y="10169"/>
                  </a:lnTo>
                  <a:lnTo>
                    <a:pt x="29848" y="9918"/>
                  </a:lnTo>
                  <a:close/>
                  <a:moveTo>
                    <a:pt x="26401" y="10169"/>
                  </a:moveTo>
                  <a:lnTo>
                    <a:pt x="26652" y="13537"/>
                  </a:lnTo>
                  <a:lnTo>
                    <a:pt x="23284" y="13774"/>
                  </a:lnTo>
                  <a:lnTo>
                    <a:pt x="23033" y="10407"/>
                  </a:lnTo>
                  <a:lnTo>
                    <a:pt x="26401" y="10169"/>
                  </a:lnTo>
                  <a:close/>
                  <a:moveTo>
                    <a:pt x="22954" y="10433"/>
                  </a:moveTo>
                  <a:lnTo>
                    <a:pt x="23192" y="13801"/>
                  </a:lnTo>
                  <a:lnTo>
                    <a:pt x="19824" y="14039"/>
                  </a:lnTo>
                  <a:lnTo>
                    <a:pt x="19573" y="10671"/>
                  </a:lnTo>
                  <a:lnTo>
                    <a:pt x="22954" y="10433"/>
                  </a:lnTo>
                  <a:close/>
                  <a:moveTo>
                    <a:pt x="19520" y="10671"/>
                  </a:moveTo>
                  <a:lnTo>
                    <a:pt x="19758" y="14039"/>
                  </a:lnTo>
                  <a:lnTo>
                    <a:pt x="16390" y="14289"/>
                  </a:lnTo>
                  <a:lnTo>
                    <a:pt x="16153" y="10922"/>
                  </a:lnTo>
                  <a:lnTo>
                    <a:pt x="19520" y="10671"/>
                  </a:lnTo>
                  <a:close/>
                  <a:moveTo>
                    <a:pt x="16060" y="10922"/>
                  </a:moveTo>
                  <a:lnTo>
                    <a:pt x="16311" y="14289"/>
                  </a:lnTo>
                  <a:lnTo>
                    <a:pt x="12943" y="14540"/>
                  </a:lnTo>
                  <a:lnTo>
                    <a:pt x="12692" y="11173"/>
                  </a:lnTo>
                  <a:lnTo>
                    <a:pt x="16060" y="10922"/>
                  </a:lnTo>
                  <a:close/>
                  <a:moveTo>
                    <a:pt x="12613" y="11186"/>
                  </a:moveTo>
                  <a:lnTo>
                    <a:pt x="12864" y="14554"/>
                  </a:lnTo>
                  <a:lnTo>
                    <a:pt x="9496" y="14805"/>
                  </a:lnTo>
                  <a:lnTo>
                    <a:pt x="9246" y="11437"/>
                  </a:lnTo>
                  <a:lnTo>
                    <a:pt x="12613" y="11186"/>
                  </a:lnTo>
                  <a:close/>
                  <a:moveTo>
                    <a:pt x="9179" y="11437"/>
                  </a:moveTo>
                  <a:lnTo>
                    <a:pt x="9430" y="14805"/>
                  </a:lnTo>
                  <a:lnTo>
                    <a:pt x="6063" y="15055"/>
                  </a:lnTo>
                  <a:lnTo>
                    <a:pt x="5812" y="11688"/>
                  </a:lnTo>
                  <a:lnTo>
                    <a:pt x="9179" y="11437"/>
                  </a:lnTo>
                  <a:close/>
                  <a:moveTo>
                    <a:pt x="5733" y="11701"/>
                  </a:moveTo>
                  <a:lnTo>
                    <a:pt x="5984" y="15069"/>
                  </a:lnTo>
                  <a:lnTo>
                    <a:pt x="2616" y="15320"/>
                  </a:lnTo>
                  <a:lnTo>
                    <a:pt x="2365" y="11952"/>
                  </a:lnTo>
                  <a:lnTo>
                    <a:pt x="5733" y="11701"/>
                  </a:lnTo>
                  <a:close/>
                  <a:moveTo>
                    <a:pt x="47320" y="12097"/>
                  </a:moveTo>
                  <a:lnTo>
                    <a:pt x="47558" y="15465"/>
                  </a:lnTo>
                  <a:lnTo>
                    <a:pt x="44190" y="15716"/>
                  </a:lnTo>
                  <a:lnTo>
                    <a:pt x="43952" y="12348"/>
                  </a:lnTo>
                  <a:lnTo>
                    <a:pt x="47320" y="12097"/>
                  </a:lnTo>
                  <a:close/>
                  <a:moveTo>
                    <a:pt x="43886" y="12348"/>
                  </a:moveTo>
                  <a:lnTo>
                    <a:pt x="44124" y="15716"/>
                  </a:lnTo>
                  <a:lnTo>
                    <a:pt x="40756" y="15953"/>
                  </a:lnTo>
                  <a:lnTo>
                    <a:pt x="40519" y="12586"/>
                  </a:lnTo>
                  <a:lnTo>
                    <a:pt x="43886" y="12348"/>
                  </a:lnTo>
                  <a:close/>
                  <a:moveTo>
                    <a:pt x="40426" y="12612"/>
                  </a:moveTo>
                  <a:lnTo>
                    <a:pt x="40677" y="15980"/>
                  </a:lnTo>
                  <a:lnTo>
                    <a:pt x="37309" y="16218"/>
                  </a:lnTo>
                  <a:lnTo>
                    <a:pt x="37059" y="12850"/>
                  </a:lnTo>
                  <a:lnTo>
                    <a:pt x="40426" y="12612"/>
                  </a:lnTo>
                  <a:close/>
                  <a:moveTo>
                    <a:pt x="36979" y="12850"/>
                  </a:moveTo>
                  <a:lnTo>
                    <a:pt x="37230" y="16218"/>
                  </a:lnTo>
                  <a:lnTo>
                    <a:pt x="33863" y="16469"/>
                  </a:lnTo>
                  <a:lnTo>
                    <a:pt x="33612" y="13101"/>
                  </a:lnTo>
                  <a:lnTo>
                    <a:pt x="36979" y="12850"/>
                  </a:lnTo>
                  <a:close/>
                  <a:moveTo>
                    <a:pt x="33546" y="13101"/>
                  </a:moveTo>
                  <a:lnTo>
                    <a:pt x="33796" y="16469"/>
                  </a:lnTo>
                  <a:lnTo>
                    <a:pt x="30429" y="16719"/>
                  </a:lnTo>
                  <a:lnTo>
                    <a:pt x="30178" y="13352"/>
                  </a:lnTo>
                  <a:lnTo>
                    <a:pt x="33546" y="13101"/>
                  </a:lnTo>
                  <a:close/>
                  <a:moveTo>
                    <a:pt x="30099" y="13365"/>
                  </a:moveTo>
                  <a:lnTo>
                    <a:pt x="30350" y="16733"/>
                  </a:lnTo>
                  <a:lnTo>
                    <a:pt x="26982" y="16984"/>
                  </a:lnTo>
                  <a:lnTo>
                    <a:pt x="26731" y="13616"/>
                  </a:lnTo>
                  <a:lnTo>
                    <a:pt x="30099" y="13365"/>
                  </a:lnTo>
                  <a:close/>
                  <a:moveTo>
                    <a:pt x="26652" y="13616"/>
                  </a:moveTo>
                  <a:lnTo>
                    <a:pt x="26889" y="16984"/>
                  </a:lnTo>
                  <a:lnTo>
                    <a:pt x="23522" y="17235"/>
                  </a:lnTo>
                  <a:lnTo>
                    <a:pt x="23284" y="13867"/>
                  </a:lnTo>
                  <a:lnTo>
                    <a:pt x="26652" y="13616"/>
                  </a:lnTo>
                  <a:close/>
                  <a:moveTo>
                    <a:pt x="23218" y="13867"/>
                  </a:moveTo>
                  <a:lnTo>
                    <a:pt x="23456" y="17235"/>
                  </a:lnTo>
                  <a:lnTo>
                    <a:pt x="20088" y="17472"/>
                  </a:lnTo>
                  <a:lnTo>
                    <a:pt x="19850" y="14105"/>
                  </a:lnTo>
                  <a:lnTo>
                    <a:pt x="23218" y="13867"/>
                  </a:lnTo>
                  <a:close/>
                  <a:moveTo>
                    <a:pt x="19758" y="14131"/>
                  </a:moveTo>
                  <a:lnTo>
                    <a:pt x="20009" y="17499"/>
                  </a:lnTo>
                  <a:lnTo>
                    <a:pt x="16641" y="17736"/>
                  </a:lnTo>
                  <a:lnTo>
                    <a:pt x="16390" y="14369"/>
                  </a:lnTo>
                  <a:lnTo>
                    <a:pt x="19758" y="14131"/>
                  </a:lnTo>
                  <a:close/>
                  <a:moveTo>
                    <a:pt x="16311" y="14369"/>
                  </a:moveTo>
                  <a:lnTo>
                    <a:pt x="16562" y="17736"/>
                  </a:lnTo>
                  <a:lnTo>
                    <a:pt x="13194" y="17987"/>
                  </a:lnTo>
                  <a:lnTo>
                    <a:pt x="12943" y="14620"/>
                  </a:lnTo>
                  <a:lnTo>
                    <a:pt x="16311" y="14369"/>
                  </a:lnTo>
                  <a:close/>
                  <a:moveTo>
                    <a:pt x="12877" y="14633"/>
                  </a:moveTo>
                  <a:lnTo>
                    <a:pt x="13128" y="18000"/>
                  </a:lnTo>
                  <a:lnTo>
                    <a:pt x="9761" y="18251"/>
                  </a:lnTo>
                  <a:lnTo>
                    <a:pt x="9510" y="14884"/>
                  </a:lnTo>
                  <a:lnTo>
                    <a:pt x="12877" y="14633"/>
                  </a:lnTo>
                  <a:close/>
                  <a:moveTo>
                    <a:pt x="9430" y="14884"/>
                  </a:moveTo>
                  <a:lnTo>
                    <a:pt x="9681" y="18251"/>
                  </a:lnTo>
                  <a:lnTo>
                    <a:pt x="6314" y="18502"/>
                  </a:lnTo>
                  <a:lnTo>
                    <a:pt x="6063" y="15135"/>
                  </a:lnTo>
                  <a:lnTo>
                    <a:pt x="9430" y="14884"/>
                  </a:lnTo>
                  <a:close/>
                  <a:moveTo>
                    <a:pt x="5997" y="15135"/>
                  </a:moveTo>
                  <a:lnTo>
                    <a:pt x="6248" y="18502"/>
                  </a:lnTo>
                  <a:lnTo>
                    <a:pt x="2880" y="18753"/>
                  </a:lnTo>
                  <a:lnTo>
                    <a:pt x="2629" y="15386"/>
                  </a:lnTo>
                  <a:lnTo>
                    <a:pt x="5997" y="15135"/>
                  </a:lnTo>
                  <a:close/>
                  <a:moveTo>
                    <a:pt x="47558" y="15544"/>
                  </a:moveTo>
                  <a:lnTo>
                    <a:pt x="47809" y="18912"/>
                  </a:lnTo>
                  <a:lnTo>
                    <a:pt x="44441" y="19163"/>
                  </a:lnTo>
                  <a:lnTo>
                    <a:pt x="44190" y="15795"/>
                  </a:lnTo>
                  <a:lnTo>
                    <a:pt x="47558" y="15544"/>
                  </a:lnTo>
                  <a:close/>
                  <a:moveTo>
                    <a:pt x="44124" y="15795"/>
                  </a:moveTo>
                  <a:lnTo>
                    <a:pt x="44375" y="19163"/>
                  </a:lnTo>
                  <a:lnTo>
                    <a:pt x="41007" y="19414"/>
                  </a:lnTo>
                  <a:lnTo>
                    <a:pt x="40756" y="16046"/>
                  </a:lnTo>
                  <a:lnTo>
                    <a:pt x="44124" y="15795"/>
                  </a:lnTo>
                  <a:close/>
                  <a:moveTo>
                    <a:pt x="40677" y="16046"/>
                  </a:moveTo>
                  <a:lnTo>
                    <a:pt x="40928" y="19414"/>
                  </a:lnTo>
                  <a:lnTo>
                    <a:pt x="37560" y="19651"/>
                  </a:lnTo>
                  <a:lnTo>
                    <a:pt x="37309" y="16284"/>
                  </a:lnTo>
                  <a:lnTo>
                    <a:pt x="40677" y="16046"/>
                  </a:lnTo>
                  <a:close/>
                  <a:moveTo>
                    <a:pt x="37243" y="16310"/>
                  </a:moveTo>
                  <a:lnTo>
                    <a:pt x="37494" y="19678"/>
                  </a:lnTo>
                  <a:lnTo>
                    <a:pt x="34127" y="19915"/>
                  </a:lnTo>
                  <a:lnTo>
                    <a:pt x="33876" y="16548"/>
                  </a:lnTo>
                  <a:lnTo>
                    <a:pt x="37243" y="16310"/>
                  </a:lnTo>
                  <a:close/>
                  <a:moveTo>
                    <a:pt x="33796" y="16548"/>
                  </a:moveTo>
                  <a:lnTo>
                    <a:pt x="34047" y="19915"/>
                  </a:lnTo>
                  <a:lnTo>
                    <a:pt x="30680" y="20166"/>
                  </a:lnTo>
                  <a:lnTo>
                    <a:pt x="30429" y="16799"/>
                  </a:lnTo>
                  <a:lnTo>
                    <a:pt x="33796" y="16548"/>
                  </a:lnTo>
                  <a:close/>
                  <a:moveTo>
                    <a:pt x="30350" y="16799"/>
                  </a:moveTo>
                  <a:lnTo>
                    <a:pt x="30587" y="20166"/>
                  </a:lnTo>
                  <a:lnTo>
                    <a:pt x="27220" y="20417"/>
                  </a:lnTo>
                  <a:lnTo>
                    <a:pt x="26982" y="17050"/>
                  </a:lnTo>
                  <a:lnTo>
                    <a:pt x="30350" y="16799"/>
                  </a:lnTo>
                  <a:close/>
                  <a:moveTo>
                    <a:pt x="26916" y="17063"/>
                  </a:moveTo>
                  <a:lnTo>
                    <a:pt x="27154" y="20430"/>
                  </a:lnTo>
                  <a:lnTo>
                    <a:pt x="23786" y="20681"/>
                  </a:lnTo>
                  <a:lnTo>
                    <a:pt x="23535" y="17314"/>
                  </a:lnTo>
                  <a:lnTo>
                    <a:pt x="26916" y="17063"/>
                  </a:lnTo>
                  <a:close/>
                  <a:moveTo>
                    <a:pt x="23456" y="17314"/>
                  </a:moveTo>
                  <a:lnTo>
                    <a:pt x="23707" y="20681"/>
                  </a:lnTo>
                  <a:lnTo>
                    <a:pt x="20339" y="20932"/>
                  </a:lnTo>
                  <a:lnTo>
                    <a:pt x="20088" y="17565"/>
                  </a:lnTo>
                  <a:lnTo>
                    <a:pt x="23456" y="17314"/>
                  </a:lnTo>
                  <a:close/>
                  <a:moveTo>
                    <a:pt x="20009" y="17565"/>
                  </a:moveTo>
                  <a:lnTo>
                    <a:pt x="20260" y="20932"/>
                  </a:lnTo>
                  <a:lnTo>
                    <a:pt x="16892" y="21170"/>
                  </a:lnTo>
                  <a:lnTo>
                    <a:pt x="16641" y="17802"/>
                  </a:lnTo>
                  <a:lnTo>
                    <a:pt x="20009" y="17565"/>
                  </a:lnTo>
                  <a:close/>
                  <a:moveTo>
                    <a:pt x="16575" y="17829"/>
                  </a:moveTo>
                  <a:lnTo>
                    <a:pt x="16826" y="21196"/>
                  </a:lnTo>
                  <a:lnTo>
                    <a:pt x="13458" y="21434"/>
                  </a:lnTo>
                  <a:lnTo>
                    <a:pt x="13207" y="18067"/>
                  </a:lnTo>
                  <a:lnTo>
                    <a:pt x="16575" y="17829"/>
                  </a:lnTo>
                  <a:close/>
                  <a:moveTo>
                    <a:pt x="13128" y="18067"/>
                  </a:moveTo>
                  <a:lnTo>
                    <a:pt x="13379" y="21434"/>
                  </a:lnTo>
                  <a:lnTo>
                    <a:pt x="9998" y="21685"/>
                  </a:lnTo>
                  <a:lnTo>
                    <a:pt x="9761" y="18317"/>
                  </a:lnTo>
                  <a:lnTo>
                    <a:pt x="13128" y="18067"/>
                  </a:lnTo>
                  <a:close/>
                  <a:moveTo>
                    <a:pt x="9681" y="18331"/>
                  </a:moveTo>
                  <a:lnTo>
                    <a:pt x="9919" y="21698"/>
                  </a:lnTo>
                  <a:lnTo>
                    <a:pt x="6551" y="21949"/>
                  </a:lnTo>
                  <a:lnTo>
                    <a:pt x="6314" y="18582"/>
                  </a:lnTo>
                  <a:lnTo>
                    <a:pt x="9681" y="18331"/>
                  </a:lnTo>
                  <a:close/>
                  <a:moveTo>
                    <a:pt x="6248" y="18582"/>
                  </a:moveTo>
                  <a:lnTo>
                    <a:pt x="6485" y="21949"/>
                  </a:lnTo>
                  <a:lnTo>
                    <a:pt x="3118" y="22200"/>
                  </a:lnTo>
                  <a:lnTo>
                    <a:pt x="2880" y="18832"/>
                  </a:lnTo>
                  <a:lnTo>
                    <a:pt x="6248" y="18582"/>
                  </a:lnTo>
                  <a:close/>
                  <a:moveTo>
                    <a:pt x="47822" y="18991"/>
                  </a:moveTo>
                  <a:lnTo>
                    <a:pt x="48073" y="22359"/>
                  </a:lnTo>
                  <a:lnTo>
                    <a:pt x="44705" y="22610"/>
                  </a:lnTo>
                  <a:lnTo>
                    <a:pt x="44454" y="19242"/>
                  </a:lnTo>
                  <a:lnTo>
                    <a:pt x="47822" y="18991"/>
                  </a:lnTo>
                  <a:close/>
                  <a:moveTo>
                    <a:pt x="44375" y="19242"/>
                  </a:moveTo>
                  <a:lnTo>
                    <a:pt x="44626" y="22610"/>
                  </a:lnTo>
                  <a:lnTo>
                    <a:pt x="41258" y="22860"/>
                  </a:lnTo>
                  <a:lnTo>
                    <a:pt x="41007" y="19493"/>
                  </a:lnTo>
                  <a:lnTo>
                    <a:pt x="44375" y="19242"/>
                  </a:lnTo>
                  <a:close/>
                  <a:moveTo>
                    <a:pt x="40941" y="19493"/>
                  </a:moveTo>
                  <a:lnTo>
                    <a:pt x="41192" y="22860"/>
                  </a:lnTo>
                  <a:lnTo>
                    <a:pt x="37824" y="23111"/>
                  </a:lnTo>
                  <a:lnTo>
                    <a:pt x="37574" y="19744"/>
                  </a:lnTo>
                  <a:lnTo>
                    <a:pt x="40941" y="19493"/>
                  </a:lnTo>
                  <a:close/>
                  <a:moveTo>
                    <a:pt x="37494" y="19744"/>
                  </a:moveTo>
                  <a:lnTo>
                    <a:pt x="37745" y="23111"/>
                  </a:lnTo>
                  <a:lnTo>
                    <a:pt x="34378" y="23349"/>
                  </a:lnTo>
                  <a:lnTo>
                    <a:pt x="34127" y="19981"/>
                  </a:lnTo>
                  <a:lnTo>
                    <a:pt x="37494" y="19744"/>
                  </a:lnTo>
                  <a:close/>
                  <a:moveTo>
                    <a:pt x="34047" y="20008"/>
                  </a:moveTo>
                  <a:lnTo>
                    <a:pt x="34285" y="23376"/>
                  </a:lnTo>
                  <a:lnTo>
                    <a:pt x="30917" y="23613"/>
                  </a:lnTo>
                  <a:lnTo>
                    <a:pt x="30680" y="20246"/>
                  </a:lnTo>
                  <a:lnTo>
                    <a:pt x="34047" y="20008"/>
                  </a:lnTo>
                  <a:close/>
                  <a:moveTo>
                    <a:pt x="30614" y="20246"/>
                  </a:moveTo>
                  <a:lnTo>
                    <a:pt x="30851" y="23613"/>
                  </a:lnTo>
                  <a:lnTo>
                    <a:pt x="27484" y="23864"/>
                  </a:lnTo>
                  <a:lnTo>
                    <a:pt x="27246" y="20497"/>
                  </a:lnTo>
                  <a:lnTo>
                    <a:pt x="30614" y="20246"/>
                  </a:lnTo>
                  <a:close/>
                  <a:moveTo>
                    <a:pt x="27154" y="20497"/>
                  </a:moveTo>
                  <a:lnTo>
                    <a:pt x="27405" y="23864"/>
                  </a:lnTo>
                  <a:lnTo>
                    <a:pt x="24037" y="24115"/>
                  </a:lnTo>
                  <a:lnTo>
                    <a:pt x="23786" y="20747"/>
                  </a:lnTo>
                  <a:lnTo>
                    <a:pt x="27154" y="20497"/>
                  </a:lnTo>
                  <a:close/>
                  <a:moveTo>
                    <a:pt x="23707" y="20761"/>
                  </a:moveTo>
                  <a:lnTo>
                    <a:pt x="23958" y="24128"/>
                  </a:lnTo>
                  <a:lnTo>
                    <a:pt x="20590" y="24379"/>
                  </a:lnTo>
                  <a:lnTo>
                    <a:pt x="20339" y="21012"/>
                  </a:lnTo>
                  <a:lnTo>
                    <a:pt x="23707" y="20761"/>
                  </a:lnTo>
                  <a:close/>
                  <a:moveTo>
                    <a:pt x="20273" y="21012"/>
                  </a:moveTo>
                  <a:lnTo>
                    <a:pt x="20524" y="24379"/>
                  </a:lnTo>
                  <a:lnTo>
                    <a:pt x="17156" y="24630"/>
                  </a:lnTo>
                  <a:lnTo>
                    <a:pt x="16905" y="21262"/>
                  </a:lnTo>
                  <a:lnTo>
                    <a:pt x="20273" y="21012"/>
                  </a:lnTo>
                  <a:close/>
                  <a:moveTo>
                    <a:pt x="16826" y="21276"/>
                  </a:moveTo>
                  <a:lnTo>
                    <a:pt x="17077" y="24643"/>
                  </a:lnTo>
                  <a:lnTo>
                    <a:pt x="13709" y="24894"/>
                  </a:lnTo>
                  <a:lnTo>
                    <a:pt x="13458" y="21527"/>
                  </a:lnTo>
                  <a:lnTo>
                    <a:pt x="16826" y="21276"/>
                  </a:lnTo>
                  <a:close/>
                  <a:moveTo>
                    <a:pt x="13379" y="21527"/>
                  </a:moveTo>
                  <a:lnTo>
                    <a:pt x="13617" y="24894"/>
                  </a:lnTo>
                  <a:lnTo>
                    <a:pt x="10249" y="25132"/>
                  </a:lnTo>
                  <a:lnTo>
                    <a:pt x="9998" y="21764"/>
                  </a:lnTo>
                  <a:lnTo>
                    <a:pt x="13379" y="21527"/>
                  </a:lnTo>
                  <a:close/>
                  <a:moveTo>
                    <a:pt x="9945" y="21764"/>
                  </a:moveTo>
                  <a:lnTo>
                    <a:pt x="10183" y="25132"/>
                  </a:lnTo>
                  <a:lnTo>
                    <a:pt x="6816" y="25383"/>
                  </a:lnTo>
                  <a:lnTo>
                    <a:pt x="6578" y="22015"/>
                  </a:lnTo>
                  <a:lnTo>
                    <a:pt x="9945" y="21764"/>
                  </a:lnTo>
                  <a:close/>
                  <a:moveTo>
                    <a:pt x="6485" y="22028"/>
                  </a:moveTo>
                  <a:lnTo>
                    <a:pt x="6736" y="25396"/>
                  </a:lnTo>
                  <a:lnTo>
                    <a:pt x="3369" y="25647"/>
                  </a:lnTo>
                  <a:lnTo>
                    <a:pt x="3118" y="22279"/>
                  </a:lnTo>
                  <a:lnTo>
                    <a:pt x="6485" y="22028"/>
                  </a:lnTo>
                  <a:close/>
                  <a:moveTo>
                    <a:pt x="48073" y="22425"/>
                  </a:moveTo>
                  <a:lnTo>
                    <a:pt x="48324" y="25792"/>
                  </a:lnTo>
                  <a:lnTo>
                    <a:pt x="44956" y="26043"/>
                  </a:lnTo>
                  <a:lnTo>
                    <a:pt x="44705" y="22676"/>
                  </a:lnTo>
                  <a:lnTo>
                    <a:pt x="48073" y="22425"/>
                  </a:lnTo>
                  <a:close/>
                  <a:moveTo>
                    <a:pt x="44639" y="22676"/>
                  </a:moveTo>
                  <a:lnTo>
                    <a:pt x="44890" y="26043"/>
                  </a:lnTo>
                  <a:lnTo>
                    <a:pt x="41522" y="26294"/>
                  </a:lnTo>
                  <a:lnTo>
                    <a:pt x="41271" y="22927"/>
                  </a:lnTo>
                  <a:lnTo>
                    <a:pt x="44639" y="22676"/>
                  </a:lnTo>
                  <a:close/>
                  <a:moveTo>
                    <a:pt x="41192" y="22940"/>
                  </a:moveTo>
                  <a:lnTo>
                    <a:pt x="41443" y="26307"/>
                  </a:lnTo>
                  <a:lnTo>
                    <a:pt x="38075" y="26558"/>
                  </a:lnTo>
                  <a:lnTo>
                    <a:pt x="37824" y="23191"/>
                  </a:lnTo>
                  <a:lnTo>
                    <a:pt x="41192" y="22940"/>
                  </a:lnTo>
                  <a:close/>
                  <a:moveTo>
                    <a:pt x="37745" y="23191"/>
                  </a:moveTo>
                  <a:lnTo>
                    <a:pt x="37983" y="26558"/>
                  </a:lnTo>
                  <a:lnTo>
                    <a:pt x="34615" y="26809"/>
                  </a:lnTo>
                  <a:lnTo>
                    <a:pt x="34378" y="23442"/>
                  </a:lnTo>
                  <a:lnTo>
                    <a:pt x="37745" y="23191"/>
                  </a:lnTo>
                  <a:close/>
                  <a:moveTo>
                    <a:pt x="34312" y="23442"/>
                  </a:moveTo>
                  <a:lnTo>
                    <a:pt x="34549" y="26809"/>
                  </a:lnTo>
                  <a:lnTo>
                    <a:pt x="31182" y="27047"/>
                  </a:lnTo>
                  <a:lnTo>
                    <a:pt x="30944" y="23679"/>
                  </a:lnTo>
                  <a:lnTo>
                    <a:pt x="34312" y="23442"/>
                  </a:lnTo>
                  <a:close/>
                  <a:moveTo>
                    <a:pt x="30851" y="23706"/>
                  </a:moveTo>
                  <a:lnTo>
                    <a:pt x="31102" y="27073"/>
                  </a:lnTo>
                  <a:lnTo>
                    <a:pt x="27735" y="27311"/>
                  </a:lnTo>
                  <a:lnTo>
                    <a:pt x="27484" y="23943"/>
                  </a:lnTo>
                  <a:lnTo>
                    <a:pt x="30851" y="23706"/>
                  </a:lnTo>
                  <a:close/>
                  <a:moveTo>
                    <a:pt x="27405" y="23943"/>
                  </a:moveTo>
                  <a:lnTo>
                    <a:pt x="27655" y="27311"/>
                  </a:lnTo>
                  <a:lnTo>
                    <a:pt x="24288" y="27562"/>
                  </a:lnTo>
                  <a:lnTo>
                    <a:pt x="24037" y="24194"/>
                  </a:lnTo>
                  <a:lnTo>
                    <a:pt x="27405" y="23943"/>
                  </a:lnTo>
                  <a:close/>
                  <a:moveTo>
                    <a:pt x="23971" y="24208"/>
                  </a:moveTo>
                  <a:lnTo>
                    <a:pt x="24222" y="27575"/>
                  </a:lnTo>
                  <a:lnTo>
                    <a:pt x="20854" y="27826"/>
                  </a:lnTo>
                  <a:lnTo>
                    <a:pt x="20603" y="24458"/>
                  </a:lnTo>
                  <a:lnTo>
                    <a:pt x="23971" y="24208"/>
                  </a:lnTo>
                  <a:close/>
                  <a:moveTo>
                    <a:pt x="20524" y="24458"/>
                  </a:moveTo>
                  <a:lnTo>
                    <a:pt x="20775" y="27826"/>
                  </a:lnTo>
                  <a:lnTo>
                    <a:pt x="17407" y="28077"/>
                  </a:lnTo>
                  <a:lnTo>
                    <a:pt x="17156" y="24709"/>
                  </a:lnTo>
                  <a:lnTo>
                    <a:pt x="20524" y="24458"/>
                  </a:lnTo>
                  <a:close/>
                  <a:moveTo>
                    <a:pt x="17077" y="24709"/>
                  </a:moveTo>
                  <a:lnTo>
                    <a:pt x="17315" y="28077"/>
                  </a:lnTo>
                  <a:lnTo>
                    <a:pt x="13947" y="28328"/>
                  </a:lnTo>
                  <a:lnTo>
                    <a:pt x="13709" y="24960"/>
                  </a:lnTo>
                  <a:lnTo>
                    <a:pt x="17077" y="24709"/>
                  </a:lnTo>
                  <a:close/>
                  <a:moveTo>
                    <a:pt x="13643" y="24974"/>
                  </a:moveTo>
                  <a:lnTo>
                    <a:pt x="13881" y="28341"/>
                  </a:lnTo>
                  <a:lnTo>
                    <a:pt x="10513" y="28592"/>
                  </a:lnTo>
                  <a:lnTo>
                    <a:pt x="10276" y="25224"/>
                  </a:lnTo>
                  <a:lnTo>
                    <a:pt x="13643" y="24974"/>
                  </a:lnTo>
                  <a:close/>
                  <a:moveTo>
                    <a:pt x="10183" y="25224"/>
                  </a:moveTo>
                  <a:lnTo>
                    <a:pt x="10434" y="28592"/>
                  </a:lnTo>
                  <a:lnTo>
                    <a:pt x="7066" y="28830"/>
                  </a:lnTo>
                  <a:lnTo>
                    <a:pt x="6816" y="25462"/>
                  </a:lnTo>
                  <a:lnTo>
                    <a:pt x="10183" y="25224"/>
                  </a:lnTo>
                  <a:close/>
                  <a:moveTo>
                    <a:pt x="6749" y="25462"/>
                  </a:moveTo>
                  <a:lnTo>
                    <a:pt x="7000" y="28830"/>
                  </a:lnTo>
                  <a:lnTo>
                    <a:pt x="3633" y="29081"/>
                  </a:lnTo>
                  <a:lnTo>
                    <a:pt x="3382" y="25713"/>
                  </a:lnTo>
                  <a:lnTo>
                    <a:pt x="6749" y="25462"/>
                  </a:lnTo>
                  <a:close/>
                  <a:moveTo>
                    <a:pt x="48324" y="25885"/>
                  </a:moveTo>
                  <a:lnTo>
                    <a:pt x="48575" y="29252"/>
                  </a:lnTo>
                  <a:lnTo>
                    <a:pt x="45207" y="29490"/>
                  </a:lnTo>
                  <a:lnTo>
                    <a:pt x="44956" y="26122"/>
                  </a:lnTo>
                  <a:lnTo>
                    <a:pt x="48324" y="25885"/>
                  </a:lnTo>
                  <a:close/>
                  <a:moveTo>
                    <a:pt x="44890" y="26122"/>
                  </a:moveTo>
                  <a:lnTo>
                    <a:pt x="45141" y="29490"/>
                  </a:lnTo>
                  <a:lnTo>
                    <a:pt x="41773" y="29741"/>
                  </a:lnTo>
                  <a:lnTo>
                    <a:pt x="41522" y="26373"/>
                  </a:lnTo>
                  <a:lnTo>
                    <a:pt x="44890" y="26122"/>
                  </a:lnTo>
                  <a:close/>
                  <a:moveTo>
                    <a:pt x="41443" y="26373"/>
                  </a:moveTo>
                  <a:lnTo>
                    <a:pt x="41681" y="29741"/>
                  </a:lnTo>
                  <a:lnTo>
                    <a:pt x="38313" y="29992"/>
                  </a:lnTo>
                  <a:lnTo>
                    <a:pt x="38075" y="26624"/>
                  </a:lnTo>
                  <a:lnTo>
                    <a:pt x="41443" y="26373"/>
                  </a:lnTo>
                  <a:close/>
                  <a:moveTo>
                    <a:pt x="38009" y="26638"/>
                  </a:moveTo>
                  <a:lnTo>
                    <a:pt x="38247" y="30005"/>
                  </a:lnTo>
                  <a:lnTo>
                    <a:pt x="34879" y="30256"/>
                  </a:lnTo>
                  <a:lnTo>
                    <a:pt x="34642" y="26888"/>
                  </a:lnTo>
                  <a:lnTo>
                    <a:pt x="38009" y="26638"/>
                  </a:lnTo>
                  <a:close/>
                  <a:moveTo>
                    <a:pt x="34549" y="26888"/>
                  </a:moveTo>
                  <a:lnTo>
                    <a:pt x="34800" y="30256"/>
                  </a:lnTo>
                  <a:lnTo>
                    <a:pt x="31433" y="30507"/>
                  </a:lnTo>
                  <a:lnTo>
                    <a:pt x="31182" y="27139"/>
                  </a:lnTo>
                  <a:lnTo>
                    <a:pt x="34549" y="26888"/>
                  </a:lnTo>
                  <a:close/>
                  <a:moveTo>
                    <a:pt x="31102" y="27153"/>
                  </a:moveTo>
                  <a:lnTo>
                    <a:pt x="31353" y="30520"/>
                  </a:lnTo>
                  <a:lnTo>
                    <a:pt x="27986" y="30771"/>
                  </a:lnTo>
                  <a:lnTo>
                    <a:pt x="27735" y="27404"/>
                  </a:lnTo>
                  <a:lnTo>
                    <a:pt x="31102" y="27153"/>
                  </a:lnTo>
                  <a:close/>
                  <a:moveTo>
                    <a:pt x="27669" y="27404"/>
                  </a:moveTo>
                  <a:lnTo>
                    <a:pt x="27920" y="30771"/>
                  </a:lnTo>
                  <a:lnTo>
                    <a:pt x="24552" y="31009"/>
                  </a:lnTo>
                  <a:lnTo>
                    <a:pt x="24301" y="27641"/>
                  </a:lnTo>
                  <a:lnTo>
                    <a:pt x="27669" y="27404"/>
                  </a:lnTo>
                  <a:close/>
                  <a:moveTo>
                    <a:pt x="24222" y="27641"/>
                  </a:moveTo>
                  <a:lnTo>
                    <a:pt x="24473" y="31009"/>
                  </a:lnTo>
                  <a:lnTo>
                    <a:pt x="21105" y="31260"/>
                  </a:lnTo>
                  <a:lnTo>
                    <a:pt x="20854" y="27892"/>
                  </a:lnTo>
                  <a:lnTo>
                    <a:pt x="24222" y="27641"/>
                  </a:lnTo>
                  <a:close/>
                  <a:moveTo>
                    <a:pt x="20775" y="27905"/>
                  </a:moveTo>
                  <a:lnTo>
                    <a:pt x="21013" y="31273"/>
                  </a:lnTo>
                  <a:lnTo>
                    <a:pt x="17645" y="31524"/>
                  </a:lnTo>
                  <a:lnTo>
                    <a:pt x="17407" y="28156"/>
                  </a:lnTo>
                  <a:lnTo>
                    <a:pt x="20775" y="27905"/>
                  </a:lnTo>
                  <a:close/>
                  <a:moveTo>
                    <a:pt x="17341" y="28156"/>
                  </a:moveTo>
                  <a:lnTo>
                    <a:pt x="17579" y="31524"/>
                  </a:lnTo>
                  <a:lnTo>
                    <a:pt x="14211" y="31775"/>
                  </a:lnTo>
                  <a:lnTo>
                    <a:pt x="13960" y="28407"/>
                  </a:lnTo>
                  <a:lnTo>
                    <a:pt x="17341" y="28156"/>
                  </a:lnTo>
                  <a:close/>
                  <a:moveTo>
                    <a:pt x="13881" y="28407"/>
                  </a:moveTo>
                  <a:lnTo>
                    <a:pt x="14132" y="31775"/>
                  </a:lnTo>
                  <a:lnTo>
                    <a:pt x="10764" y="32026"/>
                  </a:lnTo>
                  <a:lnTo>
                    <a:pt x="10513" y="28658"/>
                  </a:lnTo>
                  <a:lnTo>
                    <a:pt x="13881" y="28407"/>
                  </a:lnTo>
                  <a:close/>
                  <a:moveTo>
                    <a:pt x="10434" y="28671"/>
                  </a:moveTo>
                  <a:lnTo>
                    <a:pt x="10685" y="32039"/>
                  </a:lnTo>
                  <a:lnTo>
                    <a:pt x="7317" y="32290"/>
                  </a:lnTo>
                  <a:lnTo>
                    <a:pt x="7066" y="28922"/>
                  </a:lnTo>
                  <a:lnTo>
                    <a:pt x="10434" y="28671"/>
                  </a:lnTo>
                  <a:close/>
                  <a:moveTo>
                    <a:pt x="7000" y="28922"/>
                  </a:moveTo>
                  <a:lnTo>
                    <a:pt x="7251" y="32290"/>
                  </a:lnTo>
                  <a:lnTo>
                    <a:pt x="3884" y="32528"/>
                  </a:lnTo>
                  <a:lnTo>
                    <a:pt x="3633" y="29160"/>
                  </a:lnTo>
                  <a:lnTo>
                    <a:pt x="7000" y="28922"/>
                  </a:lnTo>
                  <a:close/>
                  <a:moveTo>
                    <a:pt x="48588" y="29318"/>
                  </a:moveTo>
                  <a:lnTo>
                    <a:pt x="48839" y="32686"/>
                  </a:lnTo>
                  <a:lnTo>
                    <a:pt x="45471" y="32924"/>
                  </a:lnTo>
                  <a:lnTo>
                    <a:pt x="45220" y="29556"/>
                  </a:lnTo>
                  <a:lnTo>
                    <a:pt x="48588" y="29318"/>
                  </a:lnTo>
                  <a:close/>
                  <a:moveTo>
                    <a:pt x="45141" y="29583"/>
                  </a:moveTo>
                  <a:lnTo>
                    <a:pt x="45379" y="32950"/>
                  </a:lnTo>
                  <a:lnTo>
                    <a:pt x="42011" y="33188"/>
                  </a:lnTo>
                  <a:lnTo>
                    <a:pt x="41773" y="29820"/>
                  </a:lnTo>
                  <a:lnTo>
                    <a:pt x="45141" y="29583"/>
                  </a:lnTo>
                  <a:close/>
                  <a:moveTo>
                    <a:pt x="41707" y="29820"/>
                  </a:moveTo>
                  <a:lnTo>
                    <a:pt x="41945" y="33188"/>
                  </a:lnTo>
                  <a:lnTo>
                    <a:pt x="38577" y="33439"/>
                  </a:lnTo>
                  <a:lnTo>
                    <a:pt x="38340" y="30071"/>
                  </a:lnTo>
                  <a:lnTo>
                    <a:pt x="41707" y="29820"/>
                  </a:lnTo>
                  <a:close/>
                  <a:moveTo>
                    <a:pt x="38247" y="30071"/>
                  </a:moveTo>
                  <a:lnTo>
                    <a:pt x="38498" y="33439"/>
                  </a:lnTo>
                  <a:lnTo>
                    <a:pt x="35130" y="33690"/>
                  </a:lnTo>
                  <a:lnTo>
                    <a:pt x="34879" y="30322"/>
                  </a:lnTo>
                  <a:lnTo>
                    <a:pt x="38247" y="30071"/>
                  </a:lnTo>
                  <a:close/>
                  <a:moveTo>
                    <a:pt x="34800" y="30335"/>
                  </a:moveTo>
                  <a:lnTo>
                    <a:pt x="35051" y="33703"/>
                  </a:lnTo>
                  <a:lnTo>
                    <a:pt x="31683" y="33954"/>
                  </a:lnTo>
                  <a:lnTo>
                    <a:pt x="31433" y="30586"/>
                  </a:lnTo>
                  <a:lnTo>
                    <a:pt x="34800" y="30335"/>
                  </a:lnTo>
                  <a:close/>
                  <a:moveTo>
                    <a:pt x="31366" y="30586"/>
                  </a:moveTo>
                  <a:lnTo>
                    <a:pt x="31617" y="33954"/>
                  </a:lnTo>
                  <a:lnTo>
                    <a:pt x="28250" y="34205"/>
                  </a:lnTo>
                  <a:lnTo>
                    <a:pt x="27999" y="30837"/>
                  </a:lnTo>
                  <a:lnTo>
                    <a:pt x="31366" y="30586"/>
                  </a:lnTo>
                  <a:close/>
                  <a:moveTo>
                    <a:pt x="27920" y="30850"/>
                  </a:moveTo>
                  <a:lnTo>
                    <a:pt x="28170" y="34218"/>
                  </a:lnTo>
                  <a:lnTo>
                    <a:pt x="24803" y="34469"/>
                  </a:lnTo>
                  <a:lnTo>
                    <a:pt x="24552" y="31101"/>
                  </a:lnTo>
                  <a:lnTo>
                    <a:pt x="27920" y="30850"/>
                  </a:lnTo>
                  <a:close/>
                  <a:moveTo>
                    <a:pt x="24486" y="31101"/>
                  </a:moveTo>
                  <a:lnTo>
                    <a:pt x="24737" y="34469"/>
                  </a:lnTo>
                  <a:lnTo>
                    <a:pt x="21369" y="34707"/>
                  </a:lnTo>
                  <a:lnTo>
                    <a:pt x="21118" y="31339"/>
                  </a:lnTo>
                  <a:lnTo>
                    <a:pt x="24486" y="31101"/>
                  </a:lnTo>
                  <a:close/>
                  <a:moveTo>
                    <a:pt x="21039" y="31339"/>
                  </a:moveTo>
                  <a:lnTo>
                    <a:pt x="21277" y="34707"/>
                  </a:lnTo>
                  <a:lnTo>
                    <a:pt x="17909" y="34958"/>
                  </a:lnTo>
                  <a:lnTo>
                    <a:pt x="17671" y="31590"/>
                  </a:lnTo>
                  <a:lnTo>
                    <a:pt x="21039" y="31339"/>
                  </a:lnTo>
                  <a:close/>
                  <a:moveTo>
                    <a:pt x="17579" y="31603"/>
                  </a:moveTo>
                  <a:lnTo>
                    <a:pt x="17830" y="34971"/>
                  </a:lnTo>
                  <a:lnTo>
                    <a:pt x="14462" y="35222"/>
                  </a:lnTo>
                  <a:lnTo>
                    <a:pt x="14211" y="31854"/>
                  </a:lnTo>
                  <a:lnTo>
                    <a:pt x="17579" y="31603"/>
                  </a:lnTo>
                  <a:close/>
                  <a:moveTo>
                    <a:pt x="14132" y="31854"/>
                  </a:moveTo>
                  <a:lnTo>
                    <a:pt x="14383" y="35222"/>
                  </a:lnTo>
                  <a:lnTo>
                    <a:pt x="11015" y="35473"/>
                  </a:lnTo>
                  <a:lnTo>
                    <a:pt x="10764" y="32105"/>
                  </a:lnTo>
                  <a:lnTo>
                    <a:pt x="14132" y="31854"/>
                  </a:lnTo>
                  <a:close/>
                  <a:moveTo>
                    <a:pt x="10698" y="32105"/>
                  </a:moveTo>
                  <a:lnTo>
                    <a:pt x="10949" y="35473"/>
                  </a:lnTo>
                  <a:lnTo>
                    <a:pt x="7581" y="35724"/>
                  </a:lnTo>
                  <a:lnTo>
                    <a:pt x="7331" y="32356"/>
                  </a:lnTo>
                  <a:lnTo>
                    <a:pt x="10698" y="32105"/>
                  </a:lnTo>
                  <a:close/>
                  <a:moveTo>
                    <a:pt x="7251" y="32369"/>
                  </a:moveTo>
                  <a:lnTo>
                    <a:pt x="7502" y="35737"/>
                  </a:lnTo>
                  <a:lnTo>
                    <a:pt x="4135" y="35988"/>
                  </a:lnTo>
                  <a:lnTo>
                    <a:pt x="3884" y="32620"/>
                  </a:lnTo>
                  <a:lnTo>
                    <a:pt x="7251" y="32369"/>
                  </a:lnTo>
                  <a:close/>
                  <a:moveTo>
                    <a:pt x="48839" y="32765"/>
                  </a:moveTo>
                  <a:lnTo>
                    <a:pt x="49076" y="36133"/>
                  </a:lnTo>
                  <a:lnTo>
                    <a:pt x="45709" y="36384"/>
                  </a:lnTo>
                  <a:lnTo>
                    <a:pt x="45471" y="33016"/>
                  </a:lnTo>
                  <a:lnTo>
                    <a:pt x="48839" y="32765"/>
                  </a:lnTo>
                  <a:close/>
                  <a:moveTo>
                    <a:pt x="45405" y="33016"/>
                  </a:moveTo>
                  <a:lnTo>
                    <a:pt x="45643" y="36384"/>
                  </a:lnTo>
                  <a:lnTo>
                    <a:pt x="42275" y="36622"/>
                  </a:lnTo>
                  <a:lnTo>
                    <a:pt x="42037" y="33254"/>
                  </a:lnTo>
                  <a:lnTo>
                    <a:pt x="45405" y="33016"/>
                  </a:lnTo>
                  <a:close/>
                  <a:moveTo>
                    <a:pt x="41945" y="33280"/>
                  </a:moveTo>
                  <a:lnTo>
                    <a:pt x="42196" y="36648"/>
                  </a:lnTo>
                  <a:lnTo>
                    <a:pt x="38828" y="36886"/>
                  </a:lnTo>
                  <a:lnTo>
                    <a:pt x="38577" y="33518"/>
                  </a:lnTo>
                  <a:lnTo>
                    <a:pt x="41945" y="33280"/>
                  </a:lnTo>
                  <a:close/>
                  <a:moveTo>
                    <a:pt x="38498" y="33518"/>
                  </a:moveTo>
                  <a:lnTo>
                    <a:pt x="38749" y="36886"/>
                  </a:lnTo>
                  <a:lnTo>
                    <a:pt x="35381" y="37137"/>
                  </a:lnTo>
                  <a:lnTo>
                    <a:pt x="35130" y="33769"/>
                  </a:lnTo>
                  <a:lnTo>
                    <a:pt x="38498" y="33518"/>
                  </a:lnTo>
                  <a:close/>
                  <a:moveTo>
                    <a:pt x="35064" y="33782"/>
                  </a:moveTo>
                  <a:lnTo>
                    <a:pt x="35315" y="37150"/>
                  </a:lnTo>
                  <a:lnTo>
                    <a:pt x="31948" y="37401"/>
                  </a:lnTo>
                  <a:lnTo>
                    <a:pt x="31697" y="34033"/>
                  </a:lnTo>
                  <a:lnTo>
                    <a:pt x="35064" y="33782"/>
                  </a:lnTo>
                  <a:close/>
                  <a:moveTo>
                    <a:pt x="31617" y="34033"/>
                  </a:moveTo>
                  <a:lnTo>
                    <a:pt x="31868" y="37401"/>
                  </a:lnTo>
                  <a:lnTo>
                    <a:pt x="28501" y="37652"/>
                  </a:lnTo>
                  <a:lnTo>
                    <a:pt x="28250" y="34284"/>
                  </a:lnTo>
                  <a:lnTo>
                    <a:pt x="31617" y="34033"/>
                  </a:lnTo>
                  <a:close/>
                  <a:moveTo>
                    <a:pt x="28170" y="34284"/>
                  </a:moveTo>
                  <a:lnTo>
                    <a:pt x="28408" y="37652"/>
                  </a:lnTo>
                  <a:lnTo>
                    <a:pt x="25041" y="37903"/>
                  </a:lnTo>
                  <a:lnTo>
                    <a:pt x="24803" y="34535"/>
                  </a:lnTo>
                  <a:lnTo>
                    <a:pt x="28170" y="34284"/>
                  </a:lnTo>
                  <a:close/>
                  <a:moveTo>
                    <a:pt x="24737" y="34548"/>
                  </a:moveTo>
                  <a:lnTo>
                    <a:pt x="24975" y="37916"/>
                  </a:lnTo>
                  <a:lnTo>
                    <a:pt x="21607" y="38167"/>
                  </a:lnTo>
                  <a:lnTo>
                    <a:pt x="21369" y="34786"/>
                  </a:lnTo>
                  <a:lnTo>
                    <a:pt x="24737" y="34548"/>
                  </a:lnTo>
                  <a:close/>
                  <a:moveTo>
                    <a:pt x="21277" y="34786"/>
                  </a:moveTo>
                  <a:lnTo>
                    <a:pt x="21528" y="38167"/>
                  </a:lnTo>
                  <a:lnTo>
                    <a:pt x="18160" y="38405"/>
                  </a:lnTo>
                  <a:lnTo>
                    <a:pt x="17909" y="35037"/>
                  </a:lnTo>
                  <a:lnTo>
                    <a:pt x="21277" y="34786"/>
                  </a:lnTo>
                  <a:close/>
                  <a:moveTo>
                    <a:pt x="17830" y="35037"/>
                  </a:moveTo>
                  <a:lnTo>
                    <a:pt x="18081" y="38405"/>
                  </a:lnTo>
                  <a:lnTo>
                    <a:pt x="14713" y="38655"/>
                  </a:lnTo>
                  <a:lnTo>
                    <a:pt x="14462" y="35288"/>
                  </a:lnTo>
                  <a:lnTo>
                    <a:pt x="17830" y="35037"/>
                  </a:lnTo>
                  <a:close/>
                  <a:moveTo>
                    <a:pt x="14396" y="35301"/>
                  </a:moveTo>
                  <a:lnTo>
                    <a:pt x="14647" y="38669"/>
                  </a:lnTo>
                  <a:lnTo>
                    <a:pt x="11279" y="38920"/>
                  </a:lnTo>
                  <a:lnTo>
                    <a:pt x="11028" y="35552"/>
                  </a:lnTo>
                  <a:lnTo>
                    <a:pt x="14396" y="35301"/>
                  </a:lnTo>
                  <a:close/>
                  <a:moveTo>
                    <a:pt x="10949" y="35552"/>
                  </a:moveTo>
                  <a:lnTo>
                    <a:pt x="11200" y="38920"/>
                  </a:lnTo>
                  <a:lnTo>
                    <a:pt x="7832" y="39170"/>
                  </a:lnTo>
                  <a:lnTo>
                    <a:pt x="7581" y="35803"/>
                  </a:lnTo>
                  <a:lnTo>
                    <a:pt x="10949" y="35552"/>
                  </a:lnTo>
                  <a:close/>
                  <a:moveTo>
                    <a:pt x="7515" y="35803"/>
                  </a:moveTo>
                  <a:lnTo>
                    <a:pt x="7766" y="39170"/>
                  </a:lnTo>
                  <a:lnTo>
                    <a:pt x="4399" y="39421"/>
                  </a:lnTo>
                  <a:lnTo>
                    <a:pt x="4148" y="36054"/>
                  </a:lnTo>
                  <a:lnTo>
                    <a:pt x="7515" y="35803"/>
                  </a:lnTo>
                  <a:close/>
                  <a:moveTo>
                    <a:pt x="49076" y="36212"/>
                  </a:moveTo>
                  <a:lnTo>
                    <a:pt x="49327" y="39580"/>
                  </a:lnTo>
                  <a:lnTo>
                    <a:pt x="45960" y="39831"/>
                  </a:lnTo>
                  <a:lnTo>
                    <a:pt x="45709" y="36463"/>
                  </a:lnTo>
                  <a:lnTo>
                    <a:pt x="49076" y="36212"/>
                  </a:lnTo>
                  <a:close/>
                  <a:moveTo>
                    <a:pt x="45643" y="36463"/>
                  </a:moveTo>
                  <a:lnTo>
                    <a:pt x="45894" y="39831"/>
                  </a:lnTo>
                  <a:lnTo>
                    <a:pt x="42526" y="40069"/>
                  </a:lnTo>
                  <a:lnTo>
                    <a:pt x="42275" y="36701"/>
                  </a:lnTo>
                  <a:lnTo>
                    <a:pt x="45643" y="36463"/>
                  </a:lnTo>
                  <a:close/>
                  <a:moveTo>
                    <a:pt x="42196" y="36727"/>
                  </a:moveTo>
                  <a:lnTo>
                    <a:pt x="42447" y="40095"/>
                  </a:lnTo>
                  <a:lnTo>
                    <a:pt x="39079" y="40346"/>
                  </a:lnTo>
                  <a:lnTo>
                    <a:pt x="38828" y="36978"/>
                  </a:lnTo>
                  <a:lnTo>
                    <a:pt x="42196" y="36727"/>
                  </a:lnTo>
                  <a:close/>
                  <a:moveTo>
                    <a:pt x="38762" y="36978"/>
                  </a:moveTo>
                  <a:lnTo>
                    <a:pt x="39013" y="40346"/>
                  </a:lnTo>
                  <a:lnTo>
                    <a:pt x="35645" y="40584"/>
                  </a:lnTo>
                  <a:lnTo>
                    <a:pt x="35394" y="37216"/>
                  </a:lnTo>
                  <a:lnTo>
                    <a:pt x="38762" y="36978"/>
                  </a:lnTo>
                  <a:close/>
                  <a:moveTo>
                    <a:pt x="35315" y="37216"/>
                  </a:moveTo>
                  <a:lnTo>
                    <a:pt x="35566" y="40584"/>
                  </a:lnTo>
                  <a:lnTo>
                    <a:pt x="32198" y="40834"/>
                  </a:lnTo>
                  <a:lnTo>
                    <a:pt x="31948" y="37467"/>
                  </a:lnTo>
                  <a:lnTo>
                    <a:pt x="35315" y="37216"/>
                  </a:lnTo>
                  <a:close/>
                  <a:moveTo>
                    <a:pt x="31868" y="37480"/>
                  </a:moveTo>
                  <a:lnTo>
                    <a:pt x="32106" y="40848"/>
                  </a:lnTo>
                  <a:lnTo>
                    <a:pt x="28738" y="41099"/>
                  </a:lnTo>
                  <a:lnTo>
                    <a:pt x="28501" y="37731"/>
                  </a:lnTo>
                  <a:lnTo>
                    <a:pt x="31868" y="37480"/>
                  </a:lnTo>
                  <a:close/>
                  <a:moveTo>
                    <a:pt x="28435" y="37731"/>
                  </a:moveTo>
                  <a:lnTo>
                    <a:pt x="28672" y="41099"/>
                  </a:lnTo>
                  <a:lnTo>
                    <a:pt x="25305" y="41350"/>
                  </a:lnTo>
                  <a:lnTo>
                    <a:pt x="25067" y="37982"/>
                  </a:lnTo>
                  <a:lnTo>
                    <a:pt x="28435" y="37731"/>
                  </a:lnTo>
                  <a:close/>
                  <a:moveTo>
                    <a:pt x="24975" y="37982"/>
                  </a:moveTo>
                  <a:lnTo>
                    <a:pt x="25225" y="41350"/>
                  </a:lnTo>
                  <a:lnTo>
                    <a:pt x="21858" y="41600"/>
                  </a:lnTo>
                  <a:lnTo>
                    <a:pt x="21607" y="38233"/>
                  </a:lnTo>
                  <a:lnTo>
                    <a:pt x="24975" y="37982"/>
                  </a:lnTo>
                  <a:close/>
                  <a:moveTo>
                    <a:pt x="21528" y="38246"/>
                  </a:moveTo>
                  <a:lnTo>
                    <a:pt x="21779" y="41614"/>
                  </a:lnTo>
                  <a:lnTo>
                    <a:pt x="18411" y="41865"/>
                  </a:lnTo>
                  <a:lnTo>
                    <a:pt x="18160" y="38497"/>
                  </a:lnTo>
                  <a:lnTo>
                    <a:pt x="21528" y="38246"/>
                  </a:lnTo>
                  <a:close/>
                  <a:moveTo>
                    <a:pt x="18094" y="38497"/>
                  </a:moveTo>
                  <a:lnTo>
                    <a:pt x="18345" y="41865"/>
                  </a:lnTo>
                  <a:lnTo>
                    <a:pt x="14977" y="42102"/>
                  </a:lnTo>
                  <a:lnTo>
                    <a:pt x="14726" y="38735"/>
                  </a:lnTo>
                  <a:lnTo>
                    <a:pt x="18094" y="38497"/>
                  </a:lnTo>
                  <a:close/>
                  <a:moveTo>
                    <a:pt x="14647" y="38735"/>
                  </a:moveTo>
                  <a:lnTo>
                    <a:pt x="14898" y="42102"/>
                  </a:lnTo>
                  <a:lnTo>
                    <a:pt x="11530" y="42353"/>
                  </a:lnTo>
                  <a:lnTo>
                    <a:pt x="11279" y="38986"/>
                  </a:lnTo>
                  <a:lnTo>
                    <a:pt x="14647" y="38735"/>
                  </a:lnTo>
                  <a:close/>
                  <a:moveTo>
                    <a:pt x="11200" y="38999"/>
                  </a:moveTo>
                  <a:lnTo>
                    <a:pt x="11438" y="42366"/>
                  </a:lnTo>
                  <a:lnTo>
                    <a:pt x="8070" y="42617"/>
                  </a:lnTo>
                  <a:lnTo>
                    <a:pt x="7832" y="39250"/>
                  </a:lnTo>
                  <a:lnTo>
                    <a:pt x="11200" y="38999"/>
                  </a:lnTo>
                  <a:close/>
                  <a:moveTo>
                    <a:pt x="7766" y="39250"/>
                  </a:moveTo>
                  <a:lnTo>
                    <a:pt x="8004" y="42617"/>
                  </a:lnTo>
                  <a:lnTo>
                    <a:pt x="4636" y="42868"/>
                  </a:lnTo>
                  <a:lnTo>
                    <a:pt x="4399" y="39501"/>
                  </a:lnTo>
                  <a:lnTo>
                    <a:pt x="7766" y="39250"/>
                  </a:lnTo>
                  <a:close/>
                  <a:moveTo>
                    <a:pt x="49341" y="39646"/>
                  </a:moveTo>
                  <a:lnTo>
                    <a:pt x="49592" y="43014"/>
                  </a:lnTo>
                  <a:lnTo>
                    <a:pt x="46224" y="43264"/>
                  </a:lnTo>
                  <a:lnTo>
                    <a:pt x="45973" y="39897"/>
                  </a:lnTo>
                  <a:lnTo>
                    <a:pt x="49341" y="39646"/>
                  </a:lnTo>
                  <a:close/>
                  <a:moveTo>
                    <a:pt x="45894" y="39910"/>
                  </a:moveTo>
                  <a:lnTo>
                    <a:pt x="46145" y="43278"/>
                  </a:lnTo>
                  <a:lnTo>
                    <a:pt x="42777" y="43529"/>
                  </a:lnTo>
                  <a:lnTo>
                    <a:pt x="42526" y="40161"/>
                  </a:lnTo>
                  <a:lnTo>
                    <a:pt x="45894" y="39910"/>
                  </a:lnTo>
                  <a:close/>
                  <a:moveTo>
                    <a:pt x="42460" y="40161"/>
                  </a:moveTo>
                  <a:lnTo>
                    <a:pt x="42711" y="43529"/>
                  </a:lnTo>
                  <a:lnTo>
                    <a:pt x="39343" y="43780"/>
                  </a:lnTo>
                  <a:lnTo>
                    <a:pt x="39092" y="40399"/>
                  </a:lnTo>
                  <a:lnTo>
                    <a:pt x="42460" y="40161"/>
                  </a:lnTo>
                  <a:close/>
                  <a:moveTo>
                    <a:pt x="39013" y="40425"/>
                  </a:moveTo>
                  <a:lnTo>
                    <a:pt x="39264" y="43793"/>
                  </a:lnTo>
                  <a:lnTo>
                    <a:pt x="35896" y="44044"/>
                  </a:lnTo>
                  <a:lnTo>
                    <a:pt x="35645" y="40676"/>
                  </a:lnTo>
                  <a:lnTo>
                    <a:pt x="39013" y="40425"/>
                  </a:lnTo>
                  <a:close/>
                  <a:moveTo>
                    <a:pt x="35566" y="40676"/>
                  </a:moveTo>
                  <a:lnTo>
                    <a:pt x="35804" y="44044"/>
                  </a:lnTo>
                  <a:lnTo>
                    <a:pt x="32436" y="44281"/>
                  </a:lnTo>
                  <a:lnTo>
                    <a:pt x="32198" y="40914"/>
                  </a:lnTo>
                  <a:lnTo>
                    <a:pt x="35566" y="40676"/>
                  </a:lnTo>
                  <a:close/>
                  <a:moveTo>
                    <a:pt x="32132" y="40914"/>
                  </a:moveTo>
                  <a:lnTo>
                    <a:pt x="32370" y="44281"/>
                  </a:lnTo>
                  <a:lnTo>
                    <a:pt x="29003" y="44532"/>
                  </a:lnTo>
                  <a:lnTo>
                    <a:pt x="28765" y="41165"/>
                  </a:lnTo>
                  <a:lnTo>
                    <a:pt x="32132" y="40914"/>
                  </a:lnTo>
                  <a:close/>
                  <a:moveTo>
                    <a:pt x="28672" y="41178"/>
                  </a:moveTo>
                  <a:lnTo>
                    <a:pt x="28923" y="44546"/>
                  </a:lnTo>
                  <a:lnTo>
                    <a:pt x="25556" y="44796"/>
                  </a:lnTo>
                  <a:lnTo>
                    <a:pt x="25305" y="41429"/>
                  </a:lnTo>
                  <a:lnTo>
                    <a:pt x="28672" y="41178"/>
                  </a:lnTo>
                  <a:close/>
                  <a:moveTo>
                    <a:pt x="25225" y="41429"/>
                  </a:moveTo>
                  <a:lnTo>
                    <a:pt x="25476" y="44796"/>
                  </a:lnTo>
                  <a:lnTo>
                    <a:pt x="22109" y="45047"/>
                  </a:lnTo>
                  <a:lnTo>
                    <a:pt x="21858" y="41680"/>
                  </a:lnTo>
                  <a:lnTo>
                    <a:pt x="25225" y="41429"/>
                  </a:lnTo>
                  <a:close/>
                  <a:moveTo>
                    <a:pt x="21792" y="41680"/>
                  </a:moveTo>
                  <a:lnTo>
                    <a:pt x="22043" y="45047"/>
                  </a:lnTo>
                  <a:lnTo>
                    <a:pt x="18675" y="45298"/>
                  </a:lnTo>
                  <a:lnTo>
                    <a:pt x="18424" y="41931"/>
                  </a:lnTo>
                  <a:lnTo>
                    <a:pt x="21792" y="41680"/>
                  </a:lnTo>
                  <a:close/>
                  <a:moveTo>
                    <a:pt x="18345" y="41944"/>
                  </a:moveTo>
                  <a:lnTo>
                    <a:pt x="18596" y="45311"/>
                  </a:lnTo>
                  <a:lnTo>
                    <a:pt x="15228" y="45562"/>
                  </a:lnTo>
                  <a:lnTo>
                    <a:pt x="14977" y="42195"/>
                  </a:lnTo>
                  <a:lnTo>
                    <a:pt x="18345" y="41944"/>
                  </a:lnTo>
                  <a:close/>
                  <a:moveTo>
                    <a:pt x="14898" y="42195"/>
                  </a:moveTo>
                  <a:lnTo>
                    <a:pt x="15136" y="45562"/>
                  </a:lnTo>
                  <a:lnTo>
                    <a:pt x="11768" y="45800"/>
                  </a:lnTo>
                  <a:lnTo>
                    <a:pt x="11530" y="42432"/>
                  </a:lnTo>
                  <a:lnTo>
                    <a:pt x="14898" y="42195"/>
                  </a:lnTo>
                  <a:close/>
                  <a:moveTo>
                    <a:pt x="11464" y="42432"/>
                  </a:moveTo>
                  <a:lnTo>
                    <a:pt x="11702" y="45800"/>
                  </a:lnTo>
                  <a:lnTo>
                    <a:pt x="8334" y="46051"/>
                  </a:lnTo>
                  <a:lnTo>
                    <a:pt x="8097" y="42683"/>
                  </a:lnTo>
                  <a:lnTo>
                    <a:pt x="11464" y="42432"/>
                  </a:lnTo>
                  <a:close/>
                  <a:moveTo>
                    <a:pt x="8004" y="42697"/>
                  </a:moveTo>
                  <a:lnTo>
                    <a:pt x="8255" y="46064"/>
                  </a:lnTo>
                  <a:lnTo>
                    <a:pt x="4887" y="46315"/>
                  </a:lnTo>
                  <a:lnTo>
                    <a:pt x="4636" y="42948"/>
                  </a:lnTo>
                  <a:lnTo>
                    <a:pt x="8004" y="42697"/>
                  </a:lnTo>
                  <a:close/>
                  <a:moveTo>
                    <a:pt x="49592" y="43093"/>
                  </a:moveTo>
                  <a:lnTo>
                    <a:pt x="49842" y="46460"/>
                  </a:lnTo>
                  <a:lnTo>
                    <a:pt x="46475" y="46711"/>
                  </a:lnTo>
                  <a:lnTo>
                    <a:pt x="46224" y="43344"/>
                  </a:lnTo>
                  <a:lnTo>
                    <a:pt x="49592" y="43093"/>
                  </a:lnTo>
                  <a:close/>
                  <a:moveTo>
                    <a:pt x="46158" y="43344"/>
                  </a:moveTo>
                  <a:lnTo>
                    <a:pt x="46409" y="46711"/>
                  </a:lnTo>
                  <a:lnTo>
                    <a:pt x="43041" y="46962"/>
                  </a:lnTo>
                  <a:lnTo>
                    <a:pt x="42790" y="43595"/>
                  </a:lnTo>
                  <a:lnTo>
                    <a:pt x="46158" y="43344"/>
                  </a:lnTo>
                  <a:close/>
                  <a:moveTo>
                    <a:pt x="42711" y="43608"/>
                  </a:moveTo>
                  <a:lnTo>
                    <a:pt x="42962" y="46976"/>
                  </a:lnTo>
                  <a:lnTo>
                    <a:pt x="39594" y="47226"/>
                  </a:lnTo>
                  <a:lnTo>
                    <a:pt x="39343" y="43859"/>
                  </a:lnTo>
                  <a:lnTo>
                    <a:pt x="42711" y="43608"/>
                  </a:lnTo>
                  <a:close/>
                  <a:moveTo>
                    <a:pt x="39264" y="43859"/>
                  </a:moveTo>
                  <a:lnTo>
                    <a:pt x="39502" y="47226"/>
                  </a:lnTo>
                  <a:lnTo>
                    <a:pt x="36134" y="47477"/>
                  </a:lnTo>
                  <a:lnTo>
                    <a:pt x="35896" y="44110"/>
                  </a:lnTo>
                  <a:lnTo>
                    <a:pt x="39264" y="43859"/>
                  </a:lnTo>
                  <a:close/>
                  <a:moveTo>
                    <a:pt x="35830" y="44110"/>
                  </a:moveTo>
                  <a:lnTo>
                    <a:pt x="36068" y="47477"/>
                  </a:lnTo>
                  <a:lnTo>
                    <a:pt x="32700" y="47715"/>
                  </a:lnTo>
                  <a:lnTo>
                    <a:pt x="32463" y="44347"/>
                  </a:lnTo>
                  <a:lnTo>
                    <a:pt x="35830" y="44110"/>
                  </a:lnTo>
                  <a:close/>
                  <a:moveTo>
                    <a:pt x="32370" y="44361"/>
                  </a:moveTo>
                  <a:lnTo>
                    <a:pt x="32621" y="47741"/>
                  </a:lnTo>
                  <a:lnTo>
                    <a:pt x="29253" y="47979"/>
                  </a:lnTo>
                  <a:lnTo>
                    <a:pt x="29003" y="44612"/>
                  </a:lnTo>
                  <a:lnTo>
                    <a:pt x="32370" y="44361"/>
                  </a:lnTo>
                  <a:close/>
                  <a:moveTo>
                    <a:pt x="28923" y="44612"/>
                  </a:moveTo>
                  <a:lnTo>
                    <a:pt x="29174" y="47979"/>
                  </a:lnTo>
                  <a:lnTo>
                    <a:pt x="25807" y="48230"/>
                  </a:lnTo>
                  <a:lnTo>
                    <a:pt x="25556" y="44862"/>
                  </a:lnTo>
                  <a:lnTo>
                    <a:pt x="28923" y="44612"/>
                  </a:lnTo>
                  <a:close/>
                  <a:moveTo>
                    <a:pt x="25490" y="44862"/>
                  </a:moveTo>
                  <a:lnTo>
                    <a:pt x="25740" y="48230"/>
                  </a:lnTo>
                  <a:lnTo>
                    <a:pt x="22373" y="48481"/>
                  </a:lnTo>
                  <a:lnTo>
                    <a:pt x="22122" y="45113"/>
                  </a:lnTo>
                  <a:lnTo>
                    <a:pt x="25490" y="44862"/>
                  </a:lnTo>
                  <a:close/>
                  <a:moveTo>
                    <a:pt x="22043" y="45127"/>
                  </a:moveTo>
                  <a:lnTo>
                    <a:pt x="22294" y="48494"/>
                  </a:lnTo>
                  <a:lnTo>
                    <a:pt x="18926" y="48745"/>
                  </a:lnTo>
                  <a:lnTo>
                    <a:pt x="18675" y="45378"/>
                  </a:lnTo>
                  <a:lnTo>
                    <a:pt x="22043" y="45127"/>
                  </a:lnTo>
                  <a:close/>
                  <a:moveTo>
                    <a:pt x="18596" y="45378"/>
                  </a:moveTo>
                  <a:lnTo>
                    <a:pt x="18833" y="48745"/>
                  </a:lnTo>
                  <a:lnTo>
                    <a:pt x="15466" y="48983"/>
                  </a:lnTo>
                  <a:lnTo>
                    <a:pt x="15228" y="45615"/>
                  </a:lnTo>
                  <a:lnTo>
                    <a:pt x="18596" y="45378"/>
                  </a:lnTo>
                  <a:close/>
                  <a:moveTo>
                    <a:pt x="15162" y="45615"/>
                  </a:moveTo>
                  <a:lnTo>
                    <a:pt x="15400" y="48983"/>
                  </a:lnTo>
                  <a:lnTo>
                    <a:pt x="12032" y="49234"/>
                  </a:lnTo>
                  <a:lnTo>
                    <a:pt x="11794" y="45866"/>
                  </a:lnTo>
                  <a:lnTo>
                    <a:pt x="15162" y="45615"/>
                  </a:lnTo>
                  <a:close/>
                  <a:moveTo>
                    <a:pt x="11702" y="45893"/>
                  </a:moveTo>
                  <a:lnTo>
                    <a:pt x="11953" y="49260"/>
                  </a:lnTo>
                  <a:lnTo>
                    <a:pt x="8585" y="49498"/>
                  </a:lnTo>
                  <a:lnTo>
                    <a:pt x="8334" y="46130"/>
                  </a:lnTo>
                  <a:lnTo>
                    <a:pt x="11702" y="45893"/>
                  </a:lnTo>
                  <a:close/>
                  <a:moveTo>
                    <a:pt x="8255" y="46130"/>
                  </a:moveTo>
                  <a:lnTo>
                    <a:pt x="8506" y="49498"/>
                  </a:lnTo>
                  <a:lnTo>
                    <a:pt x="5138" y="49749"/>
                  </a:lnTo>
                  <a:lnTo>
                    <a:pt x="4887" y="46381"/>
                  </a:lnTo>
                  <a:lnTo>
                    <a:pt x="8255" y="46130"/>
                  </a:lnTo>
                  <a:close/>
                  <a:moveTo>
                    <a:pt x="46422" y="0"/>
                  </a:moveTo>
                  <a:lnTo>
                    <a:pt x="46554" y="1690"/>
                  </a:lnTo>
                  <a:lnTo>
                    <a:pt x="43186" y="1941"/>
                  </a:lnTo>
                  <a:lnTo>
                    <a:pt x="43054" y="238"/>
                  </a:lnTo>
                  <a:lnTo>
                    <a:pt x="42975" y="238"/>
                  </a:lnTo>
                  <a:lnTo>
                    <a:pt x="43107" y="1941"/>
                  </a:lnTo>
                  <a:lnTo>
                    <a:pt x="39739" y="2192"/>
                  </a:lnTo>
                  <a:lnTo>
                    <a:pt x="39607" y="489"/>
                  </a:lnTo>
                  <a:lnTo>
                    <a:pt x="39528" y="489"/>
                  </a:lnTo>
                  <a:lnTo>
                    <a:pt x="39660" y="2192"/>
                  </a:lnTo>
                  <a:lnTo>
                    <a:pt x="36293" y="2430"/>
                  </a:lnTo>
                  <a:lnTo>
                    <a:pt x="36160" y="740"/>
                  </a:lnTo>
                  <a:lnTo>
                    <a:pt x="36068" y="740"/>
                  </a:lnTo>
                  <a:lnTo>
                    <a:pt x="36200" y="2430"/>
                  </a:lnTo>
                  <a:lnTo>
                    <a:pt x="32832" y="2681"/>
                  </a:lnTo>
                  <a:lnTo>
                    <a:pt x="32700" y="991"/>
                  </a:lnTo>
                  <a:lnTo>
                    <a:pt x="32621" y="991"/>
                  </a:lnTo>
                  <a:lnTo>
                    <a:pt x="32753" y="2681"/>
                  </a:lnTo>
                  <a:lnTo>
                    <a:pt x="29385" y="2932"/>
                  </a:lnTo>
                  <a:lnTo>
                    <a:pt x="29253" y="1228"/>
                  </a:lnTo>
                  <a:lnTo>
                    <a:pt x="29174" y="1228"/>
                  </a:lnTo>
                  <a:lnTo>
                    <a:pt x="29306" y="2932"/>
                  </a:lnTo>
                  <a:lnTo>
                    <a:pt x="25939" y="3183"/>
                  </a:lnTo>
                  <a:lnTo>
                    <a:pt x="25807" y="1479"/>
                  </a:lnTo>
                  <a:lnTo>
                    <a:pt x="25714" y="1479"/>
                  </a:lnTo>
                  <a:lnTo>
                    <a:pt x="25846" y="3183"/>
                  </a:lnTo>
                  <a:lnTo>
                    <a:pt x="22478" y="3421"/>
                  </a:lnTo>
                  <a:lnTo>
                    <a:pt x="22346" y="1730"/>
                  </a:lnTo>
                  <a:lnTo>
                    <a:pt x="22267" y="1730"/>
                  </a:lnTo>
                  <a:lnTo>
                    <a:pt x="22399" y="3421"/>
                  </a:lnTo>
                  <a:lnTo>
                    <a:pt x="19032" y="3671"/>
                  </a:lnTo>
                  <a:lnTo>
                    <a:pt x="18900" y="1981"/>
                  </a:lnTo>
                  <a:lnTo>
                    <a:pt x="18820" y="1981"/>
                  </a:lnTo>
                  <a:lnTo>
                    <a:pt x="18952" y="3671"/>
                  </a:lnTo>
                  <a:lnTo>
                    <a:pt x="15585" y="3922"/>
                  </a:lnTo>
                  <a:lnTo>
                    <a:pt x="15453" y="2219"/>
                  </a:lnTo>
                  <a:lnTo>
                    <a:pt x="15373" y="2219"/>
                  </a:lnTo>
                  <a:lnTo>
                    <a:pt x="15505" y="3922"/>
                  </a:lnTo>
                  <a:lnTo>
                    <a:pt x="12138" y="4173"/>
                  </a:lnTo>
                  <a:lnTo>
                    <a:pt x="12006" y="2470"/>
                  </a:lnTo>
                  <a:lnTo>
                    <a:pt x="11913" y="2470"/>
                  </a:lnTo>
                  <a:lnTo>
                    <a:pt x="12045" y="4173"/>
                  </a:lnTo>
                  <a:lnTo>
                    <a:pt x="8678" y="4411"/>
                  </a:lnTo>
                  <a:lnTo>
                    <a:pt x="8546" y="2721"/>
                  </a:lnTo>
                  <a:lnTo>
                    <a:pt x="8466" y="2721"/>
                  </a:lnTo>
                  <a:lnTo>
                    <a:pt x="8598" y="4411"/>
                  </a:lnTo>
                  <a:lnTo>
                    <a:pt x="5231" y="4662"/>
                  </a:lnTo>
                  <a:lnTo>
                    <a:pt x="5099" y="2972"/>
                  </a:lnTo>
                  <a:lnTo>
                    <a:pt x="5019" y="2972"/>
                  </a:lnTo>
                  <a:lnTo>
                    <a:pt x="5151" y="4662"/>
                  </a:lnTo>
                  <a:lnTo>
                    <a:pt x="1784" y="4913"/>
                  </a:lnTo>
                  <a:lnTo>
                    <a:pt x="1652" y="3209"/>
                  </a:lnTo>
                  <a:lnTo>
                    <a:pt x="1573" y="3209"/>
                  </a:lnTo>
                  <a:lnTo>
                    <a:pt x="1705" y="4913"/>
                  </a:lnTo>
                  <a:lnTo>
                    <a:pt x="1" y="5045"/>
                  </a:lnTo>
                  <a:lnTo>
                    <a:pt x="1" y="5124"/>
                  </a:lnTo>
                  <a:lnTo>
                    <a:pt x="1705" y="4992"/>
                  </a:lnTo>
                  <a:lnTo>
                    <a:pt x="1942" y="8360"/>
                  </a:lnTo>
                  <a:lnTo>
                    <a:pt x="252" y="8492"/>
                  </a:lnTo>
                  <a:lnTo>
                    <a:pt x="252" y="8571"/>
                  </a:lnTo>
                  <a:lnTo>
                    <a:pt x="1942" y="8439"/>
                  </a:lnTo>
                  <a:lnTo>
                    <a:pt x="2193" y="11807"/>
                  </a:lnTo>
                  <a:lnTo>
                    <a:pt x="490" y="11939"/>
                  </a:lnTo>
                  <a:lnTo>
                    <a:pt x="490" y="12031"/>
                  </a:lnTo>
                  <a:lnTo>
                    <a:pt x="2193" y="11899"/>
                  </a:lnTo>
                  <a:lnTo>
                    <a:pt x="2444" y="15267"/>
                  </a:lnTo>
                  <a:lnTo>
                    <a:pt x="741" y="15399"/>
                  </a:lnTo>
                  <a:lnTo>
                    <a:pt x="741" y="15478"/>
                  </a:lnTo>
                  <a:lnTo>
                    <a:pt x="2444" y="15346"/>
                  </a:lnTo>
                  <a:lnTo>
                    <a:pt x="2695" y="18714"/>
                  </a:lnTo>
                  <a:lnTo>
                    <a:pt x="991" y="18846"/>
                  </a:lnTo>
                  <a:lnTo>
                    <a:pt x="991" y="18925"/>
                  </a:lnTo>
                  <a:lnTo>
                    <a:pt x="2695" y="18793"/>
                  </a:lnTo>
                  <a:lnTo>
                    <a:pt x="2933" y="22161"/>
                  </a:lnTo>
                  <a:lnTo>
                    <a:pt x="1242" y="22293"/>
                  </a:lnTo>
                  <a:lnTo>
                    <a:pt x="1242" y="22372"/>
                  </a:lnTo>
                  <a:lnTo>
                    <a:pt x="2933" y="22240"/>
                  </a:lnTo>
                  <a:lnTo>
                    <a:pt x="3184" y="25607"/>
                  </a:lnTo>
                  <a:lnTo>
                    <a:pt x="1480" y="25739"/>
                  </a:lnTo>
                  <a:lnTo>
                    <a:pt x="1480" y="25832"/>
                  </a:lnTo>
                  <a:lnTo>
                    <a:pt x="3184" y="25700"/>
                  </a:lnTo>
                  <a:lnTo>
                    <a:pt x="3435" y="29068"/>
                  </a:lnTo>
                  <a:lnTo>
                    <a:pt x="1731" y="29200"/>
                  </a:lnTo>
                  <a:lnTo>
                    <a:pt x="1731" y="29279"/>
                  </a:lnTo>
                  <a:lnTo>
                    <a:pt x="3435" y="29147"/>
                  </a:lnTo>
                  <a:lnTo>
                    <a:pt x="3686" y="32514"/>
                  </a:lnTo>
                  <a:lnTo>
                    <a:pt x="1982" y="32646"/>
                  </a:lnTo>
                  <a:lnTo>
                    <a:pt x="1982" y="32726"/>
                  </a:lnTo>
                  <a:lnTo>
                    <a:pt x="3686" y="32594"/>
                  </a:lnTo>
                  <a:lnTo>
                    <a:pt x="3923" y="35961"/>
                  </a:lnTo>
                  <a:lnTo>
                    <a:pt x="2233" y="36093"/>
                  </a:lnTo>
                  <a:lnTo>
                    <a:pt x="2233" y="36173"/>
                  </a:lnTo>
                  <a:lnTo>
                    <a:pt x="3923" y="36041"/>
                  </a:lnTo>
                  <a:lnTo>
                    <a:pt x="4174" y="39408"/>
                  </a:lnTo>
                  <a:lnTo>
                    <a:pt x="2471" y="39540"/>
                  </a:lnTo>
                  <a:lnTo>
                    <a:pt x="2471" y="39633"/>
                  </a:lnTo>
                  <a:lnTo>
                    <a:pt x="4174" y="39501"/>
                  </a:lnTo>
                  <a:lnTo>
                    <a:pt x="4425" y="42868"/>
                  </a:lnTo>
                  <a:lnTo>
                    <a:pt x="2721" y="43000"/>
                  </a:lnTo>
                  <a:lnTo>
                    <a:pt x="2721" y="43080"/>
                  </a:lnTo>
                  <a:lnTo>
                    <a:pt x="4425" y="42948"/>
                  </a:lnTo>
                  <a:lnTo>
                    <a:pt x="4676" y="46315"/>
                  </a:lnTo>
                  <a:lnTo>
                    <a:pt x="2972" y="46447"/>
                  </a:lnTo>
                  <a:lnTo>
                    <a:pt x="2972" y="46526"/>
                  </a:lnTo>
                  <a:lnTo>
                    <a:pt x="4676" y="46394"/>
                  </a:lnTo>
                  <a:lnTo>
                    <a:pt x="4914" y="49762"/>
                  </a:lnTo>
                  <a:lnTo>
                    <a:pt x="3223" y="49894"/>
                  </a:lnTo>
                  <a:lnTo>
                    <a:pt x="3223" y="49987"/>
                  </a:lnTo>
                  <a:lnTo>
                    <a:pt x="4914" y="49855"/>
                  </a:lnTo>
                  <a:lnTo>
                    <a:pt x="5046" y="51545"/>
                  </a:lnTo>
                  <a:lnTo>
                    <a:pt x="5138" y="51545"/>
                  </a:lnTo>
                  <a:lnTo>
                    <a:pt x="5006" y="49855"/>
                  </a:lnTo>
                  <a:lnTo>
                    <a:pt x="8374" y="49604"/>
                  </a:lnTo>
                  <a:lnTo>
                    <a:pt x="8506" y="51307"/>
                  </a:lnTo>
                  <a:lnTo>
                    <a:pt x="8585" y="51307"/>
                  </a:lnTo>
                  <a:lnTo>
                    <a:pt x="8453" y="49604"/>
                  </a:lnTo>
                  <a:lnTo>
                    <a:pt x="11821" y="49353"/>
                  </a:lnTo>
                  <a:lnTo>
                    <a:pt x="11953" y="51056"/>
                  </a:lnTo>
                  <a:lnTo>
                    <a:pt x="12032" y="51056"/>
                  </a:lnTo>
                  <a:lnTo>
                    <a:pt x="11900" y="49353"/>
                  </a:lnTo>
                  <a:lnTo>
                    <a:pt x="15268" y="49102"/>
                  </a:lnTo>
                  <a:lnTo>
                    <a:pt x="15400" y="50805"/>
                  </a:lnTo>
                  <a:lnTo>
                    <a:pt x="15479" y="50805"/>
                  </a:lnTo>
                  <a:lnTo>
                    <a:pt x="15347" y="49102"/>
                  </a:lnTo>
                  <a:lnTo>
                    <a:pt x="18715" y="48864"/>
                  </a:lnTo>
                  <a:lnTo>
                    <a:pt x="18847" y="50554"/>
                  </a:lnTo>
                  <a:lnTo>
                    <a:pt x="18939" y="50554"/>
                  </a:lnTo>
                  <a:lnTo>
                    <a:pt x="18807" y="48864"/>
                  </a:lnTo>
                  <a:lnTo>
                    <a:pt x="22175" y="48613"/>
                  </a:lnTo>
                  <a:lnTo>
                    <a:pt x="22307" y="50317"/>
                  </a:lnTo>
                  <a:lnTo>
                    <a:pt x="22386" y="50317"/>
                  </a:lnTo>
                  <a:lnTo>
                    <a:pt x="22254" y="48613"/>
                  </a:lnTo>
                  <a:lnTo>
                    <a:pt x="25622" y="48362"/>
                  </a:lnTo>
                  <a:lnTo>
                    <a:pt x="25754" y="50066"/>
                  </a:lnTo>
                  <a:lnTo>
                    <a:pt x="25833" y="50066"/>
                  </a:lnTo>
                  <a:lnTo>
                    <a:pt x="25701" y="48362"/>
                  </a:lnTo>
                  <a:lnTo>
                    <a:pt x="29069" y="48111"/>
                  </a:lnTo>
                  <a:lnTo>
                    <a:pt x="29201" y="49815"/>
                  </a:lnTo>
                  <a:lnTo>
                    <a:pt x="29280" y="49815"/>
                  </a:lnTo>
                  <a:lnTo>
                    <a:pt x="29148" y="48111"/>
                  </a:lnTo>
                  <a:lnTo>
                    <a:pt x="32515" y="47874"/>
                  </a:lnTo>
                  <a:lnTo>
                    <a:pt x="32648" y="49564"/>
                  </a:lnTo>
                  <a:lnTo>
                    <a:pt x="32740" y="49564"/>
                  </a:lnTo>
                  <a:lnTo>
                    <a:pt x="32608" y="47874"/>
                  </a:lnTo>
                  <a:lnTo>
                    <a:pt x="35976" y="47623"/>
                  </a:lnTo>
                  <a:lnTo>
                    <a:pt x="36108" y="49326"/>
                  </a:lnTo>
                  <a:lnTo>
                    <a:pt x="36187" y="49326"/>
                  </a:lnTo>
                  <a:lnTo>
                    <a:pt x="36055" y="47623"/>
                  </a:lnTo>
                  <a:lnTo>
                    <a:pt x="39422" y="47372"/>
                  </a:lnTo>
                  <a:lnTo>
                    <a:pt x="39555" y="49075"/>
                  </a:lnTo>
                  <a:lnTo>
                    <a:pt x="39634" y="49075"/>
                  </a:lnTo>
                  <a:lnTo>
                    <a:pt x="39502" y="47372"/>
                  </a:lnTo>
                  <a:lnTo>
                    <a:pt x="42869" y="47121"/>
                  </a:lnTo>
                  <a:lnTo>
                    <a:pt x="43001" y="48824"/>
                  </a:lnTo>
                  <a:lnTo>
                    <a:pt x="43094" y="48824"/>
                  </a:lnTo>
                  <a:lnTo>
                    <a:pt x="42962" y="47121"/>
                  </a:lnTo>
                  <a:lnTo>
                    <a:pt x="46330" y="46883"/>
                  </a:lnTo>
                  <a:lnTo>
                    <a:pt x="46462" y="48573"/>
                  </a:lnTo>
                  <a:lnTo>
                    <a:pt x="46541" y="48573"/>
                  </a:lnTo>
                  <a:lnTo>
                    <a:pt x="46409" y="46883"/>
                  </a:lnTo>
                  <a:lnTo>
                    <a:pt x="49776" y="46632"/>
                  </a:lnTo>
                  <a:lnTo>
                    <a:pt x="49908" y="48336"/>
                  </a:lnTo>
                  <a:lnTo>
                    <a:pt x="49988" y="48336"/>
                  </a:lnTo>
                  <a:lnTo>
                    <a:pt x="49856" y="46632"/>
                  </a:lnTo>
                  <a:lnTo>
                    <a:pt x="51559" y="46500"/>
                  </a:lnTo>
                  <a:lnTo>
                    <a:pt x="51559" y="46421"/>
                  </a:lnTo>
                  <a:lnTo>
                    <a:pt x="49856" y="46553"/>
                  </a:lnTo>
                  <a:lnTo>
                    <a:pt x="49605" y="43185"/>
                  </a:lnTo>
                  <a:lnTo>
                    <a:pt x="51308" y="43053"/>
                  </a:lnTo>
                  <a:lnTo>
                    <a:pt x="51308" y="42961"/>
                  </a:lnTo>
                  <a:lnTo>
                    <a:pt x="49605" y="43093"/>
                  </a:lnTo>
                  <a:lnTo>
                    <a:pt x="49367" y="39725"/>
                  </a:lnTo>
                  <a:lnTo>
                    <a:pt x="51057" y="39593"/>
                  </a:lnTo>
                  <a:lnTo>
                    <a:pt x="51057" y="39514"/>
                  </a:lnTo>
                  <a:lnTo>
                    <a:pt x="49367" y="39646"/>
                  </a:lnTo>
                  <a:lnTo>
                    <a:pt x="49116" y="36278"/>
                  </a:lnTo>
                  <a:lnTo>
                    <a:pt x="50820" y="36146"/>
                  </a:lnTo>
                  <a:lnTo>
                    <a:pt x="50820" y="36067"/>
                  </a:lnTo>
                  <a:lnTo>
                    <a:pt x="49116" y="36199"/>
                  </a:lnTo>
                  <a:lnTo>
                    <a:pt x="48865" y="32831"/>
                  </a:lnTo>
                  <a:lnTo>
                    <a:pt x="50569" y="32699"/>
                  </a:lnTo>
                  <a:lnTo>
                    <a:pt x="50569" y="32620"/>
                  </a:lnTo>
                  <a:lnTo>
                    <a:pt x="48865" y="32752"/>
                  </a:lnTo>
                  <a:lnTo>
                    <a:pt x="48614" y="29384"/>
                  </a:lnTo>
                  <a:lnTo>
                    <a:pt x="50318" y="29252"/>
                  </a:lnTo>
                  <a:lnTo>
                    <a:pt x="50318" y="29160"/>
                  </a:lnTo>
                  <a:lnTo>
                    <a:pt x="48614" y="29292"/>
                  </a:lnTo>
                  <a:lnTo>
                    <a:pt x="48377" y="25924"/>
                  </a:lnTo>
                  <a:lnTo>
                    <a:pt x="50067" y="25792"/>
                  </a:lnTo>
                  <a:lnTo>
                    <a:pt x="50067" y="25713"/>
                  </a:lnTo>
                  <a:lnTo>
                    <a:pt x="48377" y="25845"/>
                  </a:lnTo>
                  <a:lnTo>
                    <a:pt x="48126" y="22477"/>
                  </a:lnTo>
                  <a:lnTo>
                    <a:pt x="49829" y="22345"/>
                  </a:lnTo>
                  <a:lnTo>
                    <a:pt x="49829" y="22266"/>
                  </a:lnTo>
                  <a:lnTo>
                    <a:pt x="48126" y="22398"/>
                  </a:lnTo>
                  <a:lnTo>
                    <a:pt x="47875" y="19031"/>
                  </a:lnTo>
                  <a:lnTo>
                    <a:pt x="49578" y="18899"/>
                  </a:lnTo>
                  <a:lnTo>
                    <a:pt x="49578" y="18819"/>
                  </a:lnTo>
                  <a:lnTo>
                    <a:pt x="47875" y="18951"/>
                  </a:lnTo>
                  <a:lnTo>
                    <a:pt x="47624" y="15584"/>
                  </a:lnTo>
                  <a:lnTo>
                    <a:pt x="49327" y="15452"/>
                  </a:lnTo>
                  <a:lnTo>
                    <a:pt x="49327" y="15359"/>
                  </a:lnTo>
                  <a:lnTo>
                    <a:pt x="47624" y="15491"/>
                  </a:lnTo>
                  <a:lnTo>
                    <a:pt x="47386" y="12124"/>
                  </a:lnTo>
                  <a:lnTo>
                    <a:pt x="49076" y="11992"/>
                  </a:lnTo>
                  <a:lnTo>
                    <a:pt x="49076" y="11912"/>
                  </a:lnTo>
                  <a:lnTo>
                    <a:pt x="47386" y="12044"/>
                  </a:lnTo>
                  <a:lnTo>
                    <a:pt x="47135" y="8677"/>
                  </a:lnTo>
                  <a:lnTo>
                    <a:pt x="48839" y="8545"/>
                  </a:lnTo>
                  <a:lnTo>
                    <a:pt x="48839" y="8465"/>
                  </a:lnTo>
                  <a:lnTo>
                    <a:pt x="47135" y="8597"/>
                  </a:lnTo>
                  <a:lnTo>
                    <a:pt x="46884" y="5230"/>
                  </a:lnTo>
                  <a:lnTo>
                    <a:pt x="48588" y="5098"/>
                  </a:lnTo>
                  <a:lnTo>
                    <a:pt x="48588" y="5019"/>
                  </a:lnTo>
                  <a:lnTo>
                    <a:pt x="46884" y="5151"/>
                  </a:lnTo>
                  <a:lnTo>
                    <a:pt x="46633" y="1783"/>
                  </a:lnTo>
                  <a:lnTo>
                    <a:pt x="48337" y="1651"/>
                  </a:lnTo>
                  <a:lnTo>
                    <a:pt x="48337" y="1558"/>
                  </a:lnTo>
                  <a:lnTo>
                    <a:pt x="46633" y="1690"/>
                  </a:lnTo>
                  <a:lnTo>
                    <a:pt x="46501" y="0"/>
                  </a:ln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0"/>
            <p:cNvSpPr/>
            <p:nvPr/>
          </p:nvSpPr>
          <p:spPr>
            <a:xfrm>
              <a:off x="6625125" y="3675775"/>
              <a:ext cx="434200" cy="322925"/>
            </a:xfrm>
            <a:custGeom>
              <a:avLst/>
              <a:gdLst/>
              <a:ahLst/>
              <a:cxnLst/>
              <a:rect l="l" t="t" r="r" b="b"/>
              <a:pathLst>
                <a:path w="17368" h="12917" extrusionOk="0">
                  <a:moveTo>
                    <a:pt x="2483" y="1"/>
                  </a:moveTo>
                  <a:cubicBezTo>
                    <a:pt x="2378" y="463"/>
                    <a:pt x="1916" y="1057"/>
                    <a:pt x="1731" y="1374"/>
                  </a:cubicBezTo>
                  <a:cubicBezTo>
                    <a:pt x="1176" y="2365"/>
                    <a:pt x="595" y="3355"/>
                    <a:pt x="1" y="4333"/>
                  </a:cubicBezTo>
                  <a:lnTo>
                    <a:pt x="14845" y="12917"/>
                  </a:lnTo>
                  <a:cubicBezTo>
                    <a:pt x="15122" y="12164"/>
                    <a:pt x="16231" y="11953"/>
                    <a:pt x="16641" y="11279"/>
                  </a:cubicBezTo>
                  <a:cubicBezTo>
                    <a:pt x="16958" y="10751"/>
                    <a:pt x="16641" y="9760"/>
                    <a:pt x="16958" y="9245"/>
                  </a:cubicBezTo>
                  <a:cubicBezTo>
                    <a:pt x="17077" y="9060"/>
                    <a:pt x="17209" y="8796"/>
                    <a:pt x="17367" y="8625"/>
                  </a:cubicBezTo>
                  <a:lnTo>
                    <a:pt x="24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0"/>
            <p:cNvSpPr/>
            <p:nvPr/>
          </p:nvSpPr>
          <p:spPr>
            <a:xfrm>
              <a:off x="5613175" y="3720025"/>
              <a:ext cx="407775" cy="368475"/>
            </a:xfrm>
            <a:custGeom>
              <a:avLst/>
              <a:gdLst/>
              <a:ahLst/>
              <a:cxnLst/>
              <a:rect l="l" t="t" r="r" b="b"/>
              <a:pathLst>
                <a:path w="16311" h="14739" extrusionOk="0">
                  <a:moveTo>
                    <a:pt x="13049" y="0"/>
                  </a:moveTo>
                  <a:lnTo>
                    <a:pt x="1" y="11028"/>
                  </a:lnTo>
                  <a:cubicBezTo>
                    <a:pt x="450" y="11239"/>
                    <a:pt x="53" y="12098"/>
                    <a:pt x="304" y="12375"/>
                  </a:cubicBezTo>
                  <a:cubicBezTo>
                    <a:pt x="1057" y="13220"/>
                    <a:pt x="2615" y="13867"/>
                    <a:pt x="3315" y="14739"/>
                  </a:cubicBezTo>
                  <a:lnTo>
                    <a:pt x="16311" y="3764"/>
                  </a:lnTo>
                  <a:cubicBezTo>
                    <a:pt x="15703" y="3249"/>
                    <a:pt x="15307" y="2510"/>
                    <a:pt x="14792" y="1902"/>
                  </a:cubicBezTo>
                  <a:cubicBezTo>
                    <a:pt x="14396" y="1440"/>
                    <a:pt x="13920" y="1057"/>
                    <a:pt x="13511" y="595"/>
                  </a:cubicBezTo>
                  <a:cubicBezTo>
                    <a:pt x="13352" y="423"/>
                    <a:pt x="13154" y="212"/>
                    <a:pt x="13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20"/>
          <p:cNvGrpSpPr/>
          <p:nvPr/>
        </p:nvGrpSpPr>
        <p:grpSpPr>
          <a:xfrm rot="415557">
            <a:off x="670503" y="1827449"/>
            <a:ext cx="2370553" cy="2140643"/>
            <a:chOff x="581825" y="2221750"/>
            <a:chExt cx="1478825" cy="1335400"/>
          </a:xfrm>
        </p:grpSpPr>
        <p:sp>
          <p:nvSpPr>
            <p:cNvPr id="335" name="Google Shape;335;p20"/>
            <p:cNvSpPr/>
            <p:nvPr/>
          </p:nvSpPr>
          <p:spPr>
            <a:xfrm>
              <a:off x="720150" y="2239250"/>
              <a:ext cx="1340500" cy="1317900"/>
            </a:xfrm>
            <a:custGeom>
              <a:avLst/>
              <a:gdLst/>
              <a:ahLst/>
              <a:cxnLst/>
              <a:rect l="l" t="t" r="r" b="b"/>
              <a:pathLst>
                <a:path w="53620" h="52716" extrusionOk="0">
                  <a:moveTo>
                    <a:pt x="47993" y="0"/>
                  </a:moveTo>
                  <a:lnTo>
                    <a:pt x="1" y="5864"/>
                  </a:lnTo>
                  <a:lnTo>
                    <a:pt x="5521" y="50938"/>
                  </a:lnTo>
                  <a:lnTo>
                    <a:pt x="5693" y="52390"/>
                  </a:lnTo>
                  <a:cubicBezTo>
                    <a:pt x="5864" y="52430"/>
                    <a:pt x="6049" y="52523"/>
                    <a:pt x="6221" y="52707"/>
                  </a:cubicBezTo>
                  <a:cubicBezTo>
                    <a:pt x="6287" y="52523"/>
                    <a:pt x="6551" y="52324"/>
                    <a:pt x="6617" y="52179"/>
                  </a:cubicBezTo>
                  <a:cubicBezTo>
                    <a:pt x="6715" y="52253"/>
                    <a:pt x="7740" y="52716"/>
                    <a:pt x="7882" y="52716"/>
                  </a:cubicBezTo>
                  <a:cubicBezTo>
                    <a:pt x="7892" y="52716"/>
                    <a:pt x="7898" y="52713"/>
                    <a:pt x="7898" y="52707"/>
                  </a:cubicBezTo>
                  <a:cubicBezTo>
                    <a:pt x="7832" y="52245"/>
                    <a:pt x="8426" y="52034"/>
                    <a:pt x="8889" y="51968"/>
                  </a:cubicBezTo>
                  <a:cubicBezTo>
                    <a:pt x="11147" y="51691"/>
                    <a:pt x="13405" y="51492"/>
                    <a:pt x="15690" y="51374"/>
                  </a:cubicBezTo>
                  <a:lnTo>
                    <a:pt x="15928" y="51228"/>
                  </a:lnTo>
                  <a:cubicBezTo>
                    <a:pt x="17763" y="51228"/>
                    <a:pt x="19586" y="50713"/>
                    <a:pt x="21131" y="49749"/>
                  </a:cubicBezTo>
                  <a:cubicBezTo>
                    <a:pt x="21342" y="50119"/>
                    <a:pt x="21805" y="50277"/>
                    <a:pt x="22240" y="50317"/>
                  </a:cubicBezTo>
                  <a:cubicBezTo>
                    <a:pt x="22361" y="50329"/>
                    <a:pt x="22481" y="50335"/>
                    <a:pt x="22601" y="50335"/>
                  </a:cubicBezTo>
                  <a:cubicBezTo>
                    <a:pt x="23392" y="50335"/>
                    <a:pt x="24172" y="50076"/>
                    <a:pt x="24802" y="49617"/>
                  </a:cubicBezTo>
                  <a:cubicBezTo>
                    <a:pt x="25238" y="49789"/>
                    <a:pt x="25687" y="49934"/>
                    <a:pt x="26136" y="50093"/>
                  </a:cubicBezTo>
                  <a:cubicBezTo>
                    <a:pt x="26334" y="49762"/>
                    <a:pt x="26533" y="49432"/>
                    <a:pt x="26717" y="49102"/>
                  </a:cubicBezTo>
                  <a:cubicBezTo>
                    <a:pt x="26942" y="49338"/>
                    <a:pt x="27281" y="49383"/>
                    <a:pt x="27613" y="49383"/>
                  </a:cubicBezTo>
                  <a:cubicBezTo>
                    <a:pt x="27672" y="49383"/>
                    <a:pt x="27730" y="49381"/>
                    <a:pt x="27787" y="49379"/>
                  </a:cubicBezTo>
                  <a:lnTo>
                    <a:pt x="28976" y="49327"/>
                  </a:lnTo>
                  <a:cubicBezTo>
                    <a:pt x="29425" y="49313"/>
                    <a:pt x="29927" y="49261"/>
                    <a:pt x="30178" y="48878"/>
                  </a:cubicBezTo>
                  <a:cubicBezTo>
                    <a:pt x="30296" y="49279"/>
                    <a:pt x="30718" y="49448"/>
                    <a:pt x="31159" y="49448"/>
                  </a:cubicBezTo>
                  <a:cubicBezTo>
                    <a:pt x="31356" y="49448"/>
                    <a:pt x="31557" y="49414"/>
                    <a:pt x="31736" y="49353"/>
                  </a:cubicBezTo>
                  <a:cubicBezTo>
                    <a:pt x="32274" y="49165"/>
                    <a:pt x="32801" y="48835"/>
                    <a:pt x="33349" y="48835"/>
                  </a:cubicBezTo>
                  <a:cubicBezTo>
                    <a:pt x="33379" y="48835"/>
                    <a:pt x="33409" y="48836"/>
                    <a:pt x="33440" y="48838"/>
                  </a:cubicBezTo>
                  <a:cubicBezTo>
                    <a:pt x="33928" y="48891"/>
                    <a:pt x="34351" y="49208"/>
                    <a:pt x="34826" y="49208"/>
                  </a:cubicBezTo>
                  <a:cubicBezTo>
                    <a:pt x="35381" y="49208"/>
                    <a:pt x="35817" y="48812"/>
                    <a:pt x="36305" y="48561"/>
                  </a:cubicBezTo>
                  <a:cubicBezTo>
                    <a:pt x="36511" y="48458"/>
                    <a:pt x="36765" y="48394"/>
                    <a:pt x="37004" y="48394"/>
                  </a:cubicBezTo>
                  <a:cubicBezTo>
                    <a:pt x="37316" y="48394"/>
                    <a:pt x="37604" y="48503"/>
                    <a:pt x="37732" y="48772"/>
                  </a:cubicBezTo>
                  <a:cubicBezTo>
                    <a:pt x="37890" y="48561"/>
                    <a:pt x="38035" y="48363"/>
                    <a:pt x="38181" y="48151"/>
                  </a:cubicBezTo>
                  <a:cubicBezTo>
                    <a:pt x="38328" y="48219"/>
                    <a:pt x="38488" y="48252"/>
                    <a:pt x="38647" y="48252"/>
                  </a:cubicBezTo>
                  <a:cubicBezTo>
                    <a:pt x="39044" y="48252"/>
                    <a:pt x="39439" y="48051"/>
                    <a:pt x="39647" y="47702"/>
                  </a:cubicBezTo>
                  <a:cubicBezTo>
                    <a:pt x="39959" y="47856"/>
                    <a:pt x="40304" y="47931"/>
                    <a:pt x="40649" y="47931"/>
                  </a:cubicBezTo>
                  <a:cubicBezTo>
                    <a:pt x="41105" y="47931"/>
                    <a:pt x="41561" y="47799"/>
                    <a:pt x="41945" y="47544"/>
                  </a:cubicBezTo>
                  <a:cubicBezTo>
                    <a:pt x="42129" y="47425"/>
                    <a:pt x="42314" y="47253"/>
                    <a:pt x="42512" y="47227"/>
                  </a:cubicBezTo>
                  <a:cubicBezTo>
                    <a:pt x="42558" y="47217"/>
                    <a:pt x="42604" y="47212"/>
                    <a:pt x="42650" y="47212"/>
                  </a:cubicBezTo>
                  <a:cubicBezTo>
                    <a:pt x="43050" y="47212"/>
                    <a:pt x="43445" y="47555"/>
                    <a:pt x="43864" y="47555"/>
                  </a:cubicBezTo>
                  <a:cubicBezTo>
                    <a:pt x="43906" y="47555"/>
                    <a:pt x="43949" y="47551"/>
                    <a:pt x="43992" y="47544"/>
                  </a:cubicBezTo>
                  <a:cubicBezTo>
                    <a:pt x="44242" y="47491"/>
                    <a:pt x="44427" y="47306"/>
                    <a:pt x="44625" y="47161"/>
                  </a:cubicBezTo>
                  <a:cubicBezTo>
                    <a:pt x="45033" y="46862"/>
                    <a:pt x="45536" y="46713"/>
                    <a:pt x="46037" y="46713"/>
                  </a:cubicBezTo>
                  <a:cubicBezTo>
                    <a:pt x="46510" y="46713"/>
                    <a:pt x="46981" y="46845"/>
                    <a:pt x="47372" y="47108"/>
                  </a:cubicBezTo>
                  <a:cubicBezTo>
                    <a:pt x="47531" y="46619"/>
                    <a:pt x="47835" y="46183"/>
                    <a:pt x="48257" y="45893"/>
                  </a:cubicBezTo>
                  <a:cubicBezTo>
                    <a:pt x="48326" y="46215"/>
                    <a:pt x="48654" y="46381"/>
                    <a:pt x="48979" y="46381"/>
                  </a:cubicBezTo>
                  <a:cubicBezTo>
                    <a:pt x="49281" y="46381"/>
                    <a:pt x="49581" y="46238"/>
                    <a:pt x="49670" y="45946"/>
                  </a:cubicBezTo>
                  <a:cubicBezTo>
                    <a:pt x="49908" y="46144"/>
                    <a:pt x="50133" y="46355"/>
                    <a:pt x="50370" y="46553"/>
                  </a:cubicBezTo>
                  <a:cubicBezTo>
                    <a:pt x="50502" y="46236"/>
                    <a:pt x="50912" y="46170"/>
                    <a:pt x="51255" y="46157"/>
                  </a:cubicBezTo>
                  <a:cubicBezTo>
                    <a:pt x="52048" y="46117"/>
                    <a:pt x="52827" y="46091"/>
                    <a:pt x="53619" y="46051"/>
                  </a:cubicBezTo>
                  <a:lnTo>
                    <a:pt x="53474" y="44797"/>
                  </a:lnTo>
                  <a:lnTo>
                    <a:pt x="47993" y="0"/>
                  </a:ln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0"/>
            <p:cNvSpPr/>
            <p:nvPr/>
          </p:nvSpPr>
          <p:spPr>
            <a:xfrm>
              <a:off x="699025" y="2221750"/>
              <a:ext cx="1336850" cy="1273800"/>
            </a:xfrm>
            <a:custGeom>
              <a:avLst/>
              <a:gdLst/>
              <a:ahLst/>
              <a:cxnLst/>
              <a:rect l="l" t="t" r="r" b="b"/>
              <a:pathLst>
                <a:path w="53474" h="50952" extrusionOk="0">
                  <a:moveTo>
                    <a:pt x="47993" y="0"/>
                  </a:moveTo>
                  <a:lnTo>
                    <a:pt x="0" y="5864"/>
                  </a:lnTo>
                  <a:lnTo>
                    <a:pt x="5521" y="50951"/>
                  </a:lnTo>
                  <a:cubicBezTo>
                    <a:pt x="6168" y="50753"/>
                    <a:pt x="6789" y="50555"/>
                    <a:pt x="7436" y="50357"/>
                  </a:cubicBezTo>
                  <a:cubicBezTo>
                    <a:pt x="7602" y="50315"/>
                    <a:pt x="7785" y="50265"/>
                    <a:pt x="7958" y="50265"/>
                  </a:cubicBezTo>
                  <a:cubicBezTo>
                    <a:pt x="8005" y="50265"/>
                    <a:pt x="8051" y="50269"/>
                    <a:pt x="8096" y="50278"/>
                  </a:cubicBezTo>
                  <a:cubicBezTo>
                    <a:pt x="8505" y="50317"/>
                    <a:pt x="8836" y="50674"/>
                    <a:pt x="9245" y="50674"/>
                  </a:cubicBezTo>
                  <a:cubicBezTo>
                    <a:pt x="9601" y="50674"/>
                    <a:pt x="9892" y="50410"/>
                    <a:pt x="10222" y="50304"/>
                  </a:cubicBezTo>
                  <a:cubicBezTo>
                    <a:pt x="10339" y="50269"/>
                    <a:pt x="10463" y="50257"/>
                    <a:pt x="10590" y="50257"/>
                  </a:cubicBezTo>
                  <a:cubicBezTo>
                    <a:pt x="10750" y="50257"/>
                    <a:pt x="10913" y="50276"/>
                    <a:pt x="11067" y="50291"/>
                  </a:cubicBezTo>
                  <a:cubicBezTo>
                    <a:pt x="11653" y="50353"/>
                    <a:pt x="12240" y="50384"/>
                    <a:pt x="12825" y="50384"/>
                  </a:cubicBezTo>
                  <a:cubicBezTo>
                    <a:pt x="14089" y="50384"/>
                    <a:pt x="15347" y="50240"/>
                    <a:pt x="16575" y="49961"/>
                  </a:cubicBezTo>
                  <a:cubicBezTo>
                    <a:pt x="17024" y="49855"/>
                    <a:pt x="17486" y="49723"/>
                    <a:pt x="17816" y="49419"/>
                  </a:cubicBezTo>
                  <a:cubicBezTo>
                    <a:pt x="18067" y="49181"/>
                    <a:pt x="18225" y="48864"/>
                    <a:pt x="18516" y="48666"/>
                  </a:cubicBezTo>
                  <a:cubicBezTo>
                    <a:pt x="18806" y="48455"/>
                    <a:pt x="19203" y="48442"/>
                    <a:pt x="19572" y="48429"/>
                  </a:cubicBezTo>
                  <a:cubicBezTo>
                    <a:pt x="23442" y="48244"/>
                    <a:pt x="27311" y="48059"/>
                    <a:pt x="31194" y="47874"/>
                  </a:cubicBezTo>
                  <a:cubicBezTo>
                    <a:pt x="36648" y="47636"/>
                    <a:pt x="42169" y="47372"/>
                    <a:pt x="47465" y="46051"/>
                  </a:cubicBezTo>
                  <a:cubicBezTo>
                    <a:pt x="49446" y="45550"/>
                    <a:pt x="51440" y="44902"/>
                    <a:pt x="53474" y="44810"/>
                  </a:cubicBezTo>
                  <a:lnTo>
                    <a:pt x="47993" y="0"/>
                  </a:lnTo>
                  <a:close/>
                </a:path>
              </a:pathLst>
            </a:custGeom>
            <a:solidFill>
              <a:srgbClr val="DBE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0"/>
            <p:cNvSpPr/>
            <p:nvPr/>
          </p:nvSpPr>
          <p:spPr>
            <a:xfrm>
              <a:off x="837025" y="3342325"/>
              <a:ext cx="1202475" cy="198325"/>
            </a:xfrm>
            <a:custGeom>
              <a:avLst/>
              <a:gdLst/>
              <a:ahLst/>
              <a:cxnLst/>
              <a:rect l="l" t="t" r="r" b="b"/>
              <a:pathLst>
                <a:path w="48099" h="7933" extrusionOk="0">
                  <a:moveTo>
                    <a:pt x="47954" y="0"/>
                  </a:moveTo>
                  <a:cubicBezTo>
                    <a:pt x="45920" y="79"/>
                    <a:pt x="43926" y="727"/>
                    <a:pt x="41945" y="1242"/>
                  </a:cubicBezTo>
                  <a:cubicBezTo>
                    <a:pt x="36622" y="2562"/>
                    <a:pt x="31128" y="2826"/>
                    <a:pt x="25661" y="3077"/>
                  </a:cubicBezTo>
                  <a:cubicBezTo>
                    <a:pt x="21791" y="3249"/>
                    <a:pt x="17922" y="3434"/>
                    <a:pt x="14039" y="3619"/>
                  </a:cubicBezTo>
                  <a:cubicBezTo>
                    <a:pt x="13683" y="3632"/>
                    <a:pt x="13286" y="3645"/>
                    <a:pt x="12983" y="3870"/>
                  </a:cubicBezTo>
                  <a:cubicBezTo>
                    <a:pt x="12705" y="4068"/>
                    <a:pt x="12547" y="4372"/>
                    <a:pt x="12296" y="4609"/>
                  </a:cubicBezTo>
                  <a:cubicBezTo>
                    <a:pt x="11966" y="4926"/>
                    <a:pt x="11504" y="5058"/>
                    <a:pt x="11055" y="5151"/>
                  </a:cubicBezTo>
                  <a:cubicBezTo>
                    <a:pt x="9827" y="5431"/>
                    <a:pt x="8557" y="5575"/>
                    <a:pt x="7294" y="5575"/>
                  </a:cubicBezTo>
                  <a:cubicBezTo>
                    <a:pt x="6708" y="5575"/>
                    <a:pt x="6125" y="5544"/>
                    <a:pt x="5547" y="5481"/>
                  </a:cubicBezTo>
                  <a:cubicBezTo>
                    <a:pt x="5394" y="5460"/>
                    <a:pt x="5245" y="5443"/>
                    <a:pt x="5097" y="5443"/>
                  </a:cubicBezTo>
                  <a:cubicBezTo>
                    <a:pt x="4964" y="5443"/>
                    <a:pt x="4833" y="5457"/>
                    <a:pt x="4702" y="5494"/>
                  </a:cubicBezTo>
                  <a:cubicBezTo>
                    <a:pt x="4372" y="5600"/>
                    <a:pt x="4068" y="5851"/>
                    <a:pt x="3725" y="5864"/>
                  </a:cubicBezTo>
                  <a:cubicBezTo>
                    <a:pt x="3316" y="5864"/>
                    <a:pt x="2985" y="5521"/>
                    <a:pt x="2576" y="5468"/>
                  </a:cubicBezTo>
                  <a:cubicBezTo>
                    <a:pt x="2536" y="5461"/>
                    <a:pt x="2497" y="5458"/>
                    <a:pt x="2459" y="5458"/>
                  </a:cubicBezTo>
                  <a:cubicBezTo>
                    <a:pt x="2268" y="5458"/>
                    <a:pt x="2092" y="5532"/>
                    <a:pt x="1916" y="5587"/>
                  </a:cubicBezTo>
                  <a:cubicBezTo>
                    <a:pt x="1269" y="5785"/>
                    <a:pt x="635" y="5983"/>
                    <a:pt x="1" y="6181"/>
                  </a:cubicBezTo>
                  <a:lnTo>
                    <a:pt x="172" y="7634"/>
                  </a:lnTo>
                  <a:cubicBezTo>
                    <a:pt x="344" y="7647"/>
                    <a:pt x="529" y="7739"/>
                    <a:pt x="714" y="7924"/>
                  </a:cubicBezTo>
                  <a:cubicBezTo>
                    <a:pt x="780" y="7739"/>
                    <a:pt x="1044" y="7541"/>
                    <a:pt x="1110" y="7396"/>
                  </a:cubicBezTo>
                  <a:cubicBezTo>
                    <a:pt x="1196" y="7470"/>
                    <a:pt x="2220" y="7932"/>
                    <a:pt x="2362" y="7932"/>
                  </a:cubicBezTo>
                  <a:cubicBezTo>
                    <a:pt x="2372" y="7932"/>
                    <a:pt x="2378" y="7930"/>
                    <a:pt x="2378" y="7924"/>
                  </a:cubicBezTo>
                  <a:cubicBezTo>
                    <a:pt x="2312" y="7462"/>
                    <a:pt x="2906" y="7251"/>
                    <a:pt x="3368" y="7185"/>
                  </a:cubicBezTo>
                  <a:cubicBezTo>
                    <a:pt x="5627" y="6907"/>
                    <a:pt x="7885" y="6709"/>
                    <a:pt x="10170" y="6590"/>
                  </a:cubicBezTo>
                  <a:lnTo>
                    <a:pt x="10421" y="6445"/>
                  </a:lnTo>
                  <a:cubicBezTo>
                    <a:pt x="12243" y="6445"/>
                    <a:pt x="14066" y="5930"/>
                    <a:pt x="15611" y="4966"/>
                  </a:cubicBezTo>
                  <a:cubicBezTo>
                    <a:pt x="15835" y="5336"/>
                    <a:pt x="16298" y="5494"/>
                    <a:pt x="16720" y="5534"/>
                  </a:cubicBezTo>
                  <a:cubicBezTo>
                    <a:pt x="16840" y="5546"/>
                    <a:pt x="16961" y="5552"/>
                    <a:pt x="17081" y="5552"/>
                  </a:cubicBezTo>
                  <a:cubicBezTo>
                    <a:pt x="17872" y="5552"/>
                    <a:pt x="18652" y="5292"/>
                    <a:pt x="19282" y="4834"/>
                  </a:cubicBezTo>
                  <a:cubicBezTo>
                    <a:pt x="19718" y="5005"/>
                    <a:pt x="20167" y="5151"/>
                    <a:pt x="20616" y="5309"/>
                  </a:cubicBezTo>
                  <a:cubicBezTo>
                    <a:pt x="20814" y="4979"/>
                    <a:pt x="21012" y="4649"/>
                    <a:pt x="21197" y="4319"/>
                  </a:cubicBezTo>
                  <a:cubicBezTo>
                    <a:pt x="21422" y="4555"/>
                    <a:pt x="21761" y="4599"/>
                    <a:pt x="22093" y="4599"/>
                  </a:cubicBezTo>
                  <a:cubicBezTo>
                    <a:pt x="22152" y="4599"/>
                    <a:pt x="22210" y="4598"/>
                    <a:pt x="22267" y="4596"/>
                  </a:cubicBezTo>
                  <a:lnTo>
                    <a:pt x="23455" y="4543"/>
                  </a:lnTo>
                  <a:cubicBezTo>
                    <a:pt x="23905" y="4530"/>
                    <a:pt x="24420" y="4477"/>
                    <a:pt x="24657" y="4094"/>
                  </a:cubicBezTo>
                  <a:cubicBezTo>
                    <a:pt x="24776" y="4496"/>
                    <a:pt x="25198" y="4664"/>
                    <a:pt x="25639" y="4664"/>
                  </a:cubicBezTo>
                  <a:cubicBezTo>
                    <a:pt x="25836" y="4664"/>
                    <a:pt x="26036" y="4631"/>
                    <a:pt x="26216" y="4570"/>
                  </a:cubicBezTo>
                  <a:cubicBezTo>
                    <a:pt x="26754" y="4382"/>
                    <a:pt x="27281" y="4052"/>
                    <a:pt x="27840" y="4052"/>
                  </a:cubicBezTo>
                  <a:cubicBezTo>
                    <a:pt x="27871" y="4052"/>
                    <a:pt x="27902" y="4053"/>
                    <a:pt x="27933" y="4055"/>
                  </a:cubicBezTo>
                  <a:cubicBezTo>
                    <a:pt x="28408" y="4107"/>
                    <a:pt x="28831" y="4424"/>
                    <a:pt x="29319" y="4424"/>
                  </a:cubicBezTo>
                  <a:cubicBezTo>
                    <a:pt x="29861" y="4424"/>
                    <a:pt x="30310" y="4028"/>
                    <a:pt x="30785" y="3777"/>
                  </a:cubicBezTo>
                  <a:cubicBezTo>
                    <a:pt x="30991" y="3674"/>
                    <a:pt x="31244" y="3611"/>
                    <a:pt x="31484" y="3611"/>
                  </a:cubicBezTo>
                  <a:cubicBezTo>
                    <a:pt x="31798" y="3611"/>
                    <a:pt x="32090" y="3719"/>
                    <a:pt x="32225" y="3989"/>
                  </a:cubicBezTo>
                  <a:cubicBezTo>
                    <a:pt x="32370" y="3777"/>
                    <a:pt x="32515" y="3579"/>
                    <a:pt x="32660" y="3368"/>
                  </a:cubicBezTo>
                  <a:cubicBezTo>
                    <a:pt x="32808" y="3436"/>
                    <a:pt x="32967" y="3468"/>
                    <a:pt x="33127" y="3468"/>
                  </a:cubicBezTo>
                  <a:cubicBezTo>
                    <a:pt x="33524" y="3468"/>
                    <a:pt x="33923" y="3268"/>
                    <a:pt x="34140" y="2919"/>
                  </a:cubicBezTo>
                  <a:cubicBezTo>
                    <a:pt x="34452" y="3072"/>
                    <a:pt x="34794" y="3148"/>
                    <a:pt x="35136" y="3148"/>
                  </a:cubicBezTo>
                  <a:cubicBezTo>
                    <a:pt x="35589" y="3148"/>
                    <a:pt x="36041" y="3016"/>
                    <a:pt x="36424" y="2760"/>
                  </a:cubicBezTo>
                  <a:cubicBezTo>
                    <a:pt x="36609" y="2642"/>
                    <a:pt x="36794" y="2470"/>
                    <a:pt x="36992" y="2443"/>
                  </a:cubicBezTo>
                  <a:cubicBezTo>
                    <a:pt x="37038" y="2434"/>
                    <a:pt x="37084" y="2429"/>
                    <a:pt x="37130" y="2429"/>
                  </a:cubicBezTo>
                  <a:cubicBezTo>
                    <a:pt x="37532" y="2429"/>
                    <a:pt x="37935" y="2772"/>
                    <a:pt x="38347" y="2772"/>
                  </a:cubicBezTo>
                  <a:cubicBezTo>
                    <a:pt x="38388" y="2772"/>
                    <a:pt x="38430" y="2768"/>
                    <a:pt x="38471" y="2760"/>
                  </a:cubicBezTo>
                  <a:cubicBezTo>
                    <a:pt x="38722" y="2708"/>
                    <a:pt x="38907" y="2523"/>
                    <a:pt x="39105" y="2377"/>
                  </a:cubicBezTo>
                  <a:cubicBezTo>
                    <a:pt x="39513" y="2078"/>
                    <a:pt x="40015" y="1930"/>
                    <a:pt x="40519" y="1930"/>
                  </a:cubicBezTo>
                  <a:cubicBezTo>
                    <a:pt x="40993" y="1930"/>
                    <a:pt x="41468" y="2062"/>
                    <a:pt x="41865" y="2325"/>
                  </a:cubicBezTo>
                  <a:cubicBezTo>
                    <a:pt x="42011" y="1836"/>
                    <a:pt x="42328" y="1400"/>
                    <a:pt x="42737" y="1110"/>
                  </a:cubicBezTo>
                  <a:cubicBezTo>
                    <a:pt x="42806" y="1432"/>
                    <a:pt x="43137" y="1597"/>
                    <a:pt x="43464" y="1597"/>
                  </a:cubicBezTo>
                  <a:cubicBezTo>
                    <a:pt x="43768" y="1597"/>
                    <a:pt x="44068" y="1455"/>
                    <a:pt x="44150" y="1162"/>
                  </a:cubicBezTo>
                  <a:cubicBezTo>
                    <a:pt x="44388" y="1360"/>
                    <a:pt x="44612" y="1572"/>
                    <a:pt x="44850" y="1770"/>
                  </a:cubicBezTo>
                  <a:cubicBezTo>
                    <a:pt x="44982" y="1453"/>
                    <a:pt x="45392" y="1387"/>
                    <a:pt x="45735" y="1374"/>
                  </a:cubicBezTo>
                  <a:cubicBezTo>
                    <a:pt x="46527" y="1334"/>
                    <a:pt x="47307" y="1308"/>
                    <a:pt x="48099" y="1268"/>
                  </a:cubicBezTo>
                  <a:lnTo>
                    <a:pt x="47954" y="0"/>
                  </a:lnTo>
                  <a:close/>
                </a:path>
              </a:pathLst>
            </a:custGeom>
            <a:solidFill>
              <a:srgbClr val="D1DA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0"/>
            <p:cNvSpPr/>
            <p:nvPr/>
          </p:nvSpPr>
          <p:spPr>
            <a:xfrm>
              <a:off x="581825" y="2298350"/>
              <a:ext cx="350975" cy="180625"/>
            </a:xfrm>
            <a:custGeom>
              <a:avLst/>
              <a:gdLst/>
              <a:ahLst/>
              <a:cxnLst/>
              <a:rect l="l" t="t" r="r" b="b"/>
              <a:pathLst>
                <a:path w="14039" h="7225" extrusionOk="0">
                  <a:moveTo>
                    <a:pt x="13074" y="0"/>
                  </a:moveTo>
                  <a:lnTo>
                    <a:pt x="0" y="2351"/>
                  </a:lnTo>
                  <a:lnTo>
                    <a:pt x="0" y="2404"/>
                  </a:lnTo>
                  <a:cubicBezTo>
                    <a:pt x="0" y="2549"/>
                    <a:pt x="66" y="2708"/>
                    <a:pt x="119" y="2840"/>
                  </a:cubicBezTo>
                  <a:cubicBezTo>
                    <a:pt x="264" y="3434"/>
                    <a:pt x="383" y="4042"/>
                    <a:pt x="436" y="4649"/>
                  </a:cubicBezTo>
                  <a:cubicBezTo>
                    <a:pt x="449" y="4794"/>
                    <a:pt x="449" y="4966"/>
                    <a:pt x="515" y="5111"/>
                  </a:cubicBezTo>
                  <a:cubicBezTo>
                    <a:pt x="555" y="5190"/>
                    <a:pt x="594" y="5283"/>
                    <a:pt x="634" y="5362"/>
                  </a:cubicBezTo>
                  <a:cubicBezTo>
                    <a:pt x="687" y="5481"/>
                    <a:pt x="700" y="5613"/>
                    <a:pt x="726" y="5745"/>
                  </a:cubicBezTo>
                  <a:cubicBezTo>
                    <a:pt x="819" y="6234"/>
                    <a:pt x="885" y="6736"/>
                    <a:pt x="964" y="7224"/>
                  </a:cubicBezTo>
                  <a:lnTo>
                    <a:pt x="14039" y="4860"/>
                  </a:lnTo>
                  <a:cubicBezTo>
                    <a:pt x="13840" y="4174"/>
                    <a:pt x="13537" y="2549"/>
                    <a:pt x="13497" y="1823"/>
                  </a:cubicBezTo>
                  <a:cubicBezTo>
                    <a:pt x="13457" y="1717"/>
                    <a:pt x="13457" y="1585"/>
                    <a:pt x="13405" y="1453"/>
                  </a:cubicBezTo>
                  <a:cubicBezTo>
                    <a:pt x="13378" y="1361"/>
                    <a:pt x="13325" y="1281"/>
                    <a:pt x="13299" y="1202"/>
                  </a:cubicBezTo>
                  <a:cubicBezTo>
                    <a:pt x="13246" y="1083"/>
                    <a:pt x="13233" y="964"/>
                    <a:pt x="13193" y="859"/>
                  </a:cubicBezTo>
                  <a:cubicBezTo>
                    <a:pt x="13101" y="330"/>
                    <a:pt x="13127" y="687"/>
                    <a:pt x="13074" y="146"/>
                  </a:cubicBezTo>
                  <a:lnTo>
                    <a:pt x="13074" y="0"/>
                  </a:lnTo>
                  <a:close/>
                </a:path>
              </a:pathLst>
            </a:custGeom>
            <a:solidFill>
              <a:srgbClr val="DB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20"/>
          <p:cNvGrpSpPr/>
          <p:nvPr/>
        </p:nvGrpSpPr>
        <p:grpSpPr>
          <a:xfrm rot="-160305">
            <a:off x="5971371" y="1775909"/>
            <a:ext cx="2488393" cy="2243720"/>
            <a:chOff x="640900" y="3698900"/>
            <a:chExt cx="1487100" cy="1340800"/>
          </a:xfrm>
        </p:grpSpPr>
        <p:sp>
          <p:nvSpPr>
            <p:cNvPr id="340" name="Google Shape;340;p20"/>
            <p:cNvSpPr/>
            <p:nvPr/>
          </p:nvSpPr>
          <p:spPr>
            <a:xfrm>
              <a:off x="762750" y="3725300"/>
              <a:ext cx="1314400" cy="1314400"/>
            </a:xfrm>
            <a:custGeom>
              <a:avLst/>
              <a:gdLst/>
              <a:ahLst/>
              <a:cxnLst/>
              <a:rect l="l" t="t" r="r" b="b"/>
              <a:pathLst>
                <a:path w="52576" h="52576" extrusionOk="0">
                  <a:moveTo>
                    <a:pt x="4424" y="1"/>
                  </a:moveTo>
                  <a:lnTo>
                    <a:pt x="0" y="48152"/>
                  </a:lnTo>
                  <a:lnTo>
                    <a:pt x="48151" y="52576"/>
                  </a:lnTo>
                  <a:lnTo>
                    <a:pt x="52575" y="4425"/>
                  </a:lnTo>
                  <a:lnTo>
                    <a:pt x="4424" y="1"/>
                  </a:ln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0"/>
            <p:cNvSpPr/>
            <p:nvPr/>
          </p:nvSpPr>
          <p:spPr>
            <a:xfrm>
              <a:off x="741950" y="3704825"/>
              <a:ext cx="1314400" cy="1314075"/>
            </a:xfrm>
            <a:custGeom>
              <a:avLst/>
              <a:gdLst/>
              <a:ahLst/>
              <a:cxnLst/>
              <a:rect l="l" t="t" r="r" b="b"/>
              <a:pathLst>
                <a:path w="52576" h="52563" extrusionOk="0">
                  <a:moveTo>
                    <a:pt x="4424" y="1"/>
                  </a:moveTo>
                  <a:lnTo>
                    <a:pt x="0" y="48152"/>
                  </a:lnTo>
                  <a:lnTo>
                    <a:pt x="48151" y="52563"/>
                  </a:lnTo>
                  <a:lnTo>
                    <a:pt x="52575" y="4412"/>
                  </a:lnTo>
                  <a:lnTo>
                    <a:pt x="4424" y="1"/>
                  </a:lnTo>
                  <a:close/>
                </a:path>
              </a:pathLst>
            </a:custGeom>
            <a:solidFill>
              <a:srgbClr val="EBE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0"/>
            <p:cNvSpPr/>
            <p:nvPr/>
          </p:nvSpPr>
          <p:spPr>
            <a:xfrm>
              <a:off x="1763150" y="3698900"/>
              <a:ext cx="364850" cy="371125"/>
            </a:xfrm>
            <a:custGeom>
              <a:avLst/>
              <a:gdLst/>
              <a:ahLst/>
              <a:cxnLst/>
              <a:rect l="l" t="t" r="r" b="b"/>
              <a:pathLst>
                <a:path w="14594" h="14845" extrusionOk="0">
                  <a:moveTo>
                    <a:pt x="3500" y="0"/>
                  </a:moveTo>
                  <a:cubicBezTo>
                    <a:pt x="3288" y="436"/>
                    <a:pt x="2694" y="872"/>
                    <a:pt x="2430" y="1136"/>
                  </a:cubicBezTo>
                  <a:cubicBezTo>
                    <a:pt x="1638" y="1942"/>
                    <a:pt x="819" y="2774"/>
                    <a:pt x="0" y="3553"/>
                  </a:cubicBezTo>
                  <a:lnTo>
                    <a:pt x="11054" y="14844"/>
                  </a:lnTo>
                  <a:cubicBezTo>
                    <a:pt x="11516" y="14197"/>
                    <a:pt x="12216" y="13735"/>
                    <a:pt x="12797" y="13180"/>
                  </a:cubicBezTo>
                  <a:cubicBezTo>
                    <a:pt x="13220" y="12744"/>
                    <a:pt x="13603" y="12256"/>
                    <a:pt x="14025" y="11820"/>
                  </a:cubicBezTo>
                  <a:cubicBezTo>
                    <a:pt x="14184" y="11675"/>
                    <a:pt x="14382" y="11437"/>
                    <a:pt x="14593" y="11331"/>
                  </a:cubicBezTo>
                  <a:lnTo>
                    <a:pt x="3500" y="0"/>
                  </a:lnTo>
                  <a:close/>
                </a:path>
              </a:pathLst>
            </a:custGeom>
            <a:solidFill>
              <a:srgbClr val="C8B0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0"/>
            <p:cNvSpPr/>
            <p:nvPr/>
          </p:nvSpPr>
          <p:spPr>
            <a:xfrm>
              <a:off x="640900" y="4645150"/>
              <a:ext cx="364875" cy="371125"/>
            </a:xfrm>
            <a:custGeom>
              <a:avLst/>
              <a:gdLst/>
              <a:ahLst/>
              <a:cxnLst/>
              <a:rect l="l" t="t" r="r" b="b"/>
              <a:pathLst>
                <a:path w="14595" h="14845" extrusionOk="0">
                  <a:moveTo>
                    <a:pt x="3501" y="0"/>
                  </a:moveTo>
                  <a:cubicBezTo>
                    <a:pt x="3289" y="436"/>
                    <a:pt x="2695" y="885"/>
                    <a:pt x="2431" y="1149"/>
                  </a:cubicBezTo>
                  <a:cubicBezTo>
                    <a:pt x="1639" y="1955"/>
                    <a:pt x="833" y="2773"/>
                    <a:pt x="1" y="3553"/>
                  </a:cubicBezTo>
                  <a:lnTo>
                    <a:pt x="11068" y="14844"/>
                  </a:lnTo>
                  <a:cubicBezTo>
                    <a:pt x="11530" y="14197"/>
                    <a:pt x="12217" y="13735"/>
                    <a:pt x="12798" y="13180"/>
                  </a:cubicBezTo>
                  <a:cubicBezTo>
                    <a:pt x="13221" y="12744"/>
                    <a:pt x="13604" y="12256"/>
                    <a:pt x="14040" y="11820"/>
                  </a:cubicBezTo>
                  <a:cubicBezTo>
                    <a:pt x="14185" y="11675"/>
                    <a:pt x="14383" y="11450"/>
                    <a:pt x="14594" y="11331"/>
                  </a:cubicBezTo>
                  <a:lnTo>
                    <a:pt x="3501" y="0"/>
                  </a:lnTo>
                  <a:close/>
                </a:path>
              </a:pathLst>
            </a:custGeom>
            <a:solidFill>
              <a:srgbClr val="C8B0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4" name="Google Shape;344;p20"/>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45" name="Google Shape;345;p20"/>
          <p:cNvSpPr txBox="1">
            <a:spLocks noGrp="1"/>
          </p:cNvSpPr>
          <p:nvPr>
            <p:ph type="subTitle" idx="1"/>
          </p:nvPr>
        </p:nvSpPr>
        <p:spPr>
          <a:xfrm>
            <a:off x="885327" y="2644850"/>
            <a:ext cx="2065800" cy="64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6" name="Google Shape;346;p20"/>
          <p:cNvSpPr txBox="1">
            <a:spLocks noGrp="1"/>
          </p:cNvSpPr>
          <p:nvPr>
            <p:ph type="subTitle" idx="2"/>
          </p:nvPr>
        </p:nvSpPr>
        <p:spPr>
          <a:xfrm>
            <a:off x="813177" y="2093200"/>
            <a:ext cx="2210100" cy="6417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SzPts val="2000"/>
              <a:buFont typeface="Rajdhani"/>
              <a:buNone/>
              <a:defRPr sz="2000">
                <a:latin typeface="Rajdhani"/>
                <a:ea typeface="Rajdhani"/>
                <a:cs typeface="Rajdhani"/>
                <a:sym typeface="Rajdhani"/>
              </a:defRPr>
            </a:lvl1pPr>
            <a:lvl2pPr lvl="1" algn="ctr" rtl="0">
              <a:lnSpc>
                <a:spcPct val="100000"/>
              </a:lnSpc>
              <a:spcBef>
                <a:spcPts val="0"/>
              </a:spcBef>
              <a:spcAft>
                <a:spcPts val="0"/>
              </a:spcAft>
              <a:buSzPts val="2000"/>
              <a:buFont typeface="Rajdhani"/>
              <a:buNone/>
              <a:defRPr sz="2000">
                <a:latin typeface="Rajdhani"/>
                <a:ea typeface="Rajdhani"/>
                <a:cs typeface="Rajdhani"/>
                <a:sym typeface="Rajdhani"/>
              </a:defRPr>
            </a:lvl2pPr>
            <a:lvl3pPr lvl="2" algn="ctr" rtl="0">
              <a:lnSpc>
                <a:spcPct val="100000"/>
              </a:lnSpc>
              <a:spcBef>
                <a:spcPts val="0"/>
              </a:spcBef>
              <a:spcAft>
                <a:spcPts val="0"/>
              </a:spcAft>
              <a:buSzPts val="2000"/>
              <a:buFont typeface="Rajdhani"/>
              <a:buNone/>
              <a:defRPr sz="2000">
                <a:latin typeface="Rajdhani"/>
                <a:ea typeface="Rajdhani"/>
                <a:cs typeface="Rajdhani"/>
                <a:sym typeface="Rajdhani"/>
              </a:defRPr>
            </a:lvl3pPr>
            <a:lvl4pPr lvl="3" algn="ctr" rtl="0">
              <a:lnSpc>
                <a:spcPct val="100000"/>
              </a:lnSpc>
              <a:spcBef>
                <a:spcPts val="0"/>
              </a:spcBef>
              <a:spcAft>
                <a:spcPts val="0"/>
              </a:spcAft>
              <a:buSzPts val="2000"/>
              <a:buFont typeface="Rajdhani"/>
              <a:buNone/>
              <a:defRPr sz="2000">
                <a:latin typeface="Rajdhani"/>
                <a:ea typeface="Rajdhani"/>
                <a:cs typeface="Rajdhani"/>
                <a:sym typeface="Rajdhani"/>
              </a:defRPr>
            </a:lvl4pPr>
            <a:lvl5pPr lvl="4" algn="ctr" rtl="0">
              <a:lnSpc>
                <a:spcPct val="100000"/>
              </a:lnSpc>
              <a:spcBef>
                <a:spcPts val="0"/>
              </a:spcBef>
              <a:spcAft>
                <a:spcPts val="0"/>
              </a:spcAft>
              <a:buSzPts val="2000"/>
              <a:buFont typeface="Rajdhani"/>
              <a:buNone/>
              <a:defRPr sz="2000">
                <a:latin typeface="Rajdhani"/>
                <a:ea typeface="Rajdhani"/>
                <a:cs typeface="Rajdhani"/>
                <a:sym typeface="Rajdhani"/>
              </a:defRPr>
            </a:lvl5pPr>
            <a:lvl6pPr lvl="5" algn="ctr" rtl="0">
              <a:lnSpc>
                <a:spcPct val="100000"/>
              </a:lnSpc>
              <a:spcBef>
                <a:spcPts val="0"/>
              </a:spcBef>
              <a:spcAft>
                <a:spcPts val="0"/>
              </a:spcAft>
              <a:buSzPts val="2000"/>
              <a:buFont typeface="Rajdhani"/>
              <a:buNone/>
              <a:defRPr sz="2000">
                <a:latin typeface="Rajdhani"/>
                <a:ea typeface="Rajdhani"/>
                <a:cs typeface="Rajdhani"/>
                <a:sym typeface="Rajdhani"/>
              </a:defRPr>
            </a:lvl6pPr>
            <a:lvl7pPr lvl="6" algn="ctr" rtl="0">
              <a:lnSpc>
                <a:spcPct val="100000"/>
              </a:lnSpc>
              <a:spcBef>
                <a:spcPts val="0"/>
              </a:spcBef>
              <a:spcAft>
                <a:spcPts val="0"/>
              </a:spcAft>
              <a:buSzPts val="2000"/>
              <a:buFont typeface="Rajdhani"/>
              <a:buNone/>
              <a:defRPr sz="2000">
                <a:latin typeface="Rajdhani"/>
                <a:ea typeface="Rajdhani"/>
                <a:cs typeface="Rajdhani"/>
                <a:sym typeface="Rajdhani"/>
              </a:defRPr>
            </a:lvl7pPr>
            <a:lvl8pPr lvl="7" algn="ctr" rtl="0">
              <a:lnSpc>
                <a:spcPct val="100000"/>
              </a:lnSpc>
              <a:spcBef>
                <a:spcPts val="0"/>
              </a:spcBef>
              <a:spcAft>
                <a:spcPts val="0"/>
              </a:spcAft>
              <a:buSzPts val="2000"/>
              <a:buFont typeface="Rajdhani"/>
              <a:buNone/>
              <a:defRPr sz="2000">
                <a:latin typeface="Rajdhani"/>
                <a:ea typeface="Rajdhani"/>
                <a:cs typeface="Rajdhani"/>
                <a:sym typeface="Rajdhani"/>
              </a:defRPr>
            </a:lvl8pPr>
            <a:lvl9pPr lvl="8" algn="ctr" rtl="0">
              <a:lnSpc>
                <a:spcPct val="100000"/>
              </a:lnSpc>
              <a:spcBef>
                <a:spcPts val="0"/>
              </a:spcBef>
              <a:spcAft>
                <a:spcPts val="0"/>
              </a:spcAft>
              <a:buSzPts val="2000"/>
              <a:buFont typeface="Rajdhani"/>
              <a:buNone/>
              <a:defRPr sz="2000">
                <a:latin typeface="Rajdhani"/>
                <a:ea typeface="Rajdhani"/>
                <a:cs typeface="Rajdhani"/>
                <a:sym typeface="Rajdhani"/>
              </a:defRPr>
            </a:lvl9pPr>
          </a:lstStyle>
          <a:p>
            <a:endParaRPr/>
          </a:p>
        </p:txBody>
      </p:sp>
      <p:sp>
        <p:nvSpPr>
          <p:cNvPr id="347" name="Google Shape;347;p20"/>
          <p:cNvSpPr txBox="1">
            <a:spLocks noGrp="1"/>
          </p:cNvSpPr>
          <p:nvPr>
            <p:ph type="subTitle" idx="3"/>
          </p:nvPr>
        </p:nvSpPr>
        <p:spPr>
          <a:xfrm>
            <a:off x="3508059" y="2644850"/>
            <a:ext cx="2065800" cy="64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20"/>
          <p:cNvSpPr txBox="1">
            <a:spLocks noGrp="1"/>
          </p:cNvSpPr>
          <p:nvPr>
            <p:ph type="subTitle" idx="4"/>
          </p:nvPr>
        </p:nvSpPr>
        <p:spPr>
          <a:xfrm>
            <a:off x="3435909" y="2093200"/>
            <a:ext cx="2210100" cy="6417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SzPts val="2000"/>
              <a:buFont typeface="Rajdhani"/>
              <a:buNone/>
              <a:defRPr sz="2000">
                <a:latin typeface="Rajdhani"/>
                <a:ea typeface="Rajdhani"/>
                <a:cs typeface="Rajdhani"/>
                <a:sym typeface="Rajdhani"/>
              </a:defRPr>
            </a:lvl1pPr>
            <a:lvl2pPr lvl="1" algn="ctr" rtl="0">
              <a:lnSpc>
                <a:spcPct val="100000"/>
              </a:lnSpc>
              <a:spcBef>
                <a:spcPts val="0"/>
              </a:spcBef>
              <a:spcAft>
                <a:spcPts val="0"/>
              </a:spcAft>
              <a:buSzPts val="2000"/>
              <a:buFont typeface="Rajdhani"/>
              <a:buNone/>
              <a:defRPr sz="2000">
                <a:latin typeface="Rajdhani"/>
                <a:ea typeface="Rajdhani"/>
                <a:cs typeface="Rajdhani"/>
                <a:sym typeface="Rajdhani"/>
              </a:defRPr>
            </a:lvl2pPr>
            <a:lvl3pPr lvl="2" algn="ctr" rtl="0">
              <a:lnSpc>
                <a:spcPct val="100000"/>
              </a:lnSpc>
              <a:spcBef>
                <a:spcPts val="0"/>
              </a:spcBef>
              <a:spcAft>
                <a:spcPts val="0"/>
              </a:spcAft>
              <a:buSzPts val="2000"/>
              <a:buFont typeface="Rajdhani"/>
              <a:buNone/>
              <a:defRPr sz="2000">
                <a:latin typeface="Rajdhani"/>
                <a:ea typeface="Rajdhani"/>
                <a:cs typeface="Rajdhani"/>
                <a:sym typeface="Rajdhani"/>
              </a:defRPr>
            </a:lvl3pPr>
            <a:lvl4pPr lvl="3" algn="ctr" rtl="0">
              <a:lnSpc>
                <a:spcPct val="100000"/>
              </a:lnSpc>
              <a:spcBef>
                <a:spcPts val="0"/>
              </a:spcBef>
              <a:spcAft>
                <a:spcPts val="0"/>
              </a:spcAft>
              <a:buSzPts val="2000"/>
              <a:buFont typeface="Rajdhani"/>
              <a:buNone/>
              <a:defRPr sz="2000">
                <a:latin typeface="Rajdhani"/>
                <a:ea typeface="Rajdhani"/>
                <a:cs typeface="Rajdhani"/>
                <a:sym typeface="Rajdhani"/>
              </a:defRPr>
            </a:lvl4pPr>
            <a:lvl5pPr lvl="4" algn="ctr" rtl="0">
              <a:lnSpc>
                <a:spcPct val="100000"/>
              </a:lnSpc>
              <a:spcBef>
                <a:spcPts val="0"/>
              </a:spcBef>
              <a:spcAft>
                <a:spcPts val="0"/>
              </a:spcAft>
              <a:buSzPts val="2000"/>
              <a:buFont typeface="Rajdhani"/>
              <a:buNone/>
              <a:defRPr sz="2000">
                <a:latin typeface="Rajdhani"/>
                <a:ea typeface="Rajdhani"/>
                <a:cs typeface="Rajdhani"/>
                <a:sym typeface="Rajdhani"/>
              </a:defRPr>
            </a:lvl5pPr>
            <a:lvl6pPr lvl="5" algn="ctr" rtl="0">
              <a:lnSpc>
                <a:spcPct val="100000"/>
              </a:lnSpc>
              <a:spcBef>
                <a:spcPts val="0"/>
              </a:spcBef>
              <a:spcAft>
                <a:spcPts val="0"/>
              </a:spcAft>
              <a:buSzPts val="2000"/>
              <a:buFont typeface="Rajdhani"/>
              <a:buNone/>
              <a:defRPr sz="2000">
                <a:latin typeface="Rajdhani"/>
                <a:ea typeface="Rajdhani"/>
                <a:cs typeface="Rajdhani"/>
                <a:sym typeface="Rajdhani"/>
              </a:defRPr>
            </a:lvl6pPr>
            <a:lvl7pPr lvl="6" algn="ctr" rtl="0">
              <a:lnSpc>
                <a:spcPct val="100000"/>
              </a:lnSpc>
              <a:spcBef>
                <a:spcPts val="0"/>
              </a:spcBef>
              <a:spcAft>
                <a:spcPts val="0"/>
              </a:spcAft>
              <a:buSzPts val="2000"/>
              <a:buFont typeface="Rajdhani"/>
              <a:buNone/>
              <a:defRPr sz="2000">
                <a:latin typeface="Rajdhani"/>
                <a:ea typeface="Rajdhani"/>
                <a:cs typeface="Rajdhani"/>
                <a:sym typeface="Rajdhani"/>
              </a:defRPr>
            </a:lvl7pPr>
            <a:lvl8pPr lvl="7" algn="ctr" rtl="0">
              <a:lnSpc>
                <a:spcPct val="100000"/>
              </a:lnSpc>
              <a:spcBef>
                <a:spcPts val="0"/>
              </a:spcBef>
              <a:spcAft>
                <a:spcPts val="0"/>
              </a:spcAft>
              <a:buSzPts val="2000"/>
              <a:buFont typeface="Rajdhani"/>
              <a:buNone/>
              <a:defRPr sz="2000">
                <a:latin typeface="Rajdhani"/>
                <a:ea typeface="Rajdhani"/>
                <a:cs typeface="Rajdhani"/>
                <a:sym typeface="Rajdhani"/>
              </a:defRPr>
            </a:lvl8pPr>
            <a:lvl9pPr lvl="8" algn="ctr" rtl="0">
              <a:lnSpc>
                <a:spcPct val="100000"/>
              </a:lnSpc>
              <a:spcBef>
                <a:spcPts val="0"/>
              </a:spcBef>
              <a:spcAft>
                <a:spcPts val="0"/>
              </a:spcAft>
              <a:buSzPts val="2000"/>
              <a:buFont typeface="Rajdhani"/>
              <a:buNone/>
              <a:defRPr sz="2000">
                <a:latin typeface="Rajdhani"/>
                <a:ea typeface="Rajdhani"/>
                <a:cs typeface="Rajdhani"/>
                <a:sym typeface="Rajdhani"/>
              </a:defRPr>
            </a:lvl9pPr>
          </a:lstStyle>
          <a:p>
            <a:endParaRPr/>
          </a:p>
        </p:txBody>
      </p:sp>
      <p:sp>
        <p:nvSpPr>
          <p:cNvPr id="349" name="Google Shape;349;p20"/>
          <p:cNvSpPr txBox="1">
            <a:spLocks noGrp="1"/>
          </p:cNvSpPr>
          <p:nvPr>
            <p:ph type="subTitle" idx="5"/>
          </p:nvPr>
        </p:nvSpPr>
        <p:spPr>
          <a:xfrm>
            <a:off x="6192790" y="2644850"/>
            <a:ext cx="2065800" cy="64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0" name="Google Shape;350;p20"/>
          <p:cNvSpPr txBox="1">
            <a:spLocks noGrp="1"/>
          </p:cNvSpPr>
          <p:nvPr>
            <p:ph type="subTitle" idx="6"/>
          </p:nvPr>
        </p:nvSpPr>
        <p:spPr>
          <a:xfrm>
            <a:off x="6120640" y="2093200"/>
            <a:ext cx="2210100" cy="6417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SzPts val="2000"/>
              <a:buFont typeface="Rajdhani"/>
              <a:buNone/>
              <a:defRPr sz="2000">
                <a:latin typeface="Rajdhani"/>
                <a:ea typeface="Rajdhani"/>
                <a:cs typeface="Rajdhani"/>
                <a:sym typeface="Rajdhani"/>
              </a:defRPr>
            </a:lvl1pPr>
            <a:lvl2pPr lvl="1" algn="ctr" rtl="0">
              <a:lnSpc>
                <a:spcPct val="100000"/>
              </a:lnSpc>
              <a:spcBef>
                <a:spcPts val="0"/>
              </a:spcBef>
              <a:spcAft>
                <a:spcPts val="0"/>
              </a:spcAft>
              <a:buSzPts val="2000"/>
              <a:buFont typeface="Rajdhani"/>
              <a:buNone/>
              <a:defRPr sz="2000">
                <a:latin typeface="Rajdhani"/>
                <a:ea typeface="Rajdhani"/>
                <a:cs typeface="Rajdhani"/>
                <a:sym typeface="Rajdhani"/>
              </a:defRPr>
            </a:lvl2pPr>
            <a:lvl3pPr lvl="2" algn="ctr" rtl="0">
              <a:lnSpc>
                <a:spcPct val="100000"/>
              </a:lnSpc>
              <a:spcBef>
                <a:spcPts val="0"/>
              </a:spcBef>
              <a:spcAft>
                <a:spcPts val="0"/>
              </a:spcAft>
              <a:buSzPts val="2000"/>
              <a:buFont typeface="Rajdhani"/>
              <a:buNone/>
              <a:defRPr sz="2000">
                <a:latin typeface="Rajdhani"/>
                <a:ea typeface="Rajdhani"/>
                <a:cs typeface="Rajdhani"/>
                <a:sym typeface="Rajdhani"/>
              </a:defRPr>
            </a:lvl3pPr>
            <a:lvl4pPr lvl="3" algn="ctr" rtl="0">
              <a:lnSpc>
                <a:spcPct val="100000"/>
              </a:lnSpc>
              <a:spcBef>
                <a:spcPts val="0"/>
              </a:spcBef>
              <a:spcAft>
                <a:spcPts val="0"/>
              </a:spcAft>
              <a:buSzPts val="2000"/>
              <a:buFont typeface="Rajdhani"/>
              <a:buNone/>
              <a:defRPr sz="2000">
                <a:latin typeface="Rajdhani"/>
                <a:ea typeface="Rajdhani"/>
                <a:cs typeface="Rajdhani"/>
                <a:sym typeface="Rajdhani"/>
              </a:defRPr>
            </a:lvl4pPr>
            <a:lvl5pPr lvl="4" algn="ctr" rtl="0">
              <a:lnSpc>
                <a:spcPct val="100000"/>
              </a:lnSpc>
              <a:spcBef>
                <a:spcPts val="0"/>
              </a:spcBef>
              <a:spcAft>
                <a:spcPts val="0"/>
              </a:spcAft>
              <a:buSzPts val="2000"/>
              <a:buFont typeface="Rajdhani"/>
              <a:buNone/>
              <a:defRPr sz="2000">
                <a:latin typeface="Rajdhani"/>
                <a:ea typeface="Rajdhani"/>
                <a:cs typeface="Rajdhani"/>
                <a:sym typeface="Rajdhani"/>
              </a:defRPr>
            </a:lvl5pPr>
            <a:lvl6pPr lvl="5" algn="ctr" rtl="0">
              <a:lnSpc>
                <a:spcPct val="100000"/>
              </a:lnSpc>
              <a:spcBef>
                <a:spcPts val="0"/>
              </a:spcBef>
              <a:spcAft>
                <a:spcPts val="0"/>
              </a:spcAft>
              <a:buSzPts val="2000"/>
              <a:buFont typeface="Rajdhani"/>
              <a:buNone/>
              <a:defRPr sz="2000">
                <a:latin typeface="Rajdhani"/>
                <a:ea typeface="Rajdhani"/>
                <a:cs typeface="Rajdhani"/>
                <a:sym typeface="Rajdhani"/>
              </a:defRPr>
            </a:lvl6pPr>
            <a:lvl7pPr lvl="6" algn="ctr" rtl="0">
              <a:lnSpc>
                <a:spcPct val="100000"/>
              </a:lnSpc>
              <a:spcBef>
                <a:spcPts val="0"/>
              </a:spcBef>
              <a:spcAft>
                <a:spcPts val="0"/>
              </a:spcAft>
              <a:buSzPts val="2000"/>
              <a:buFont typeface="Rajdhani"/>
              <a:buNone/>
              <a:defRPr sz="2000">
                <a:latin typeface="Rajdhani"/>
                <a:ea typeface="Rajdhani"/>
                <a:cs typeface="Rajdhani"/>
                <a:sym typeface="Rajdhani"/>
              </a:defRPr>
            </a:lvl7pPr>
            <a:lvl8pPr lvl="7" algn="ctr" rtl="0">
              <a:lnSpc>
                <a:spcPct val="100000"/>
              </a:lnSpc>
              <a:spcBef>
                <a:spcPts val="0"/>
              </a:spcBef>
              <a:spcAft>
                <a:spcPts val="0"/>
              </a:spcAft>
              <a:buSzPts val="2000"/>
              <a:buFont typeface="Rajdhani"/>
              <a:buNone/>
              <a:defRPr sz="2000">
                <a:latin typeface="Rajdhani"/>
                <a:ea typeface="Rajdhani"/>
                <a:cs typeface="Rajdhani"/>
                <a:sym typeface="Rajdhani"/>
              </a:defRPr>
            </a:lvl8pPr>
            <a:lvl9pPr lvl="8" algn="ctr" rtl="0">
              <a:lnSpc>
                <a:spcPct val="100000"/>
              </a:lnSpc>
              <a:spcBef>
                <a:spcPts val="0"/>
              </a:spcBef>
              <a:spcAft>
                <a:spcPts val="0"/>
              </a:spcAft>
              <a:buSzPts val="2000"/>
              <a:buFont typeface="Rajdhani"/>
              <a:buNone/>
              <a:defRPr sz="2000">
                <a:latin typeface="Rajdhani"/>
                <a:ea typeface="Rajdhani"/>
                <a:cs typeface="Rajdhani"/>
                <a:sym typeface="Rajdhan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2">
  <p:cSld name="CUSTOM_19">
    <p:spTree>
      <p:nvGrpSpPr>
        <p:cNvPr id="1" name="Shape 359"/>
        <p:cNvGrpSpPr/>
        <p:nvPr/>
      </p:nvGrpSpPr>
      <p:grpSpPr>
        <a:xfrm>
          <a:off x="0" y="0"/>
          <a:ext cx="0" cy="0"/>
          <a:chOff x="0" y="0"/>
          <a:chExt cx="0" cy="0"/>
        </a:xfrm>
      </p:grpSpPr>
      <p:sp>
        <p:nvSpPr>
          <p:cNvPr id="360" name="Google Shape;360;p22"/>
          <p:cNvSpPr/>
          <p:nvPr/>
        </p:nvSpPr>
        <p:spPr>
          <a:xfrm>
            <a:off x="1154975" y="1346801"/>
            <a:ext cx="6834605" cy="2819813"/>
          </a:xfrm>
          <a:custGeom>
            <a:avLst/>
            <a:gdLst/>
            <a:ahLst/>
            <a:cxnLst/>
            <a:rect l="l" t="t" r="r" b="b"/>
            <a:pathLst>
              <a:path w="116067" h="34956" extrusionOk="0">
                <a:moveTo>
                  <a:pt x="7407" y="2427"/>
                </a:moveTo>
                <a:cubicBezTo>
                  <a:pt x="7700" y="2427"/>
                  <a:pt x="7951" y="2665"/>
                  <a:pt x="7951" y="2971"/>
                </a:cubicBezTo>
                <a:cubicBezTo>
                  <a:pt x="7937" y="3264"/>
                  <a:pt x="7700" y="3502"/>
                  <a:pt x="7407" y="3502"/>
                </a:cubicBezTo>
                <a:lnTo>
                  <a:pt x="4185" y="3502"/>
                </a:lnTo>
                <a:cubicBezTo>
                  <a:pt x="3878" y="3502"/>
                  <a:pt x="3641" y="3264"/>
                  <a:pt x="3641" y="2971"/>
                </a:cubicBezTo>
                <a:cubicBezTo>
                  <a:pt x="3641" y="2665"/>
                  <a:pt x="3878" y="2427"/>
                  <a:pt x="4185" y="2427"/>
                </a:cubicBezTo>
                <a:close/>
                <a:moveTo>
                  <a:pt x="14172" y="2427"/>
                </a:moveTo>
                <a:cubicBezTo>
                  <a:pt x="14465" y="2427"/>
                  <a:pt x="14716" y="2665"/>
                  <a:pt x="14716" y="2971"/>
                </a:cubicBezTo>
                <a:cubicBezTo>
                  <a:pt x="14716" y="3264"/>
                  <a:pt x="14465" y="3502"/>
                  <a:pt x="14172" y="3502"/>
                </a:cubicBezTo>
                <a:lnTo>
                  <a:pt x="10950" y="3502"/>
                </a:lnTo>
                <a:cubicBezTo>
                  <a:pt x="10643" y="3502"/>
                  <a:pt x="10406" y="3264"/>
                  <a:pt x="10406" y="2971"/>
                </a:cubicBezTo>
                <a:cubicBezTo>
                  <a:pt x="10406" y="2665"/>
                  <a:pt x="10643" y="2427"/>
                  <a:pt x="10950" y="2427"/>
                </a:cubicBezTo>
                <a:close/>
                <a:moveTo>
                  <a:pt x="21383" y="2427"/>
                </a:moveTo>
                <a:cubicBezTo>
                  <a:pt x="21690" y="2427"/>
                  <a:pt x="21927" y="2665"/>
                  <a:pt x="21927" y="2971"/>
                </a:cubicBezTo>
                <a:cubicBezTo>
                  <a:pt x="21927" y="3264"/>
                  <a:pt x="21690" y="3502"/>
                  <a:pt x="21383" y="3502"/>
                </a:cubicBezTo>
                <a:lnTo>
                  <a:pt x="18161" y="3502"/>
                </a:lnTo>
                <a:cubicBezTo>
                  <a:pt x="17868" y="3502"/>
                  <a:pt x="17617" y="3264"/>
                  <a:pt x="17617" y="2971"/>
                </a:cubicBezTo>
                <a:cubicBezTo>
                  <a:pt x="17617" y="2665"/>
                  <a:pt x="17868" y="2427"/>
                  <a:pt x="18161" y="2427"/>
                </a:cubicBezTo>
                <a:close/>
                <a:moveTo>
                  <a:pt x="28135" y="2427"/>
                </a:moveTo>
                <a:cubicBezTo>
                  <a:pt x="28428" y="2427"/>
                  <a:pt x="28679" y="2665"/>
                  <a:pt x="28679" y="2971"/>
                </a:cubicBezTo>
                <a:cubicBezTo>
                  <a:pt x="28679" y="3264"/>
                  <a:pt x="28428" y="3502"/>
                  <a:pt x="28135" y="3502"/>
                </a:cubicBezTo>
                <a:lnTo>
                  <a:pt x="24912" y="3502"/>
                </a:lnTo>
                <a:cubicBezTo>
                  <a:pt x="24620" y="3502"/>
                  <a:pt x="24368" y="3264"/>
                  <a:pt x="24368" y="2971"/>
                </a:cubicBezTo>
                <a:cubicBezTo>
                  <a:pt x="24368" y="2665"/>
                  <a:pt x="24606" y="2427"/>
                  <a:pt x="24912" y="2427"/>
                </a:cubicBezTo>
                <a:close/>
                <a:moveTo>
                  <a:pt x="35360" y="2427"/>
                </a:moveTo>
                <a:cubicBezTo>
                  <a:pt x="35653" y="2427"/>
                  <a:pt x="35890" y="2665"/>
                  <a:pt x="35890" y="2971"/>
                </a:cubicBezTo>
                <a:cubicBezTo>
                  <a:pt x="35890" y="3264"/>
                  <a:pt x="35653" y="3502"/>
                  <a:pt x="35360" y="3502"/>
                </a:cubicBezTo>
                <a:lnTo>
                  <a:pt x="32124" y="3502"/>
                </a:lnTo>
                <a:cubicBezTo>
                  <a:pt x="31831" y="3502"/>
                  <a:pt x="31594" y="3264"/>
                  <a:pt x="31594" y="2971"/>
                </a:cubicBezTo>
                <a:cubicBezTo>
                  <a:pt x="31594" y="2665"/>
                  <a:pt x="31831" y="2427"/>
                  <a:pt x="32124" y="2427"/>
                </a:cubicBezTo>
                <a:close/>
                <a:moveTo>
                  <a:pt x="42125" y="2427"/>
                </a:moveTo>
                <a:cubicBezTo>
                  <a:pt x="42418" y="2427"/>
                  <a:pt x="42655" y="2665"/>
                  <a:pt x="42655" y="2971"/>
                </a:cubicBezTo>
                <a:cubicBezTo>
                  <a:pt x="42655" y="3264"/>
                  <a:pt x="42418" y="3502"/>
                  <a:pt x="42125" y="3502"/>
                </a:cubicBezTo>
                <a:lnTo>
                  <a:pt x="38889" y="3502"/>
                </a:lnTo>
                <a:cubicBezTo>
                  <a:pt x="38596" y="3502"/>
                  <a:pt x="38345" y="3264"/>
                  <a:pt x="38345" y="2971"/>
                </a:cubicBezTo>
                <a:cubicBezTo>
                  <a:pt x="38345" y="2665"/>
                  <a:pt x="38596" y="2427"/>
                  <a:pt x="38889" y="2427"/>
                </a:cubicBezTo>
                <a:close/>
                <a:moveTo>
                  <a:pt x="49336" y="2427"/>
                </a:moveTo>
                <a:cubicBezTo>
                  <a:pt x="49629" y="2427"/>
                  <a:pt x="49880" y="2665"/>
                  <a:pt x="49880" y="2971"/>
                </a:cubicBezTo>
                <a:cubicBezTo>
                  <a:pt x="49880" y="3264"/>
                  <a:pt x="49629" y="3502"/>
                  <a:pt x="49336" y="3502"/>
                </a:cubicBezTo>
                <a:lnTo>
                  <a:pt x="46114" y="3502"/>
                </a:lnTo>
                <a:cubicBezTo>
                  <a:pt x="45807" y="3502"/>
                  <a:pt x="45570" y="3264"/>
                  <a:pt x="45570" y="2971"/>
                </a:cubicBezTo>
                <a:cubicBezTo>
                  <a:pt x="45570" y="2665"/>
                  <a:pt x="45807" y="2427"/>
                  <a:pt x="46114" y="2427"/>
                </a:cubicBezTo>
                <a:close/>
                <a:moveTo>
                  <a:pt x="56088" y="2427"/>
                </a:moveTo>
                <a:cubicBezTo>
                  <a:pt x="56381" y="2427"/>
                  <a:pt x="56632" y="2665"/>
                  <a:pt x="56632" y="2971"/>
                </a:cubicBezTo>
                <a:cubicBezTo>
                  <a:pt x="56632" y="3264"/>
                  <a:pt x="56381" y="3502"/>
                  <a:pt x="56088" y="3502"/>
                </a:cubicBezTo>
                <a:lnTo>
                  <a:pt x="52865" y="3502"/>
                </a:lnTo>
                <a:cubicBezTo>
                  <a:pt x="52559" y="3502"/>
                  <a:pt x="52321" y="3264"/>
                  <a:pt x="52321" y="2971"/>
                </a:cubicBezTo>
                <a:cubicBezTo>
                  <a:pt x="52321" y="2665"/>
                  <a:pt x="52559" y="2427"/>
                  <a:pt x="52865" y="2427"/>
                </a:cubicBezTo>
                <a:close/>
                <a:moveTo>
                  <a:pt x="63062" y="2427"/>
                </a:moveTo>
                <a:cubicBezTo>
                  <a:pt x="63355" y="2427"/>
                  <a:pt x="63606" y="2665"/>
                  <a:pt x="63606" y="2971"/>
                </a:cubicBezTo>
                <a:cubicBezTo>
                  <a:pt x="63606" y="3264"/>
                  <a:pt x="63355" y="3502"/>
                  <a:pt x="63062" y="3502"/>
                </a:cubicBezTo>
                <a:lnTo>
                  <a:pt x="59840" y="3502"/>
                </a:lnTo>
                <a:cubicBezTo>
                  <a:pt x="59533" y="3502"/>
                  <a:pt x="59296" y="3264"/>
                  <a:pt x="59296" y="2971"/>
                </a:cubicBezTo>
                <a:cubicBezTo>
                  <a:pt x="59296" y="2665"/>
                  <a:pt x="59533" y="2427"/>
                  <a:pt x="59840" y="2427"/>
                </a:cubicBezTo>
                <a:close/>
                <a:moveTo>
                  <a:pt x="69827" y="2427"/>
                </a:moveTo>
                <a:cubicBezTo>
                  <a:pt x="70120" y="2427"/>
                  <a:pt x="70371" y="2665"/>
                  <a:pt x="70371" y="2971"/>
                </a:cubicBezTo>
                <a:cubicBezTo>
                  <a:pt x="70343" y="3264"/>
                  <a:pt x="70120" y="3502"/>
                  <a:pt x="69827" y="3502"/>
                </a:cubicBezTo>
                <a:lnTo>
                  <a:pt x="66591" y="3502"/>
                </a:lnTo>
                <a:cubicBezTo>
                  <a:pt x="66298" y="3502"/>
                  <a:pt x="66061" y="3264"/>
                  <a:pt x="66061" y="2971"/>
                </a:cubicBezTo>
                <a:cubicBezTo>
                  <a:pt x="66061" y="2665"/>
                  <a:pt x="66298" y="2427"/>
                  <a:pt x="66591" y="2427"/>
                </a:cubicBezTo>
                <a:close/>
                <a:moveTo>
                  <a:pt x="77024" y="2427"/>
                </a:moveTo>
                <a:cubicBezTo>
                  <a:pt x="77317" y="2427"/>
                  <a:pt x="77568" y="2665"/>
                  <a:pt x="77568" y="2971"/>
                </a:cubicBezTo>
                <a:cubicBezTo>
                  <a:pt x="77568" y="3264"/>
                  <a:pt x="77317" y="3502"/>
                  <a:pt x="77024" y="3502"/>
                </a:cubicBezTo>
                <a:lnTo>
                  <a:pt x="73802" y="3502"/>
                </a:lnTo>
                <a:cubicBezTo>
                  <a:pt x="73509" y="3502"/>
                  <a:pt x="73258" y="3264"/>
                  <a:pt x="73258" y="2971"/>
                </a:cubicBezTo>
                <a:cubicBezTo>
                  <a:pt x="73258" y="2665"/>
                  <a:pt x="73509" y="2427"/>
                  <a:pt x="73802" y="2427"/>
                </a:cubicBezTo>
                <a:close/>
                <a:moveTo>
                  <a:pt x="83790" y="2427"/>
                </a:moveTo>
                <a:cubicBezTo>
                  <a:pt x="84082" y="2427"/>
                  <a:pt x="84334" y="2665"/>
                  <a:pt x="84334" y="2971"/>
                </a:cubicBezTo>
                <a:cubicBezTo>
                  <a:pt x="84334" y="3264"/>
                  <a:pt x="84082" y="3502"/>
                  <a:pt x="83790" y="3502"/>
                </a:cubicBezTo>
                <a:lnTo>
                  <a:pt x="80567" y="3502"/>
                </a:lnTo>
                <a:cubicBezTo>
                  <a:pt x="80275" y="3502"/>
                  <a:pt x="80023" y="3264"/>
                  <a:pt x="80023" y="2971"/>
                </a:cubicBezTo>
                <a:cubicBezTo>
                  <a:pt x="80023" y="2665"/>
                  <a:pt x="80275" y="2427"/>
                  <a:pt x="80567" y="2427"/>
                </a:cubicBezTo>
                <a:close/>
                <a:moveTo>
                  <a:pt x="91015" y="2427"/>
                </a:moveTo>
                <a:cubicBezTo>
                  <a:pt x="91308" y="2427"/>
                  <a:pt x="91545" y="2665"/>
                  <a:pt x="91545" y="2971"/>
                </a:cubicBezTo>
                <a:cubicBezTo>
                  <a:pt x="91545" y="3264"/>
                  <a:pt x="91308" y="3502"/>
                  <a:pt x="91015" y="3502"/>
                </a:cubicBezTo>
                <a:lnTo>
                  <a:pt x="87779" y="3502"/>
                </a:lnTo>
                <a:cubicBezTo>
                  <a:pt x="87486" y="3502"/>
                  <a:pt x="87249" y="3264"/>
                  <a:pt x="87249" y="2971"/>
                </a:cubicBezTo>
                <a:cubicBezTo>
                  <a:pt x="87249" y="2665"/>
                  <a:pt x="87486" y="2427"/>
                  <a:pt x="87779" y="2427"/>
                </a:cubicBezTo>
                <a:close/>
                <a:moveTo>
                  <a:pt x="97752" y="2427"/>
                </a:moveTo>
                <a:cubicBezTo>
                  <a:pt x="98059" y="2427"/>
                  <a:pt x="98296" y="2665"/>
                  <a:pt x="98296" y="2971"/>
                </a:cubicBezTo>
                <a:cubicBezTo>
                  <a:pt x="98296" y="3264"/>
                  <a:pt x="98073" y="3502"/>
                  <a:pt x="97780" y="3502"/>
                </a:cubicBezTo>
                <a:lnTo>
                  <a:pt x="94530" y="3502"/>
                </a:lnTo>
                <a:cubicBezTo>
                  <a:pt x="94237" y="3502"/>
                  <a:pt x="93986" y="3264"/>
                  <a:pt x="93986" y="2971"/>
                </a:cubicBezTo>
                <a:cubicBezTo>
                  <a:pt x="93986" y="2665"/>
                  <a:pt x="94237" y="2427"/>
                  <a:pt x="94530" y="2427"/>
                </a:cubicBezTo>
                <a:close/>
                <a:moveTo>
                  <a:pt x="104978" y="2427"/>
                </a:moveTo>
                <a:cubicBezTo>
                  <a:pt x="105270" y="2427"/>
                  <a:pt x="105521" y="2665"/>
                  <a:pt x="105521" y="2971"/>
                </a:cubicBezTo>
                <a:cubicBezTo>
                  <a:pt x="105521" y="3264"/>
                  <a:pt x="105270" y="3502"/>
                  <a:pt x="104978" y="3502"/>
                </a:cubicBezTo>
                <a:lnTo>
                  <a:pt x="101755" y="3502"/>
                </a:lnTo>
                <a:cubicBezTo>
                  <a:pt x="101449" y="3502"/>
                  <a:pt x="101211" y="3264"/>
                  <a:pt x="101211" y="2971"/>
                </a:cubicBezTo>
                <a:cubicBezTo>
                  <a:pt x="101211" y="2665"/>
                  <a:pt x="101449" y="2427"/>
                  <a:pt x="101755" y="2427"/>
                </a:cubicBezTo>
                <a:close/>
                <a:moveTo>
                  <a:pt x="111743" y="2427"/>
                </a:moveTo>
                <a:cubicBezTo>
                  <a:pt x="112035" y="2427"/>
                  <a:pt x="112287" y="2665"/>
                  <a:pt x="112287" y="2971"/>
                </a:cubicBezTo>
                <a:cubicBezTo>
                  <a:pt x="112287" y="3264"/>
                  <a:pt x="112035" y="3502"/>
                  <a:pt x="111743" y="3502"/>
                </a:cubicBezTo>
                <a:lnTo>
                  <a:pt x="108520" y="3502"/>
                </a:lnTo>
                <a:cubicBezTo>
                  <a:pt x="108214" y="3502"/>
                  <a:pt x="107976" y="3264"/>
                  <a:pt x="107976" y="2971"/>
                </a:cubicBezTo>
                <a:cubicBezTo>
                  <a:pt x="107976" y="2665"/>
                  <a:pt x="108214" y="2427"/>
                  <a:pt x="108520" y="2427"/>
                </a:cubicBezTo>
                <a:close/>
                <a:moveTo>
                  <a:pt x="0" y="0"/>
                </a:moveTo>
                <a:lnTo>
                  <a:pt x="0" y="34956"/>
                </a:lnTo>
                <a:lnTo>
                  <a:pt x="116067" y="34956"/>
                </a:lnTo>
                <a:lnTo>
                  <a:pt x="116067" y="0"/>
                </a:lnTo>
                <a:close/>
              </a:path>
            </a:pathLst>
          </a:custGeom>
          <a:solidFill>
            <a:srgbClr val="DBE0DF">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2"/>
          <p:cNvSpPr/>
          <p:nvPr/>
        </p:nvSpPr>
        <p:spPr>
          <a:xfrm>
            <a:off x="1002575" y="1194401"/>
            <a:ext cx="6834605" cy="2819813"/>
          </a:xfrm>
          <a:custGeom>
            <a:avLst/>
            <a:gdLst/>
            <a:ahLst/>
            <a:cxnLst/>
            <a:rect l="l" t="t" r="r" b="b"/>
            <a:pathLst>
              <a:path w="116067" h="34956" extrusionOk="0">
                <a:moveTo>
                  <a:pt x="7407" y="2427"/>
                </a:moveTo>
                <a:cubicBezTo>
                  <a:pt x="7700" y="2427"/>
                  <a:pt x="7951" y="2665"/>
                  <a:pt x="7951" y="2971"/>
                </a:cubicBezTo>
                <a:cubicBezTo>
                  <a:pt x="7937" y="3264"/>
                  <a:pt x="7700" y="3502"/>
                  <a:pt x="7407" y="3502"/>
                </a:cubicBezTo>
                <a:lnTo>
                  <a:pt x="4185" y="3502"/>
                </a:lnTo>
                <a:cubicBezTo>
                  <a:pt x="3878" y="3502"/>
                  <a:pt x="3641" y="3264"/>
                  <a:pt x="3641" y="2971"/>
                </a:cubicBezTo>
                <a:cubicBezTo>
                  <a:pt x="3641" y="2665"/>
                  <a:pt x="3878" y="2427"/>
                  <a:pt x="4185" y="2427"/>
                </a:cubicBezTo>
                <a:close/>
                <a:moveTo>
                  <a:pt x="14172" y="2427"/>
                </a:moveTo>
                <a:cubicBezTo>
                  <a:pt x="14465" y="2427"/>
                  <a:pt x="14716" y="2665"/>
                  <a:pt x="14716" y="2971"/>
                </a:cubicBezTo>
                <a:cubicBezTo>
                  <a:pt x="14716" y="3264"/>
                  <a:pt x="14465" y="3502"/>
                  <a:pt x="14172" y="3502"/>
                </a:cubicBezTo>
                <a:lnTo>
                  <a:pt x="10950" y="3502"/>
                </a:lnTo>
                <a:cubicBezTo>
                  <a:pt x="10643" y="3502"/>
                  <a:pt x="10406" y="3264"/>
                  <a:pt x="10406" y="2971"/>
                </a:cubicBezTo>
                <a:cubicBezTo>
                  <a:pt x="10406" y="2665"/>
                  <a:pt x="10643" y="2427"/>
                  <a:pt x="10950" y="2427"/>
                </a:cubicBezTo>
                <a:close/>
                <a:moveTo>
                  <a:pt x="21383" y="2427"/>
                </a:moveTo>
                <a:cubicBezTo>
                  <a:pt x="21690" y="2427"/>
                  <a:pt x="21927" y="2665"/>
                  <a:pt x="21927" y="2971"/>
                </a:cubicBezTo>
                <a:cubicBezTo>
                  <a:pt x="21927" y="3264"/>
                  <a:pt x="21690" y="3502"/>
                  <a:pt x="21383" y="3502"/>
                </a:cubicBezTo>
                <a:lnTo>
                  <a:pt x="18161" y="3502"/>
                </a:lnTo>
                <a:cubicBezTo>
                  <a:pt x="17868" y="3502"/>
                  <a:pt x="17617" y="3264"/>
                  <a:pt x="17617" y="2971"/>
                </a:cubicBezTo>
                <a:cubicBezTo>
                  <a:pt x="17617" y="2665"/>
                  <a:pt x="17868" y="2427"/>
                  <a:pt x="18161" y="2427"/>
                </a:cubicBezTo>
                <a:close/>
                <a:moveTo>
                  <a:pt x="28135" y="2427"/>
                </a:moveTo>
                <a:cubicBezTo>
                  <a:pt x="28428" y="2427"/>
                  <a:pt x="28679" y="2665"/>
                  <a:pt x="28679" y="2971"/>
                </a:cubicBezTo>
                <a:cubicBezTo>
                  <a:pt x="28679" y="3264"/>
                  <a:pt x="28428" y="3502"/>
                  <a:pt x="28135" y="3502"/>
                </a:cubicBezTo>
                <a:lnTo>
                  <a:pt x="24912" y="3502"/>
                </a:lnTo>
                <a:cubicBezTo>
                  <a:pt x="24620" y="3502"/>
                  <a:pt x="24368" y="3264"/>
                  <a:pt x="24368" y="2971"/>
                </a:cubicBezTo>
                <a:cubicBezTo>
                  <a:pt x="24368" y="2665"/>
                  <a:pt x="24606" y="2427"/>
                  <a:pt x="24912" y="2427"/>
                </a:cubicBezTo>
                <a:close/>
                <a:moveTo>
                  <a:pt x="35360" y="2427"/>
                </a:moveTo>
                <a:cubicBezTo>
                  <a:pt x="35653" y="2427"/>
                  <a:pt x="35890" y="2665"/>
                  <a:pt x="35890" y="2971"/>
                </a:cubicBezTo>
                <a:cubicBezTo>
                  <a:pt x="35890" y="3264"/>
                  <a:pt x="35653" y="3502"/>
                  <a:pt x="35360" y="3502"/>
                </a:cubicBezTo>
                <a:lnTo>
                  <a:pt x="32124" y="3502"/>
                </a:lnTo>
                <a:cubicBezTo>
                  <a:pt x="31831" y="3502"/>
                  <a:pt x="31594" y="3264"/>
                  <a:pt x="31594" y="2971"/>
                </a:cubicBezTo>
                <a:cubicBezTo>
                  <a:pt x="31594" y="2665"/>
                  <a:pt x="31831" y="2427"/>
                  <a:pt x="32124" y="2427"/>
                </a:cubicBezTo>
                <a:close/>
                <a:moveTo>
                  <a:pt x="42125" y="2427"/>
                </a:moveTo>
                <a:cubicBezTo>
                  <a:pt x="42418" y="2427"/>
                  <a:pt x="42655" y="2665"/>
                  <a:pt x="42655" y="2971"/>
                </a:cubicBezTo>
                <a:cubicBezTo>
                  <a:pt x="42655" y="3264"/>
                  <a:pt x="42418" y="3502"/>
                  <a:pt x="42125" y="3502"/>
                </a:cubicBezTo>
                <a:lnTo>
                  <a:pt x="38889" y="3502"/>
                </a:lnTo>
                <a:cubicBezTo>
                  <a:pt x="38596" y="3502"/>
                  <a:pt x="38345" y="3264"/>
                  <a:pt x="38345" y="2971"/>
                </a:cubicBezTo>
                <a:cubicBezTo>
                  <a:pt x="38345" y="2665"/>
                  <a:pt x="38596" y="2427"/>
                  <a:pt x="38889" y="2427"/>
                </a:cubicBezTo>
                <a:close/>
                <a:moveTo>
                  <a:pt x="49336" y="2427"/>
                </a:moveTo>
                <a:cubicBezTo>
                  <a:pt x="49629" y="2427"/>
                  <a:pt x="49880" y="2665"/>
                  <a:pt x="49880" y="2971"/>
                </a:cubicBezTo>
                <a:cubicBezTo>
                  <a:pt x="49880" y="3264"/>
                  <a:pt x="49629" y="3502"/>
                  <a:pt x="49336" y="3502"/>
                </a:cubicBezTo>
                <a:lnTo>
                  <a:pt x="46114" y="3502"/>
                </a:lnTo>
                <a:cubicBezTo>
                  <a:pt x="45807" y="3502"/>
                  <a:pt x="45570" y="3264"/>
                  <a:pt x="45570" y="2971"/>
                </a:cubicBezTo>
                <a:cubicBezTo>
                  <a:pt x="45570" y="2665"/>
                  <a:pt x="45807" y="2427"/>
                  <a:pt x="46114" y="2427"/>
                </a:cubicBezTo>
                <a:close/>
                <a:moveTo>
                  <a:pt x="56088" y="2427"/>
                </a:moveTo>
                <a:cubicBezTo>
                  <a:pt x="56381" y="2427"/>
                  <a:pt x="56632" y="2665"/>
                  <a:pt x="56632" y="2971"/>
                </a:cubicBezTo>
                <a:cubicBezTo>
                  <a:pt x="56632" y="3264"/>
                  <a:pt x="56381" y="3502"/>
                  <a:pt x="56088" y="3502"/>
                </a:cubicBezTo>
                <a:lnTo>
                  <a:pt x="52865" y="3502"/>
                </a:lnTo>
                <a:cubicBezTo>
                  <a:pt x="52559" y="3502"/>
                  <a:pt x="52321" y="3264"/>
                  <a:pt x="52321" y="2971"/>
                </a:cubicBezTo>
                <a:cubicBezTo>
                  <a:pt x="52321" y="2665"/>
                  <a:pt x="52559" y="2427"/>
                  <a:pt x="52865" y="2427"/>
                </a:cubicBezTo>
                <a:close/>
                <a:moveTo>
                  <a:pt x="63062" y="2427"/>
                </a:moveTo>
                <a:cubicBezTo>
                  <a:pt x="63355" y="2427"/>
                  <a:pt x="63606" y="2665"/>
                  <a:pt x="63606" y="2971"/>
                </a:cubicBezTo>
                <a:cubicBezTo>
                  <a:pt x="63606" y="3264"/>
                  <a:pt x="63355" y="3502"/>
                  <a:pt x="63062" y="3502"/>
                </a:cubicBezTo>
                <a:lnTo>
                  <a:pt x="59840" y="3502"/>
                </a:lnTo>
                <a:cubicBezTo>
                  <a:pt x="59533" y="3502"/>
                  <a:pt x="59296" y="3264"/>
                  <a:pt x="59296" y="2971"/>
                </a:cubicBezTo>
                <a:cubicBezTo>
                  <a:pt x="59296" y="2665"/>
                  <a:pt x="59533" y="2427"/>
                  <a:pt x="59840" y="2427"/>
                </a:cubicBezTo>
                <a:close/>
                <a:moveTo>
                  <a:pt x="69827" y="2427"/>
                </a:moveTo>
                <a:cubicBezTo>
                  <a:pt x="70120" y="2427"/>
                  <a:pt x="70371" y="2665"/>
                  <a:pt x="70371" y="2971"/>
                </a:cubicBezTo>
                <a:cubicBezTo>
                  <a:pt x="70343" y="3264"/>
                  <a:pt x="70120" y="3502"/>
                  <a:pt x="69827" y="3502"/>
                </a:cubicBezTo>
                <a:lnTo>
                  <a:pt x="66591" y="3502"/>
                </a:lnTo>
                <a:cubicBezTo>
                  <a:pt x="66298" y="3502"/>
                  <a:pt x="66061" y="3264"/>
                  <a:pt x="66061" y="2971"/>
                </a:cubicBezTo>
                <a:cubicBezTo>
                  <a:pt x="66061" y="2665"/>
                  <a:pt x="66298" y="2427"/>
                  <a:pt x="66591" y="2427"/>
                </a:cubicBezTo>
                <a:close/>
                <a:moveTo>
                  <a:pt x="77024" y="2427"/>
                </a:moveTo>
                <a:cubicBezTo>
                  <a:pt x="77317" y="2427"/>
                  <a:pt x="77568" y="2665"/>
                  <a:pt x="77568" y="2971"/>
                </a:cubicBezTo>
                <a:cubicBezTo>
                  <a:pt x="77568" y="3264"/>
                  <a:pt x="77317" y="3502"/>
                  <a:pt x="77024" y="3502"/>
                </a:cubicBezTo>
                <a:lnTo>
                  <a:pt x="73802" y="3502"/>
                </a:lnTo>
                <a:cubicBezTo>
                  <a:pt x="73509" y="3502"/>
                  <a:pt x="73258" y="3264"/>
                  <a:pt x="73258" y="2971"/>
                </a:cubicBezTo>
                <a:cubicBezTo>
                  <a:pt x="73258" y="2665"/>
                  <a:pt x="73509" y="2427"/>
                  <a:pt x="73802" y="2427"/>
                </a:cubicBezTo>
                <a:close/>
                <a:moveTo>
                  <a:pt x="83790" y="2427"/>
                </a:moveTo>
                <a:cubicBezTo>
                  <a:pt x="84082" y="2427"/>
                  <a:pt x="84334" y="2665"/>
                  <a:pt x="84334" y="2971"/>
                </a:cubicBezTo>
                <a:cubicBezTo>
                  <a:pt x="84334" y="3264"/>
                  <a:pt x="84082" y="3502"/>
                  <a:pt x="83790" y="3502"/>
                </a:cubicBezTo>
                <a:lnTo>
                  <a:pt x="80567" y="3502"/>
                </a:lnTo>
                <a:cubicBezTo>
                  <a:pt x="80275" y="3502"/>
                  <a:pt x="80023" y="3264"/>
                  <a:pt x="80023" y="2971"/>
                </a:cubicBezTo>
                <a:cubicBezTo>
                  <a:pt x="80023" y="2665"/>
                  <a:pt x="80275" y="2427"/>
                  <a:pt x="80567" y="2427"/>
                </a:cubicBezTo>
                <a:close/>
                <a:moveTo>
                  <a:pt x="91015" y="2427"/>
                </a:moveTo>
                <a:cubicBezTo>
                  <a:pt x="91308" y="2427"/>
                  <a:pt x="91545" y="2665"/>
                  <a:pt x="91545" y="2971"/>
                </a:cubicBezTo>
                <a:cubicBezTo>
                  <a:pt x="91545" y="3264"/>
                  <a:pt x="91308" y="3502"/>
                  <a:pt x="91015" y="3502"/>
                </a:cubicBezTo>
                <a:lnTo>
                  <a:pt x="87779" y="3502"/>
                </a:lnTo>
                <a:cubicBezTo>
                  <a:pt x="87486" y="3502"/>
                  <a:pt x="87249" y="3264"/>
                  <a:pt x="87249" y="2971"/>
                </a:cubicBezTo>
                <a:cubicBezTo>
                  <a:pt x="87249" y="2665"/>
                  <a:pt x="87486" y="2427"/>
                  <a:pt x="87779" y="2427"/>
                </a:cubicBezTo>
                <a:close/>
                <a:moveTo>
                  <a:pt x="97752" y="2427"/>
                </a:moveTo>
                <a:cubicBezTo>
                  <a:pt x="98059" y="2427"/>
                  <a:pt x="98296" y="2665"/>
                  <a:pt x="98296" y="2971"/>
                </a:cubicBezTo>
                <a:cubicBezTo>
                  <a:pt x="98296" y="3264"/>
                  <a:pt x="98073" y="3502"/>
                  <a:pt x="97780" y="3502"/>
                </a:cubicBezTo>
                <a:lnTo>
                  <a:pt x="94530" y="3502"/>
                </a:lnTo>
                <a:cubicBezTo>
                  <a:pt x="94237" y="3502"/>
                  <a:pt x="93986" y="3264"/>
                  <a:pt x="93986" y="2971"/>
                </a:cubicBezTo>
                <a:cubicBezTo>
                  <a:pt x="93986" y="2665"/>
                  <a:pt x="94237" y="2427"/>
                  <a:pt x="94530" y="2427"/>
                </a:cubicBezTo>
                <a:close/>
                <a:moveTo>
                  <a:pt x="104978" y="2427"/>
                </a:moveTo>
                <a:cubicBezTo>
                  <a:pt x="105270" y="2427"/>
                  <a:pt x="105521" y="2665"/>
                  <a:pt x="105521" y="2971"/>
                </a:cubicBezTo>
                <a:cubicBezTo>
                  <a:pt x="105521" y="3264"/>
                  <a:pt x="105270" y="3502"/>
                  <a:pt x="104978" y="3502"/>
                </a:cubicBezTo>
                <a:lnTo>
                  <a:pt x="101755" y="3502"/>
                </a:lnTo>
                <a:cubicBezTo>
                  <a:pt x="101449" y="3502"/>
                  <a:pt x="101211" y="3264"/>
                  <a:pt x="101211" y="2971"/>
                </a:cubicBezTo>
                <a:cubicBezTo>
                  <a:pt x="101211" y="2665"/>
                  <a:pt x="101449" y="2427"/>
                  <a:pt x="101755" y="2427"/>
                </a:cubicBezTo>
                <a:close/>
                <a:moveTo>
                  <a:pt x="111743" y="2427"/>
                </a:moveTo>
                <a:cubicBezTo>
                  <a:pt x="112035" y="2427"/>
                  <a:pt x="112287" y="2665"/>
                  <a:pt x="112287" y="2971"/>
                </a:cubicBezTo>
                <a:cubicBezTo>
                  <a:pt x="112287" y="3264"/>
                  <a:pt x="112035" y="3502"/>
                  <a:pt x="111743" y="3502"/>
                </a:cubicBezTo>
                <a:lnTo>
                  <a:pt x="108520" y="3502"/>
                </a:lnTo>
                <a:cubicBezTo>
                  <a:pt x="108214" y="3502"/>
                  <a:pt x="107976" y="3264"/>
                  <a:pt x="107976" y="2971"/>
                </a:cubicBezTo>
                <a:cubicBezTo>
                  <a:pt x="107976" y="2665"/>
                  <a:pt x="108214" y="2427"/>
                  <a:pt x="108520" y="2427"/>
                </a:cubicBezTo>
                <a:close/>
                <a:moveTo>
                  <a:pt x="0" y="0"/>
                </a:moveTo>
                <a:lnTo>
                  <a:pt x="0" y="34956"/>
                </a:lnTo>
                <a:lnTo>
                  <a:pt x="116067" y="34956"/>
                </a:lnTo>
                <a:lnTo>
                  <a:pt x="116067" y="0"/>
                </a:lnTo>
                <a:close/>
              </a:path>
            </a:pathLst>
          </a:custGeom>
          <a:solidFill>
            <a:srgbClr val="E1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2"/>
          <p:cNvSpPr/>
          <p:nvPr/>
        </p:nvSpPr>
        <p:spPr>
          <a:xfrm>
            <a:off x="6983947" y="3260206"/>
            <a:ext cx="1218978" cy="1231422"/>
          </a:xfrm>
          <a:custGeom>
            <a:avLst/>
            <a:gdLst/>
            <a:ahLst/>
            <a:cxnLst/>
            <a:rect l="l" t="t" r="r" b="b"/>
            <a:pathLst>
              <a:path w="20701" h="17093" extrusionOk="0">
                <a:moveTo>
                  <a:pt x="16514" y="1038"/>
                </a:moveTo>
                <a:cubicBezTo>
                  <a:pt x="16473" y="1058"/>
                  <a:pt x="16435" y="1077"/>
                  <a:pt x="16399" y="1095"/>
                </a:cubicBezTo>
                <a:lnTo>
                  <a:pt x="16399" y="1095"/>
                </a:lnTo>
                <a:cubicBezTo>
                  <a:pt x="16435" y="1077"/>
                  <a:pt x="16474" y="1058"/>
                  <a:pt x="16514" y="1038"/>
                </a:cubicBezTo>
                <a:close/>
                <a:moveTo>
                  <a:pt x="16320" y="884"/>
                </a:moveTo>
                <a:lnTo>
                  <a:pt x="16320" y="884"/>
                </a:lnTo>
                <a:cubicBezTo>
                  <a:pt x="16217" y="971"/>
                  <a:pt x="16131" y="1044"/>
                  <a:pt x="16062" y="1104"/>
                </a:cubicBezTo>
                <a:lnTo>
                  <a:pt x="16062" y="1104"/>
                </a:lnTo>
                <a:cubicBezTo>
                  <a:pt x="16134" y="1044"/>
                  <a:pt x="16220" y="970"/>
                  <a:pt x="16320" y="884"/>
                </a:cubicBezTo>
                <a:close/>
                <a:moveTo>
                  <a:pt x="16153" y="703"/>
                </a:moveTo>
                <a:lnTo>
                  <a:pt x="16153" y="703"/>
                </a:lnTo>
                <a:cubicBezTo>
                  <a:pt x="16018" y="898"/>
                  <a:pt x="15918" y="1044"/>
                  <a:pt x="15856" y="1143"/>
                </a:cubicBezTo>
                <a:lnTo>
                  <a:pt x="15856" y="1143"/>
                </a:lnTo>
                <a:cubicBezTo>
                  <a:pt x="15920" y="1050"/>
                  <a:pt x="16017" y="903"/>
                  <a:pt x="16153" y="703"/>
                </a:cubicBezTo>
                <a:close/>
                <a:moveTo>
                  <a:pt x="15803" y="974"/>
                </a:moveTo>
                <a:cubicBezTo>
                  <a:pt x="15808" y="1035"/>
                  <a:pt x="15811" y="1074"/>
                  <a:pt x="15812" y="1091"/>
                </a:cubicBezTo>
                <a:lnTo>
                  <a:pt x="15812" y="1091"/>
                </a:lnTo>
                <a:cubicBezTo>
                  <a:pt x="15797" y="1131"/>
                  <a:pt x="15785" y="1164"/>
                  <a:pt x="15776" y="1190"/>
                </a:cubicBezTo>
                <a:lnTo>
                  <a:pt x="15776" y="1190"/>
                </a:lnTo>
                <a:cubicBezTo>
                  <a:pt x="15775" y="1170"/>
                  <a:pt x="15785" y="1098"/>
                  <a:pt x="15803" y="974"/>
                </a:cubicBezTo>
                <a:close/>
                <a:moveTo>
                  <a:pt x="16711" y="1191"/>
                </a:moveTo>
                <a:cubicBezTo>
                  <a:pt x="16418" y="1250"/>
                  <a:pt x="16281" y="1270"/>
                  <a:pt x="16255" y="1285"/>
                </a:cubicBezTo>
                <a:lnTo>
                  <a:pt x="16255" y="1285"/>
                </a:lnTo>
                <a:cubicBezTo>
                  <a:pt x="16373" y="1260"/>
                  <a:pt x="16525" y="1228"/>
                  <a:pt x="16711" y="1191"/>
                </a:cubicBezTo>
                <a:close/>
                <a:moveTo>
                  <a:pt x="16832" y="1325"/>
                </a:moveTo>
                <a:cubicBezTo>
                  <a:pt x="16855" y="1327"/>
                  <a:pt x="16880" y="1328"/>
                  <a:pt x="16906" y="1330"/>
                </a:cubicBezTo>
                <a:cubicBezTo>
                  <a:pt x="16880" y="1328"/>
                  <a:pt x="16855" y="1326"/>
                  <a:pt x="16832" y="1325"/>
                </a:cubicBezTo>
                <a:close/>
                <a:moveTo>
                  <a:pt x="16403" y="1293"/>
                </a:moveTo>
                <a:cubicBezTo>
                  <a:pt x="16346" y="1293"/>
                  <a:pt x="16421" y="1313"/>
                  <a:pt x="16575" y="1363"/>
                </a:cubicBezTo>
                <a:lnTo>
                  <a:pt x="16575" y="1363"/>
                </a:lnTo>
                <a:cubicBezTo>
                  <a:pt x="16585" y="1337"/>
                  <a:pt x="16635" y="1322"/>
                  <a:pt x="16742" y="1322"/>
                </a:cubicBezTo>
                <a:cubicBezTo>
                  <a:pt x="16768" y="1322"/>
                  <a:pt x="16798" y="1323"/>
                  <a:pt x="16832" y="1325"/>
                </a:cubicBezTo>
                <a:lnTo>
                  <a:pt x="16832" y="1325"/>
                </a:lnTo>
                <a:cubicBezTo>
                  <a:pt x="16583" y="1306"/>
                  <a:pt x="16450" y="1293"/>
                  <a:pt x="16403" y="1293"/>
                </a:cubicBezTo>
                <a:close/>
                <a:moveTo>
                  <a:pt x="16575" y="1363"/>
                </a:moveTo>
                <a:cubicBezTo>
                  <a:pt x="16574" y="1365"/>
                  <a:pt x="16573" y="1367"/>
                  <a:pt x="16573" y="1370"/>
                </a:cubicBezTo>
                <a:lnTo>
                  <a:pt x="16573" y="1370"/>
                </a:lnTo>
                <a:cubicBezTo>
                  <a:pt x="16611" y="1380"/>
                  <a:pt x="16652" y="1391"/>
                  <a:pt x="16695" y="1404"/>
                </a:cubicBezTo>
                <a:lnTo>
                  <a:pt x="16695" y="1404"/>
                </a:lnTo>
                <a:cubicBezTo>
                  <a:pt x="16651" y="1389"/>
                  <a:pt x="16611" y="1375"/>
                  <a:pt x="16575" y="1363"/>
                </a:cubicBezTo>
                <a:close/>
                <a:moveTo>
                  <a:pt x="16793" y="1436"/>
                </a:moveTo>
                <a:lnTo>
                  <a:pt x="16793" y="1436"/>
                </a:lnTo>
                <a:cubicBezTo>
                  <a:pt x="16793" y="1436"/>
                  <a:pt x="16793" y="1437"/>
                  <a:pt x="16793" y="1437"/>
                </a:cubicBezTo>
                <a:lnTo>
                  <a:pt x="16793" y="1437"/>
                </a:lnTo>
                <a:cubicBezTo>
                  <a:pt x="16793" y="1437"/>
                  <a:pt x="16793" y="1437"/>
                  <a:pt x="16793" y="1437"/>
                </a:cubicBezTo>
                <a:lnTo>
                  <a:pt x="16793" y="1437"/>
                </a:lnTo>
                <a:cubicBezTo>
                  <a:pt x="16793" y="1437"/>
                  <a:pt x="16793" y="1436"/>
                  <a:pt x="16793" y="1436"/>
                </a:cubicBezTo>
                <a:close/>
                <a:moveTo>
                  <a:pt x="16695" y="1404"/>
                </a:moveTo>
                <a:lnTo>
                  <a:pt x="16695" y="1404"/>
                </a:lnTo>
                <a:cubicBezTo>
                  <a:pt x="16725" y="1415"/>
                  <a:pt x="16757" y="1427"/>
                  <a:pt x="16790" y="1439"/>
                </a:cubicBezTo>
                <a:lnTo>
                  <a:pt x="16790" y="1439"/>
                </a:lnTo>
                <a:cubicBezTo>
                  <a:pt x="16791" y="1438"/>
                  <a:pt x="16792" y="1437"/>
                  <a:pt x="16793" y="1437"/>
                </a:cubicBezTo>
                <a:lnTo>
                  <a:pt x="16793" y="1437"/>
                </a:lnTo>
                <a:cubicBezTo>
                  <a:pt x="16759" y="1425"/>
                  <a:pt x="16726" y="1414"/>
                  <a:pt x="16695" y="1404"/>
                </a:cubicBezTo>
                <a:close/>
                <a:moveTo>
                  <a:pt x="16852" y="1414"/>
                </a:moveTo>
                <a:cubicBezTo>
                  <a:pt x="16819" y="1414"/>
                  <a:pt x="16800" y="1422"/>
                  <a:pt x="16793" y="1436"/>
                </a:cubicBezTo>
                <a:lnTo>
                  <a:pt x="16793" y="1436"/>
                </a:lnTo>
                <a:cubicBezTo>
                  <a:pt x="16806" y="1425"/>
                  <a:pt x="16828" y="1418"/>
                  <a:pt x="16861" y="1418"/>
                </a:cubicBezTo>
                <a:cubicBezTo>
                  <a:pt x="16912" y="1418"/>
                  <a:pt x="16990" y="1434"/>
                  <a:pt x="17102" y="1470"/>
                </a:cubicBezTo>
                <a:cubicBezTo>
                  <a:pt x="16981" y="1431"/>
                  <a:pt x="16901" y="1414"/>
                  <a:pt x="16852" y="1414"/>
                </a:cubicBezTo>
                <a:close/>
                <a:moveTo>
                  <a:pt x="16793" y="1437"/>
                </a:moveTo>
                <a:lnTo>
                  <a:pt x="16793" y="1437"/>
                </a:lnTo>
                <a:cubicBezTo>
                  <a:pt x="16792" y="1438"/>
                  <a:pt x="16792" y="1439"/>
                  <a:pt x="16792" y="1440"/>
                </a:cubicBezTo>
                <a:lnTo>
                  <a:pt x="16792" y="1440"/>
                </a:lnTo>
                <a:cubicBezTo>
                  <a:pt x="16901" y="1481"/>
                  <a:pt x="17026" y="1532"/>
                  <a:pt x="17157" y="1595"/>
                </a:cubicBezTo>
                <a:cubicBezTo>
                  <a:pt x="17029" y="1527"/>
                  <a:pt x="16905" y="1476"/>
                  <a:pt x="16793" y="1437"/>
                </a:cubicBezTo>
                <a:close/>
                <a:moveTo>
                  <a:pt x="16790" y="1439"/>
                </a:moveTo>
                <a:cubicBezTo>
                  <a:pt x="16764" y="1467"/>
                  <a:pt x="16782" y="1520"/>
                  <a:pt x="16823" y="1586"/>
                </a:cubicBezTo>
                <a:lnTo>
                  <a:pt x="16823" y="1586"/>
                </a:lnTo>
                <a:cubicBezTo>
                  <a:pt x="16864" y="1610"/>
                  <a:pt x="16907" y="1635"/>
                  <a:pt x="16952" y="1660"/>
                </a:cubicBezTo>
                <a:lnTo>
                  <a:pt x="16952" y="1660"/>
                </a:lnTo>
                <a:cubicBezTo>
                  <a:pt x="16851" y="1566"/>
                  <a:pt x="16778" y="1481"/>
                  <a:pt x="16792" y="1440"/>
                </a:cubicBezTo>
                <a:lnTo>
                  <a:pt x="16792" y="1440"/>
                </a:lnTo>
                <a:cubicBezTo>
                  <a:pt x="16791" y="1440"/>
                  <a:pt x="16791" y="1439"/>
                  <a:pt x="16790" y="1439"/>
                </a:cubicBezTo>
                <a:close/>
                <a:moveTo>
                  <a:pt x="17259" y="1705"/>
                </a:moveTo>
                <a:cubicBezTo>
                  <a:pt x="17225" y="1705"/>
                  <a:pt x="17199" y="1711"/>
                  <a:pt x="17178" y="1722"/>
                </a:cubicBezTo>
                <a:lnTo>
                  <a:pt x="17178" y="1722"/>
                </a:lnTo>
                <a:cubicBezTo>
                  <a:pt x="17201" y="1712"/>
                  <a:pt x="17231" y="1706"/>
                  <a:pt x="17268" y="1706"/>
                </a:cubicBezTo>
                <a:cubicBezTo>
                  <a:pt x="17277" y="1706"/>
                  <a:pt x="17287" y="1706"/>
                  <a:pt x="17297" y="1707"/>
                </a:cubicBezTo>
                <a:cubicBezTo>
                  <a:pt x="17283" y="1705"/>
                  <a:pt x="17271" y="1705"/>
                  <a:pt x="17259" y="1705"/>
                </a:cubicBezTo>
                <a:close/>
                <a:moveTo>
                  <a:pt x="17436" y="1735"/>
                </a:moveTo>
                <a:cubicBezTo>
                  <a:pt x="17386" y="1775"/>
                  <a:pt x="17354" y="1825"/>
                  <a:pt x="17333" y="1880"/>
                </a:cubicBezTo>
                <a:lnTo>
                  <a:pt x="17333" y="1880"/>
                </a:lnTo>
                <a:cubicBezTo>
                  <a:pt x="17334" y="1881"/>
                  <a:pt x="17334" y="1881"/>
                  <a:pt x="17335" y="1881"/>
                </a:cubicBezTo>
                <a:lnTo>
                  <a:pt x="17335" y="1881"/>
                </a:lnTo>
                <a:cubicBezTo>
                  <a:pt x="17354" y="1826"/>
                  <a:pt x="17386" y="1775"/>
                  <a:pt x="17436" y="1735"/>
                </a:cubicBezTo>
                <a:close/>
                <a:moveTo>
                  <a:pt x="17562" y="1749"/>
                </a:moveTo>
                <a:cubicBezTo>
                  <a:pt x="17524" y="1867"/>
                  <a:pt x="17491" y="1971"/>
                  <a:pt x="17463" y="2059"/>
                </a:cubicBezTo>
                <a:lnTo>
                  <a:pt x="17463" y="2059"/>
                </a:lnTo>
                <a:cubicBezTo>
                  <a:pt x="17493" y="1970"/>
                  <a:pt x="17526" y="1866"/>
                  <a:pt x="17562" y="1749"/>
                </a:cubicBezTo>
                <a:close/>
                <a:moveTo>
                  <a:pt x="17124" y="1811"/>
                </a:moveTo>
                <a:lnTo>
                  <a:pt x="17124" y="1811"/>
                </a:lnTo>
                <a:cubicBezTo>
                  <a:pt x="17127" y="1814"/>
                  <a:pt x="17131" y="1817"/>
                  <a:pt x="17134" y="1819"/>
                </a:cubicBezTo>
                <a:lnTo>
                  <a:pt x="17134" y="1819"/>
                </a:lnTo>
                <a:cubicBezTo>
                  <a:pt x="17152" y="1897"/>
                  <a:pt x="17190" y="1986"/>
                  <a:pt x="17224" y="2066"/>
                </a:cubicBezTo>
                <a:lnTo>
                  <a:pt x="17224" y="2066"/>
                </a:lnTo>
                <a:cubicBezTo>
                  <a:pt x="17201" y="2038"/>
                  <a:pt x="17174" y="2007"/>
                  <a:pt x="17145" y="1974"/>
                </a:cubicBezTo>
                <a:lnTo>
                  <a:pt x="17145" y="1974"/>
                </a:lnTo>
                <a:cubicBezTo>
                  <a:pt x="17128" y="1914"/>
                  <a:pt x="17118" y="1857"/>
                  <a:pt x="17124" y="1811"/>
                </a:cubicBezTo>
                <a:close/>
                <a:moveTo>
                  <a:pt x="18258" y="2070"/>
                </a:moveTo>
                <a:lnTo>
                  <a:pt x="18258" y="2070"/>
                </a:lnTo>
                <a:cubicBezTo>
                  <a:pt x="18253" y="2073"/>
                  <a:pt x="18249" y="2076"/>
                  <a:pt x="18244" y="2079"/>
                </a:cubicBezTo>
                <a:lnTo>
                  <a:pt x="18244" y="2079"/>
                </a:lnTo>
                <a:cubicBezTo>
                  <a:pt x="18233" y="2078"/>
                  <a:pt x="18225" y="2077"/>
                  <a:pt x="18218" y="2077"/>
                </a:cubicBezTo>
                <a:cubicBezTo>
                  <a:pt x="18197" y="2077"/>
                  <a:pt x="18199" y="2082"/>
                  <a:pt x="18222" y="2091"/>
                </a:cubicBezTo>
                <a:lnTo>
                  <a:pt x="18222" y="2091"/>
                </a:lnTo>
                <a:cubicBezTo>
                  <a:pt x="18229" y="2087"/>
                  <a:pt x="18236" y="2083"/>
                  <a:pt x="18244" y="2079"/>
                </a:cubicBezTo>
                <a:lnTo>
                  <a:pt x="18244" y="2079"/>
                </a:lnTo>
                <a:cubicBezTo>
                  <a:pt x="18244" y="2079"/>
                  <a:pt x="18244" y="2079"/>
                  <a:pt x="18244" y="2079"/>
                </a:cubicBezTo>
                <a:lnTo>
                  <a:pt x="18244" y="2079"/>
                </a:lnTo>
                <a:cubicBezTo>
                  <a:pt x="18249" y="2076"/>
                  <a:pt x="18253" y="2073"/>
                  <a:pt x="18258" y="2070"/>
                </a:cubicBezTo>
                <a:close/>
                <a:moveTo>
                  <a:pt x="18557" y="2111"/>
                </a:moveTo>
                <a:cubicBezTo>
                  <a:pt x="18551" y="2111"/>
                  <a:pt x="18545" y="2112"/>
                  <a:pt x="18539" y="2113"/>
                </a:cubicBezTo>
                <a:lnTo>
                  <a:pt x="18539" y="2113"/>
                </a:lnTo>
                <a:cubicBezTo>
                  <a:pt x="18555" y="2116"/>
                  <a:pt x="18572" y="2119"/>
                  <a:pt x="18590" y="2122"/>
                </a:cubicBezTo>
                <a:lnTo>
                  <a:pt x="18590" y="2122"/>
                </a:lnTo>
                <a:cubicBezTo>
                  <a:pt x="18578" y="2118"/>
                  <a:pt x="18567" y="2114"/>
                  <a:pt x="18557" y="2111"/>
                </a:cubicBezTo>
                <a:close/>
                <a:moveTo>
                  <a:pt x="18314" y="2122"/>
                </a:moveTo>
                <a:cubicBezTo>
                  <a:pt x="18317" y="2123"/>
                  <a:pt x="18320" y="2124"/>
                  <a:pt x="18322" y="2125"/>
                </a:cubicBezTo>
                <a:lnTo>
                  <a:pt x="18322" y="2125"/>
                </a:lnTo>
                <a:cubicBezTo>
                  <a:pt x="18328" y="2124"/>
                  <a:pt x="18334" y="2124"/>
                  <a:pt x="18340" y="2124"/>
                </a:cubicBezTo>
                <a:lnTo>
                  <a:pt x="18340" y="2124"/>
                </a:lnTo>
                <a:cubicBezTo>
                  <a:pt x="18336" y="2125"/>
                  <a:pt x="18333" y="2126"/>
                  <a:pt x="18330" y="2127"/>
                </a:cubicBezTo>
                <a:lnTo>
                  <a:pt x="18330" y="2127"/>
                </a:lnTo>
                <a:cubicBezTo>
                  <a:pt x="18327" y="2126"/>
                  <a:pt x="18325" y="2125"/>
                  <a:pt x="18322" y="2125"/>
                </a:cubicBezTo>
                <a:lnTo>
                  <a:pt x="18322" y="2125"/>
                </a:lnTo>
                <a:cubicBezTo>
                  <a:pt x="18317" y="2125"/>
                  <a:pt x="18312" y="2125"/>
                  <a:pt x="18307" y="2125"/>
                </a:cubicBezTo>
                <a:lnTo>
                  <a:pt x="18307" y="2125"/>
                </a:lnTo>
                <a:cubicBezTo>
                  <a:pt x="18309" y="2124"/>
                  <a:pt x="18312" y="2123"/>
                  <a:pt x="18314" y="2122"/>
                </a:cubicBezTo>
                <a:close/>
                <a:moveTo>
                  <a:pt x="18345" y="2090"/>
                </a:moveTo>
                <a:cubicBezTo>
                  <a:pt x="18367" y="2093"/>
                  <a:pt x="18392" y="2097"/>
                  <a:pt x="18420" y="2101"/>
                </a:cubicBezTo>
                <a:lnTo>
                  <a:pt x="18420" y="2101"/>
                </a:lnTo>
                <a:cubicBezTo>
                  <a:pt x="18412" y="2103"/>
                  <a:pt x="18405" y="2105"/>
                  <a:pt x="18398" y="2107"/>
                </a:cubicBezTo>
                <a:lnTo>
                  <a:pt x="18398" y="2107"/>
                </a:lnTo>
                <a:cubicBezTo>
                  <a:pt x="18388" y="2104"/>
                  <a:pt x="18378" y="2101"/>
                  <a:pt x="18370" y="2098"/>
                </a:cubicBezTo>
                <a:lnTo>
                  <a:pt x="18370" y="2098"/>
                </a:lnTo>
                <a:cubicBezTo>
                  <a:pt x="18351" y="2106"/>
                  <a:pt x="18332" y="2114"/>
                  <a:pt x="18314" y="2122"/>
                </a:cubicBezTo>
                <a:lnTo>
                  <a:pt x="18314" y="2122"/>
                </a:lnTo>
                <a:cubicBezTo>
                  <a:pt x="18314" y="2122"/>
                  <a:pt x="18314" y="2122"/>
                  <a:pt x="18314" y="2122"/>
                </a:cubicBezTo>
                <a:lnTo>
                  <a:pt x="18314" y="2122"/>
                </a:lnTo>
                <a:cubicBezTo>
                  <a:pt x="18312" y="2123"/>
                  <a:pt x="18309" y="2124"/>
                  <a:pt x="18307" y="2125"/>
                </a:cubicBezTo>
                <a:lnTo>
                  <a:pt x="18307" y="2125"/>
                </a:lnTo>
                <a:cubicBezTo>
                  <a:pt x="18237" y="2128"/>
                  <a:pt x="18187" y="2129"/>
                  <a:pt x="18156" y="2130"/>
                </a:cubicBezTo>
                <a:lnTo>
                  <a:pt x="18156" y="2130"/>
                </a:lnTo>
                <a:cubicBezTo>
                  <a:pt x="18177" y="2117"/>
                  <a:pt x="18199" y="2104"/>
                  <a:pt x="18222" y="2091"/>
                </a:cubicBezTo>
                <a:lnTo>
                  <a:pt x="18222" y="2091"/>
                </a:lnTo>
                <a:cubicBezTo>
                  <a:pt x="18240" y="2099"/>
                  <a:pt x="18270" y="2109"/>
                  <a:pt x="18314" y="2122"/>
                </a:cubicBezTo>
                <a:lnTo>
                  <a:pt x="18314" y="2122"/>
                </a:lnTo>
                <a:cubicBezTo>
                  <a:pt x="18332" y="2114"/>
                  <a:pt x="18351" y="2106"/>
                  <a:pt x="18370" y="2098"/>
                </a:cubicBezTo>
                <a:lnTo>
                  <a:pt x="18370" y="2098"/>
                </a:lnTo>
                <a:cubicBezTo>
                  <a:pt x="18370" y="2098"/>
                  <a:pt x="18370" y="2098"/>
                  <a:pt x="18370" y="2098"/>
                </a:cubicBezTo>
                <a:lnTo>
                  <a:pt x="18370" y="2098"/>
                </a:lnTo>
                <a:cubicBezTo>
                  <a:pt x="18370" y="2098"/>
                  <a:pt x="18370" y="2098"/>
                  <a:pt x="18370" y="2098"/>
                </a:cubicBezTo>
                <a:lnTo>
                  <a:pt x="18370" y="2098"/>
                </a:lnTo>
                <a:cubicBezTo>
                  <a:pt x="18370" y="2098"/>
                  <a:pt x="18370" y="2098"/>
                  <a:pt x="18370" y="2098"/>
                </a:cubicBezTo>
                <a:lnTo>
                  <a:pt x="18370" y="2098"/>
                </a:lnTo>
                <a:cubicBezTo>
                  <a:pt x="18361" y="2095"/>
                  <a:pt x="18353" y="2093"/>
                  <a:pt x="18345" y="2090"/>
                </a:cubicBezTo>
                <a:close/>
                <a:moveTo>
                  <a:pt x="18420" y="2101"/>
                </a:moveTo>
                <a:cubicBezTo>
                  <a:pt x="18446" y="2105"/>
                  <a:pt x="18475" y="2109"/>
                  <a:pt x="18506" y="2113"/>
                </a:cubicBezTo>
                <a:lnTo>
                  <a:pt x="18506" y="2113"/>
                </a:lnTo>
                <a:cubicBezTo>
                  <a:pt x="18480" y="2115"/>
                  <a:pt x="18456" y="2117"/>
                  <a:pt x="18433" y="2118"/>
                </a:cubicBezTo>
                <a:lnTo>
                  <a:pt x="18433" y="2118"/>
                </a:lnTo>
                <a:cubicBezTo>
                  <a:pt x="18421" y="2114"/>
                  <a:pt x="18409" y="2111"/>
                  <a:pt x="18398" y="2107"/>
                </a:cubicBezTo>
                <a:lnTo>
                  <a:pt x="18398" y="2107"/>
                </a:lnTo>
                <a:cubicBezTo>
                  <a:pt x="18380" y="2113"/>
                  <a:pt x="18361" y="2118"/>
                  <a:pt x="18344" y="2123"/>
                </a:cubicBezTo>
                <a:lnTo>
                  <a:pt x="18344" y="2123"/>
                </a:lnTo>
                <a:cubicBezTo>
                  <a:pt x="18353" y="2123"/>
                  <a:pt x="18362" y="2123"/>
                  <a:pt x="18372" y="2122"/>
                </a:cubicBezTo>
                <a:lnTo>
                  <a:pt x="18372" y="2122"/>
                </a:lnTo>
                <a:cubicBezTo>
                  <a:pt x="18363" y="2125"/>
                  <a:pt x="18355" y="2129"/>
                  <a:pt x="18347" y="2132"/>
                </a:cubicBezTo>
                <a:lnTo>
                  <a:pt x="18347" y="2132"/>
                </a:lnTo>
                <a:cubicBezTo>
                  <a:pt x="18342" y="2130"/>
                  <a:pt x="18336" y="2129"/>
                  <a:pt x="18331" y="2127"/>
                </a:cubicBezTo>
                <a:lnTo>
                  <a:pt x="18331" y="2127"/>
                </a:lnTo>
                <a:cubicBezTo>
                  <a:pt x="18335" y="2126"/>
                  <a:pt x="18340" y="2125"/>
                  <a:pt x="18344" y="2123"/>
                </a:cubicBezTo>
                <a:lnTo>
                  <a:pt x="18344" y="2123"/>
                </a:lnTo>
                <a:cubicBezTo>
                  <a:pt x="18342" y="2124"/>
                  <a:pt x="18341" y="2124"/>
                  <a:pt x="18340" y="2124"/>
                </a:cubicBezTo>
                <a:lnTo>
                  <a:pt x="18340" y="2124"/>
                </a:lnTo>
                <a:cubicBezTo>
                  <a:pt x="18358" y="2118"/>
                  <a:pt x="18378" y="2113"/>
                  <a:pt x="18398" y="2107"/>
                </a:cubicBezTo>
                <a:lnTo>
                  <a:pt x="18398" y="2107"/>
                </a:lnTo>
                <a:cubicBezTo>
                  <a:pt x="18398" y="2107"/>
                  <a:pt x="18398" y="2107"/>
                  <a:pt x="18398" y="2107"/>
                </a:cubicBezTo>
                <a:lnTo>
                  <a:pt x="18398" y="2107"/>
                </a:lnTo>
                <a:cubicBezTo>
                  <a:pt x="18406" y="2105"/>
                  <a:pt x="18413" y="2103"/>
                  <a:pt x="18420" y="2101"/>
                </a:cubicBezTo>
                <a:close/>
                <a:moveTo>
                  <a:pt x="18279" y="2141"/>
                </a:moveTo>
                <a:lnTo>
                  <a:pt x="18279" y="2141"/>
                </a:lnTo>
                <a:cubicBezTo>
                  <a:pt x="18271" y="2143"/>
                  <a:pt x="18263" y="2145"/>
                  <a:pt x="18256" y="2148"/>
                </a:cubicBezTo>
                <a:lnTo>
                  <a:pt x="18256" y="2148"/>
                </a:lnTo>
                <a:cubicBezTo>
                  <a:pt x="18260" y="2146"/>
                  <a:pt x="18263" y="2144"/>
                  <a:pt x="18267" y="2143"/>
                </a:cubicBezTo>
                <a:lnTo>
                  <a:pt x="18267" y="2143"/>
                </a:lnTo>
                <a:cubicBezTo>
                  <a:pt x="18271" y="2142"/>
                  <a:pt x="18275" y="2142"/>
                  <a:pt x="18279" y="2141"/>
                </a:cubicBezTo>
                <a:close/>
                <a:moveTo>
                  <a:pt x="18342" y="2134"/>
                </a:moveTo>
                <a:cubicBezTo>
                  <a:pt x="18323" y="2141"/>
                  <a:pt x="18305" y="2148"/>
                  <a:pt x="18287" y="2155"/>
                </a:cubicBezTo>
                <a:lnTo>
                  <a:pt x="18287" y="2155"/>
                </a:lnTo>
                <a:cubicBezTo>
                  <a:pt x="18275" y="2153"/>
                  <a:pt x="18264" y="2152"/>
                  <a:pt x="18254" y="2150"/>
                </a:cubicBezTo>
                <a:lnTo>
                  <a:pt x="18254" y="2150"/>
                </a:lnTo>
                <a:cubicBezTo>
                  <a:pt x="18250" y="2151"/>
                  <a:pt x="18245" y="2153"/>
                  <a:pt x="18241" y="2154"/>
                </a:cubicBezTo>
                <a:lnTo>
                  <a:pt x="18241" y="2154"/>
                </a:lnTo>
                <a:cubicBezTo>
                  <a:pt x="18244" y="2153"/>
                  <a:pt x="18248" y="2151"/>
                  <a:pt x="18251" y="2150"/>
                </a:cubicBezTo>
                <a:lnTo>
                  <a:pt x="18251" y="2150"/>
                </a:lnTo>
                <a:cubicBezTo>
                  <a:pt x="18252" y="2150"/>
                  <a:pt x="18253" y="2150"/>
                  <a:pt x="18254" y="2150"/>
                </a:cubicBezTo>
                <a:lnTo>
                  <a:pt x="18254" y="2150"/>
                </a:lnTo>
                <a:cubicBezTo>
                  <a:pt x="18265" y="2147"/>
                  <a:pt x="18277" y="2143"/>
                  <a:pt x="18288" y="2140"/>
                </a:cubicBezTo>
                <a:lnTo>
                  <a:pt x="18288" y="2140"/>
                </a:lnTo>
                <a:cubicBezTo>
                  <a:pt x="18305" y="2138"/>
                  <a:pt x="18323" y="2136"/>
                  <a:pt x="18342" y="2134"/>
                </a:cubicBezTo>
                <a:close/>
                <a:moveTo>
                  <a:pt x="18085" y="2170"/>
                </a:moveTo>
                <a:cubicBezTo>
                  <a:pt x="18051" y="2178"/>
                  <a:pt x="18040" y="2184"/>
                  <a:pt x="18050" y="2190"/>
                </a:cubicBezTo>
                <a:lnTo>
                  <a:pt x="18050" y="2190"/>
                </a:lnTo>
                <a:cubicBezTo>
                  <a:pt x="18062" y="2184"/>
                  <a:pt x="18073" y="2177"/>
                  <a:pt x="18085" y="2170"/>
                </a:cubicBezTo>
                <a:close/>
                <a:moveTo>
                  <a:pt x="18504" y="2194"/>
                </a:moveTo>
                <a:lnTo>
                  <a:pt x="18504" y="2194"/>
                </a:lnTo>
                <a:cubicBezTo>
                  <a:pt x="18455" y="2202"/>
                  <a:pt x="18408" y="2209"/>
                  <a:pt x="18365" y="2215"/>
                </a:cubicBezTo>
                <a:lnTo>
                  <a:pt x="18365" y="2215"/>
                </a:lnTo>
                <a:cubicBezTo>
                  <a:pt x="18356" y="2215"/>
                  <a:pt x="18347" y="2215"/>
                  <a:pt x="18338" y="2214"/>
                </a:cubicBezTo>
                <a:lnTo>
                  <a:pt x="18338" y="2214"/>
                </a:lnTo>
                <a:cubicBezTo>
                  <a:pt x="18305" y="2219"/>
                  <a:pt x="18274" y="2223"/>
                  <a:pt x="18245" y="2227"/>
                </a:cubicBezTo>
                <a:lnTo>
                  <a:pt x="18245" y="2227"/>
                </a:lnTo>
                <a:cubicBezTo>
                  <a:pt x="18263" y="2226"/>
                  <a:pt x="18283" y="2225"/>
                  <a:pt x="18303" y="2225"/>
                </a:cubicBezTo>
                <a:lnTo>
                  <a:pt x="18303" y="2225"/>
                </a:lnTo>
                <a:cubicBezTo>
                  <a:pt x="18323" y="2222"/>
                  <a:pt x="18344" y="2219"/>
                  <a:pt x="18365" y="2215"/>
                </a:cubicBezTo>
                <a:lnTo>
                  <a:pt x="18365" y="2215"/>
                </a:lnTo>
                <a:cubicBezTo>
                  <a:pt x="18441" y="2218"/>
                  <a:pt x="18530" y="2220"/>
                  <a:pt x="18634" y="2222"/>
                </a:cubicBezTo>
                <a:lnTo>
                  <a:pt x="18634" y="2222"/>
                </a:lnTo>
                <a:cubicBezTo>
                  <a:pt x="18587" y="2211"/>
                  <a:pt x="18544" y="2202"/>
                  <a:pt x="18504" y="2194"/>
                </a:cubicBezTo>
                <a:close/>
                <a:moveTo>
                  <a:pt x="18245" y="2227"/>
                </a:moveTo>
                <a:cubicBezTo>
                  <a:pt x="18236" y="2227"/>
                  <a:pt x="18228" y="2227"/>
                  <a:pt x="18220" y="2227"/>
                </a:cubicBezTo>
                <a:lnTo>
                  <a:pt x="18220" y="2227"/>
                </a:lnTo>
                <a:cubicBezTo>
                  <a:pt x="18215" y="2229"/>
                  <a:pt x="18210" y="2230"/>
                  <a:pt x="18205" y="2232"/>
                </a:cubicBezTo>
                <a:lnTo>
                  <a:pt x="18205" y="2232"/>
                </a:lnTo>
                <a:cubicBezTo>
                  <a:pt x="18218" y="2230"/>
                  <a:pt x="18231" y="2228"/>
                  <a:pt x="18245" y="2227"/>
                </a:cubicBezTo>
                <a:close/>
                <a:moveTo>
                  <a:pt x="18158" y="2206"/>
                </a:moveTo>
                <a:cubicBezTo>
                  <a:pt x="18133" y="2215"/>
                  <a:pt x="18110" y="2224"/>
                  <a:pt x="18089" y="2232"/>
                </a:cubicBezTo>
                <a:lnTo>
                  <a:pt x="18089" y="2232"/>
                </a:lnTo>
                <a:cubicBezTo>
                  <a:pt x="18090" y="2232"/>
                  <a:pt x="18091" y="2232"/>
                  <a:pt x="18092" y="2232"/>
                </a:cubicBezTo>
                <a:lnTo>
                  <a:pt x="18092" y="2232"/>
                </a:lnTo>
                <a:cubicBezTo>
                  <a:pt x="18114" y="2224"/>
                  <a:pt x="18136" y="2215"/>
                  <a:pt x="18160" y="2206"/>
                </a:cubicBezTo>
                <a:lnTo>
                  <a:pt x="18160" y="2206"/>
                </a:lnTo>
                <a:cubicBezTo>
                  <a:pt x="18159" y="2206"/>
                  <a:pt x="18158" y="2206"/>
                  <a:pt x="18158" y="2206"/>
                </a:cubicBezTo>
                <a:close/>
                <a:moveTo>
                  <a:pt x="18182" y="2229"/>
                </a:moveTo>
                <a:lnTo>
                  <a:pt x="18182" y="2229"/>
                </a:lnTo>
                <a:cubicBezTo>
                  <a:pt x="18149" y="2230"/>
                  <a:pt x="18119" y="2231"/>
                  <a:pt x="18092" y="2232"/>
                </a:cubicBezTo>
                <a:lnTo>
                  <a:pt x="18092" y="2232"/>
                </a:lnTo>
                <a:cubicBezTo>
                  <a:pt x="18074" y="2239"/>
                  <a:pt x="18057" y="2246"/>
                  <a:pt x="18041" y="2253"/>
                </a:cubicBezTo>
                <a:lnTo>
                  <a:pt x="18041" y="2253"/>
                </a:lnTo>
                <a:cubicBezTo>
                  <a:pt x="18066" y="2250"/>
                  <a:pt x="18095" y="2246"/>
                  <a:pt x="18128" y="2242"/>
                </a:cubicBezTo>
                <a:lnTo>
                  <a:pt x="18128" y="2242"/>
                </a:lnTo>
                <a:cubicBezTo>
                  <a:pt x="18146" y="2238"/>
                  <a:pt x="18164" y="2233"/>
                  <a:pt x="18182" y="2229"/>
                </a:cubicBezTo>
                <a:close/>
                <a:moveTo>
                  <a:pt x="18089" y="2232"/>
                </a:moveTo>
                <a:lnTo>
                  <a:pt x="18089" y="2232"/>
                </a:lnTo>
                <a:cubicBezTo>
                  <a:pt x="18078" y="2233"/>
                  <a:pt x="18068" y="2233"/>
                  <a:pt x="18059" y="2234"/>
                </a:cubicBezTo>
                <a:lnTo>
                  <a:pt x="18059" y="2234"/>
                </a:lnTo>
                <a:cubicBezTo>
                  <a:pt x="18041" y="2242"/>
                  <a:pt x="18023" y="2249"/>
                  <a:pt x="18006" y="2257"/>
                </a:cubicBezTo>
                <a:lnTo>
                  <a:pt x="18006" y="2257"/>
                </a:lnTo>
                <a:cubicBezTo>
                  <a:pt x="18015" y="2256"/>
                  <a:pt x="18024" y="2255"/>
                  <a:pt x="18034" y="2254"/>
                </a:cubicBezTo>
                <a:lnTo>
                  <a:pt x="18034" y="2254"/>
                </a:lnTo>
                <a:cubicBezTo>
                  <a:pt x="18051" y="2247"/>
                  <a:pt x="18069" y="2240"/>
                  <a:pt x="18089" y="2232"/>
                </a:cubicBezTo>
                <a:close/>
                <a:moveTo>
                  <a:pt x="17968" y="2237"/>
                </a:moveTo>
                <a:cubicBezTo>
                  <a:pt x="17920" y="2254"/>
                  <a:pt x="17905" y="2262"/>
                  <a:pt x="17923" y="2263"/>
                </a:cubicBezTo>
                <a:lnTo>
                  <a:pt x="17923" y="2263"/>
                </a:lnTo>
                <a:cubicBezTo>
                  <a:pt x="17937" y="2255"/>
                  <a:pt x="17952" y="2246"/>
                  <a:pt x="17968" y="2237"/>
                </a:cubicBezTo>
                <a:close/>
                <a:moveTo>
                  <a:pt x="18636" y="2222"/>
                </a:moveTo>
                <a:lnTo>
                  <a:pt x="18636" y="2222"/>
                </a:lnTo>
                <a:cubicBezTo>
                  <a:pt x="18647" y="2222"/>
                  <a:pt x="18659" y="2222"/>
                  <a:pt x="18670" y="2222"/>
                </a:cubicBezTo>
                <a:lnTo>
                  <a:pt x="18670" y="2222"/>
                </a:lnTo>
                <a:cubicBezTo>
                  <a:pt x="18670" y="2222"/>
                  <a:pt x="18670" y="2222"/>
                  <a:pt x="18670" y="2222"/>
                </a:cubicBezTo>
                <a:lnTo>
                  <a:pt x="18670" y="2222"/>
                </a:lnTo>
                <a:cubicBezTo>
                  <a:pt x="18686" y="2222"/>
                  <a:pt x="18703" y="2223"/>
                  <a:pt x="18720" y="2223"/>
                </a:cubicBezTo>
                <a:cubicBezTo>
                  <a:pt x="18703" y="2223"/>
                  <a:pt x="18686" y="2223"/>
                  <a:pt x="18670" y="2222"/>
                </a:cubicBezTo>
                <a:lnTo>
                  <a:pt x="18670" y="2222"/>
                </a:lnTo>
                <a:cubicBezTo>
                  <a:pt x="18747" y="2243"/>
                  <a:pt x="18833" y="2267"/>
                  <a:pt x="18929" y="2293"/>
                </a:cubicBezTo>
                <a:cubicBezTo>
                  <a:pt x="18821" y="2265"/>
                  <a:pt x="18723" y="2241"/>
                  <a:pt x="18636" y="2222"/>
                </a:cubicBezTo>
                <a:close/>
                <a:moveTo>
                  <a:pt x="17323" y="2277"/>
                </a:moveTo>
                <a:lnTo>
                  <a:pt x="17323" y="2277"/>
                </a:lnTo>
                <a:cubicBezTo>
                  <a:pt x="17324" y="2284"/>
                  <a:pt x="17324" y="2291"/>
                  <a:pt x="17325" y="2298"/>
                </a:cubicBezTo>
                <a:lnTo>
                  <a:pt x="17325" y="2298"/>
                </a:lnTo>
                <a:cubicBezTo>
                  <a:pt x="17325" y="2296"/>
                  <a:pt x="17325" y="2294"/>
                  <a:pt x="17325" y="2293"/>
                </a:cubicBezTo>
                <a:cubicBezTo>
                  <a:pt x="17325" y="2288"/>
                  <a:pt x="17324" y="2283"/>
                  <a:pt x="17323" y="2277"/>
                </a:cubicBezTo>
                <a:close/>
                <a:moveTo>
                  <a:pt x="17687" y="1832"/>
                </a:moveTo>
                <a:cubicBezTo>
                  <a:pt x="17572" y="2055"/>
                  <a:pt x="17490" y="2218"/>
                  <a:pt x="17440" y="2321"/>
                </a:cubicBezTo>
                <a:lnTo>
                  <a:pt x="17440" y="2321"/>
                </a:lnTo>
                <a:cubicBezTo>
                  <a:pt x="17495" y="2217"/>
                  <a:pt x="17577" y="2054"/>
                  <a:pt x="17687" y="1832"/>
                </a:cubicBezTo>
                <a:close/>
                <a:moveTo>
                  <a:pt x="17954" y="2285"/>
                </a:moveTo>
                <a:lnTo>
                  <a:pt x="17954" y="2285"/>
                </a:lnTo>
                <a:cubicBezTo>
                  <a:pt x="17915" y="2300"/>
                  <a:pt x="17884" y="2312"/>
                  <a:pt x="17860" y="2321"/>
                </a:cubicBezTo>
                <a:lnTo>
                  <a:pt x="17860" y="2321"/>
                </a:lnTo>
                <a:cubicBezTo>
                  <a:pt x="17883" y="2311"/>
                  <a:pt x="17908" y="2300"/>
                  <a:pt x="17935" y="2288"/>
                </a:cubicBezTo>
                <a:lnTo>
                  <a:pt x="17935" y="2288"/>
                </a:lnTo>
                <a:cubicBezTo>
                  <a:pt x="17941" y="2287"/>
                  <a:pt x="17947" y="2286"/>
                  <a:pt x="17954" y="2285"/>
                </a:cubicBezTo>
                <a:close/>
                <a:moveTo>
                  <a:pt x="17325" y="2298"/>
                </a:moveTo>
                <a:cubicBezTo>
                  <a:pt x="17325" y="2322"/>
                  <a:pt x="17323" y="2342"/>
                  <a:pt x="17322" y="2358"/>
                </a:cubicBezTo>
                <a:lnTo>
                  <a:pt x="17322" y="2358"/>
                </a:lnTo>
                <a:cubicBezTo>
                  <a:pt x="17323" y="2355"/>
                  <a:pt x="17324" y="2352"/>
                  <a:pt x="17325" y="2349"/>
                </a:cubicBezTo>
                <a:cubicBezTo>
                  <a:pt x="17327" y="2336"/>
                  <a:pt x="17326" y="2318"/>
                  <a:pt x="17325" y="2298"/>
                </a:cubicBezTo>
                <a:close/>
                <a:moveTo>
                  <a:pt x="17923" y="2263"/>
                </a:moveTo>
                <a:cubicBezTo>
                  <a:pt x="17839" y="2311"/>
                  <a:pt x="17774" y="2348"/>
                  <a:pt x="17728" y="2372"/>
                </a:cubicBezTo>
                <a:lnTo>
                  <a:pt x="17728" y="2372"/>
                </a:lnTo>
                <a:cubicBezTo>
                  <a:pt x="17779" y="2345"/>
                  <a:pt x="17844" y="2309"/>
                  <a:pt x="17924" y="2263"/>
                </a:cubicBezTo>
                <a:lnTo>
                  <a:pt x="17924" y="2263"/>
                </a:lnTo>
                <a:cubicBezTo>
                  <a:pt x="17923" y="2263"/>
                  <a:pt x="17923" y="2263"/>
                  <a:pt x="17923" y="2263"/>
                </a:cubicBezTo>
                <a:close/>
                <a:moveTo>
                  <a:pt x="18244" y="2042"/>
                </a:moveTo>
                <a:cubicBezTo>
                  <a:pt x="17915" y="2241"/>
                  <a:pt x="17736" y="2347"/>
                  <a:pt x="17696" y="2379"/>
                </a:cubicBezTo>
                <a:lnTo>
                  <a:pt x="17696" y="2379"/>
                </a:lnTo>
                <a:cubicBezTo>
                  <a:pt x="17775" y="2327"/>
                  <a:pt x="17957" y="2216"/>
                  <a:pt x="18244" y="2042"/>
                </a:cubicBezTo>
                <a:close/>
                <a:moveTo>
                  <a:pt x="17183" y="2087"/>
                </a:moveTo>
                <a:cubicBezTo>
                  <a:pt x="17228" y="2184"/>
                  <a:pt x="17278" y="2268"/>
                  <a:pt x="17283" y="2293"/>
                </a:cubicBezTo>
                <a:cubicBezTo>
                  <a:pt x="17286" y="2308"/>
                  <a:pt x="17290" y="2318"/>
                  <a:pt x="17293" y="2323"/>
                </a:cubicBezTo>
                <a:lnTo>
                  <a:pt x="17293" y="2323"/>
                </a:lnTo>
                <a:cubicBezTo>
                  <a:pt x="17287" y="2371"/>
                  <a:pt x="17281" y="2393"/>
                  <a:pt x="17276" y="2393"/>
                </a:cubicBezTo>
                <a:cubicBezTo>
                  <a:pt x="17272" y="2393"/>
                  <a:pt x="17269" y="2372"/>
                  <a:pt x="17269" y="2335"/>
                </a:cubicBezTo>
                <a:cubicBezTo>
                  <a:pt x="17269" y="2294"/>
                  <a:pt x="17223" y="2195"/>
                  <a:pt x="17183" y="2087"/>
                </a:cubicBezTo>
                <a:close/>
                <a:moveTo>
                  <a:pt x="17322" y="2358"/>
                </a:moveTo>
                <a:cubicBezTo>
                  <a:pt x="17313" y="2387"/>
                  <a:pt x="17311" y="2401"/>
                  <a:pt x="17313" y="2401"/>
                </a:cubicBezTo>
                <a:cubicBezTo>
                  <a:pt x="17314" y="2401"/>
                  <a:pt x="17319" y="2387"/>
                  <a:pt x="17322" y="2358"/>
                </a:cubicBezTo>
                <a:close/>
                <a:moveTo>
                  <a:pt x="1075" y="14065"/>
                </a:moveTo>
                <a:cubicBezTo>
                  <a:pt x="1092" y="14068"/>
                  <a:pt x="1109" y="14070"/>
                  <a:pt x="1125" y="14072"/>
                </a:cubicBezTo>
                <a:lnTo>
                  <a:pt x="1125" y="14072"/>
                </a:lnTo>
                <a:cubicBezTo>
                  <a:pt x="1109" y="14070"/>
                  <a:pt x="1092" y="14068"/>
                  <a:pt x="1075" y="14065"/>
                </a:cubicBezTo>
                <a:close/>
                <a:moveTo>
                  <a:pt x="1125" y="14072"/>
                </a:moveTo>
                <a:lnTo>
                  <a:pt x="1125" y="14072"/>
                </a:lnTo>
                <a:cubicBezTo>
                  <a:pt x="1335" y="14102"/>
                  <a:pt x="1432" y="14124"/>
                  <a:pt x="1445" y="14124"/>
                </a:cubicBezTo>
                <a:cubicBezTo>
                  <a:pt x="1450" y="14124"/>
                  <a:pt x="1445" y="14122"/>
                  <a:pt x="1432" y="14116"/>
                </a:cubicBezTo>
                <a:lnTo>
                  <a:pt x="1432" y="14116"/>
                </a:lnTo>
                <a:cubicBezTo>
                  <a:pt x="1354" y="14104"/>
                  <a:pt x="1250" y="14089"/>
                  <a:pt x="1125" y="14072"/>
                </a:cubicBezTo>
                <a:close/>
                <a:moveTo>
                  <a:pt x="1730" y="14205"/>
                </a:moveTo>
                <a:cubicBezTo>
                  <a:pt x="1730" y="14205"/>
                  <a:pt x="1731" y="14205"/>
                  <a:pt x="1731" y="14206"/>
                </a:cubicBezTo>
                <a:lnTo>
                  <a:pt x="1731" y="14206"/>
                </a:lnTo>
                <a:cubicBezTo>
                  <a:pt x="1731" y="14205"/>
                  <a:pt x="1730" y="14205"/>
                  <a:pt x="1730" y="14205"/>
                </a:cubicBezTo>
                <a:close/>
                <a:moveTo>
                  <a:pt x="1772" y="14205"/>
                </a:moveTo>
                <a:cubicBezTo>
                  <a:pt x="1775" y="14206"/>
                  <a:pt x="1775" y="14208"/>
                  <a:pt x="1774" y="14210"/>
                </a:cubicBezTo>
                <a:lnTo>
                  <a:pt x="1774" y="14210"/>
                </a:lnTo>
                <a:cubicBezTo>
                  <a:pt x="1774" y="14208"/>
                  <a:pt x="1773" y="14206"/>
                  <a:pt x="1772" y="14205"/>
                </a:cubicBezTo>
                <a:close/>
                <a:moveTo>
                  <a:pt x="1747" y="14207"/>
                </a:moveTo>
                <a:cubicBezTo>
                  <a:pt x="1751" y="14211"/>
                  <a:pt x="1752" y="14216"/>
                  <a:pt x="1750" y="14223"/>
                </a:cubicBezTo>
                <a:lnTo>
                  <a:pt x="1750" y="14223"/>
                </a:lnTo>
                <a:cubicBezTo>
                  <a:pt x="1746" y="14225"/>
                  <a:pt x="1741" y="14226"/>
                  <a:pt x="1736" y="14228"/>
                </a:cubicBezTo>
                <a:lnTo>
                  <a:pt x="1736" y="14228"/>
                </a:lnTo>
                <a:cubicBezTo>
                  <a:pt x="1737" y="14223"/>
                  <a:pt x="1737" y="14219"/>
                  <a:pt x="1735" y="14214"/>
                </a:cubicBezTo>
                <a:lnTo>
                  <a:pt x="1735" y="14214"/>
                </a:lnTo>
                <a:cubicBezTo>
                  <a:pt x="1744" y="14211"/>
                  <a:pt x="1748" y="14209"/>
                  <a:pt x="1747" y="14207"/>
                </a:cubicBezTo>
                <a:close/>
                <a:moveTo>
                  <a:pt x="1463" y="14221"/>
                </a:moveTo>
                <a:lnTo>
                  <a:pt x="1463" y="14221"/>
                </a:lnTo>
                <a:cubicBezTo>
                  <a:pt x="1390" y="14233"/>
                  <a:pt x="1297" y="14250"/>
                  <a:pt x="1186" y="14275"/>
                </a:cubicBezTo>
                <a:cubicBezTo>
                  <a:pt x="1299" y="14251"/>
                  <a:pt x="1391" y="14234"/>
                  <a:pt x="1463" y="14221"/>
                </a:cubicBezTo>
                <a:close/>
                <a:moveTo>
                  <a:pt x="1490" y="14276"/>
                </a:moveTo>
                <a:cubicBezTo>
                  <a:pt x="1433" y="14292"/>
                  <a:pt x="1368" y="14313"/>
                  <a:pt x="1296" y="14339"/>
                </a:cubicBezTo>
                <a:lnTo>
                  <a:pt x="1296" y="14339"/>
                </a:lnTo>
                <a:cubicBezTo>
                  <a:pt x="1372" y="14315"/>
                  <a:pt x="1437" y="14294"/>
                  <a:pt x="1490" y="14276"/>
                </a:cubicBezTo>
                <a:close/>
                <a:moveTo>
                  <a:pt x="1995" y="14288"/>
                </a:moveTo>
                <a:lnTo>
                  <a:pt x="1995" y="14288"/>
                </a:lnTo>
                <a:cubicBezTo>
                  <a:pt x="2003" y="14291"/>
                  <a:pt x="2012" y="14294"/>
                  <a:pt x="2020" y="14297"/>
                </a:cubicBezTo>
                <a:lnTo>
                  <a:pt x="2020" y="14297"/>
                </a:lnTo>
                <a:cubicBezTo>
                  <a:pt x="2022" y="14317"/>
                  <a:pt x="2019" y="14339"/>
                  <a:pt x="2012" y="14361"/>
                </a:cubicBezTo>
                <a:lnTo>
                  <a:pt x="2012" y="14361"/>
                </a:lnTo>
                <a:cubicBezTo>
                  <a:pt x="2016" y="14334"/>
                  <a:pt x="2011" y="14309"/>
                  <a:pt x="1995" y="14288"/>
                </a:cubicBezTo>
                <a:close/>
                <a:moveTo>
                  <a:pt x="1995" y="14372"/>
                </a:moveTo>
                <a:lnTo>
                  <a:pt x="1995" y="14372"/>
                </a:lnTo>
                <a:cubicBezTo>
                  <a:pt x="1995" y="14372"/>
                  <a:pt x="1995" y="14372"/>
                  <a:pt x="1995" y="14372"/>
                </a:cubicBezTo>
                <a:lnTo>
                  <a:pt x="1995" y="14372"/>
                </a:lnTo>
                <a:cubicBezTo>
                  <a:pt x="1995" y="14372"/>
                  <a:pt x="1995" y="14372"/>
                  <a:pt x="1995" y="14372"/>
                </a:cubicBezTo>
                <a:close/>
                <a:moveTo>
                  <a:pt x="2012" y="14366"/>
                </a:moveTo>
                <a:cubicBezTo>
                  <a:pt x="2013" y="14374"/>
                  <a:pt x="2013" y="14383"/>
                  <a:pt x="2013" y="14391"/>
                </a:cubicBezTo>
                <a:lnTo>
                  <a:pt x="2013" y="14391"/>
                </a:lnTo>
                <a:cubicBezTo>
                  <a:pt x="2011" y="14389"/>
                  <a:pt x="2009" y="14386"/>
                  <a:pt x="2007" y="14384"/>
                </a:cubicBezTo>
                <a:lnTo>
                  <a:pt x="2007" y="14384"/>
                </a:lnTo>
                <a:cubicBezTo>
                  <a:pt x="2009" y="14378"/>
                  <a:pt x="2011" y="14372"/>
                  <a:pt x="2012" y="14366"/>
                </a:cubicBezTo>
                <a:close/>
                <a:moveTo>
                  <a:pt x="2006" y="14385"/>
                </a:moveTo>
                <a:cubicBezTo>
                  <a:pt x="2009" y="14388"/>
                  <a:pt x="2011" y="14392"/>
                  <a:pt x="2014" y="14395"/>
                </a:cubicBezTo>
                <a:lnTo>
                  <a:pt x="2014" y="14395"/>
                </a:lnTo>
                <a:cubicBezTo>
                  <a:pt x="2014" y="14398"/>
                  <a:pt x="2014" y="14401"/>
                  <a:pt x="2014" y="14404"/>
                </a:cubicBezTo>
                <a:lnTo>
                  <a:pt x="2014" y="14404"/>
                </a:lnTo>
                <a:cubicBezTo>
                  <a:pt x="2011" y="14399"/>
                  <a:pt x="2008" y="14393"/>
                  <a:pt x="2005" y="14388"/>
                </a:cubicBezTo>
                <a:lnTo>
                  <a:pt x="2005" y="14388"/>
                </a:lnTo>
                <a:cubicBezTo>
                  <a:pt x="2006" y="14387"/>
                  <a:pt x="2006" y="14386"/>
                  <a:pt x="2006" y="14385"/>
                </a:cubicBezTo>
                <a:close/>
                <a:moveTo>
                  <a:pt x="2025" y="14298"/>
                </a:moveTo>
                <a:cubicBezTo>
                  <a:pt x="2029" y="14300"/>
                  <a:pt x="2034" y="14301"/>
                  <a:pt x="2038" y="14302"/>
                </a:cubicBezTo>
                <a:lnTo>
                  <a:pt x="2038" y="14302"/>
                </a:lnTo>
                <a:cubicBezTo>
                  <a:pt x="2051" y="14331"/>
                  <a:pt x="2061" y="14361"/>
                  <a:pt x="2067" y="14392"/>
                </a:cubicBezTo>
                <a:lnTo>
                  <a:pt x="2067" y="14392"/>
                </a:lnTo>
                <a:cubicBezTo>
                  <a:pt x="2062" y="14409"/>
                  <a:pt x="2057" y="14427"/>
                  <a:pt x="2049" y="14446"/>
                </a:cubicBezTo>
                <a:lnTo>
                  <a:pt x="2049" y="14446"/>
                </a:lnTo>
                <a:cubicBezTo>
                  <a:pt x="2043" y="14432"/>
                  <a:pt x="2035" y="14420"/>
                  <a:pt x="2027" y="14409"/>
                </a:cubicBezTo>
                <a:lnTo>
                  <a:pt x="2027" y="14409"/>
                </a:lnTo>
                <a:cubicBezTo>
                  <a:pt x="2034" y="14369"/>
                  <a:pt x="2033" y="14331"/>
                  <a:pt x="2025" y="14298"/>
                </a:cubicBezTo>
                <a:close/>
                <a:moveTo>
                  <a:pt x="1842" y="14219"/>
                </a:moveTo>
                <a:cubicBezTo>
                  <a:pt x="1877" y="14265"/>
                  <a:pt x="1777" y="14331"/>
                  <a:pt x="1575" y="14447"/>
                </a:cubicBezTo>
                <a:lnTo>
                  <a:pt x="1575" y="14447"/>
                </a:lnTo>
                <a:cubicBezTo>
                  <a:pt x="1766" y="14332"/>
                  <a:pt x="1864" y="14263"/>
                  <a:pt x="1842" y="14219"/>
                </a:cubicBezTo>
                <a:close/>
                <a:moveTo>
                  <a:pt x="2026" y="14414"/>
                </a:moveTo>
                <a:cubicBezTo>
                  <a:pt x="2033" y="14426"/>
                  <a:pt x="2040" y="14439"/>
                  <a:pt x="2047" y="14452"/>
                </a:cubicBezTo>
                <a:lnTo>
                  <a:pt x="2047" y="14452"/>
                </a:lnTo>
                <a:cubicBezTo>
                  <a:pt x="2044" y="14460"/>
                  <a:pt x="2040" y="14468"/>
                  <a:pt x="2036" y="14476"/>
                </a:cubicBezTo>
                <a:lnTo>
                  <a:pt x="2036" y="14476"/>
                </a:lnTo>
                <a:cubicBezTo>
                  <a:pt x="2033" y="14459"/>
                  <a:pt x="2028" y="14442"/>
                  <a:pt x="2023" y="14428"/>
                </a:cubicBezTo>
                <a:lnTo>
                  <a:pt x="2023" y="14428"/>
                </a:lnTo>
                <a:cubicBezTo>
                  <a:pt x="2024" y="14423"/>
                  <a:pt x="2025" y="14418"/>
                  <a:pt x="2026" y="14414"/>
                </a:cubicBezTo>
                <a:close/>
                <a:moveTo>
                  <a:pt x="1953" y="14275"/>
                </a:moveTo>
                <a:cubicBezTo>
                  <a:pt x="1966" y="14279"/>
                  <a:pt x="1978" y="14283"/>
                  <a:pt x="1989" y="14286"/>
                </a:cubicBezTo>
                <a:lnTo>
                  <a:pt x="1989" y="14286"/>
                </a:lnTo>
                <a:cubicBezTo>
                  <a:pt x="2000" y="14307"/>
                  <a:pt x="2008" y="14333"/>
                  <a:pt x="2011" y="14364"/>
                </a:cubicBezTo>
                <a:lnTo>
                  <a:pt x="2011" y="14364"/>
                </a:lnTo>
                <a:cubicBezTo>
                  <a:pt x="2010" y="14370"/>
                  <a:pt x="2007" y="14376"/>
                  <a:pt x="2005" y="14382"/>
                </a:cubicBezTo>
                <a:lnTo>
                  <a:pt x="2005" y="14382"/>
                </a:lnTo>
                <a:cubicBezTo>
                  <a:pt x="2002" y="14378"/>
                  <a:pt x="1999" y="14375"/>
                  <a:pt x="1995" y="14372"/>
                </a:cubicBezTo>
                <a:lnTo>
                  <a:pt x="1995" y="14372"/>
                </a:lnTo>
                <a:cubicBezTo>
                  <a:pt x="1998" y="14376"/>
                  <a:pt x="2001" y="14379"/>
                  <a:pt x="2004" y="14383"/>
                </a:cubicBezTo>
                <a:lnTo>
                  <a:pt x="2004" y="14383"/>
                </a:lnTo>
                <a:cubicBezTo>
                  <a:pt x="2004" y="14384"/>
                  <a:pt x="2004" y="14384"/>
                  <a:pt x="2004" y="14385"/>
                </a:cubicBezTo>
                <a:lnTo>
                  <a:pt x="2004" y="14385"/>
                </a:lnTo>
                <a:cubicBezTo>
                  <a:pt x="2001" y="14380"/>
                  <a:pt x="1998" y="14376"/>
                  <a:pt x="1995" y="14372"/>
                </a:cubicBezTo>
                <a:lnTo>
                  <a:pt x="1995" y="14372"/>
                </a:lnTo>
                <a:cubicBezTo>
                  <a:pt x="1998" y="14377"/>
                  <a:pt x="2001" y="14381"/>
                  <a:pt x="2003" y="14386"/>
                </a:cubicBezTo>
                <a:lnTo>
                  <a:pt x="2003" y="14386"/>
                </a:lnTo>
                <a:cubicBezTo>
                  <a:pt x="1998" y="14398"/>
                  <a:pt x="1991" y="14411"/>
                  <a:pt x="1983" y="14423"/>
                </a:cubicBezTo>
                <a:lnTo>
                  <a:pt x="1983" y="14423"/>
                </a:lnTo>
                <a:cubicBezTo>
                  <a:pt x="1978" y="14408"/>
                  <a:pt x="1972" y="14394"/>
                  <a:pt x="1965" y="14381"/>
                </a:cubicBezTo>
                <a:lnTo>
                  <a:pt x="1965" y="14381"/>
                </a:lnTo>
                <a:cubicBezTo>
                  <a:pt x="1971" y="14395"/>
                  <a:pt x="1976" y="14411"/>
                  <a:pt x="1980" y="14427"/>
                </a:cubicBezTo>
                <a:lnTo>
                  <a:pt x="1980" y="14427"/>
                </a:lnTo>
                <a:cubicBezTo>
                  <a:pt x="1981" y="14426"/>
                  <a:pt x="1982" y="14425"/>
                  <a:pt x="1983" y="14423"/>
                </a:cubicBezTo>
                <a:lnTo>
                  <a:pt x="1983" y="14423"/>
                </a:lnTo>
                <a:cubicBezTo>
                  <a:pt x="1983" y="14425"/>
                  <a:pt x="1984" y="14427"/>
                  <a:pt x="1985" y="14429"/>
                </a:cubicBezTo>
                <a:lnTo>
                  <a:pt x="1985" y="14429"/>
                </a:lnTo>
                <a:cubicBezTo>
                  <a:pt x="1993" y="14416"/>
                  <a:pt x="2000" y="14403"/>
                  <a:pt x="2005" y="14390"/>
                </a:cubicBezTo>
                <a:lnTo>
                  <a:pt x="2005" y="14390"/>
                </a:lnTo>
                <a:cubicBezTo>
                  <a:pt x="2008" y="14396"/>
                  <a:pt x="2011" y="14402"/>
                  <a:pt x="2014" y="14409"/>
                </a:cubicBezTo>
                <a:lnTo>
                  <a:pt x="2014" y="14409"/>
                </a:lnTo>
                <a:cubicBezTo>
                  <a:pt x="2014" y="14431"/>
                  <a:pt x="2012" y="14455"/>
                  <a:pt x="2008" y="14479"/>
                </a:cubicBezTo>
                <a:lnTo>
                  <a:pt x="2008" y="14479"/>
                </a:lnTo>
                <a:cubicBezTo>
                  <a:pt x="2014" y="14463"/>
                  <a:pt x="2019" y="14447"/>
                  <a:pt x="2022" y="14432"/>
                </a:cubicBezTo>
                <a:lnTo>
                  <a:pt x="2022" y="14432"/>
                </a:lnTo>
                <a:cubicBezTo>
                  <a:pt x="2027" y="14447"/>
                  <a:pt x="2031" y="14462"/>
                  <a:pt x="2035" y="14479"/>
                </a:cubicBezTo>
                <a:lnTo>
                  <a:pt x="2035" y="14479"/>
                </a:lnTo>
                <a:cubicBezTo>
                  <a:pt x="2026" y="14495"/>
                  <a:pt x="2017" y="14512"/>
                  <a:pt x="2006" y="14528"/>
                </a:cubicBezTo>
                <a:lnTo>
                  <a:pt x="2006" y="14528"/>
                </a:lnTo>
                <a:cubicBezTo>
                  <a:pt x="2005" y="14526"/>
                  <a:pt x="2004" y="14524"/>
                  <a:pt x="2004" y="14522"/>
                </a:cubicBezTo>
                <a:lnTo>
                  <a:pt x="2004" y="14522"/>
                </a:lnTo>
                <a:cubicBezTo>
                  <a:pt x="2004" y="14525"/>
                  <a:pt x="2004" y="14528"/>
                  <a:pt x="2004" y="14531"/>
                </a:cubicBezTo>
                <a:lnTo>
                  <a:pt x="2004" y="14531"/>
                </a:lnTo>
                <a:cubicBezTo>
                  <a:pt x="2004" y="14531"/>
                  <a:pt x="2004" y="14532"/>
                  <a:pt x="2003" y="14533"/>
                </a:cubicBezTo>
                <a:lnTo>
                  <a:pt x="2003" y="14533"/>
                </a:lnTo>
                <a:cubicBezTo>
                  <a:pt x="2002" y="14529"/>
                  <a:pt x="2000" y="14525"/>
                  <a:pt x="1999" y="14521"/>
                </a:cubicBezTo>
                <a:lnTo>
                  <a:pt x="1999" y="14521"/>
                </a:lnTo>
                <a:cubicBezTo>
                  <a:pt x="2000" y="14519"/>
                  <a:pt x="2000" y="14517"/>
                  <a:pt x="2001" y="14515"/>
                </a:cubicBezTo>
                <a:lnTo>
                  <a:pt x="2001" y="14515"/>
                </a:lnTo>
                <a:cubicBezTo>
                  <a:pt x="2002" y="14517"/>
                  <a:pt x="2003" y="14520"/>
                  <a:pt x="2004" y="14522"/>
                </a:cubicBezTo>
                <a:lnTo>
                  <a:pt x="2004" y="14522"/>
                </a:lnTo>
                <a:cubicBezTo>
                  <a:pt x="2003" y="14518"/>
                  <a:pt x="2003" y="14513"/>
                  <a:pt x="2002" y="14509"/>
                </a:cubicBezTo>
                <a:lnTo>
                  <a:pt x="2002" y="14509"/>
                </a:lnTo>
                <a:cubicBezTo>
                  <a:pt x="2004" y="14499"/>
                  <a:pt x="2006" y="14489"/>
                  <a:pt x="2008" y="14479"/>
                </a:cubicBezTo>
                <a:lnTo>
                  <a:pt x="2008" y="14479"/>
                </a:lnTo>
                <a:cubicBezTo>
                  <a:pt x="2005" y="14485"/>
                  <a:pt x="2003" y="14491"/>
                  <a:pt x="2000" y="14497"/>
                </a:cubicBezTo>
                <a:lnTo>
                  <a:pt x="2000" y="14497"/>
                </a:lnTo>
                <a:cubicBezTo>
                  <a:pt x="1997" y="14473"/>
                  <a:pt x="1991" y="14450"/>
                  <a:pt x="1985" y="14429"/>
                </a:cubicBezTo>
                <a:lnTo>
                  <a:pt x="1985" y="14429"/>
                </a:lnTo>
                <a:cubicBezTo>
                  <a:pt x="1984" y="14431"/>
                  <a:pt x="1983" y="14433"/>
                  <a:pt x="1981" y="14434"/>
                </a:cubicBezTo>
                <a:lnTo>
                  <a:pt x="1981" y="14434"/>
                </a:lnTo>
                <a:cubicBezTo>
                  <a:pt x="1981" y="14432"/>
                  <a:pt x="1980" y="14430"/>
                  <a:pt x="1980" y="14427"/>
                </a:cubicBezTo>
                <a:lnTo>
                  <a:pt x="1980" y="14427"/>
                </a:lnTo>
                <a:cubicBezTo>
                  <a:pt x="1975" y="14435"/>
                  <a:pt x="1969" y="14443"/>
                  <a:pt x="1962" y="14451"/>
                </a:cubicBezTo>
                <a:lnTo>
                  <a:pt x="1962" y="14451"/>
                </a:lnTo>
                <a:cubicBezTo>
                  <a:pt x="1959" y="14448"/>
                  <a:pt x="1956" y="14445"/>
                  <a:pt x="1953" y="14442"/>
                </a:cubicBezTo>
                <a:lnTo>
                  <a:pt x="1953" y="14442"/>
                </a:lnTo>
                <a:cubicBezTo>
                  <a:pt x="1953" y="14442"/>
                  <a:pt x="1953" y="14442"/>
                  <a:pt x="1953" y="14442"/>
                </a:cubicBezTo>
                <a:lnTo>
                  <a:pt x="1953" y="14442"/>
                </a:lnTo>
                <a:cubicBezTo>
                  <a:pt x="1956" y="14445"/>
                  <a:pt x="1959" y="14449"/>
                  <a:pt x="1962" y="14452"/>
                </a:cubicBezTo>
                <a:lnTo>
                  <a:pt x="1962" y="14452"/>
                </a:lnTo>
                <a:cubicBezTo>
                  <a:pt x="1947" y="14470"/>
                  <a:pt x="1931" y="14487"/>
                  <a:pt x="1912" y="14504"/>
                </a:cubicBezTo>
                <a:lnTo>
                  <a:pt x="1912" y="14504"/>
                </a:lnTo>
                <a:cubicBezTo>
                  <a:pt x="1938" y="14463"/>
                  <a:pt x="1954" y="14417"/>
                  <a:pt x="1959" y="14372"/>
                </a:cubicBezTo>
                <a:lnTo>
                  <a:pt x="1959" y="14372"/>
                </a:lnTo>
                <a:cubicBezTo>
                  <a:pt x="1961" y="14375"/>
                  <a:pt x="1963" y="14378"/>
                  <a:pt x="1965" y="14381"/>
                </a:cubicBezTo>
                <a:lnTo>
                  <a:pt x="1965" y="14381"/>
                </a:lnTo>
                <a:cubicBezTo>
                  <a:pt x="1963" y="14378"/>
                  <a:pt x="1961" y="14374"/>
                  <a:pt x="1960" y="14371"/>
                </a:cubicBezTo>
                <a:lnTo>
                  <a:pt x="1960" y="14371"/>
                </a:lnTo>
                <a:cubicBezTo>
                  <a:pt x="1963" y="14339"/>
                  <a:pt x="1961" y="14306"/>
                  <a:pt x="1953" y="14275"/>
                </a:cubicBezTo>
                <a:close/>
                <a:moveTo>
                  <a:pt x="1981" y="14434"/>
                </a:moveTo>
                <a:cubicBezTo>
                  <a:pt x="1984" y="14450"/>
                  <a:pt x="1986" y="14467"/>
                  <a:pt x="1986" y="14485"/>
                </a:cubicBezTo>
                <a:lnTo>
                  <a:pt x="1986" y="14485"/>
                </a:lnTo>
                <a:cubicBezTo>
                  <a:pt x="1990" y="14491"/>
                  <a:pt x="1993" y="14498"/>
                  <a:pt x="1997" y="14505"/>
                </a:cubicBezTo>
                <a:lnTo>
                  <a:pt x="1997" y="14505"/>
                </a:lnTo>
                <a:cubicBezTo>
                  <a:pt x="1996" y="14507"/>
                  <a:pt x="1995" y="14508"/>
                  <a:pt x="1994" y="14510"/>
                </a:cubicBezTo>
                <a:lnTo>
                  <a:pt x="1994" y="14510"/>
                </a:lnTo>
                <a:cubicBezTo>
                  <a:pt x="1992" y="14504"/>
                  <a:pt x="1989" y="14498"/>
                  <a:pt x="1986" y="14492"/>
                </a:cubicBezTo>
                <a:lnTo>
                  <a:pt x="1986" y="14492"/>
                </a:lnTo>
                <a:cubicBezTo>
                  <a:pt x="1986" y="14505"/>
                  <a:pt x="1985" y="14519"/>
                  <a:pt x="1983" y="14532"/>
                </a:cubicBezTo>
                <a:lnTo>
                  <a:pt x="1983" y="14532"/>
                </a:lnTo>
                <a:cubicBezTo>
                  <a:pt x="1981" y="14535"/>
                  <a:pt x="1979" y="14538"/>
                  <a:pt x="1978" y="14541"/>
                </a:cubicBezTo>
                <a:lnTo>
                  <a:pt x="1978" y="14541"/>
                </a:lnTo>
                <a:cubicBezTo>
                  <a:pt x="1967" y="14520"/>
                  <a:pt x="1954" y="14500"/>
                  <a:pt x="1940" y="14484"/>
                </a:cubicBezTo>
                <a:lnTo>
                  <a:pt x="1940" y="14484"/>
                </a:lnTo>
                <a:cubicBezTo>
                  <a:pt x="1949" y="14475"/>
                  <a:pt x="1957" y="14466"/>
                  <a:pt x="1965" y="14457"/>
                </a:cubicBezTo>
                <a:lnTo>
                  <a:pt x="1965" y="14457"/>
                </a:lnTo>
                <a:cubicBezTo>
                  <a:pt x="1972" y="14468"/>
                  <a:pt x="1980" y="14479"/>
                  <a:pt x="1986" y="14492"/>
                </a:cubicBezTo>
                <a:lnTo>
                  <a:pt x="1986" y="14492"/>
                </a:lnTo>
                <a:cubicBezTo>
                  <a:pt x="1986" y="14490"/>
                  <a:pt x="1986" y="14487"/>
                  <a:pt x="1986" y="14485"/>
                </a:cubicBezTo>
                <a:lnTo>
                  <a:pt x="1986" y="14485"/>
                </a:lnTo>
                <a:cubicBezTo>
                  <a:pt x="1980" y="14474"/>
                  <a:pt x="1973" y="14465"/>
                  <a:pt x="1966" y="14456"/>
                </a:cubicBezTo>
                <a:lnTo>
                  <a:pt x="1966" y="14456"/>
                </a:lnTo>
                <a:cubicBezTo>
                  <a:pt x="1971" y="14448"/>
                  <a:pt x="1977" y="14441"/>
                  <a:pt x="1981" y="14434"/>
                </a:cubicBezTo>
                <a:close/>
                <a:moveTo>
                  <a:pt x="1975" y="14570"/>
                </a:moveTo>
                <a:cubicBezTo>
                  <a:pt x="1974" y="14575"/>
                  <a:pt x="1973" y="14580"/>
                  <a:pt x="1971" y="14585"/>
                </a:cubicBezTo>
                <a:lnTo>
                  <a:pt x="1971" y="14585"/>
                </a:lnTo>
                <a:cubicBezTo>
                  <a:pt x="1970" y="14583"/>
                  <a:pt x="1969" y="14580"/>
                  <a:pt x="1968" y="14578"/>
                </a:cubicBezTo>
                <a:lnTo>
                  <a:pt x="1968" y="14578"/>
                </a:lnTo>
                <a:cubicBezTo>
                  <a:pt x="1970" y="14575"/>
                  <a:pt x="1973" y="14573"/>
                  <a:pt x="1975" y="14570"/>
                </a:cubicBezTo>
                <a:close/>
                <a:moveTo>
                  <a:pt x="2052" y="14582"/>
                </a:moveTo>
                <a:cubicBezTo>
                  <a:pt x="2050" y="14587"/>
                  <a:pt x="2048" y="14592"/>
                  <a:pt x="2046" y="14596"/>
                </a:cubicBezTo>
                <a:lnTo>
                  <a:pt x="2046" y="14596"/>
                </a:lnTo>
                <a:cubicBezTo>
                  <a:pt x="2046" y="14594"/>
                  <a:pt x="2046" y="14592"/>
                  <a:pt x="2046" y="14590"/>
                </a:cubicBezTo>
                <a:lnTo>
                  <a:pt x="2046" y="14590"/>
                </a:lnTo>
                <a:cubicBezTo>
                  <a:pt x="2046" y="14590"/>
                  <a:pt x="2046" y="14590"/>
                  <a:pt x="2046" y="14590"/>
                </a:cubicBezTo>
                <a:lnTo>
                  <a:pt x="2046" y="14590"/>
                </a:lnTo>
                <a:cubicBezTo>
                  <a:pt x="2046" y="14589"/>
                  <a:pt x="2046" y="14588"/>
                  <a:pt x="2046" y="14587"/>
                </a:cubicBezTo>
                <a:lnTo>
                  <a:pt x="2046" y="14587"/>
                </a:lnTo>
                <a:cubicBezTo>
                  <a:pt x="2046" y="14588"/>
                  <a:pt x="2046" y="14589"/>
                  <a:pt x="2046" y="14590"/>
                </a:cubicBezTo>
                <a:lnTo>
                  <a:pt x="2046" y="14590"/>
                </a:lnTo>
                <a:cubicBezTo>
                  <a:pt x="2048" y="14587"/>
                  <a:pt x="2050" y="14585"/>
                  <a:pt x="2052" y="14582"/>
                </a:cubicBezTo>
                <a:close/>
                <a:moveTo>
                  <a:pt x="1938" y="14662"/>
                </a:moveTo>
                <a:lnTo>
                  <a:pt x="1938" y="14662"/>
                </a:lnTo>
                <a:cubicBezTo>
                  <a:pt x="1939" y="14664"/>
                  <a:pt x="1941" y="14667"/>
                  <a:pt x="1943" y="14670"/>
                </a:cubicBezTo>
                <a:lnTo>
                  <a:pt x="1943" y="14670"/>
                </a:lnTo>
                <a:cubicBezTo>
                  <a:pt x="1938" y="14672"/>
                  <a:pt x="1932" y="14674"/>
                  <a:pt x="1927" y="14677"/>
                </a:cubicBezTo>
                <a:lnTo>
                  <a:pt x="1927" y="14677"/>
                </a:lnTo>
                <a:cubicBezTo>
                  <a:pt x="1931" y="14672"/>
                  <a:pt x="1934" y="14667"/>
                  <a:pt x="1938" y="14662"/>
                </a:cubicBezTo>
                <a:close/>
                <a:moveTo>
                  <a:pt x="2003" y="14533"/>
                </a:moveTo>
                <a:cubicBezTo>
                  <a:pt x="2004" y="14534"/>
                  <a:pt x="2004" y="14536"/>
                  <a:pt x="2005" y="14538"/>
                </a:cubicBezTo>
                <a:lnTo>
                  <a:pt x="2005" y="14538"/>
                </a:lnTo>
                <a:cubicBezTo>
                  <a:pt x="2007" y="14561"/>
                  <a:pt x="2007" y="14586"/>
                  <a:pt x="2006" y="14610"/>
                </a:cubicBezTo>
                <a:lnTo>
                  <a:pt x="2006" y="14610"/>
                </a:lnTo>
                <a:cubicBezTo>
                  <a:pt x="2002" y="14599"/>
                  <a:pt x="1998" y="14588"/>
                  <a:pt x="1994" y="14578"/>
                </a:cubicBezTo>
                <a:lnTo>
                  <a:pt x="1994" y="14578"/>
                </a:lnTo>
                <a:cubicBezTo>
                  <a:pt x="1998" y="14591"/>
                  <a:pt x="2002" y="14605"/>
                  <a:pt x="2006" y="14619"/>
                </a:cubicBezTo>
                <a:lnTo>
                  <a:pt x="2006" y="14619"/>
                </a:lnTo>
                <a:cubicBezTo>
                  <a:pt x="2006" y="14616"/>
                  <a:pt x="2006" y="14613"/>
                  <a:pt x="2006" y="14610"/>
                </a:cubicBezTo>
                <a:lnTo>
                  <a:pt x="2006" y="14610"/>
                </a:lnTo>
                <a:cubicBezTo>
                  <a:pt x="2008" y="14615"/>
                  <a:pt x="2010" y="14620"/>
                  <a:pt x="2011" y="14625"/>
                </a:cubicBezTo>
                <a:lnTo>
                  <a:pt x="2011" y="14625"/>
                </a:lnTo>
                <a:cubicBezTo>
                  <a:pt x="2015" y="14621"/>
                  <a:pt x="2019" y="14618"/>
                  <a:pt x="2023" y="14614"/>
                </a:cubicBezTo>
                <a:lnTo>
                  <a:pt x="2023" y="14614"/>
                </a:lnTo>
                <a:cubicBezTo>
                  <a:pt x="2024" y="14620"/>
                  <a:pt x="2024" y="14626"/>
                  <a:pt x="2025" y="14632"/>
                </a:cubicBezTo>
                <a:lnTo>
                  <a:pt x="2025" y="14632"/>
                </a:lnTo>
                <a:cubicBezTo>
                  <a:pt x="2022" y="14635"/>
                  <a:pt x="2020" y="14638"/>
                  <a:pt x="2017" y="14642"/>
                </a:cubicBezTo>
                <a:lnTo>
                  <a:pt x="2017" y="14642"/>
                </a:lnTo>
                <a:cubicBezTo>
                  <a:pt x="2015" y="14636"/>
                  <a:pt x="2013" y="14630"/>
                  <a:pt x="2011" y="14625"/>
                </a:cubicBezTo>
                <a:lnTo>
                  <a:pt x="2011" y="14625"/>
                </a:lnTo>
                <a:cubicBezTo>
                  <a:pt x="2010" y="14626"/>
                  <a:pt x="2009" y="14627"/>
                  <a:pt x="2008" y="14628"/>
                </a:cubicBezTo>
                <a:lnTo>
                  <a:pt x="2008" y="14628"/>
                </a:lnTo>
                <a:cubicBezTo>
                  <a:pt x="2007" y="14625"/>
                  <a:pt x="2006" y="14622"/>
                  <a:pt x="2006" y="14619"/>
                </a:cubicBezTo>
                <a:lnTo>
                  <a:pt x="2006" y="14619"/>
                </a:lnTo>
                <a:cubicBezTo>
                  <a:pt x="2005" y="14623"/>
                  <a:pt x="2005" y="14627"/>
                  <a:pt x="2005" y="14630"/>
                </a:cubicBezTo>
                <a:lnTo>
                  <a:pt x="2005" y="14630"/>
                </a:lnTo>
                <a:cubicBezTo>
                  <a:pt x="2006" y="14629"/>
                  <a:pt x="2007" y="14629"/>
                  <a:pt x="2008" y="14628"/>
                </a:cubicBezTo>
                <a:lnTo>
                  <a:pt x="2008" y="14628"/>
                </a:lnTo>
                <a:cubicBezTo>
                  <a:pt x="2009" y="14635"/>
                  <a:pt x="2010" y="14641"/>
                  <a:pt x="2011" y="14648"/>
                </a:cubicBezTo>
                <a:lnTo>
                  <a:pt x="2011" y="14648"/>
                </a:lnTo>
                <a:cubicBezTo>
                  <a:pt x="2013" y="14646"/>
                  <a:pt x="2015" y="14644"/>
                  <a:pt x="2017" y="14642"/>
                </a:cubicBezTo>
                <a:lnTo>
                  <a:pt x="2017" y="14642"/>
                </a:lnTo>
                <a:cubicBezTo>
                  <a:pt x="2020" y="14651"/>
                  <a:pt x="2023" y="14661"/>
                  <a:pt x="2026" y="14671"/>
                </a:cubicBezTo>
                <a:lnTo>
                  <a:pt x="2026" y="14671"/>
                </a:lnTo>
                <a:cubicBezTo>
                  <a:pt x="2026" y="14665"/>
                  <a:pt x="2026" y="14659"/>
                  <a:pt x="2026" y="14652"/>
                </a:cubicBezTo>
                <a:lnTo>
                  <a:pt x="2026" y="14652"/>
                </a:lnTo>
                <a:cubicBezTo>
                  <a:pt x="2027" y="14660"/>
                  <a:pt x="2027" y="14668"/>
                  <a:pt x="2027" y="14676"/>
                </a:cubicBezTo>
                <a:lnTo>
                  <a:pt x="2027" y="14676"/>
                </a:lnTo>
                <a:cubicBezTo>
                  <a:pt x="2027" y="14674"/>
                  <a:pt x="2026" y="14673"/>
                  <a:pt x="2026" y="14671"/>
                </a:cubicBezTo>
                <a:lnTo>
                  <a:pt x="2026" y="14671"/>
                </a:lnTo>
                <a:cubicBezTo>
                  <a:pt x="2025" y="14688"/>
                  <a:pt x="2023" y="14704"/>
                  <a:pt x="2020" y="14720"/>
                </a:cubicBezTo>
                <a:lnTo>
                  <a:pt x="2020" y="14720"/>
                </a:lnTo>
                <a:cubicBezTo>
                  <a:pt x="2019" y="14716"/>
                  <a:pt x="2018" y="14713"/>
                  <a:pt x="2017" y="14709"/>
                </a:cubicBezTo>
                <a:lnTo>
                  <a:pt x="2017" y="14709"/>
                </a:lnTo>
                <a:cubicBezTo>
                  <a:pt x="2017" y="14689"/>
                  <a:pt x="2015" y="14668"/>
                  <a:pt x="2011" y="14648"/>
                </a:cubicBezTo>
                <a:lnTo>
                  <a:pt x="2011" y="14648"/>
                </a:lnTo>
                <a:cubicBezTo>
                  <a:pt x="2008" y="14651"/>
                  <a:pt x="2005" y="14655"/>
                  <a:pt x="2002" y="14658"/>
                </a:cubicBezTo>
                <a:lnTo>
                  <a:pt x="2002" y="14658"/>
                </a:lnTo>
                <a:cubicBezTo>
                  <a:pt x="2003" y="14649"/>
                  <a:pt x="2004" y="14639"/>
                  <a:pt x="2005" y="14630"/>
                </a:cubicBezTo>
                <a:lnTo>
                  <a:pt x="2005" y="14630"/>
                </a:lnTo>
                <a:cubicBezTo>
                  <a:pt x="2001" y="14633"/>
                  <a:pt x="1998" y="14636"/>
                  <a:pt x="1994" y="14639"/>
                </a:cubicBezTo>
                <a:lnTo>
                  <a:pt x="1994" y="14639"/>
                </a:lnTo>
                <a:cubicBezTo>
                  <a:pt x="1988" y="14624"/>
                  <a:pt x="1983" y="14611"/>
                  <a:pt x="1977" y="14597"/>
                </a:cubicBezTo>
                <a:lnTo>
                  <a:pt x="1977" y="14597"/>
                </a:lnTo>
                <a:cubicBezTo>
                  <a:pt x="1982" y="14611"/>
                  <a:pt x="1988" y="14625"/>
                  <a:pt x="1992" y="14640"/>
                </a:cubicBezTo>
                <a:lnTo>
                  <a:pt x="1992" y="14640"/>
                </a:lnTo>
                <a:cubicBezTo>
                  <a:pt x="1993" y="14640"/>
                  <a:pt x="1993" y="14639"/>
                  <a:pt x="1994" y="14639"/>
                </a:cubicBezTo>
                <a:lnTo>
                  <a:pt x="1994" y="14639"/>
                </a:lnTo>
                <a:cubicBezTo>
                  <a:pt x="1996" y="14645"/>
                  <a:pt x="1999" y="14652"/>
                  <a:pt x="2001" y="14659"/>
                </a:cubicBezTo>
                <a:lnTo>
                  <a:pt x="2001" y="14659"/>
                </a:lnTo>
                <a:cubicBezTo>
                  <a:pt x="2001" y="14658"/>
                  <a:pt x="2002" y="14658"/>
                  <a:pt x="2002" y="14658"/>
                </a:cubicBezTo>
                <a:lnTo>
                  <a:pt x="2002" y="14658"/>
                </a:lnTo>
                <a:cubicBezTo>
                  <a:pt x="2002" y="14659"/>
                  <a:pt x="2002" y="14660"/>
                  <a:pt x="2002" y="14661"/>
                </a:cubicBezTo>
                <a:lnTo>
                  <a:pt x="2002" y="14661"/>
                </a:lnTo>
                <a:cubicBezTo>
                  <a:pt x="2001" y="14660"/>
                  <a:pt x="2001" y="14659"/>
                  <a:pt x="2001" y="14659"/>
                </a:cubicBezTo>
                <a:lnTo>
                  <a:pt x="2001" y="14659"/>
                </a:lnTo>
                <a:cubicBezTo>
                  <a:pt x="2000" y="14660"/>
                  <a:pt x="1999" y="14661"/>
                  <a:pt x="1998" y="14662"/>
                </a:cubicBezTo>
                <a:lnTo>
                  <a:pt x="1998" y="14662"/>
                </a:lnTo>
                <a:cubicBezTo>
                  <a:pt x="1996" y="14654"/>
                  <a:pt x="1994" y="14647"/>
                  <a:pt x="1992" y="14640"/>
                </a:cubicBezTo>
                <a:lnTo>
                  <a:pt x="1992" y="14640"/>
                </a:lnTo>
                <a:cubicBezTo>
                  <a:pt x="1986" y="14645"/>
                  <a:pt x="1979" y="14649"/>
                  <a:pt x="1972" y="14653"/>
                </a:cubicBezTo>
                <a:lnTo>
                  <a:pt x="1972" y="14653"/>
                </a:lnTo>
                <a:cubicBezTo>
                  <a:pt x="1968" y="14644"/>
                  <a:pt x="1964" y="14634"/>
                  <a:pt x="1960" y="14625"/>
                </a:cubicBezTo>
                <a:lnTo>
                  <a:pt x="1960" y="14625"/>
                </a:lnTo>
                <a:cubicBezTo>
                  <a:pt x="1959" y="14626"/>
                  <a:pt x="1959" y="14627"/>
                  <a:pt x="1958" y="14627"/>
                </a:cubicBezTo>
                <a:lnTo>
                  <a:pt x="1958" y="14627"/>
                </a:lnTo>
                <a:cubicBezTo>
                  <a:pt x="1958" y="14626"/>
                  <a:pt x="1957" y="14625"/>
                  <a:pt x="1956" y="14624"/>
                </a:cubicBezTo>
                <a:lnTo>
                  <a:pt x="1956" y="14624"/>
                </a:lnTo>
                <a:cubicBezTo>
                  <a:pt x="1951" y="14636"/>
                  <a:pt x="1945" y="14648"/>
                  <a:pt x="1938" y="14660"/>
                </a:cubicBezTo>
                <a:lnTo>
                  <a:pt x="1938" y="14660"/>
                </a:lnTo>
                <a:cubicBezTo>
                  <a:pt x="1931" y="14649"/>
                  <a:pt x="1924" y="14639"/>
                  <a:pt x="1916" y="14629"/>
                </a:cubicBezTo>
                <a:lnTo>
                  <a:pt x="1916" y="14629"/>
                </a:lnTo>
                <a:cubicBezTo>
                  <a:pt x="1926" y="14621"/>
                  <a:pt x="1936" y="14612"/>
                  <a:pt x="1945" y="14603"/>
                </a:cubicBezTo>
                <a:lnTo>
                  <a:pt x="1945" y="14603"/>
                </a:lnTo>
                <a:cubicBezTo>
                  <a:pt x="1949" y="14610"/>
                  <a:pt x="1953" y="14617"/>
                  <a:pt x="1956" y="14624"/>
                </a:cubicBezTo>
                <a:lnTo>
                  <a:pt x="1956" y="14624"/>
                </a:lnTo>
                <a:cubicBezTo>
                  <a:pt x="1957" y="14623"/>
                  <a:pt x="1957" y="14622"/>
                  <a:pt x="1958" y="14621"/>
                </a:cubicBezTo>
                <a:lnTo>
                  <a:pt x="1958" y="14621"/>
                </a:lnTo>
                <a:cubicBezTo>
                  <a:pt x="1958" y="14623"/>
                  <a:pt x="1959" y="14624"/>
                  <a:pt x="1960" y="14625"/>
                </a:cubicBezTo>
                <a:lnTo>
                  <a:pt x="1960" y="14625"/>
                </a:lnTo>
                <a:cubicBezTo>
                  <a:pt x="1965" y="14615"/>
                  <a:pt x="1970" y="14604"/>
                  <a:pt x="1975" y="14593"/>
                </a:cubicBezTo>
                <a:lnTo>
                  <a:pt x="1975" y="14593"/>
                </a:lnTo>
                <a:cubicBezTo>
                  <a:pt x="1975" y="14595"/>
                  <a:pt x="1976" y="14596"/>
                  <a:pt x="1977" y="14597"/>
                </a:cubicBezTo>
                <a:lnTo>
                  <a:pt x="1977" y="14597"/>
                </a:lnTo>
                <a:cubicBezTo>
                  <a:pt x="1976" y="14596"/>
                  <a:pt x="1975" y="14595"/>
                  <a:pt x="1975" y="14593"/>
                </a:cubicBezTo>
                <a:lnTo>
                  <a:pt x="1975" y="14593"/>
                </a:lnTo>
                <a:cubicBezTo>
                  <a:pt x="1979" y="14583"/>
                  <a:pt x="1983" y="14573"/>
                  <a:pt x="1987" y="14563"/>
                </a:cubicBezTo>
                <a:lnTo>
                  <a:pt x="1987" y="14563"/>
                </a:lnTo>
                <a:cubicBezTo>
                  <a:pt x="1989" y="14568"/>
                  <a:pt x="1991" y="14573"/>
                  <a:pt x="1994" y="14578"/>
                </a:cubicBezTo>
                <a:lnTo>
                  <a:pt x="1994" y="14578"/>
                </a:lnTo>
                <a:cubicBezTo>
                  <a:pt x="1991" y="14572"/>
                  <a:pt x="1989" y="14567"/>
                  <a:pt x="1987" y="14561"/>
                </a:cubicBezTo>
                <a:lnTo>
                  <a:pt x="1987" y="14561"/>
                </a:lnTo>
                <a:cubicBezTo>
                  <a:pt x="1987" y="14562"/>
                  <a:pt x="1987" y="14562"/>
                  <a:pt x="1987" y="14563"/>
                </a:cubicBezTo>
                <a:lnTo>
                  <a:pt x="1987" y="14563"/>
                </a:lnTo>
                <a:cubicBezTo>
                  <a:pt x="1986" y="14561"/>
                  <a:pt x="1985" y="14560"/>
                  <a:pt x="1985" y="14558"/>
                </a:cubicBezTo>
                <a:lnTo>
                  <a:pt x="1985" y="14558"/>
                </a:lnTo>
                <a:cubicBezTo>
                  <a:pt x="1985" y="14558"/>
                  <a:pt x="1985" y="14557"/>
                  <a:pt x="1985" y="14557"/>
                </a:cubicBezTo>
                <a:lnTo>
                  <a:pt x="1985" y="14557"/>
                </a:lnTo>
                <a:cubicBezTo>
                  <a:pt x="1986" y="14559"/>
                  <a:pt x="1986" y="14560"/>
                  <a:pt x="1987" y="14561"/>
                </a:cubicBezTo>
                <a:lnTo>
                  <a:pt x="1987" y="14561"/>
                </a:lnTo>
                <a:cubicBezTo>
                  <a:pt x="1988" y="14558"/>
                  <a:pt x="1990" y="14554"/>
                  <a:pt x="1991" y="14550"/>
                </a:cubicBezTo>
                <a:lnTo>
                  <a:pt x="1991" y="14550"/>
                </a:lnTo>
                <a:cubicBezTo>
                  <a:pt x="1995" y="14544"/>
                  <a:pt x="1999" y="14538"/>
                  <a:pt x="2003" y="14533"/>
                </a:cubicBezTo>
                <a:close/>
                <a:moveTo>
                  <a:pt x="2023" y="14733"/>
                </a:moveTo>
                <a:cubicBezTo>
                  <a:pt x="2022" y="14741"/>
                  <a:pt x="2021" y="14749"/>
                  <a:pt x="2019" y="14756"/>
                </a:cubicBezTo>
                <a:lnTo>
                  <a:pt x="2019" y="14756"/>
                </a:lnTo>
                <a:cubicBezTo>
                  <a:pt x="2021" y="14751"/>
                  <a:pt x="2023" y="14745"/>
                  <a:pt x="2025" y="14738"/>
                </a:cubicBezTo>
                <a:lnTo>
                  <a:pt x="2025" y="14738"/>
                </a:lnTo>
                <a:cubicBezTo>
                  <a:pt x="2024" y="14736"/>
                  <a:pt x="2024" y="14735"/>
                  <a:pt x="2023" y="14733"/>
                </a:cubicBezTo>
                <a:close/>
                <a:moveTo>
                  <a:pt x="1955" y="14691"/>
                </a:moveTo>
                <a:cubicBezTo>
                  <a:pt x="1964" y="14710"/>
                  <a:pt x="1973" y="14730"/>
                  <a:pt x="1982" y="14750"/>
                </a:cubicBezTo>
                <a:lnTo>
                  <a:pt x="1982" y="14750"/>
                </a:lnTo>
                <a:cubicBezTo>
                  <a:pt x="1982" y="14749"/>
                  <a:pt x="1982" y="14749"/>
                  <a:pt x="1982" y="14748"/>
                </a:cubicBezTo>
                <a:lnTo>
                  <a:pt x="1982" y="14748"/>
                </a:lnTo>
                <a:cubicBezTo>
                  <a:pt x="1988" y="14762"/>
                  <a:pt x="1993" y="14776"/>
                  <a:pt x="1998" y="14791"/>
                </a:cubicBezTo>
                <a:lnTo>
                  <a:pt x="1998" y="14791"/>
                </a:lnTo>
                <a:cubicBezTo>
                  <a:pt x="2000" y="14787"/>
                  <a:pt x="2001" y="14783"/>
                  <a:pt x="2003" y="14778"/>
                </a:cubicBezTo>
                <a:lnTo>
                  <a:pt x="2003" y="14778"/>
                </a:lnTo>
                <a:cubicBezTo>
                  <a:pt x="2004" y="14784"/>
                  <a:pt x="2004" y="14790"/>
                  <a:pt x="2005" y="14795"/>
                </a:cubicBezTo>
                <a:lnTo>
                  <a:pt x="2005" y="14795"/>
                </a:lnTo>
                <a:cubicBezTo>
                  <a:pt x="2004" y="14798"/>
                  <a:pt x="2002" y="14800"/>
                  <a:pt x="2001" y="14803"/>
                </a:cubicBezTo>
                <a:lnTo>
                  <a:pt x="2001" y="14803"/>
                </a:lnTo>
                <a:cubicBezTo>
                  <a:pt x="2000" y="14799"/>
                  <a:pt x="1999" y="14795"/>
                  <a:pt x="1998" y="14791"/>
                </a:cubicBezTo>
                <a:lnTo>
                  <a:pt x="1998" y="14791"/>
                </a:lnTo>
                <a:cubicBezTo>
                  <a:pt x="1998" y="14791"/>
                  <a:pt x="1998" y="14791"/>
                  <a:pt x="1998" y="14791"/>
                </a:cubicBezTo>
                <a:lnTo>
                  <a:pt x="1998" y="14791"/>
                </a:lnTo>
                <a:cubicBezTo>
                  <a:pt x="1993" y="14777"/>
                  <a:pt x="1987" y="14763"/>
                  <a:pt x="1982" y="14750"/>
                </a:cubicBezTo>
                <a:lnTo>
                  <a:pt x="1982" y="14750"/>
                </a:lnTo>
                <a:cubicBezTo>
                  <a:pt x="1980" y="14756"/>
                  <a:pt x="1977" y="14763"/>
                  <a:pt x="1975" y="14769"/>
                </a:cubicBezTo>
                <a:lnTo>
                  <a:pt x="1975" y="14769"/>
                </a:lnTo>
                <a:cubicBezTo>
                  <a:pt x="1963" y="14745"/>
                  <a:pt x="1951" y="14721"/>
                  <a:pt x="1936" y="14699"/>
                </a:cubicBezTo>
                <a:lnTo>
                  <a:pt x="1936" y="14699"/>
                </a:lnTo>
                <a:cubicBezTo>
                  <a:pt x="1943" y="14697"/>
                  <a:pt x="1949" y="14694"/>
                  <a:pt x="1955" y="14691"/>
                </a:cubicBezTo>
                <a:close/>
                <a:moveTo>
                  <a:pt x="2006" y="14812"/>
                </a:moveTo>
                <a:cubicBezTo>
                  <a:pt x="2006" y="14813"/>
                  <a:pt x="2006" y="14815"/>
                  <a:pt x="2006" y="14816"/>
                </a:cubicBezTo>
                <a:lnTo>
                  <a:pt x="2006" y="14816"/>
                </a:lnTo>
                <a:cubicBezTo>
                  <a:pt x="2006" y="14816"/>
                  <a:pt x="2005" y="14815"/>
                  <a:pt x="2005" y="14814"/>
                </a:cubicBezTo>
                <a:lnTo>
                  <a:pt x="2005" y="14814"/>
                </a:lnTo>
                <a:cubicBezTo>
                  <a:pt x="2005" y="14813"/>
                  <a:pt x="2005" y="14813"/>
                  <a:pt x="2006" y="14812"/>
                </a:cubicBezTo>
                <a:close/>
                <a:moveTo>
                  <a:pt x="2002" y="14804"/>
                </a:moveTo>
                <a:lnTo>
                  <a:pt x="2002" y="14804"/>
                </a:lnTo>
                <a:cubicBezTo>
                  <a:pt x="2003" y="14806"/>
                  <a:pt x="2003" y="14808"/>
                  <a:pt x="2004" y="14810"/>
                </a:cubicBezTo>
                <a:lnTo>
                  <a:pt x="2004" y="14810"/>
                </a:lnTo>
                <a:cubicBezTo>
                  <a:pt x="2004" y="14809"/>
                  <a:pt x="2005" y="14808"/>
                  <a:pt x="2005" y="14807"/>
                </a:cubicBezTo>
                <a:lnTo>
                  <a:pt x="2005" y="14807"/>
                </a:lnTo>
                <a:cubicBezTo>
                  <a:pt x="2005" y="14808"/>
                  <a:pt x="2005" y="14809"/>
                  <a:pt x="2006" y="14810"/>
                </a:cubicBezTo>
                <a:lnTo>
                  <a:pt x="2006" y="14810"/>
                </a:lnTo>
                <a:cubicBezTo>
                  <a:pt x="2006" y="14809"/>
                  <a:pt x="2006" y="14808"/>
                  <a:pt x="2007" y="14808"/>
                </a:cubicBezTo>
                <a:lnTo>
                  <a:pt x="2007" y="14808"/>
                </a:lnTo>
                <a:cubicBezTo>
                  <a:pt x="2006" y="14809"/>
                  <a:pt x="2006" y="14811"/>
                  <a:pt x="2006" y="14812"/>
                </a:cubicBezTo>
                <a:lnTo>
                  <a:pt x="2006" y="14812"/>
                </a:lnTo>
                <a:cubicBezTo>
                  <a:pt x="2006" y="14811"/>
                  <a:pt x="2006" y="14811"/>
                  <a:pt x="2006" y="14810"/>
                </a:cubicBezTo>
                <a:lnTo>
                  <a:pt x="2006" y="14810"/>
                </a:lnTo>
                <a:cubicBezTo>
                  <a:pt x="2005" y="14811"/>
                  <a:pt x="2005" y="14812"/>
                  <a:pt x="2005" y="14813"/>
                </a:cubicBezTo>
                <a:lnTo>
                  <a:pt x="2005" y="14813"/>
                </a:lnTo>
                <a:cubicBezTo>
                  <a:pt x="2004" y="14812"/>
                  <a:pt x="2004" y="14811"/>
                  <a:pt x="2004" y="14810"/>
                </a:cubicBezTo>
                <a:lnTo>
                  <a:pt x="2004" y="14810"/>
                </a:lnTo>
                <a:cubicBezTo>
                  <a:pt x="2004" y="14811"/>
                  <a:pt x="2004" y="14811"/>
                  <a:pt x="2004" y="14811"/>
                </a:cubicBezTo>
                <a:lnTo>
                  <a:pt x="2004" y="14811"/>
                </a:lnTo>
                <a:cubicBezTo>
                  <a:pt x="2004" y="14812"/>
                  <a:pt x="2004" y="14812"/>
                  <a:pt x="2004" y="14813"/>
                </a:cubicBezTo>
                <a:lnTo>
                  <a:pt x="2004" y="14813"/>
                </a:lnTo>
                <a:cubicBezTo>
                  <a:pt x="2003" y="14817"/>
                  <a:pt x="2001" y="14821"/>
                  <a:pt x="1999" y="14825"/>
                </a:cubicBezTo>
                <a:lnTo>
                  <a:pt x="1999" y="14825"/>
                </a:lnTo>
                <a:cubicBezTo>
                  <a:pt x="1999" y="14825"/>
                  <a:pt x="1998" y="14824"/>
                  <a:pt x="1998" y="14824"/>
                </a:cubicBezTo>
                <a:lnTo>
                  <a:pt x="1998" y="14824"/>
                </a:lnTo>
                <a:cubicBezTo>
                  <a:pt x="2000" y="14820"/>
                  <a:pt x="2002" y="14815"/>
                  <a:pt x="2004" y="14811"/>
                </a:cubicBezTo>
                <a:lnTo>
                  <a:pt x="2004" y="14811"/>
                </a:lnTo>
                <a:cubicBezTo>
                  <a:pt x="2003" y="14809"/>
                  <a:pt x="2002" y="14806"/>
                  <a:pt x="2002" y="14804"/>
                </a:cubicBezTo>
                <a:close/>
                <a:moveTo>
                  <a:pt x="2013" y="14845"/>
                </a:moveTo>
                <a:cubicBezTo>
                  <a:pt x="2017" y="14865"/>
                  <a:pt x="2021" y="14884"/>
                  <a:pt x="2024" y="14904"/>
                </a:cubicBezTo>
                <a:lnTo>
                  <a:pt x="2024" y="14904"/>
                </a:lnTo>
                <a:cubicBezTo>
                  <a:pt x="2020" y="14889"/>
                  <a:pt x="2016" y="14874"/>
                  <a:pt x="2011" y="14860"/>
                </a:cubicBezTo>
                <a:lnTo>
                  <a:pt x="2011" y="14860"/>
                </a:lnTo>
                <a:cubicBezTo>
                  <a:pt x="2012" y="14855"/>
                  <a:pt x="2012" y="14850"/>
                  <a:pt x="2013" y="14845"/>
                </a:cubicBezTo>
                <a:close/>
                <a:moveTo>
                  <a:pt x="1998" y="14836"/>
                </a:moveTo>
                <a:cubicBezTo>
                  <a:pt x="2001" y="14843"/>
                  <a:pt x="2003" y="14850"/>
                  <a:pt x="2005" y="14857"/>
                </a:cubicBezTo>
                <a:lnTo>
                  <a:pt x="2005" y="14857"/>
                </a:lnTo>
                <a:cubicBezTo>
                  <a:pt x="2004" y="14875"/>
                  <a:pt x="2002" y="14892"/>
                  <a:pt x="1998" y="14908"/>
                </a:cubicBezTo>
                <a:lnTo>
                  <a:pt x="1998" y="14908"/>
                </a:lnTo>
                <a:cubicBezTo>
                  <a:pt x="1993" y="14896"/>
                  <a:pt x="1987" y="14885"/>
                  <a:pt x="1981" y="14874"/>
                </a:cubicBezTo>
                <a:lnTo>
                  <a:pt x="1981" y="14874"/>
                </a:lnTo>
                <a:cubicBezTo>
                  <a:pt x="1988" y="14862"/>
                  <a:pt x="1994" y="14849"/>
                  <a:pt x="1998" y="14836"/>
                </a:cubicBezTo>
                <a:close/>
                <a:moveTo>
                  <a:pt x="1744" y="14902"/>
                </a:moveTo>
                <a:lnTo>
                  <a:pt x="1744" y="14902"/>
                </a:lnTo>
                <a:cubicBezTo>
                  <a:pt x="1752" y="14905"/>
                  <a:pt x="1760" y="14907"/>
                  <a:pt x="1768" y="14908"/>
                </a:cubicBezTo>
                <a:lnTo>
                  <a:pt x="1768" y="14908"/>
                </a:lnTo>
                <a:cubicBezTo>
                  <a:pt x="1760" y="14907"/>
                  <a:pt x="1752" y="14905"/>
                  <a:pt x="1744" y="14902"/>
                </a:cubicBezTo>
                <a:close/>
                <a:moveTo>
                  <a:pt x="2046" y="14590"/>
                </a:moveTo>
                <a:lnTo>
                  <a:pt x="2046" y="14590"/>
                </a:lnTo>
                <a:cubicBezTo>
                  <a:pt x="2046" y="14592"/>
                  <a:pt x="2046" y="14594"/>
                  <a:pt x="2046" y="14597"/>
                </a:cubicBezTo>
                <a:lnTo>
                  <a:pt x="2046" y="14597"/>
                </a:lnTo>
                <a:cubicBezTo>
                  <a:pt x="2046" y="14597"/>
                  <a:pt x="2046" y="14596"/>
                  <a:pt x="2046" y="14596"/>
                </a:cubicBezTo>
                <a:lnTo>
                  <a:pt x="2046" y="14596"/>
                </a:lnTo>
                <a:cubicBezTo>
                  <a:pt x="2046" y="14634"/>
                  <a:pt x="2042" y="14673"/>
                  <a:pt x="2035" y="14710"/>
                </a:cubicBezTo>
                <a:lnTo>
                  <a:pt x="2035" y="14710"/>
                </a:lnTo>
                <a:cubicBezTo>
                  <a:pt x="2035" y="14707"/>
                  <a:pt x="2034" y="14704"/>
                  <a:pt x="2034" y="14702"/>
                </a:cubicBezTo>
                <a:lnTo>
                  <a:pt x="2034" y="14702"/>
                </a:lnTo>
                <a:cubicBezTo>
                  <a:pt x="2031" y="14714"/>
                  <a:pt x="2028" y="14726"/>
                  <a:pt x="2025" y="14738"/>
                </a:cubicBezTo>
                <a:lnTo>
                  <a:pt x="2025" y="14738"/>
                </a:lnTo>
                <a:cubicBezTo>
                  <a:pt x="2025" y="14742"/>
                  <a:pt x="2026" y="14745"/>
                  <a:pt x="2027" y="14748"/>
                </a:cubicBezTo>
                <a:lnTo>
                  <a:pt x="2027" y="14748"/>
                </a:lnTo>
                <a:cubicBezTo>
                  <a:pt x="2030" y="14735"/>
                  <a:pt x="2033" y="14723"/>
                  <a:pt x="2035" y="14710"/>
                </a:cubicBezTo>
                <a:lnTo>
                  <a:pt x="2035" y="14710"/>
                </a:lnTo>
                <a:cubicBezTo>
                  <a:pt x="2051" y="14777"/>
                  <a:pt x="2060" y="14848"/>
                  <a:pt x="2063" y="14912"/>
                </a:cubicBezTo>
                <a:lnTo>
                  <a:pt x="2063" y="14912"/>
                </a:lnTo>
                <a:cubicBezTo>
                  <a:pt x="2060" y="14916"/>
                  <a:pt x="2057" y="14920"/>
                  <a:pt x="2054" y="14923"/>
                </a:cubicBezTo>
                <a:lnTo>
                  <a:pt x="2054" y="14923"/>
                </a:lnTo>
                <a:cubicBezTo>
                  <a:pt x="2050" y="14867"/>
                  <a:pt x="2041" y="14806"/>
                  <a:pt x="2027" y="14748"/>
                </a:cubicBezTo>
                <a:lnTo>
                  <a:pt x="2027" y="14748"/>
                </a:lnTo>
                <a:cubicBezTo>
                  <a:pt x="2024" y="14760"/>
                  <a:pt x="2020" y="14773"/>
                  <a:pt x="2015" y="14785"/>
                </a:cubicBezTo>
                <a:lnTo>
                  <a:pt x="2015" y="14785"/>
                </a:lnTo>
                <a:cubicBezTo>
                  <a:pt x="2015" y="14784"/>
                  <a:pt x="2015" y="14784"/>
                  <a:pt x="2015" y="14783"/>
                </a:cubicBezTo>
                <a:lnTo>
                  <a:pt x="2015" y="14783"/>
                </a:lnTo>
                <a:cubicBezTo>
                  <a:pt x="2015" y="14781"/>
                  <a:pt x="2015" y="14778"/>
                  <a:pt x="2015" y="14776"/>
                </a:cubicBezTo>
                <a:lnTo>
                  <a:pt x="2015" y="14776"/>
                </a:lnTo>
                <a:cubicBezTo>
                  <a:pt x="2016" y="14770"/>
                  <a:pt x="2018" y="14763"/>
                  <a:pt x="2019" y="14756"/>
                </a:cubicBezTo>
                <a:lnTo>
                  <a:pt x="2019" y="14756"/>
                </a:lnTo>
                <a:cubicBezTo>
                  <a:pt x="2018" y="14761"/>
                  <a:pt x="2016" y="14766"/>
                  <a:pt x="2014" y="14770"/>
                </a:cubicBezTo>
                <a:lnTo>
                  <a:pt x="2014" y="14770"/>
                </a:lnTo>
                <a:cubicBezTo>
                  <a:pt x="2014" y="14769"/>
                  <a:pt x="2014" y="14767"/>
                  <a:pt x="2014" y="14766"/>
                </a:cubicBezTo>
                <a:lnTo>
                  <a:pt x="2014" y="14766"/>
                </a:lnTo>
                <a:cubicBezTo>
                  <a:pt x="2014" y="14769"/>
                  <a:pt x="2014" y="14771"/>
                  <a:pt x="2013" y="14774"/>
                </a:cubicBezTo>
                <a:lnTo>
                  <a:pt x="2013" y="14774"/>
                </a:lnTo>
                <a:cubicBezTo>
                  <a:pt x="2013" y="14774"/>
                  <a:pt x="2013" y="14775"/>
                  <a:pt x="2013" y="14775"/>
                </a:cubicBezTo>
                <a:lnTo>
                  <a:pt x="2013" y="14775"/>
                </a:lnTo>
                <a:cubicBezTo>
                  <a:pt x="2012" y="14770"/>
                  <a:pt x="2010" y="14766"/>
                  <a:pt x="2009" y="14762"/>
                </a:cubicBezTo>
                <a:lnTo>
                  <a:pt x="2009" y="14762"/>
                </a:lnTo>
                <a:cubicBezTo>
                  <a:pt x="2007" y="14767"/>
                  <a:pt x="2005" y="14773"/>
                  <a:pt x="2003" y="14778"/>
                </a:cubicBezTo>
                <a:lnTo>
                  <a:pt x="2003" y="14778"/>
                </a:lnTo>
                <a:cubicBezTo>
                  <a:pt x="2001" y="14757"/>
                  <a:pt x="1997" y="14736"/>
                  <a:pt x="1992" y="14715"/>
                </a:cubicBezTo>
                <a:lnTo>
                  <a:pt x="1992" y="14715"/>
                </a:lnTo>
                <a:cubicBezTo>
                  <a:pt x="1989" y="14726"/>
                  <a:pt x="1986" y="14737"/>
                  <a:pt x="1982" y="14748"/>
                </a:cubicBezTo>
                <a:lnTo>
                  <a:pt x="1982" y="14748"/>
                </a:lnTo>
                <a:cubicBezTo>
                  <a:pt x="1975" y="14728"/>
                  <a:pt x="1966" y="14709"/>
                  <a:pt x="1956" y="14691"/>
                </a:cubicBezTo>
                <a:lnTo>
                  <a:pt x="1956" y="14691"/>
                </a:lnTo>
                <a:cubicBezTo>
                  <a:pt x="1964" y="14686"/>
                  <a:pt x="1973" y="14681"/>
                  <a:pt x="1980" y="14676"/>
                </a:cubicBezTo>
                <a:lnTo>
                  <a:pt x="1980" y="14676"/>
                </a:lnTo>
                <a:cubicBezTo>
                  <a:pt x="1981" y="14677"/>
                  <a:pt x="1981" y="14679"/>
                  <a:pt x="1982" y="14680"/>
                </a:cubicBezTo>
                <a:lnTo>
                  <a:pt x="1982" y="14680"/>
                </a:lnTo>
                <a:cubicBezTo>
                  <a:pt x="1981" y="14678"/>
                  <a:pt x="1981" y="14677"/>
                  <a:pt x="1980" y="14676"/>
                </a:cubicBezTo>
                <a:lnTo>
                  <a:pt x="1980" y="14676"/>
                </a:lnTo>
                <a:cubicBezTo>
                  <a:pt x="1980" y="14676"/>
                  <a:pt x="1980" y="14676"/>
                  <a:pt x="1980" y="14676"/>
                </a:cubicBezTo>
                <a:lnTo>
                  <a:pt x="1980" y="14676"/>
                </a:lnTo>
                <a:cubicBezTo>
                  <a:pt x="1977" y="14669"/>
                  <a:pt x="1974" y="14661"/>
                  <a:pt x="1971" y="14654"/>
                </a:cubicBezTo>
                <a:lnTo>
                  <a:pt x="1971" y="14654"/>
                </a:lnTo>
                <a:cubicBezTo>
                  <a:pt x="1962" y="14659"/>
                  <a:pt x="1953" y="14665"/>
                  <a:pt x="1944" y="14669"/>
                </a:cubicBezTo>
                <a:lnTo>
                  <a:pt x="1944" y="14669"/>
                </a:lnTo>
                <a:cubicBezTo>
                  <a:pt x="1942" y="14666"/>
                  <a:pt x="1940" y="14664"/>
                  <a:pt x="1938" y="14661"/>
                </a:cubicBezTo>
                <a:lnTo>
                  <a:pt x="1938" y="14661"/>
                </a:lnTo>
                <a:cubicBezTo>
                  <a:pt x="1946" y="14650"/>
                  <a:pt x="1952" y="14639"/>
                  <a:pt x="1958" y="14627"/>
                </a:cubicBezTo>
                <a:lnTo>
                  <a:pt x="1958" y="14627"/>
                </a:lnTo>
                <a:cubicBezTo>
                  <a:pt x="1963" y="14636"/>
                  <a:pt x="1967" y="14645"/>
                  <a:pt x="1971" y="14654"/>
                </a:cubicBezTo>
                <a:lnTo>
                  <a:pt x="1971" y="14654"/>
                </a:lnTo>
                <a:cubicBezTo>
                  <a:pt x="1971" y="14654"/>
                  <a:pt x="1972" y="14654"/>
                  <a:pt x="1972" y="14653"/>
                </a:cubicBezTo>
                <a:lnTo>
                  <a:pt x="1972" y="14653"/>
                </a:lnTo>
                <a:cubicBezTo>
                  <a:pt x="1975" y="14661"/>
                  <a:pt x="1978" y="14668"/>
                  <a:pt x="1980" y="14676"/>
                </a:cubicBezTo>
                <a:lnTo>
                  <a:pt x="1980" y="14676"/>
                </a:lnTo>
                <a:cubicBezTo>
                  <a:pt x="1987" y="14671"/>
                  <a:pt x="1992" y="14667"/>
                  <a:pt x="1998" y="14662"/>
                </a:cubicBezTo>
                <a:lnTo>
                  <a:pt x="1998" y="14662"/>
                </a:lnTo>
                <a:cubicBezTo>
                  <a:pt x="1999" y="14665"/>
                  <a:pt x="2000" y="14668"/>
                  <a:pt x="2000" y="14671"/>
                </a:cubicBezTo>
                <a:lnTo>
                  <a:pt x="2000" y="14671"/>
                </a:lnTo>
                <a:cubicBezTo>
                  <a:pt x="1998" y="14684"/>
                  <a:pt x="1996" y="14697"/>
                  <a:pt x="1993" y="14710"/>
                </a:cubicBezTo>
                <a:lnTo>
                  <a:pt x="1993" y="14710"/>
                </a:lnTo>
                <a:cubicBezTo>
                  <a:pt x="1989" y="14700"/>
                  <a:pt x="1986" y="14690"/>
                  <a:pt x="1982" y="14680"/>
                </a:cubicBezTo>
                <a:lnTo>
                  <a:pt x="1982" y="14680"/>
                </a:lnTo>
                <a:cubicBezTo>
                  <a:pt x="1986" y="14691"/>
                  <a:pt x="1989" y="14703"/>
                  <a:pt x="1992" y="14715"/>
                </a:cubicBezTo>
                <a:lnTo>
                  <a:pt x="1992" y="14715"/>
                </a:lnTo>
                <a:cubicBezTo>
                  <a:pt x="1992" y="14713"/>
                  <a:pt x="1993" y="14711"/>
                  <a:pt x="1993" y="14710"/>
                </a:cubicBezTo>
                <a:lnTo>
                  <a:pt x="1993" y="14710"/>
                </a:lnTo>
                <a:cubicBezTo>
                  <a:pt x="1999" y="14727"/>
                  <a:pt x="2004" y="14744"/>
                  <a:pt x="2009" y="14762"/>
                </a:cubicBezTo>
                <a:lnTo>
                  <a:pt x="2009" y="14762"/>
                </a:lnTo>
                <a:cubicBezTo>
                  <a:pt x="2011" y="14757"/>
                  <a:pt x="2012" y="14753"/>
                  <a:pt x="2013" y="14749"/>
                </a:cubicBezTo>
                <a:lnTo>
                  <a:pt x="2013" y="14749"/>
                </a:lnTo>
                <a:cubicBezTo>
                  <a:pt x="2013" y="14755"/>
                  <a:pt x="2014" y="14760"/>
                  <a:pt x="2014" y="14766"/>
                </a:cubicBezTo>
                <a:lnTo>
                  <a:pt x="2014" y="14766"/>
                </a:lnTo>
                <a:cubicBezTo>
                  <a:pt x="2015" y="14756"/>
                  <a:pt x="2016" y="14745"/>
                  <a:pt x="2017" y="14735"/>
                </a:cubicBezTo>
                <a:lnTo>
                  <a:pt x="2017" y="14735"/>
                </a:lnTo>
                <a:cubicBezTo>
                  <a:pt x="2018" y="14730"/>
                  <a:pt x="2019" y="14725"/>
                  <a:pt x="2020" y="14720"/>
                </a:cubicBezTo>
                <a:lnTo>
                  <a:pt x="2020" y="14720"/>
                </a:lnTo>
                <a:cubicBezTo>
                  <a:pt x="2021" y="14724"/>
                  <a:pt x="2022" y="14728"/>
                  <a:pt x="2023" y="14733"/>
                </a:cubicBezTo>
                <a:lnTo>
                  <a:pt x="2023" y="14733"/>
                </a:lnTo>
                <a:cubicBezTo>
                  <a:pt x="2026" y="14714"/>
                  <a:pt x="2027" y="14695"/>
                  <a:pt x="2027" y="14676"/>
                </a:cubicBezTo>
                <a:lnTo>
                  <a:pt x="2027" y="14676"/>
                </a:lnTo>
                <a:cubicBezTo>
                  <a:pt x="2029" y="14684"/>
                  <a:pt x="2031" y="14693"/>
                  <a:pt x="2034" y="14702"/>
                </a:cubicBezTo>
                <a:lnTo>
                  <a:pt x="2034" y="14702"/>
                </a:lnTo>
                <a:cubicBezTo>
                  <a:pt x="2041" y="14667"/>
                  <a:pt x="2045" y="14632"/>
                  <a:pt x="2046" y="14597"/>
                </a:cubicBezTo>
                <a:lnTo>
                  <a:pt x="2046" y="14597"/>
                </a:lnTo>
                <a:cubicBezTo>
                  <a:pt x="2040" y="14609"/>
                  <a:pt x="2033" y="14620"/>
                  <a:pt x="2026" y="14630"/>
                </a:cubicBezTo>
                <a:lnTo>
                  <a:pt x="2026" y="14630"/>
                </a:lnTo>
                <a:cubicBezTo>
                  <a:pt x="2026" y="14624"/>
                  <a:pt x="2025" y="14619"/>
                  <a:pt x="2025" y="14613"/>
                </a:cubicBezTo>
                <a:lnTo>
                  <a:pt x="2025" y="14613"/>
                </a:lnTo>
                <a:cubicBezTo>
                  <a:pt x="2032" y="14605"/>
                  <a:pt x="2039" y="14598"/>
                  <a:pt x="2046" y="14590"/>
                </a:cubicBezTo>
                <a:close/>
                <a:moveTo>
                  <a:pt x="1998" y="14910"/>
                </a:moveTo>
                <a:cubicBezTo>
                  <a:pt x="1994" y="14926"/>
                  <a:pt x="1990" y="14941"/>
                  <a:pt x="1984" y="14955"/>
                </a:cubicBezTo>
                <a:lnTo>
                  <a:pt x="1984" y="14955"/>
                </a:lnTo>
                <a:cubicBezTo>
                  <a:pt x="1990" y="14942"/>
                  <a:pt x="1995" y="14929"/>
                  <a:pt x="2000" y="14914"/>
                </a:cubicBezTo>
                <a:lnTo>
                  <a:pt x="2000" y="14914"/>
                </a:lnTo>
                <a:cubicBezTo>
                  <a:pt x="1999" y="14913"/>
                  <a:pt x="1999" y="14911"/>
                  <a:pt x="1998" y="14910"/>
                </a:cubicBezTo>
                <a:close/>
                <a:moveTo>
                  <a:pt x="1996" y="14931"/>
                </a:moveTo>
                <a:lnTo>
                  <a:pt x="1996" y="14931"/>
                </a:lnTo>
                <a:cubicBezTo>
                  <a:pt x="2000" y="14938"/>
                  <a:pt x="2003" y="14946"/>
                  <a:pt x="2007" y="14953"/>
                </a:cubicBezTo>
                <a:lnTo>
                  <a:pt x="2007" y="14953"/>
                </a:lnTo>
                <a:cubicBezTo>
                  <a:pt x="2007" y="14953"/>
                  <a:pt x="2007" y="14953"/>
                  <a:pt x="2007" y="14953"/>
                </a:cubicBezTo>
                <a:lnTo>
                  <a:pt x="2007" y="14953"/>
                </a:lnTo>
                <a:cubicBezTo>
                  <a:pt x="2007" y="14953"/>
                  <a:pt x="2007" y="14954"/>
                  <a:pt x="2008" y="14954"/>
                </a:cubicBezTo>
                <a:lnTo>
                  <a:pt x="2008" y="14954"/>
                </a:lnTo>
                <a:cubicBezTo>
                  <a:pt x="2010" y="14953"/>
                  <a:pt x="2013" y="14952"/>
                  <a:pt x="2016" y="14951"/>
                </a:cubicBezTo>
                <a:lnTo>
                  <a:pt x="2016" y="14951"/>
                </a:lnTo>
                <a:cubicBezTo>
                  <a:pt x="2021" y="14964"/>
                  <a:pt x="2025" y="14977"/>
                  <a:pt x="2030" y="14989"/>
                </a:cubicBezTo>
                <a:lnTo>
                  <a:pt x="2030" y="14989"/>
                </a:lnTo>
                <a:cubicBezTo>
                  <a:pt x="2030" y="14987"/>
                  <a:pt x="2029" y="14984"/>
                  <a:pt x="2029" y="14981"/>
                </a:cubicBezTo>
                <a:lnTo>
                  <a:pt x="2029" y="14981"/>
                </a:lnTo>
                <a:cubicBezTo>
                  <a:pt x="2026" y="14971"/>
                  <a:pt x="2022" y="14961"/>
                  <a:pt x="2017" y="14950"/>
                </a:cubicBezTo>
                <a:lnTo>
                  <a:pt x="2017" y="14950"/>
                </a:lnTo>
                <a:cubicBezTo>
                  <a:pt x="2017" y="14951"/>
                  <a:pt x="2016" y="14951"/>
                  <a:pt x="2016" y="14951"/>
                </a:cubicBezTo>
                <a:lnTo>
                  <a:pt x="2016" y="14951"/>
                </a:lnTo>
                <a:cubicBezTo>
                  <a:pt x="2016" y="14951"/>
                  <a:pt x="2015" y="14951"/>
                  <a:pt x="2015" y="14950"/>
                </a:cubicBezTo>
                <a:lnTo>
                  <a:pt x="2015" y="14950"/>
                </a:lnTo>
                <a:cubicBezTo>
                  <a:pt x="2013" y="14952"/>
                  <a:pt x="2010" y="14952"/>
                  <a:pt x="2007" y="14953"/>
                </a:cubicBezTo>
                <a:lnTo>
                  <a:pt x="2007" y="14953"/>
                </a:lnTo>
                <a:cubicBezTo>
                  <a:pt x="2003" y="14946"/>
                  <a:pt x="2000" y="14938"/>
                  <a:pt x="1996" y="14931"/>
                </a:cubicBezTo>
                <a:close/>
                <a:moveTo>
                  <a:pt x="2063" y="14913"/>
                </a:moveTo>
                <a:cubicBezTo>
                  <a:pt x="2064" y="14956"/>
                  <a:pt x="2063" y="14997"/>
                  <a:pt x="2058" y="15031"/>
                </a:cubicBezTo>
                <a:lnTo>
                  <a:pt x="2058" y="15031"/>
                </a:lnTo>
                <a:cubicBezTo>
                  <a:pt x="2057" y="15029"/>
                  <a:pt x="2056" y="15026"/>
                  <a:pt x="2055" y="15024"/>
                </a:cubicBezTo>
                <a:lnTo>
                  <a:pt x="2055" y="15024"/>
                </a:lnTo>
                <a:cubicBezTo>
                  <a:pt x="2057" y="14994"/>
                  <a:pt x="2057" y="14959"/>
                  <a:pt x="2054" y="14923"/>
                </a:cubicBezTo>
                <a:lnTo>
                  <a:pt x="2054" y="14923"/>
                </a:lnTo>
                <a:cubicBezTo>
                  <a:pt x="2057" y="14920"/>
                  <a:pt x="2060" y="14917"/>
                  <a:pt x="2063" y="14913"/>
                </a:cubicBezTo>
                <a:close/>
                <a:moveTo>
                  <a:pt x="1758" y="14930"/>
                </a:moveTo>
                <a:cubicBezTo>
                  <a:pt x="1794" y="14946"/>
                  <a:pt x="1825" y="14953"/>
                  <a:pt x="1853" y="14953"/>
                </a:cubicBezTo>
                <a:cubicBezTo>
                  <a:pt x="1877" y="14953"/>
                  <a:pt x="1897" y="14948"/>
                  <a:pt x="1915" y="14940"/>
                </a:cubicBezTo>
                <a:lnTo>
                  <a:pt x="1915" y="14940"/>
                </a:lnTo>
                <a:cubicBezTo>
                  <a:pt x="1940" y="14952"/>
                  <a:pt x="1962" y="14957"/>
                  <a:pt x="1982" y="14957"/>
                </a:cubicBezTo>
                <a:cubicBezTo>
                  <a:pt x="1982" y="14957"/>
                  <a:pt x="1983" y="14957"/>
                  <a:pt x="1983" y="14957"/>
                </a:cubicBezTo>
                <a:lnTo>
                  <a:pt x="1983" y="14957"/>
                </a:lnTo>
                <a:cubicBezTo>
                  <a:pt x="1960" y="15002"/>
                  <a:pt x="1925" y="15031"/>
                  <a:pt x="1879" y="15031"/>
                </a:cubicBezTo>
                <a:cubicBezTo>
                  <a:pt x="1852" y="15031"/>
                  <a:pt x="1821" y="15021"/>
                  <a:pt x="1786" y="15000"/>
                </a:cubicBezTo>
                <a:lnTo>
                  <a:pt x="1786" y="15000"/>
                </a:lnTo>
                <a:cubicBezTo>
                  <a:pt x="1823" y="15022"/>
                  <a:pt x="1855" y="15032"/>
                  <a:pt x="1882" y="15032"/>
                </a:cubicBezTo>
                <a:cubicBezTo>
                  <a:pt x="1929" y="15032"/>
                  <a:pt x="1963" y="15003"/>
                  <a:pt x="1983" y="14957"/>
                </a:cubicBezTo>
                <a:lnTo>
                  <a:pt x="1983" y="14957"/>
                </a:lnTo>
                <a:cubicBezTo>
                  <a:pt x="1983" y="14957"/>
                  <a:pt x="1983" y="14957"/>
                  <a:pt x="1983" y="14957"/>
                </a:cubicBezTo>
                <a:lnTo>
                  <a:pt x="1983" y="14957"/>
                </a:lnTo>
                <a:cubicBezTo>
                  <a:pt x="1983" y="14957"/>
                  <a:pt x="1983" y="14957"/>
                  <a:pt x="1983" y="14957"/>
                </a:cubicBezTo>
                <a:lnTo>
                  <a:pt x="1983" y="14957"/>
                </a:lnTo>
                <a:cubicBezTo>
                  <a:pt x="1982" y="14957"/>
                  <a:pt x="1982" y="14957"/>
                  <a:pt x="1981" y="14957"/>
                </a:cubicBezTo>
                <a:cubicBezTo>
                  <a:pt x="1962" y="14957"/>
                  <a:pt x="1940" y="14951"/>
                  <a:pt x="1915" y="14940"/>
                </a:cubicBezTo>
                <a:lnTo>
                  <a:pt x="1915" y="14940"/>
                </a:lnTo>
                <a:cubicBezTo>
                  <a:pt x="1915" y="14940"/>
                  <a:pt x="1915" y="14940"/>
                  <a:pt x="1915" y="14940"/>
                </a:cubicBezTo>
                <a:lnTo>
                  <a:pt x="1915" y="14940"/>
                </a:lnTo>
                <a:cubicBezTo>
                  <a:pt x="1911" y="14937"/>
                  <a:pt x="1906" y="14935"/>
                  <a:pt x="1901" y="14932"/>
                </a:cubicBezTo>
                <a:lnTo>
                  <a:pt x="1901" y="14932"/>
                </a:lnTo>
                <a:cubicBezTo>
                  <a:pt x="1881" y="14941"/>
                  <a:pt x="1860" y="14947"/>
                  <a:pt x="1836" y="14947"/>
                </a:cubicBezTo>
                <a:cubicBezTo>
                  <a:pt x="1812" y="14947"/>
                  <a:pt x="1786" y="14941"/>
                  <a:pt x="1758" y="14930"/>
                </a:cubicBezTo>
                <a:close/>
                <a:moveTo>
                  <a:pt x="2048" y="15041"/>
                </a:moveTo>
                <a:lnTo>
                  <a:pt x="2048" y="15041"/>
                </a:lnTo>
                <a:cubicBezTo>
                  <a:pt x="2048" y="15042"/>
                  <a:pt x="2049" y="15044"/>
                  <a:pt x="2049" y="15045"/>
                </a:cubicBezTo>
                <a:lnTo>
                  <a:pt x="2049" y="15045"/>
                </a:lnTo>
                <a:cubicBezTo>
                  <a:pt x="2049" y="15044"/>
                  <a:pt x="2048" y="15043"/>
                  <a:pt x="2048" y="15042"/>
                </a:cubicBezTo>
                <a:lnTo>
                  <a:pt x="2048" y="15042"/>
                </a:lnTo>
                <a:cubicBezTo>
                  <a:pt x="2048" y="15042"/>
                  <a:pt x="2048" y="15041"/>
                  <a:pt x="2048" y="15041"/>
                </a:cubicBezTo>
                <a:close/>
                <a:moveTo>
                  <a:pt x="2049" y="15031"/>
                </a:moveTo>
                <a:cubicBezTo>
                  <a:pt x="2050" y="15038"/>
                  <a:pt x="2051" y="15045"/>
                  <a:pt x="2052" y="15051"/>
                </a:cubicBezTo>
                <a:lnTo>
                  <a:pt x="2052" y="15051"/>
                </a:lnTo>
                <a:cubicBezTo>
                  <a:pt x="2051" y="15049"/>
                  <a:pt x="2050" y="15047"/>
                  <a:pt x="2049" y="15045"/>
                </a:cubicBezTo>
                <a:lnTo>
                  <a:pt x="2049" y="15045"/>
                </a:lnTo>
                <a:cubicBezTo>
                  <a:pt x="2049" y="15046"/>
                  <a:pt x="2049" y="15046"/>
                  <a:pt x="2049" y="15046"/>
                </a:cubicBezTo>
                <a:lnTo>
                  <a:pt x="2049" y="15046"/>
                </a:lnTo>
                <a:cubicBezTo>
                  <a:pt x="2049" y="15045"/>
                  <a:pt x="2049" y="15045"/>
                  <a:pt x="2049" y="15045"/>
                </a:cubicBezTo>
                <a:lnTo>
                  <a:pt x="2049" y="15045"/>
                </a:lnTo>
                <a:cubicBezTo>
                  <a:pt x="2049" y="15045"/>
                  <a:pt x="2049" y="15045"/>
                  <a:pt x="2049" y="15045"/>
                </a:cubicBezTo>
                <a:lnTo>
                  <a:pt x="2049" y="15045"/>
                </a:lnTo>
                <a:cubicBezTo>
                  <a:pt x="2049" y="15041"/>
                  <a:pt x="2049" y="15036"/>
                  <a:pt x="2049" y="15031"/>
                </a:cubicBezTo>
                <a:close/>
                <a:moveTo>
                  <a:pt x="2055" y="15024"/>
                </a:moveTo>
                <a:cubicBezTo>
                  <a:pt x="2056" y="15026"/>
                  <a:pt x="2057" y="15029"/>
                  <a:pt x="2058" y="15031"/>
                </a:cubicBezTo>
                <a:lnTo>
                  <a:pt x="2058" y="15031"/>
                </a:lnTo>
                <a:cubicBezTo>
                  <a:pt x="2057" y="15041"/>
                  <a:pt x="2056" y="15049"/>
                  <a:pt x="2054" y="15057"/>
                </a:cubicBezTo>
                <a:lnTo>
                  <a:pt x="2054" y="15057"/>
                </a:lnTo>
                <a:cubicBezTo>
                  <a:pt x="2054" y="15056"/>
                  <a:pt x="2053" y="15055"/>
                  <a:pt x="2053" y="15053"/>
                </a:cubicBezTo>
                <a:lnTo>
                  <a:pt x="2053" y="15053"/>
                </a:lnTo>
                <a:cubicBezTo>
                  <a:pt x="2054" y="15044"/>
                  <a:pt x="2055" y="15034"/>
                  <a:pt x="2055" y="15024"/>
                </a:cubicBezTo>
                <a:close/>
                <a:moveTo>
                  <a:pt x="2052" y="15060"/>
                </a:moveTo>
                <a:cubicBezTo>
                  <a:pt x="2051" y="15065"/>
                  <a:pt x="2050" y="15070"/>
                  <a:pt x="2049" y="15075"/>
                </a:cubicBezTo>
                <a:lnTo>
                  <a:pt x="2049" y="15075"/>
                </a:lnTo>
                <a:cubicBezTo>
                  <a:pt x="2049" y="15076"/>
                  <a:pt x="2049" y="15077"/>
                  <a:pt x="2049" y="15078"/>
                </a:cubicBezTo>
                <a:lnTo>
                  <a:pt x="2049" y="15078"/>
                </a:lnTo>
                <a:cubicBezTo>
                  <a:pt x="2051" y="15074"/>
                  <a:pt x="2052" y="15069"/>
                  <a:pt x="2053" y="15064"/>
                </a:cubicBezTo>
                <a:lnTo>
                  <a:pt x="2053" y="15064"/>
                </a:lnTo>
                <a:cubicBezTo>
                  <a:pt x="2052" y="15063"/>
                  <a:pt x="2052" y="15061"/>
                  <a:pt x="2052" y="15060"/>
                </a:cubicBezTo>
                <a:close/>
                <a:moveTo>
                  <a:pt x="2049" y="15064"/>
                </a:moveTo>
                <a:cubicBezTo>
                  <a:pt x="2049" y="15069"/>
                  <a:pt x="2049" y="15074"/>
                  <a:pt x="2049" y="15078"/>
                </a:cubicBezTo>
                <a:lnTo>
                  <a:pt x="2049" y="15078"/>
                </a:lnTo>
                <a:cubicBezTo>
                  <a:pt x="2049" y="15077"/>
                  <a:pt x="2049" y="15076"/>
                  <a:pt x="2049" y="15075"/>
                </a:cubicBezTo>
                <a:lnTo>
                  <a:pt x="2049" y="15075"/>
                </a:lnTo>
                <a:cubicBezTo>
                  <a:pt x="2049" y="15071"/>
                  <a:pt x="2049" y="15068"/>
                  <a:pt x="2049" y="15064"/>
                </a:cubicBezTo>
                <a:close/>
                <a:moveTo>
                  <a:pt x="2032" y="15019"/>
                </a:moveTo>
                <a:cubicBezTo>
                  <a:pt x="2030" y="15068"/>
                  <a:pt x="2022" y="15111"/>
                  <a:pt x="2007" y="15140"/>
                </a:cubicBezTo>
                <a:lnTo>
                  <a:pt x="2007" y="15140"/>
                </a:lnTo>
                <a:cubicBezTo>
                  <a:pt x="2004" y="15141"/>
                  <a:pt x="2001" y="15141"/>
                  <a:pt x="1998" y="15141"/>
                </a:cubicBezTo>
                <a:cubicBezTo>
                  <a:pt x="1979" y="15141"/>
                  <a:pt x="1954" y="15124"/>
                  <a:pt x="1926" y="15084"/>
                </a:cubicBezTo>
                <a:lnTo>
                  <a:pt x="1926" y="15084"/>
                </a:lnTo>
                <a:cubicBezTo>
                  <a:pt x="1956" y="15129"/>
                  <a:pt x="1981" y="15148"/>
                  <a:pt x="2001" y="15148"/>
                </a:cubicBezTo>
                <a:cubicBezTo>
                  <a:pt x="2002" y="15148"/>
                  <a:pt x="2002" y="15148"/>
                  <a:pt x="2002" y="15148"/>
                </a:cubicBezTo>
                <a:lnTo>
                  <a:pt x="2002" y="15148"/>
                </a:lnTo>
                <a:cubicBezTo>
                  <a:pt x="1990" y="15168"/>
                  <a:pt x="1974" y="15179"/>
                  <a:pt x="1954" y="15179"/>
                </a:cubicBezTo>
                <a:cubicBezTo>
                  <a:pt x="1954" y="15179"/>
                  <a:pt x="1953" y="15179"/>
                  <a:pt x="1953" y="15179"/>
                </a:cubicBezTo>
                <a:lnTo>
                  <a:pt x="1953" y="15179"/>
                </a:lnTo>
                <a:cubicBezTo>
                  <a:pt x="1944" y="15169"/>
                  <a:pt x="1935" y="15156"/>
                  <a:pt x="1926" y="15140"/>
                </a:cubicBezTo>
                <a:lnTo>
                  <a:pt x="1926" y="15140"/>
                </a:lnTo>
                <a:cubicBezTo>
                  <a:pt x="1935" y="15155"/>
                  <a:pt x="1944" y="15168"/>
                  <a:pt x="1952" y="15179"/>
                </a:cubicBezTo>
                <a:lnTo>
                  <a:pt x="1952" y="15179"/>
                </a:lnTo>
                <a:cubicBezTo>
                  <a:pt x="1926" y="15178"/>
                  <a:pt x="1894" y="15158"/>
                  <a:pt x="1856" y="15112"/>
                </a:cubicBezTo>
                <a:lnTo>
                  <a:pt x="1856" y="15112"/>
                </a:lnTo>
                <a:cubicBezTo>
                  <a:pt x="1896" y="15160"/>
                  <a:pt x="1930" y="15182"/>
                  <a:pt x="1957" y="15184"/>
                </a:cubicBezTo>
                <a:lnTo>
                  <a:pt x="1957" y="15184"/>
                </a:lnTo>
                <a:cubicBezTo>
                  <a:pt x="1975" y="15206"/>
                  <a:pt x="1990" y="15216"/>
                  <a:pt x="2003" y="15216"/>
                </a:cubicBezTo>
                <a:cubicBezTo>
                  <a:pt x="2035" y="15216"/>
                  <a:pt x="2050" y="15159"/>
                  <a:pt x="2049" y="15078"/>
                </a:cubicBezTo>
                <a:lnTo>
                  <a:pt x="2049" y="15078"/>
                </a:lnTo>
                <a:cubicBezTo>
                  <a:pt x="2049" y="15079"/>
                  <a:pt x="2049" y="15080"/>
                  <a:pt x="2048" y="15081"/>
                </a:cubicBezTo>
                <a:lnTo>
                  <a:pt x="2048" y="15081"/>
                </a:lnTo>
                <a:cubicBezTo>
                  <a:pt x="2048" y="15080"/>
                  <a:pt x="2048" y="15079"/>
                  <a:pt x="2049" y="15078"/>
                </a:cubicBezTo>
                <a:lnTo>
                  <a:pt x="2049" y="15078"/>
                </a:lnTo>
                <a:cubicBezTo>
                  <a:pt x="2048" y="15081"/>
                  <a:pt x="2047" y="15084"/>
                  <a:pt x="2047" y="15087"/>
                </a:cubicBezTo>
                <a:lnTo>
                  <a:pt x="2047" y="15087"/>
                </a:lnTo>
                <a:cubicBezTo>
                  <a:pt x="2047" y="15085"/>
                  <a:pt x="2048" y="15083"/>
                  <a:pt x="2048" y="15081"/>
                </a:cubicBezTo>
                <a:lnTo>
                  <a:pt x="2048" y="15081"/>
                </a:lnTo>
                <a:cubicBezTo>
                  <a:pt x="2044" y="15157"/>
                  <a:pt x="2027" y="15209"/>
                  <a:pt x="1997" y="15209"/>
                </a:cubicBezTo>
                <a:cubicBezTo>
                  <a:pt x="1986" y="15209"/>
                  <a:pt x="1973" y="15201"/>
                  <a:pt x="1958" y="15184"/>
                </a:cubicBezTo>
                <a:lnTo>
                  <a:pt x="1958" y="15184"/>
                </a:lnTo>
                <a:cubicBezTo>
                  <a:pt x="1959" y="15184"/>
                  <a:pt x="1960" y="15184"/>
                  <a:pt x="1961" y="15184"/>
                </a:cubicBezTo>
                <a:cubicBezTo>
                  <a:pt x="1983" y="15184"/>
                  <a:pt x="2000" y="15170"/>
                  <a:pt x="2012" y="15146"/>
                </a:cubicBezTo>
                <a:lnTo>
                  <a:pt x="2012" y="15146"/>
                </a:lnTo>
                <a:cubicBezTo>
                  <a:pt x="2028" y="15139"/>
                  <a:pt x="2039" y="15118"/>
                  <a:pt x="2047" y="15087"/>
                </a:cubicBezTo>
                <a:lnTo>
                  <a:pt x="2047" y="15087"/>
                </a:lnTo>
                <a:cubicBezTo>
                  <a:pt x="2039" y="15111"/>
                  <a:pt x="2029" y="15128"/>
                  <a:pt x="2016" y="15136"/>
                </a:cubicBezTo>
                <a:lnTo>
                  <a:pt x="2016" y="15136"/>
                </a:lnTo>
                <a:cubicBezTo>
                  <a:pt x="2028" y="15106"/>
                  <a:pt x="2033" y="15065"/>
                  <a:pt x="2032" y="15019"/>
                </a:cubicBezTo>
                <a:close/>
                <a:moveTo>
                  <a:pt x="1940" y="15196"/>
                </a:moveTo>
                <a:cubicBezTo>
                  <a:pt x="1974" y="15272"/>
                  <a:pt x="2005" y="15305"/>
                  <a:pt x="2028" y="15307"/>
                </a:cubicBezTo>
                <a:lnTo>
                  <a:pt x="2028" y="15307"/>
                </a:lnTo>
                <a:cubicBezTo>
                  <a:pt x="2026" y="15298"/>
                  <a:pt x="2025" y="15289"/>
                  <a:pt x="2023" y="15279"/>
                </a:cubicBezTo>
                <a:lnTo>
                  <a:pt x="2023" y="15279"/>
                </a:lnTo>
                <a:cubicBezTo>
                  <a:pt x="2019" y="15282"/>
                  <a:pt x="2015" y="15283"/>
                  <a:pt x="2011" y="15283"/>
                </a:cubicBezTo>
                <a:cubicBezTo>
                  <a:pt x="1992" y="15283"/>
                  <a:pt x="1968" y="15257"/>
                  <a:pt x="1940" y="15196"/>
                </a:cubicBezTo>
                <a:close/>
                <a:moveTo>
                  <a:pt x="2090" y="15121"/>
                </a:moveTo>
                <a:cubicBezTo>
                  <a:pt x="2114" y="15198"/>
                  <a:pt x="2128" y="15271"/>
                  <a:pt x="2135" y="15333"/>
                </a:cubicBezTo>
                <a:lnTo>
                  <a:pt x="2135" y="15333"/>
                </a:lnTo>
                <a:cubicBezTo>
                  <a:pt x="2133" y="15320"/>
                  <a:pt x="2130" y="15307"/>
                  <a:pt x="2127" y="15293"/>
                </a:cubicBezTo>
                <a:lnTo>
                  <a:pt x="2127" y="15293"/>
                </a:lnTo>
                <a:cubicBezTo>
                  <a:pt x="2121" y="15244"/>
                  <a:pt x="2110" y="15186"/>
                  <a:pt x="2090" y="15121"/>
                </a:cubicBezTo>
                <a:close/>
                <a:moveTo>
                  <a:pt x="2028" y="15307"/>
                </a:moveTo>
                <a:cubicBezTo>
                  <a:pt x="2040" y="15376"/>
                  <a:pt x="2054" y="15405"/>
                  <a:pt x="2064" y="15405"/>
                </a:cubicBezTo>
                <a:cubicBezTo>
                  <a:pt x="2066" y="15405"/>
                  <a:pt x="2067" y="15405"/>
                  <a:pt x="2068" y="15404"/>
                </a:cubicBezTo>
                <a:lnTo>
                  <a:pt x="2068" y="15404"/>
                </a:lnTo>
                <a:cubicBezTo>
                  <a:pt x="2074" y="15414"/>
                  <a:pt x="2080" y="15421"/>
                  <a:pt x="2086" y="15424"/>
                </a:cubicBezTo>
                <a:lnTo>
                  <a:pt x="2086" y="15424"/>
                </a:lnTo>
                <a:cubicBezTo>
                  <a:pt x="2083" y="15415"/>
                  <a:pt x="2080" y="15404"/>
                  <a:pt x="2077" y="15389"/>
                </a:cubicBezTo>
                <a:lnTo>
                  <a:pt x="2077" y="15389"/>
                </a:lnTo>
                <a:cubicBezTo>
                  <a:pt x="2074" y="15397"/>
                  <a:pt x="2071" y="15402"/>
                  <a:pt x="2068" y="15404"/>
                </a:cubicBezTo>
                <a:lnTo>
                  <a:pt x="2068" y="15404"/>
                </a:lnTo>
                <a:cubicBezTo>
                  <a:pt x="2055" y="15385"/>
                  <a:pt x="2042" y="15353"/>
                  <a:pt x="2030" y="15307"/>
                </a:cubicBezTo>
                <a:lnTo>
                  <a:pt x="2030" y="15307"/>
                </a:lnTo>
                <a:cubicBezTo>
                  <a:pt x="2030" y="15307"/>
                  <a:pt x="2030" y="15307"/>
                  <a:pt x="2030" y="15307"/>
                </a:cubicBezTo>
                <a:cubicBezTo>
                  <a:pt x="2029" y="15307"/>
                  <a:pt x="2028" y="15307"/>
                  <a:pt x="2028" y="15307"/>
                </a:cubicBezTo>
                <a:close/>
                <a:moveTo>
                  <a:pt x="2086" y="15424"/>
                </a:moveTo>
                <a:lnTo>
                  <a:pt x="2086" y="15424"/>
                </a:lnTo>
                <a:cubicBezTo>
                  <a:pt x="2094" y="15451"/>
                  <a:pt x="2103" y="15464"/>
                  <a:pt x="2111" y="15467"/>
                </a:cubicBezTo>
                <a:lnTo>
                  <a:pt x="2111" y="15467"/>
                </a:lnTo>
                <a:cubicBezTo>
                  <a:pt x="2111" y="15460"/>
                  <a:pt x="2111" y="15452"/>
                  <a:pt x="2112" y="15443"/>
                </a:cubicBezTo>
                <a:lnTo>
                  <a:pt x="2112" y="15443"/>
                </a:lnTo>
                <a:cubicBezTo>
                  <a:pt x="2109" y="15447"/>
                  <a:pt x="2107" y="15449"/>
                  <a:pt x="2104" y="15449"/>
                </a:cubicBezTo>
                <a:cubicBezTo>
                  <a:pt x="2098" y="15449"/>
                  <a:pt x="2092" y="15441"/>
                  <a:pt x="2086" y="15424"/>
                </a:cubicBezTo>
                <a:close/>
                <a:moveTo>
                  <a:pt x="2148" y="15481"/>
                </a:moveTo>
                <a:lnTo>
                  <a:pt x="2148" y="15481"/>
                </a:lnTo>
                <a:cubicBezTo>
                  <a:pt x="2150" y="15523"/>
                  <a:pt x="2146" y="15553"/>
                  <a:pt x="2138" y="15567"/>
                </a:cubicBezTo>
                <a:lnTo>
                  <a:pt x="2138" y="15567"/>
                </a:lnTo>
                <a:cubicBezTo>
                  <a:pt x="2138" y="15563"/>
                  <a:pt x="2137" y="15555"/>
                  <a:pt x="2135" y="15544"/>
                </a:cubicBezTo>
                <a:cubicBezTo>
                  <a:pt x="2143" y="15532"/>
                  <a:pt x="2147" y="15510"/>
                  <a:pt x="2148" y="15481"/>
                </a:cubicBezTo>
                <a:close/>
                <a:moveTo>
                  <a:pt x="2707" y="15963"/>
                </a:moveTo>
                <a:cubicBezTo>
                  <a:pt x="2809" y="16034"/>
                  <a:pt x="2868" y="16083"/>
                  <a:pt x="2894" y="16113"/>
                </a:cubicBezTo>
                <a:lnTo>
                  <a:pt x="2894" y="16113"/>
                </a:lnTo>
                <a:cubicBezTo>
                  <a:pt x="2884" y="16107"/>
                  <a:pt x="2873" y="16102"/>
                  <a:pt x="2862" y="16096"/>
                </a:cubicBezTo>
                <a:lnTo>
                  <a:pt x="2862" y="16096"/>
                </a:lnTo>
                <a:cubicBezTo>
                  <a:pt x="2862" y="16096"/>
                  <a:pt x="2862" y="16096"/>
                  <a:pt x="2862" y="16096"/>
                </a:cubicBezTo>
                <a:lnTo>
                  <a:pt x="2862" y="16096"/>
                </a:lnTo>
                <a:cubicBezTo>
                  <a:pt x="2857" y="16094"/>
                  <a:pt x="2852" y="16091"/>
                  <a:pt x="2846" y="16088"/>
                </a:cubicBezTo>
                <a:lnTo>
                  <a:pt x="2846" y="16088"/>
                </a:lnTo>
                <a:cubicBezTo>
                  <a:pt x="2852" y="16091"/>
                  <a:pt x="2857" y="16093"/>
                  <a:pt x="2862" y="16096"/>
                </a:cubicBezTo>
                <a:lnTo>
                  <a:pt x="2862" y="16096"/>
                </a:lnTo>
                <a:cubicBezTo>
                  <a:pt x="2849" y="16072"/>
                  <a:pt x="2802" y="16029"/>
                  <a:pt x="2707" y="15963"/>
                </a:cubicBezTo>
                <a:close/>
                <a:moveTo>
                  <a:pt x="2860" y="16172"/>
                </a:moveTo>
                <a:lnTo>
                  <a:pt x="2860" y="16172"/>
                </a:lnTo>
                <a:cubicBezTo>
                  <a:pt x="2899" y="16185"/>
                  <a:pt x="2935" y="16197"/>
                  <a:pt x="2969" y="16208"/>
                </a:cubicBezTo>
                <a:lnTo>
                  <a:pt x="2969" y="16208"/>
                </a:lnTo>
                <a:cubicBezTo>
                  <a:pt x="2937" y="16197"/>
                  <a:pt x="2900" y="16185"/>
                  <a:pt x="2860" y="16172"/>
                </a:cubicBezTo>
                <a:close/>
                <a:moveTo>
                  <a:pt x="2969" y="16208"/>
                </a:moveTo>
                <a:cubicBezTo>
                  <a:pt x="3089" y="16248"/>
                  <a:pt x="3158" y="16270"/>
                  <a:pt x="3180" y="16273"/>
                </a:cubicBezTo>
                <a:lnTo>
                  <a:pt x="3180" y="16273"/>
                </a:lnTo>
                <a:cubicBezTo>
                  <a:pt x="3123" y="16256"/>
                  <a:pt x="3053" y="16235"/>
                  <a:pt x="2969" y="16208"/>
                </a:cubicBezTo>
                <a:close/>
                <a:moveTo>
                  <a:pt x="3935" y="16795"/>
                </a:moveTo>
                <a:cubicBezTo>
                  <a:pt x="3962" y="16822"/>
                  <a:pt x="4011" y="16868"/>
                  <a:pt x="4088" y="16939"/>
                </a:cubicBezTo>
                <a:cubicBezTo>
                  <a:pt x="4031" y="16886"/>
                  <a:pt x="3980" y="16838"/>
                  <a:pt x="3935" y="16795"/>
                </a:cubicBezTo>
                <a:close/>
                <a:moveTo>
                  <a:pt x="15082" y="0"/>
                </a:moveTo>
                <a:cubicBezTo>
                  <a:pt x="14964" y="0"/>
                  <a:pt x="14844" y="18"/>
                  <a:pt x="14716" y="61"/>
                </a:cubicBezTo>
                <a:cubicBezTo>
                  <a:pt x="14563" y="117"/>
                  <a:pt x="14423" y="200"/>
                  <a:pt x="14284" y="312"/>
                </a:cubicBezTo>
                <a:cubicBezTo>
                  <a:pt x="14144" y="410"/>
                  <a:pt x="14019" y="535"/>
                  <a:pt x="13893" y="633"/>
                </a:cubicBezTo>
                <a:cubicBezTo>
                  <a:pt x="13726" y="772"/>
                  <a:pt x="13573" y="940"/>
                  <a:pt x="13391" y="1093"/>
                </a:cubicBezTo>
                <a:cubicBezTo>
                  <a:pt x="11885" y="2474"/>
                  <a:pt x="10378" y="3841"/>
                  <a:pt x="8886" y="5222"/>
                </a:cubicBezTo>
                <a:cubicBezTo>
                  <a:pt x="7449" y="6533"/>
                  <a:pt x="6026" y="7844"/>
                  <a:pt x="4464" y="9058"/>
                </a:cubicBezTo>
                <a:cubicBezTo>
                  <a:pt x="3279" y="10090"/>
                  <a:pt x="1549" y="11080"/>
                  <a:pt x="433" y="12238"/>
                </a:cubicBezTo>
                <a:cubicBezTo>
                  <a:pt x="280" y="12392"/>
                  <a:pt x="140" y="12559"/>
                  <a:pt x="1" y="12740"/>
                </a:cubicBezTo>
                <a:cubicBezTo>
                  <a:pt x="111" y="12807"/>
                  <a:pt x="213" y="13030"/>
                  <a:pt x="292" y="13030"/>
                </a:cubicBezTo>
                <a:cubicBezTo>
                  <a:pt x="313" y="13030"/>
                  <a:pt x="332" y="13015"/>
                  <a:pt x="349" y="12977"/>
                </a:cubicBezTo>
                <a:cubicBezTo>
                  <a:pt x="398" y="13209"/>
                  <a:pt x="466" y="13514"/>
                  <a:pt x="531" y="13514"/>
                </a:cubicBezTo>
                <a:cubicBezTo>
                  <a:pt x="560" y="13514"/>
                  <a:pt x="589" y="13453"/>
                  <a:pt x="614" y="13298"/>
                </a:cubicBezTo>
                <a:lnTo>
                  <a:pt x="614" y="13298"/>
                </a:lnTo>
                <a:cubicBezTo>
                  <a:pt x="605" y="13669"/>
                  <a:pt x="804" y="13912"/>
                  <a:pt x="879" y="13912"/>
                </a:cubicBezTo>
                <a:cubicBezTo>
                  <a:pt x="923" y="13912"/>
                  <a:pt x="926" y="13831"/>
                  <a:pt x="824" y="13647"/>
                </a:cubicBezTo>
                <a:lnTo>
                  <a:pt x="824" y="13647"/>
                </a:lnTo>
                <a:cubicBezTo>
                  <a:pt x="876" y="13739"/>
                  <a:pt x="929" y="13814"/>
                  <a:pt x="979" y="13875"/>
                </a:cubicBezTo>
                <a:lnTo>
                  <a:pt x="979" y="13875"/>
                </a:lnTo>
                <a:cubicBezTo>
                  <a:pt x="969" y="13869"/>
                  <a:pt x="959" y="13863"/>
                  <a:pt x="949" y="13856"/>
                </a:cubicBezTo>
                <a:lnTo>
                  <a:pt x="949" y="13856"/>
                </a:lnTo>
                <a:cubicBezTo>
                  <a:pt x="959" y="13863"/>
                  <a:pt x="969" y="13870"/>
                  <a:pt x="979" y="13876"/>
                </a:cubicBezTo>
                <a:lnTo>
                  <a:pt x="979" y="13876"/>
                </a:lnTo>
                <a:cubicBezTo>
                  <a:pt x="1088" y="14009"/>
                  <a:pt x="1180" y="14071"/>
                  <a:pt x="1202" y="14071"/>
                </a:cubicBezTo>
                <a:cubicBezTo>
                  <a:pt x="1225" y="14071"/>
                  <a:pt x="1175" y="14007"/>
                  <a:pt x="999" y="13889"/>
                </a:cubicBezTo>
                <a:lnTo>
                  <a:pt x="999" y="13889"/>
                </a:lnTo>
                <a:cubicBezTo>
                  <a:pt x="1219" y="14029"/>
                  <a:pt x="1383" y="14095"/>
                  <a:pt x="1432" y="14116"/>
                </a:cubicBezTo>
                <a:lnTo>
                  <a:pt x="1432" y="14116"/>
                </a:lnTo>
                <a:cubicBezTo>
                  <a:pt x="1527" y="14131"/>
                  <a:pt x="1583" y="14142"/>
                  <a:pt x="1591" y="14149"/>
                </a:cubicBezTo>
                <a:cubicBezTo>
                  <a:pt x="1605" y="14163"/>
                  <a:pt x="1465" y="14191"/>
                  <a:pt x="1158" y="14233"/>
                </a:cubicBezTo>
                <a:cubicBezTo>
                  <a:pt x="1465" y="14191"/>
                  <a:pt x="1660" y="14191"/>
                  <a:pt x="1660" y="14163"/>
                </a:cubicBezTo>
                <a:lnTo>
                  <a:pt x="1660" y="14163"/>
                </a:lnTo>
                <a:cubicBezTo>
                  <a:pt x="1670" y="14182"/>
                  <a:pt x="1605" y="14194"/>
                  <a:pt x="1463" y="14221"/>
                </a:cubicBezTo>
                <a:lnTo>
                  <a:pt x="1463" y="14221"/>
                </a:lnTo>
                <a:cubicBezTo>
                  <a:pt x="1586" y="14200"/>
                  <a:pt x="1653" y="14193"/>
                  <a:pt x="1661" y="14191"/>
                </a:cubicBezTo>
                <a:lnTo>
                  <a:pt x="1661" y="14191"/>
                </a:lnTo>
                <a:cubicBezTo>
                  <a:pt x="1668" y="14208"/>
                  <a:pt x="1610" y="14236"/>
                  <a:pt x="1490" y="14276"/>
                </a:cubicBezTo>
                <a:lnTo>
                  <a:pt x="1490" y="14276"/>
                </a:lnTo>
                <a:cubicBezTo>
                  <a:pt x="1564" y="14255"/>
                  <a:pt x="1623" y="14241"/>
                  <a:pt x="1666" y="14231"/>
                </a:cubicBezTo>
                <a:lnTo>
                  <a:pt x="1666" y="14231"/>
                </a:lnTo>
                <a:cubicBezTo>
                  <a:pt x="1681" y="14226"/>
                  <a:pt x="1688" y="14222"/>
                  <a:pt x="1688" y="14219"/>
                </a:cubicBezTo>
                <a:lnTo>
                  <a:pt x="1688" y="14219"/>
                </a:lnTo>
                <a:cubicBezTo>
                  <a:pt x="1690" y="14221"/>
                  <a:pt x="1692" y="14223"/>
                  <a:pt x="1693" y="14225"/>
                </a:cubicBezTo>
                <a:lnTo>
                  <a:pt x="1693" y="14225"/>
                </a:lnTo>
                <a:cubicBezTo>
                  <a:pt x="1694" y="14224"/>
                  <a:pt x="1696" y="14224"/>
                  <a:pt x="1697" y="14224"/>
                </a:cubicBezTo>
                <a:lnTo>
                  <a:pt x="1697" y="14224"/>
                </a:lnTo>
                <a:cubicBezTo>
                  <a:pt x="1696" y="14224"/>
                  <a:pt x="1695" y="14225"/>
                  <a:pt x="1693" y="14225"/>
                </a:cubicBezTo>
                <a:lnTo>
                  <a:pt x="1693" y="14225"/>
                </a:lnTo>
                <a:cubicBezTo>
                  <a:pt x="1693" y="14225"/>
                  <a:pt x="1693" y="14225"/>
                  <a:pt x="1693" y="14225"/>
                </a:cubicBezTo>
                <a:lnTo>
                  <a:pt x="1693" y="14225"/>
                </a:lnTo>
                <a:cubicBezTo>
                  <a:pt x="1685" y="14227"/>
                  <a:pt x="1676" y="14229"/>
                  <a:pt x="1666" y="14231"/>
                </a:cubicBezTo>
                <a:lnTo>
                  <a:pt x="1666" y="14231"/>
                </a:lnTo>
                <a:cubicBezTo>
                  <a:pt x="1617" y="14249"/>
                  <a:pt x="1485" y="14283"/>
                  <a:pt x="1284" y="14343"/>
                </a:cubicBezTo>
                <a:lnTo>
                  <a:pt x="1284" y="14343"/>
                </a:lnTo>
                <a:cubicBezTo>
                  <a:pt x="1288" y="14342"/>
                  <a:pt x="1292" y="14340"/>
                  <a:pt x="1296" y="14339"/>
                </a:cubicBezTo>
                <a:lnTo>
                  <a:pt x="1296" y="14339"/>
                </a:lnTo>
                <a:cubicBezTo>
                  <a:pt x="1261" y="14349"/>
                  <a:pt x="1225" y="14360"/>
                  <a:pt x="1186" y="14372"/>
                </a:cubicBezTo>
                <a:cubicBezTo>
                  <a:pt x="1220" y="14362"/>
                  <a:pt x="1253" y="14352"/>
                  <a:pt x="1284" y="14343"/>
                </a:cubicBezTo>
                <a:lnTo>
                  <a:pt x="1284" y="14343"/>
                </a:lnTo>
                <a:cubicBezTo>
                  <a:pt x="1270" y="14348"/>
                  <a:pt x="1256" y="14353"/>
                  <a:pt x="1242" y="14358"/>
                </a:cubicBezTo>
                <a:cubicBezTo>
                  <a:pt x="1468" y="14289"/>
                  <a:pt x="1625" y="14248"/>
                  <a:pt x="1693" y="14225"/>
                </a:cubicBezTo>
                <a:lnTo>
                  <a:pt x="1693" y="14225"/>
                </a:lnTo>
                <a:cubicBezTo>
                  <a:pt x="1696" y="14231"/>
                  <a:pt x="1696" y="14237"/>
                  <a:pt x="1694" y="14244"/>
                </a:cubicBezTo>
                <a:lnTo>
                  <a:pt x="1694" y="14244"/>
                </a:lnTo>
                <a:cubicBezTo>
                  <a:pt x="1612" y="14273"/>
                  <a:pt x="1473" y="14320"/>
                  <a:pt x="1298" y="14400"/>
                </a:cubicBezTo>
                <a:cubicBezTo>
                  <a:pt x="1471" y="14321"/>
                  <a:pt x="1609" y="14274"/>
                  <a:pt x="1693" y="14245"/>
                </a:cubicBezTo>
                <a:lnTo>
                  <a:pt x="1693" y="14245"/>
                </a:lnTo>
                <a:cubicBezTo>
                  <a:pt x="1675" y="14289"/>
                  <a:pt x="1538" y="14358"/>
                  <a:pt x="1298" y="14484"/>
                </a:cubicBezTo>
                <a:cubicBezTo>
                  <a:pt x="1560" y="14353"/>
                  <a:pt x="1721" y="14283"/>
                  <a:pt x="1735" y="14230"/>
                </a:cubicBezTo>
                <a:lnTo>
                  <a:pt x="1735" y="14230"/>
                </a:lnTo>
                <a:cubicBezTo>
                  <a:pt x="1740" y="14228"/>
                  <a:pt x="1745" y="14227"/>
                  <a:pt x="1749" y="14225"/>
                </a:cubicBezTo>
                <a:lnTo>
                  <a:pt x="1749" y="14225"/>
                </a:lnTo>
                <a:cubicBezTo>
                  <a:pt x="1729" y="14268"/>
                  <a:pt x="1580" y="14357"/>
                  <a:pt x="1326" y="14484"/>
                </a:cubicBezTo>
                <a:cubicBezTo>
                  <a:pt x="1628" y="14339"/>
                  <a:pt x="1781" y="14269"/>
                  <a:pt x="1775" y="14215"/>
                </a:cubicBezTo>
                <a:lnTo>
                  <a:pt x="1775" y="14215"/>
                </a:lnTo>
                <a:cubicBezTo>
                  <a:pt x="1785" y="14211"/>
                  <a:pt x="1788" y="14207"/>
                  <a:pt x="1786" y="14205"/>
                </a:cubicBezTo>
                <a:lnTo>
                  <a:pt x="1786" y="14205"/>
                </a:lnTo>
                <a:cubicBezTo>
                  <a:pt x="1842" y="14261"/>
                  <a:pt x="1674" y="14344"/>
                  <a:pt x="1382" y="14512"/>
                </a:cubicBezTo>
                <a:cubicBezTo>
                  <a:pt x="1674" y="14344"/>
                  <a:pt x="1842" y="14275"/>
                  <a:pt x="1800" y="14219"/>
                </a:cubicBezTo>
                <a:lnTo>
                  <a:pt x="1800" y="14219"/>
                </a:lnTo>
                <a:cubicBezTo>
                  <a:pt x="1846" y="14265"/>
                  <a:pt x="1750" y="14339"/>
                  <a:pt x="1544" y="14465"/>
                </a:cubicBezTo>
                <a:lnTo>
                  <a:pt x="1544" y="14465"/>
                </a:lnTo>
                <a:cubicBezTo>
                  <a:pt x="1511" y="14484"/>
                  <a:pt x="1475" y="14504"/>
                  <a:pt x="1437" y="14526"/>
                </a:cubicBezTo>
                <a:cubicBezTo>
                  <a:pt x="1456" y="14515"/>
                  <a:pt x="1475" y="14505"/>
                  <a:pt x="1494" y="14495"/>
                </a:cubicBezTo>
                <a:lnTo>
                  <a:pt x="1494" y="14495"/>
                </a:lnTo>
                <a:cubicBezTo>
                  <a:pt x="1463" y="14514"/>
                  <a:pt x="1430" y="14533"/>
                  <a:pt x="1395" y="14554"/>
                </a:cubicBezTo>
                <a:cubicBezTo>
                  <a:pt x="1432" y="14532"/>
                  <a:pt x="1467" y="14512"/>
                  <a:pt x="1499" y="14492"/>
                </a:cubicBezTo>
                <a:lnTo>
                  <a:pt x="1499" y="14492"/>
                </a:lnTo>
                <a:cubicBezTo>
                  <a:pt x="1770" y="14347"/>
                  <a:pt x="1938" y="14271"/>
                  <a:pt x="1912" y="14219"/>
                </a:cubicBezTo>
                <a:lnTo>
                  <a:pt x="1912" y="14219"/>
                </a:lnTo>
                <a:cubicBezTo>
                  <a:pt x="1944" y="14247"/>
                  <a:pt x="1957" y="14296"/>
                  <a:pt x="1946" y="14352"/>
                </a:cubicBezTo>
                <a:lnTo>
                  <a:pt x="1946" y="14352"/>
                </a:lnTo>
                <a:cubicBezTo>
                  <a:pt x="1944" y="14349"/>
                  <a:pt x="1942" y="14347"/>
                  <a:pt x="1939" y="14344"/>
                </a:cubicBezTo>
                <a:lnTo>
                  <a:pt x="1939" y="14344"/>
                </a:lnTo>
                <a:cubicBezTo>
                  <a:pt x="1942" y="14347"/>
                  <a:pt x="1944" y="14350"/>
                  <a:pt x="1946" y="14353"/>
                </a:cubicBezTo>
                <a:lnTo>
                  <a:pt x="1946" y="14353"/>
                </a:lnTo>
                <a:cubicBezTo>
                  <a:pt x="1932" y="14432"/>
                  <a:pt x="1872" y="14527"/>
                  <a:pt x="1762" y="14601"/>
                </a:cubicBezTo>
                <a:lnTo>
                  <a:pt x="1762" y="14601"/>
                </a:lnTo>
                <a:cubicBezTo>
                  <a:pt x="1723" y="14620"/>
                  <a:pt x="1680" y="14637"/>
                  <a:pt x="1633" y="14651"/>
                </a:cubicBezTo>
                <a:cubicBezTo>
                  <a:pt x="1678" y="14637"/>
                  <a:pt x="1720" y="14621"/>
                  <a:pt x="1758" y="14604"/>
                </a:cubicBezTo>
                <a:lnTo>
                  <a:pt x="1758" y="14604"/>
                </a:lnTo>
                <a:cubicBezTo>
                  <a:pt x="1715" y="14633"/>
                  <a:pt x="1664" y="14659"/>
                  <a:pt x="1605" y="14679"/>
                </a:cubicBezTo>
                <a:cubicBezTo>
                  <a:pt x="1745" y="14664"/>
                  <a:pt x="1846" y="14599"/>
                  <a:pt x="1904" y="14516"/>
                </a:cubicBezTo>
                <a:lnTo>
                  <a:pt x="1904" y="14516"/>
                </a:lnTo>
                <a:cubicBezTo>
                  <a:pt x="1917" y="14505"/>
                  <a:pt x="1929" y="14495"/>
                  <a:pt x="1940" y="14484"/>
                </a:cubicBezTo>
                <a:lnTo>
                  <a:pt x="1940" y="14484"/>
                </a:lnTo>
                <a:cubicBezTo>
                  <a:pt x="1953" y="14501"/>
                  <a:pt x="1966" y="14521"/>
                  <a:pt x="1977" y="14542"/>
                </a:cubicBezTo>
                <a:lnTo>
                  <a:pt x="1977" y="14542"/>
                </a:lnTo>
                <a:cubicBezTo>
                  <a:pt x="1977" y="14542"/>
                  <a:pt x="1977" y="14541"/>
                  <a:pt x="1978" y="14541"/>
                </a:cubicBezTo>
                <a:lnTo>
                  <a:pt x="1978" y="14541"/>
                </a:lnTo>
                <a:cubicBezTo>
                  <a:pt x="1979" y="14543"/>
                  <a:pt x="1980" y="14544"/>
                  <a:pt x="1980" y="14546"/>
                </a:cubicBezTo>
                <a:lnTo>
                  <a:pt x="1980" y="14546"/>
                </a:lnTo>
                <a:cubicBezTo>
                  <a:pt x="1980" y="14547"/>
                  <a:pt x="1980" y="14548"/>
                  <a:pt x="1980" y="14549"/>
                </a:cubicBezTo>
                <a:lnTo>
                  <a:pt x="1980" y="14549"/>
                </a:lnTo>
                <a:cubicBezTo>
                  <a:pt x="1979" y="14547"/>
                  <a:pt x="1978" y="14545"/>
                  <a:pt x="1977" y="14542"/>
                </a:cubicBezTo>
                <a:lnTo>
                  <a:pt x="1977" y="14542"/>
                </a:lnTo>
                <a:cubicBezTo>
                  <a:pt x="1972" y="14550"/>
                  <a:pt x="1967" y="14558"/>
                  <a:pt x="1962" y="14566"/>
                </a:cubicBezTo>
                <a:lnTo>
                  <a:pt x="1962" y="14566"/>
                </a:lnTo>
                <a:cubicBezTo>
                  <a:pt x="1951" y="14546"/>
                  <a:pt x="1939" y="14528"/>
                  <a:pt x="1926" y="14512"/>
                </a:cubicBezTo>
                <a:lnTo>
                  <a:pt x="1926" y="14512"/>
                </a:lnTo>
                <a:cubicBezTo>
                  <a:pt x="1938" y="14528"/>
                  <a:pt x="1950" y="14546"/>
                  <a:pt x="1961" y="14566"/>
                </a:cubicBezTo>
                <a:lnTo>
                  <a:pt x="1961" y="14566"/>
                </a:lnTo>
                <a:cubicBezTo>
                  <a:pt x="1955" y="14575"/>
                  <a:pt x="1948" y="14584"/>
                  <a:pt x="1941" y="14593"/>
                </a:cubicBezTo>
                <a:lnTo>
                  <a:pt x="1941" y="14593"/>
                </a:lnTo>
                <a:cubicBezTo>
                  <a:pt x="1932" y="14578"/>
                  <a:pt x="1922" y="14565"/>
                  <a:pt x="1912" y="14554"/>
                </a:cubicBezTo>
                <a:lnTo>
                  <a:pt x="1912" y="14554"/>
                </a:lnTo>
                <a:cubicBezTo>
                  <a:pt x="1922" y="14566"/>
                  <a:pt x="1931" y="14579"/>
                  <a:pt x="1940" y="14594"/>
                </a:cubicBezTo>
                <a:lnTo>
                  <a:pt x="1940" y="14594"/>
                </a:lnTo>
                <a:cubicBezTo>
                  <a:pt x="1940" y="14594"/>
                  <a:pt x="1941" y="14593"/>
                  <a:pt x="1941" y="14593"/>
                </a:cubicBezTo>
                <a:lnTo>
                  <a:pt x="1941" y="14593"/>
                </a:lnTo>
                <a:cubicBezTo>
                  <a:pt x="1943" y="14595"/>
                  <a:pt x="1945" y="14598"/>
                  <a:pt x="1947" y="14601"/>
                </a:cubicBezTo>
                <a:lnTo>
                  <a:pt x="1947" y="14601"/>
                </a:lnTo>
                <a:cubicBezTo>
                  <a:pt x="1954" y="14594"/>
                  <a:pt x="1961" y="14586"/>
                  <a:pt x="1968" y="14579"/>
                </a:cubicBezTo>
                <a:lnTo>
                  <a:pt x="1968" y="14579"/>
                </a:lnTo>
                <a:cubicBezTo>
                  <a:pt x="1969" y="14581"/>
                  <a:pt x="1970" y="14583"/>
                  <a:pt x="1971" y="14585"/>
                </a:cubicBezTo>
                <a:lnTo>
                  <a:pt x="1971" y="14585"/>
                </a:lnTo>
                <a:cubicBezTo>
                  <a:pt x="1967" y="14597"/>
                  <a:pt x="1963" y="14609"/>
                  <a:pt x="1958" y="14621"/>
                </a:cubicBezTo>
                <a:lnTo>
                  <a:pt x="1958" y="14621"/>
                </a:lnTo>
                <a:cubicBezTo>
                  <a:pt x="1954" y="14614"/>
                  <a:pt x="1950" y="14608"/>
                  <a:pt x="1947" y="14601"/>
                </a:cubicBezTo>
                <a:lnTo>
                  <a:pt x="1947" y="14601"/>
                </a:lnTo>
                <a:cubicBezTo>
                  <a:pt x="1946" y="14602"/>
                  <a:pt x="1946" y="14602"/>
                  <a:pt x="1945" y="14603"/>
                </a:cubicBezTo>
                <a:lnTo>
                  <a:pt x="1945" y="14603"/>
                </a:lnTo>
                <a:cubicBezTo>
                  <a:pt x="1943" y="14600"/>
                  <a:pt x="1942" y="14597"/>
                  <a:pt x="1940" y="14594"/>
                </a:cubicBezTo>
                <a:lnTo>
                  <a:pt x="1940" y="14594"/>
                </a:lnTo>
                <a:cubicBezTo>
                  <a:pt x="1931" y="14604"/>
                  <a:pt x="1922" y="14614"/>
                  <a:pt x="1912" y="14624"/>
                </a:cubicBezTo>
                <a:lnTo>
                  <a:pt x="1912" y="14624"/>
                </a:lnTo>
                <a:cubicBezTo>
                  <a:pt x="1912" y="14624"/>
                  <a:pt x="1912" y="14624"/>
                  <a:pt x="1912" y="14623"/>
                </a:cubicBezTo>
                <a:lnTo>
                  <a:pt x="1912" y="14623"/>
                </a:lnTo>
                <a:cubicBezTo>
                  <a:pt x="1912" y="14624"/>
                  <a:pt x="1912" y="14624"/>
                  <a:pt x="1912" y="14624"/>
                </a:cubicBezTo>
                <a:lnTo>
                  <a:pt x="1912" y="14624"/>
                </a:lnTo>
                <a:cubicBezTo>
                  <a:pt x="1854" y="14680"/>
                  <a:pt x="1775" y="14722"/>
                  <a:pt x="1674" y="14735"/>
                </a:cubicBezTo>
                <a:cubicBezTo>
                  <a:pt x="1772" y="14722"/>
                  <a:pt x="1853" y="14682"/>
                  <a:pt x="1916" y="14629"/>
                </a:cubicBezTo>
                <a:lnTo>
                  <a:pt x="1916" y="14629"/>
                </a:lnTo>
                <a:cubicBezTo>
                  <a:pt x="1923" y="14639"/>
                  <a:pt x="1930" y="14650"/>
                  <a:pt x="1937" y="14661"/>
                </a:cubicBezTo>
                <a:lnTo>
                  <a:pt x="1937" y="14661"/>
                </a:lnTo>
                <a:cubicBezTo>
                  <a:pt x="1934" y="14666"/>
                  <a:pt x="1930" y="14672"/>
                  <a:pt x="1926" y="14677"/>
                </a:cubicBezTo>
                <a:lnTo>
                  <a:pt x="1926" y="14677"/>
                </a:lnTo>
                <a:cubicBezTo>
                  <a:pt x="1925" y="14678"/>
                  <a:pt x="1923" y="14678"/>
                  <a:pt x="1922" y="14679"/>
                </a:cubicBezTo>
                <a:lnTo>
                  <a:pt x="1922" y="14679"/>
                </a:lnTo>
                <a:cubicBezTo>
                  <a:pt x="1919" y="14674"/>
                  <a:pt x="1915" y="14670"/>
                  <a:pt x="1912" y="14665"/>
                </a:cubicBezTo>
                <a:lnTo>
                  <a:pt x="1912" y="14665"/>
                </a:lnTo>
                <a:cubicBezTo>
                  <a:pt x="1915" y="14670"/>
                  <a:pt x="1918" y="14674"/>
                  <a:pt x="1922" y="14679"/>
                </a:cubicBezTo>
                <a:lnTo>
                  <a:pt x="1922" y="14679"/>
                </a:lnTo>
                <a:cubicBezTo>
                  <a:pt x="1883" y="14695"/>
                  <a:pt x="1837" y="14705"/>
                  <a:pt x="1786" y="14707"/>
                </a:cubicBezTo>
                <a:cubicBezTo>
                  <a:pt x="1810" y="14712"/>
                  <a:pt x="1832" y="14714"/>
                  <a:pt x="1852" y="14714"/>
                </a:cubicBezTo>
                <a:cubicBezTo>
                  <a:pt x="1869" y="14714"/>
                  <a:pt x="1885" y="14713"/>
                  <a:pt x="1899" y="14710"/>
                </a:cubicBezTo>
                <a:lnTo>
                  <a:pt x="1899" y="14710"/>
                </a:lnTo>
                <a:cubicBezTo>
                  <a:pt x="1849" y="14762"/>
                  <a:pt x="1776" y="14800"/>
                  <a:pt x="1674" y="14805"/>
                </a:cubicBezTo>
                <a:cubicBezTo>
                  <a:pt x="1772" y="14805"/>
                  <a:pt x="1846" y="14766"/>
                  <a:pt x="1899" y="14710"/>
                </a:cubicBezTo>
                <a:lnTo>
                  <a:pt x="1899" y="14710"/>
                </a:lnTo>
                <a:cubicBezTo>
                  <a:pt x="1912" y="14707"/>
                  <a:pt x="1924" y="14704"/>
                  <a:pt x="1936" y="14700"/>
                </a:cubicBezTo>
                <a:lnTo>
                  <a:pt x="1936" y="14700"/>
                </a:lnTo>
                <a:cubicBezTo>
                  <a:pt x="1950" y="14723"/>
                  <a:pt x="1963" y="14747"/>
                  <a:pt x="1974" y="14772"/>
                </a:cubicBezTo>
                <a:lnTo>
                  <a:pt x="1974" y="14772"/>
                </a:lnTo>
                <a:cubicBezTo>
                  <a:pt x="1974" y="14771"/>
                  <a:pt x="1975" y="14770"/>
                  <a:pt x="1975" y="14769"/>
                </a:cubicBezTo>
                <a:lnTo>
                  <a:pt x="1975" y="14769"/>
                </a:lnTo>
                <a:cubicBezTo>
                  <a:pt x="1981" y="14781"/>
                  <a:pt x="1986" y="14793"/>
                  <a:pt x="1991" y="14805"/>
                </a:cubicBezTo>
                <a:lnTo>
                  <a:pt x="1991" y="14805"/>
                </a:lnTo>
                <a:cubicBezTo>
                  <a:pt x="1993" y="14801"/>
                  <a:pt x="1995" y="14796"/>
                  <a:pt x="1998" y="14791"/>
                </a:cubicBezTo>
                <a:lnTo>
                  <a:pt x="1998" y="14791"/>
                </a:lnTo>
                <a:cubicBezTo>
                  <a:pt x="1999" y="14795"/>
                  <a:pt x="2000" y="14799"/>
                  <a:pt x="2001" y="14803"/>
                </a:cubicBezTo>
                <a:lnTo>
                  <a:pt x="2001" y="14803"/>
                </a:lnTo>
                <a:cubicBezTo>
                  <a:pt x="1999" y="14807"/>
                  <a:pt x="1997" y="14811"/>
                  <a:pt x="1995" y="14816"/>
                </a:cubicBezTo>
                <a:lnTo>
                  <a:pt x="1995" y="14816"/>
                </a:lnTo>
                <a:cubicBezTo>
                  <a:pt x="1994" y="14812"/>
                  <a:pt x="1992" y="14809"/>
                  <a:pt x="1991" y="14805"/>
                </a:cubicBezTo>
                <a:lnTo>
                  <a:pt x="1991" y="14805"/>
                </a:lnTo>
                <a:cubicBezTo>
                  <a:pt x="1990" y="14806"/>
                  <a:pt x="1990" y="14808"/>
                  <a:pt x="1989" y="14809"/>
                </a:cubicBezTo>
                <a:lnTo>
                  <a:pt x="1989" y="14809"/>
                </a:lnTo>
                <a:cubicBezTo>
                  <a:pt x="1984" y="14796"/>
                  <a:pt x="1979" y="14784"/>
                  <a:pt x="1974" y="14772"/>
                </a:cubicBezTo>
                <a:lnTo>
                  <a:pt x="1974" y="14772"/>
                </a:lnTo>
                <a:cubicBezTo>
                  <a:pt x="1967" y="14789"/>
                  <a:pt x="1959" y="14806"/>
                  <a:pt x="1950" y="14821"/>
                </a:cubicBezTo>
                <a:lnTo>
                  <a:pt x="1950" y="14821"/>
                </a:lnTo>
                <a:cubicBezTo>
                  <a:pt x="1947" y="14815"/>
                  <a:pt x="1943" y="14810"/>
                  <a:pt x="1939" y="14805"/>
                </a:cubicBezTo>
                <a:lnTo>
                  <a:pt x="1939" y="14805"/>
                </a:lnTo>
                <a:cubicBezTo>
                  <a:pt x="1943" y="14810"/>
                  <a:pt x="1946" y="14815"/>
                  <a:pt x="1950" y="14821"/>
                </a:cubicBezTo>
                <a:lnTo>
                  <a:pt x="1950" y="14821"/>
                </a:lnTo>
                <a:cubicBezTo>
                  <a:pt x="1917" y="14875"/>
                  <a:pt x="1868" y="14912"/>
                  <a:pt x="1804" y="14912"/>
                </a:cubicBezTo>
                <a:cubicBezTo>
                  <a:pt x="1792" y="14912"/>
                  <a:pt x="1781" y="14911"/>
                  <a:pt x="1768" y="14908"/>
                </a:cubicBezTo>
                <a:lnTo>
                  <a:pt x="1768" y="14908"/>
                </a:lnTo>
                <a:cubicBezTo>
                  <a:pt x="1786" y="14912"/>
                  <a:pt x="1803" y="14914"/>
                  <a:pt x="1819" y="14914"/>
                </a:cubicBezTo>
                <a:cubicBezTo>
                  <a:pt x="1882" y="14914"/>
                  <a:pt x="1931" y="14887"/>
                  <a:pt x="1965" y="14845"/>
                </a:cubicBezTo>
                <a:lnTo>
                  <a:pt x="1965" y="14845"/>
                </a:lnTo>
                <a:cubicBezTo>
                  <a:pt x="1967" y="14849"/>
                  <a:pt x="1969" y="14852"/>
                  <a:pt x="1971" y="14856"/>
                </a:cubicBezTo>
                <a:lnTo>
                  <a:pt x="1971" y="14856"/>
                </a:lnTo>
                <a:cubicBezTo>
                  <a:pt x="1971" y="14856"/>
                  <a:pt x="1971" y="14855"/>
                  <a:pt x="1971" y="14855"/>
                </a:cubicBezTo>
                <a:lnTo>
                  <a:pt x="1971" y="14855"/>
                </a:lnTo>
                <a:cubicBezTo>
                  <a:pt x="1969" y="14852"/>
                  <a:pt x="1967" y="14848"/>
                  <a:pt x="1965" y="14845"/>
                </a:cubicBezTo>
                <a:lnTo>
                  <a:pt x="1965" y="14845"/>
                </a:lnTo>
                <a:cubicBezTo>
                  <a:pt x="1974" y="14834"/>
                  <a:pt x="1982" y="14822"/>
                  <a:pt x="1989" y="14809"/>
                </a:cubicBezTo>
                <a:lnTo>
                  <a:pt x="1989" y="14809"/>
                </a:lnTo>
                <a:cubicBezTo>
                  <a:pt x="1990" y="14812"/>
                  <a:pt x="1992" y="14816"/>
                  <a:pt x="1993" y="14820"/>
                </a:cubicBezTo>
                <a:lnTo>
                  <a:pt x="1993" y="14820"/>
                </a:lnTo>
                <a:cubicBezTo>
                  <a:pt x="1986" y="14832"/>
                  <a:pt x="1979" y="14844"/>
                  <a:pt x="1971" y="14855"/>
                </a:cubicBezTo>
                <a:lnTo>
                  <a:pt x="1971" y="14855"/>
                </a:lnTo>
                <a:cubicBezTo>
                  <a:pt x="1973" y="14858"/>
                  <a:pt x="1974" y="14861"/>
                  <a:pt x="1976" y="14864"/>
                </a:cubicBezTo>
                <a:lnTo>
                  <a:pt x="1976" y="14864"/>
                </a:lnTo>
                <a:cubicBezTo>
                  <a:pt x="1984" y="14853"/>
                  <a:pt x="1990" y="14841"/>
                  <a:pt x="1996" y="14829"/>
                </a:cubicBezTo>
                <a:lnTo>
                  <a:pt x="1996" y="14829"/>
                </a:lnTo>
                <a:cubicBezTo>
                  <a:pt x="1996" y="14829"/>
                  <a:pt x="1996" y="14829"/>
                  <a:pt x="1997" y="14830"/>
                </a:cubicBezTo>
                <a:lnTo>
                  <a:pt x="1997" y="14830"/>
                </a:lnTo>
                <a:cubicBezTo>
                  <a:pt x="1997" y="14828"/>
                  <a:pt x="1998" y="14827"/>
                  <a:pt x="1999" y="14825"/>
                </a:cubicBezTo>
                <a:lnTo>
                  <a:pt x="1999" y="14825"/>
                </a:lnTo>
                <a:cubicBezTo>
                  <a:pt x="1999" y="14827"/>
                  <a:pt x="2000" y="14828"/>
                  <a:pt x="2000" y="14830"/>
                </a:cubicBezTo>
                <a:lnTo>
                  <a:pt x="2000" y="14830"/>
                </a:lnTo>
                <a:cubicBezTo>
                  <a:pt x="2002" y="14825"/>
                  <a:pt x="2004" y="14820"/>
                  <a:pt x="2005" y="14815"/>
                </a:cubicBezTo>
                <a:lnTo>
                  <a:pt x="2005" y="14815"/>
                </a:lnTo>
                <a:cubicBezTo>
                  <a:pt x="2005" y="14816"/>
                  <a:pt x="2005" y="14817"/>
                  <a:pt x="2006" y="14818"/>
                </a:cubicBezTo>
                <a:lnTo>
                  <a:pt x="2006" y="14818"/>
                </a:lnTo>
                <a:cubicBezTo>
                  <a:pt x="2006" y="14817"/>
                  <a:pt x="2006" y="14817"/>
                  <a:pt x="2006" y="14816"/>
                </a:cubicBezTo>
                <a:lnTo>
                  <a:pt x="2006" y="14816"/>
                </a:lnTo>
                <a:cubicBezTo>
                  <a:pt x="2008" y="14824"/>
                  <a:pt x="2011" y="14833"/>
                  <a:pt x="2013" y="14841"/>
                </a:cubicBezTo>
                <a:lnTo>
                  <a:pt x="2013" y="14841"/>
                </a:lnTo>
                <a:cubicBezTo>
                  <a:pt x="2015" y="14823"/>
                  <a:pt x="2015" y="14805"/>
                  <a:pt x="2015" y="14786"/>
                </a:cubicBezTo>
                <a:lnTo>
                  <a:pt x="2015" y="14786"/>
                </a:lnTo>
                <a:cubicBezTo>
                  <a:pt x="2015" y="14786"/>
                  <a:pt x="2015" y="14785"/>
                  <a:pt x="2015" y="14785"/>
                </a:cubicBezTo>
                <a:lnTo>
                  <a:pt x="2015" y="14785"/>
                </a:lnTo>
                <a:cubicBezTo>
                  <a:pt x="2028" y="14834"/>
                  <a:pt x="2037" y="14885"/>
                  <a:pt x="2043" y="14934"/>
                </a:cubicBezTo>
                <a:lnTo>
                  <a:pt x="2043" y="14934"/>
                </a:lnTo>
                <a:cubicBezTo>
                  <a:pt x="2045" y="14932"/>
                  <a:pt x="2047" y="14931"/>
                  <a:pt x="2049" y="14929"/>
                </a:cubicBezTo>
                <a:lnTo>
                  <a:pt x="2049" y="14929"/>
                </a:lnTo>
                <a:cubicBezTo>
                  <a:pt x="2047" y="14931"/>
                  <a:pt x="2045" y="14933"/>
                  <a:pt x="2043" y="14934"/>
                </a:cubicBezTo>
                <a:lnTo>
                  <a:pt x="2043" y="14934"/>
                </a:lnTo>
                <a:cubicBezTo>
                  <a:pt x="2043" y="14934"/>
                  <a:pt x="2043" y="14934"/>
                  <a:pt x="2043" y="14934"/>
                </a:cubicBezTo>
                <a:lnTo>
                  <a:pt x="2043" y="14934"/>
                </a:lnTo>
                <a:cubicBezTo>
                  <a:pt x="2040" y="14936"/>
                  <a:pt x="2038" y="14938"/>
                  <a:pt x="2036" y="14940"/>
                </a:cubicBezTo>
                <a:lnTo>
                  <a:pt x="2036" y="14940"/>
                </a:lnTo>
                <a:cubicBezTo>
                  <a:pt x="2030" y="14907"/>
                  <a:pt x="2022" y="14874"/>
                  <a:pt x="2013" y="14841"/>
                </a:cubicBezTo>
                <a:lnTo>
                  <a:pt x="2013" y="14841"/>
                </a:lnTo>
                <a:cubicBezTo>
                  <a:pt x="2013" y="14842"/>
                  <a:pt x="2013" y="14844"/>
                  <a:pt x="2013" y="14845"/>
                </a:cubicBezTo>
                <a:lnTo>
                  <a:pt x="2013" y="14845"/>
                </a:lnTo>
                <a:cubicBezTo>
                  <a:pt x="2011" y="14836"/>
                  <a:pt x="2008" y="14827"/>
                  <a:pt x="2006" y="14818"/>
                </a:cubicBezTo>
                <a:lnTo>
                  <a:pt x="2006" y="14818"/>
                </a:lnTo>
                <a:cubicBezTo>
                  <a:pt x="2006" y="14827"/>
                  <a:pt x="2006" y="14836"/>
                  <a:pt x="2006" y="14844"/>
                </a:cubicBezTo>
                <a:lnTo>
                  <a:pt x="2006" y="14844"/>
                </a:lnTo>
                <a:cubicBezTo>
                  <a:pt x="2004" y="14839"/>
                  <a:pt x="2002" y="14835"/>
                  <a:pt x="2000" y="14830"/>
                </a:cubicBezTo>
                <a:lnTo>
                  <a:pt x="2000" y="14830"/>
                </a:lnTo>
                <a:cubicBezTo>
                  <a:pt x="2000" y="14832"/>
                  <a:pt x="1999" y="14834"/>
                  <a:pt x="1998" y="14836"/>
                </a:cubicBezTo>
                <a:lnTo>
                  <a:pt x="1998" y="14836"/>
                </a:lnTo>
                <a:cubicBezTo>
                  <a:pt x="1998" y="14834"/>
                  <a:pt x="1997" y="14832"/>
                  <a:pt x="1997" y="14830"/>
                </a:cubicBezTo>
                <a:lnTo>
                  <a:pt x="1997" y="14830"/>
                </a:lnTo>
                <a:cubicBezTo>
                  <a:pt x="1990" y="14842"/>
                  <a:pt x="1984" y="14854"/>
                  <a:pt x="1976" y="14864"/>
                </a:cubicBezTo>
                <a:lnTo>
                  <a:pt x="1976" y="14864"/>
                </a:lnTo>
                <a:cubicBezTo>
                  <a:pt x="1976" y="14864"/>
                  <a:pt x="1976" y="14864"/>
                  <a:pt x="1976" y="14864"/>
                </a:cubicBezTo>
                <a:lnTo>
                  <a:pt x="1976" y="14864"/>
                </a:lnTo>
                <a:cubicBezTo>
                  <a:pt x="1976" y="14864"/>
                  <a:pt x="1976" y="14865"/>
                  <a:pt x="1976" y="14865"/>
                </a:cubicBezTo>
                <a:lnTo>
                  <a:pt x="1976" y="14865"/>
                </a:lnTo>
                <a:cubicBezTo>
                  <a:pt x="1974" y="14862"/>
                  <a:pt x="1972" y="14859"/>
                  <a:pt x="1971" y="14856"/>
                </a:cubicBezTo>
                <a:lnTo>
                  <a:pt x="1971" y="14856"/>
                </a:lnTo>
                <a:cubicBezTo>
                  <a:pt x="1937" y="14902"/>
                  <a:pt x="1892" y="14932"/>
                  <a:pt x="1835" y="14932"/>
                </a:cubicBezTo>
                <a:cubicBezTo>
                  <a:pt x="1811" y="14932"/>
                  <a:pt x="1786" y="14927"/>
                  <a:pt x="1758" y="14916"/>
                </a:cubicBezTo>
                <a:lnTo>
                  <a:pt x="1758" y="14916"/>
                </a:lnTo>
                <a:cubicBezTo>
                  <a:pt x="1790" y="14929"/>
                  <a:pt x="1819" y="14935"/>
                  <a:pt x="1846" y="14935"/>
                </a:cubicBezTo>
                <a:cubicBezTo>
                  <a:pt x="1902" y="14935"/>
                  <a:pt x="1946" y="14908"/>
                  <a:pt x="1976" y="14865"/>
                </a:cubicBezTo>
                <a:lnTo>
                  <a:pt x="1976" y="14865"/>
                </a:lnTo>
                <a:cubicBezTo>
                  <a:pt x="1976" y="14865"/>
                  <a:pt x="1976" y="14865"/>
                  <a:pt x="1976" y="14865"/>
                </a:cubicBezTo>
                <a:lnTo>
                  <a:pt x="1976" y="14865"/>
                </a:lnTo>
                <a:cubicBezTo>
                  <a:pt x="1955" y="14895"/>
                  <a:pt x="1931" y="14918"/>
                  <a:pt x="1901" y="14932"/>
                </a:cubicBezTo>
                <a:lnTo>
                  <a:pt x="1901" y="14932"/>
                </a:lnTo>
                <a:cubicBezTo>
                  <a:pt x="1900" y="14932"/>
                  <a:pt x="1899" y="14931"/>
                  <a:pt x="1898" y="14930"/>
                </a:cubicBezTo>
                <a:lnTo>
                  <a:pt x="1898" y="14930"/>
                </a:lnTo>
                <a:cubicBezTo>
                  <a:pt x="1899" y="14931"/>
                  <a:pt x="1900" y="14932"/>
                  <a:pt x="1901" y="14932"/>
                </a:cubicBezTo>
                <a:lnTo>
                  <a:pt x="1901" y="14932"/>
                </a:lnTo>
                <a:cubicBezTo>
                  <a:pt x="1901" y="14932"/>
                  <a:pt x="1901" y="14932"/>
                  <a:pt x="1901" y="14932"/>
                </a:cubicBezTo>
                <a:lnTo>
                  <a:pt x="1901" y="14932"/>
                </a:lnTo>
                <a:cubicBezTo>
                  <a:pt x="1906" y="14935"/>
                  <a:pt x="1911" y="14937"/>
                  <a:pt x="1915" y="14940"/>
                </a:cubicBezTo>
                <a:lnTo>
                  <a:pt x="1915" y="14940"/>
                </a:lnTo>
                <a:cubicBezTo>
                  <a:pt x="1943" y="14926"/>
                  <a:pt x="1965" y="14903"/>
                  <a:pt x="1981" y="14875"/>
                </a:cubicBezTo>
                <a:lnTo>
                  <a:pt x="1981" y="14875"/>
                </a:lnTo>
                <a:cubicBezTo>
                  <a:pt x="1987" y="14886"/>
                  <a:pt x="1993" y="14898"/>
                  <a:pt x="1998" y="14910"/>
                </a:cubicBezTo>
                <a:lnTo>
                  <a:pt x="1998" y="14910"/>
                </a:lnTo>
                <a:cubicBezTo>
                  <a:pt x="1998" y="14909"/>
                  <a:pt x="1998" y="14908"/>
                  <a:pt x="1998" y="14908"/>
                </a:cubicBezTo>
                <a:lnTo>
                  <a:pt x="1998" y="14908"/>
                </a:lnTo>
                <a:cubicBezTo>
                  <a:pt x="1999" y="14909"/>
                  <a:pt x="2000" y="14910"/>
                  <a:pt x="2000" y="14911"/>
                </a:cubicBezTo>
                <a:lnTo>
                  <a:pt x="2000" y="14911"/>
                </a:lnTo>
                <a:cubicBezTo>
                  <a:pt x="2004" y="14899"/>
                  <a:pt x="2007" y="14886"/>
                  <a:pt x="2009" y="14872"/>
                </a:cubicBezTo>
                <a:lnTo>
                  <a:pt x="2009" y="14872"/>
                </a:lnTo>
                <a:cubicBezTo>
                  <a:pt x="2016" y="14897"/>
                  <a:pt x="2021" y="14922"/>
                  <a:pt x="2025" y="14946"/>
                </a:cubicBezTo>
                <a:lnTo>
                  <a:pt x="2025" y="14946"/>
                </a:lnTo>
                <a:cubicBezTo>
                  <a:pt x="2022" y="14948"/>
                  <a:pt x="2020" y="14949"/>
                  <a:pt x="2017" y="14950"/>
                </a:cubicBezTo>
                <a:lnTo>
                  <a:pt x="2017" y="14950"/>
                </a:lnTo>
                <a:cubicBezTo>
                  <a:pt x="2012" y="14937"/>
                  <a:pt x="2006" y="14924"/>
                  <a:pt x="2000" y="14911"/>
                </a:cubicBezTo>
                <a:lnTo>
                  <a:pt x="2000" y="14911"/>
                </a:lnTo>
                <a:cubicBezTo>
                  <a:pt x="2000" y="14912"/>
                  <a:pt x="2000" y="14913"/>
                  <a:pt x="2000" y="14914"/>
                </a:cubicBezTo>
                <a:lnTo>
                  <a:pt x="2000" y="14914"/>
                </a:lnTo>
                <a:cubicBezTo>
                  <a:pt x="2005" y="14926"/>
                  <a:pt x="2010" y="14938"/>
                  <a:pt x="2015" y="14950"/>
                </a:cubicBezTo>
                <a:lnTo>
                  <a:pt x="2015" y="14950"/>
                </a:lnTo>
                <a:cubicBezTo>
                  <a:pt x="2016" y="14950"/>
                  <a:pt x="2017" y="14950"/>
                  <a:pt x="2017" y="14950"/>
                </a:cubicBezTo>
                <a:lnTo>
                  <a:pt x="2017" y="14950"/>
                </a:lnTo>
                <a:cubicBezTo>
                  <a:pt x="2017" y="14950"/>
                  <a:pt x="2017" y="14950"/>
                  <a:pt x="2017" y="14950"/>
                </a:cubicBezTo>
                <a:lnTo>
                  <a:pt x="2017" y="14950"/>
                </a:lnTo>
                <a:cubicBezTo>
                  <a:pt x="2020" y="14949"/>
                  <a:pt x="2022" y="14948"/>
                  <a:pt x="2025" y="14947"/>
                </a:cubicBezTo>
                <a:lnTo>
                  <a:pt x="2025" y="14947"/>
                </a:lnTo>
                <a:cubicBezTo>
                  <a:pt x="2027" y="14958"/>
                  <a:pt x="2028" y="14970"/>
                  <a:pt x="2029" y="14981"/>
                </a:cubicBezTo>
                <a:lnTo>
                  <a:pt x="2029" y="14981"/>
                </a:lnTo>
                <a:cubicBezTo>
                  <a:pt x="2030" y="14983"/>
                  <a:pt x="2031" y="14986"/>
                  <a:pt x="2032" y="14988"/>
                </a:cubicBezTo>
                <a:lnTo>
                  <a:pt x="2032" y="14988"/>
                </a:lnTo>
                <a:cubicBezTo>
                  <a:pt x="2031" y="14974"/>
                  <a:pt x="2030" y="14959"/>
                  <a:pt x="2029" y="14945"/>
                </a:cubicBezTo>
                <a:lnTo>
                  <a:pt x="2029" y="14945"/>
                </a:lnTo>
                <a:cubicBezTo>
                  <a:pt x="2030" y="14944"/>
                  <a:pt x="2032" y="14943"/>
                  <a:pt x="2033" y="14942"/>
                </a:cubicBezTo>
                <a:lnTo>
                  <a:pt x="2033" y="14942"/>
                </a:lnTo>
                <a:cubicBezTo>
                  <a:pt x="2037" y="14960"/>
                  <a:pt x="2041" y="14978"/>
                  <a:pt x="2044" y="14995"/>
                </a:cubicBezTo>
                <a:lnTo>
                  <a:pt x="2044" y="14995"/>
                </a:lnTo>
                <a:cubicBezTo>
                  <a:pt x="2042" y="14977"/>
                  <a:pt x="2039" y="14959"/>
                  <a:pt x="2036" y="14940"/>
                </a:cubicBezTo>
                <a:lnTo>
                  <a:pt x="2036" y="14940"/>
                </a:lnTo>
                <a:cubicBezTo>
                  <a:pt x="2035" y="14941"/>
                  <a:pt x="2034" y="14941"/>
                  <a:pt x="2033" y="14942"/>
                </a:cubicBezTo>
                <a:lnTo>
                  <a:pt x="2033" y="14942"/>
                </a:lnTo>
                <a:cubicBezTo>
                  <a:pt x="2033" y="14942"/>
                  <a:pt x="2033" y="14941"/>
                  <a:pt x="2033" y="14941"/>
                </a:cubicBezTo>
                <a:lnTo>
                  <a:pt x="2033" y="14941"/>
                </a:lnTo>
                <a:cubicBezTo>
                  <a:pt x="2032" y="14942"/>
                  <a:pt x="2030" y="14943"/>
                  <a:pt x="2029" y="14944"/>
                </a:cubicBezTo>
                <a:lnTo>
                  <a:pt x="2029" y="14944"/>
                </a:lnTo>
                <a:cubicBezTo>
                  <a:pt x="2028" y="14931"/>
                  <a:pt x="2026" y="14917"/>
                  <a:pt x="2024" y="14904"/>
                </a:cubicBezTo>
                <a:lnTo>
                  <a:pt x="2024" y="14904"/>
                </a:lnTo>
                <a:cubicBezTo>
                  <a:pt x="2027" y="14916"/>
                  <a:pt x="2030" y="14929"/>
                  <a:pt x="2033" y="14941"/>
                </a:cubicBezTo>
                <a:lnTo>
                  <a:pt x="2033" y="14941"/>
                </a:lnTo>
                <a:cubicBezTo>
                  <a:pt x="2034" y="14941"/>
                  <a:pt x="2035" y="14940"/>
                  <a:pt x="2036" y="14940"/>
                </a:cubicBezTo>
                <a:lnTo>
                  <a:pt x="2036" y="14940"/>
                </a:lnTo>
                <a:cubicBezTo>
                  <a:pt x="2036" y="14940"/>
                  <a:pt x="2036" y="14940"/>
                  <a:pt x="2036" y="14940"/>
                </a:cubicBezTo>
                <a:lnTo>
                  <a:pt x="2036" y="14940"/>
                </a:lnTo>
                <a:cubicBezTo>
                  <a:pt x="2038" y="14938"/>
                  <a:pt x="2041" y="14936"/>
                  <a:pt x="2043" y="14934"/>
                </a:cubicBezTo>
                <a:lnTo>
                  <a:pt x="2043" y="14934"/>
                </a:lnTo>
                <a:cubicBezTo>
                  <a:pt x="2047" y="14968"/>
                  <a:pt x="2049" y="15001"/>
                  <a:pt x="2049" y="15031"/>
                </a:cubicBezTo>
                <a:lnTo>
                  <a:pt x="2049" y="15031"/>
                </a:lnTo>
                <a:cubicBezTo>
                  <a:pt x="2048" y="15019"/>
                  <a:pt x="2046" y="15007"/>
                  <a:pt x="2044" y="14995"/>
                </a:cubicBezTo>
                <a:lnTo>
                  <a:pt x="2044" y="14995"/>
                </a:lnTo>
                <a:cubicBezTo>
                  <a:pt x="2046" y="15011"/>
                  <a:pt x="2047" y="15026"/>
                  <a:pt x="2048" y="15041"/>
                </a:cubicBezTo>
                <a:lnTo>
                  <a:pt x="2048" y="15041"/>
                </a:lnTo>
                <a:cubicBezTo>
                  <a:pt x="2043" y="15023"/>
                  <a:pt x="2038" y="15006"/>
                  <a:pt x="2032" y="14988"/>
                </a:cubicBezTo>
                <a:lnTo>
                  <a:pt x="2032" y="14988"/>
                </a:lnTo>
                <a:cubicBezTo>
                  <a:pt x="2032" y="14990"/>
                  <a:pt x="2032" y="14992"/>
                  <a:pt x="2032" y="14995"/>
                </a:cubicBezTo>
                <a:lnTo>
                  <a:pt x="2032" y="14995"/>
                </a:lnTo>
                <a:cubicBezTo>
                  <a:pt x="2031" y="14993"/>
                  <a:pt x="2031" y="14991"/>
                  <a:pt x="2030" y="14989"/>
                </a:cubicBezTo>
                <a:lnTo>
                  <a:pt x="2030" y="14989"/>
                </a:lnTo>
                <a:cubicBezTo>
                  <a:pt x="2030" y="14994"/>
                  <a:pt x="2031" y="14998"/>
                  <a:pt x="2031" y="15002"/>
                </a:cubicBezTo>
                <a:lnTo>
                  <a:pt x="2031" y="15002"/>
                </a:lnTo>
                <a:cubicBezTo>
                  <a:pt x="2024" y="14986"/>
                  <a:pt x="2016" y="14970"/>
                  <a:pt x="2008" y="14954"/>
                </a:cubicBezTo>
                <a:lnTo>
                  <a:pt x="2008" y="14954"/>
                </a:lnTo>
                <a:cubicBezTo>
                  <a:pt x="2008" y="14954"/>
                  <a:pt x="2008" y="14954"/>
                  <a:pt x="2008" y="14954"/>
                </a:cubicBezTo>
                <a:lnTo>
                  <a:pt x="2008" y="14954"/>
                </a:lnTo>
                <a:cubicBezTo>
                  <a:pt x="2007" y="14954"/>
                  <a:pt x="2007" y="14953"/>
                  <a:pt x="2007" y="14953"/>
                </a:cubicBezTo>
                <a:lnTo>
                  <a:pt x="2007" y="14953"/>
                </a:lnTo>
                <a:cubicBezTo>
                  <a:pt x="2000" y="14955"/>
                  <a:pt x="1992" y="14956"/>
                  <a:pt x="1983" y="14957"/>
                </a:cubicBezTo>
                <a:lnTo>
                  <a:pt x="1983" y="14957"/>
                </a:lnTo>
                <a:cubicBezTo>
                  <a:pt x="1983" y="14956"/>
                  <a:pt x="1984" y="14955"/>
                  <a:pt x="1984" y="14955"/>
                </a:cubicBezTo>
                <a:lnTo>
                  <a:pt x="1984" y="14955"/>
                </a:lnTo>
                <a:cubicBezTo>
                  <a:pt x="1984" y="14955"/>
                  <a:pt x="1983" y="14956"/>
                  <a:pt x="1983" y="14957"/>
                </a:cubicBezTo>
                <a:lnTo>
                  <a:pt x="1983" y="14957"/>
                </a:lnTo>
                <a:cubicBezTo>
                  <a:pt x="1983" y="14957"/>
                  <a:pt x="1983" y="14957"/>
                  <a:pt x="1983" y="14957"/>
                </a:cubicBezTo>
                <a:lnTo>
                  <a:pt x="1983" y="14957"/>
                </a:lnTo>
                <a:cubicBezTo>
                  <a:pt x="1983" y="14957"/>
                  <a:pt x="1983" y="14957"/>
                  <a:pt x="1983" y="14957"/>
                </a:cubicBezTo>
                <a:lnTo>
                  <a:pt x="1983" y="14957"/>
                </a:lnTo>
                <a:cubicBezTo>
                  <a:pt x="1992" y="14957"/>
                  <a:pt x="2000" y="14956"/>
                  <a:pt x="2008" y="14954"/>
                </a:cubicBezTo>
                <a:lnTo>
                  <a:pt x="2008" y="14954"/>
                </a:lnTo>
                <a:cubicBezTo>
                  <a:pt x="2016" y="14970"/>
                  <a:pt x="2024" y="14987"/>
                  <a:pt x="2031" y="15003"/>
                </a:cubicBezTo>
                <a:lnTo>
                  <a:pt x="2031" y="15003"/>
                </a:lnTo>
                <a:cubicBezTo>
                  <a:pt x="2031" y="15003"/>
                  <a:pt x="2031" y="15002"/>
                  <a:pt x="2031" y="15002"/>
                </a:cubicBezTo>
                <a:lnTo>
                  <a:pt x="2031" y="15002"/>
                </a:lnTo>
                <a:cubicBezTo>
                  <a:pt x="2031" y="15003"/>
                  <a:pt x="2031" y="15004"/>
                  <a:pt x="2032" y="15004"/>
                </a:cubicBezTo>
                <a:lnTo>
                  <a:pt x="2032" y="15004"/>
                </a:lnTo>
                <a:cubicBezTo>
                  <a:pt x="2032" y="15001"/>
                  <a:pt x="2032" y="14998"/>
                  <a:pt x="2032" y="14995"/>
                </a:cubicBezTo>
                <a:lnTo>
                  <a:pt x="2032" y="14995"/>
                </a:lnTo>
                <a:cubicBezTo>
                  <a:pt x="2036" y="15007"/>
                  <a:pt x="2040" y="15019"/>
                  <a:pt x="2043" y="15031"/>
                </a:cubicBezTo>
                <a:lnTo>
                  <a:pt x="2043" y="15031"/>
                </a:lnTo>
                <a:cubicBezTo>
                  <a:pt x="2040" y="15022"/>
                  <a:pt x="2036" y="15013"/>
                  <a:pt x="2032" y="15004"/>
                </a:cubicBezTo>
                <a:lnTo>
                  <a:pt x="2032" y="15004"/>
                </a:lnTo>
                <a:cubicBezTo>
                  <a:pt x="2032" y="15005"/>
                  <a:pt x="2032" y="15005"/>
                  <a:pt x="2032" y="15005"/>
                </a:cubicBezTo>
                <a:lnTo>
                  <a:pt x="2032" y="15005"/>
                </a:lnTo>
                <a:cubicBezTo>
                  <a:pt x="2031" y="15004"/>
                  <a:pt x="2031" y="15004"/>
                  <a:pt x="2031" y="15003"/>
                </a:cubicBezTo>
                <a:lnTo>
                  <a:pt x="2031" y="15003"/>
                </a:lnTo>
                <a:cubicBezTo>
                  <a:pt x="2031" y="15008"/>
                  <a:pt x="2031" y="15014"/>
                  <a:pt x="2032" y="15019"/>
                </a:cubicBezTo>
                <a:lnTo>
                  <a:pt x="2032" y="15019"/>
                </a:lnTo>
                <a:cubicBezTo>
                  <a:pt x="2032" y="15014"/>
                  <a:pt x="2032" y="15010"/>
                  <a:pt x="2032" y="15005"/>
                </a:cubicBezTo>
                <a:lnTo>
                  <a:pt x="2032" y="15005"/>
                </a:lnTo>
                <a:cubicBezTo>
                  <a:pt x="2036" y="15016"/>
                  <a:pt x="2041" y="15026"/>
                  <a:pt x="2045" y="15036"/>
                </a:cubicBezTo>
                <a:lnTo>
                  <a:pt x="2045" y="15036"/>
                </a:lnTo>
                <a:cubicBezTo>
                  <a:pt x="2046" y="15040"/>
                  <a:pt x="2047" y="15044"/>
                  <a:pt x="2048" y="15048"/>
                </a:cubicBezTo>
                <a:lnTo>
                  <a:pt x="2048" y="15048"/>
                </a:lnTo>
                <a:cubicBezTo>
                  <a:pt x="2048" y="15047"/>
                  <a:pt x="2048" y="15046"/>
                  <a:pt x="2048" y="15044"/>
                </a:cubicBezTo>
                <a:lnTo>
                  <a:pt x="2048" y="15044"/>
                </a:lnTo>
                <a:cubicBezTo>
                  <a:pt x="2049" y="15045"/>
                  <a:pt x="2049" y="15046"/>
                  <a:pt x="2049" y="15047"/>
                </a:cubicBezTo>
                <a:lnTo>
                  <a:pt x="2049" y="15047"/>
                </a:lnTo>
                <a:cubicBezTo>
                  <a:pt x="2049" y="15049"/>
                  <a:pt x="2049" y="15050"/>
                  <a:pt x="2049" y="15051"/>
                </a:cubicBezTo>
                <a:lnTo>
                  <a:pt x="2049" y="15051"/>
                </a:lnTo>
                <a:cubicBezTo>
                  <a:pt x="2049" y="15050"/>
                  <a:pt x="2049" y="15049"/>
                  <a:pt x="2048" y="15048"/>
                </a:cubicBezTo>
                <a:lnTo>
                  <a:pt x="2048" y="15048"/>
                </a:lnTo>
                <a:cubicBezTo>
                  <a:pt x="2049" y="15054"/>
                  <a:pt x="2049" y="15059"/>
                  <a:pt x="2049" y="15064"/>
                </a:cubicBezTo>
                <a:lnTo>
                  <a:pt x="2049" y="15064"/>
                </a:lnTo>
                <a:cubicBezTo>
                  <a:pt x="2049" y="15060"/>
                  <a:pt x="2049" y="15056"/>
                  <a:pt x="2049" y="15051"/>
                </a:cubicBezTo>
                <a:lnTo>
                  <a:pt x="2049" y="15051"/>
                </a:lnTo>
                <a:cubicBezTo>
                  <a:pt x="2050" y="15054"/>
                  <a:pt x="2051" y="15057"/>
                  <a:pt x="2052" y="15060"/>
                </a:cubicBezTo>
                <a:lnTo>
                  <a:pt x="2052" y="15060"/>
                </a:lnTo>
                <a:cubicBezTo>
                  <a:pt x="2052" y="15059"/>
                  <a:pt x="2052" y="15058"/>
                  <a:pt x="2052" y="15057"/>
                </a:cubicBezTo>
                <a:lnTo>
                  <a:pt x="2052" y="15057"/>
                </a:lnTo>
                <a:cubicBezTo>
                  <a:pt x="2052" y="15057"/>
                  <a:pt x="2052" y="15057"/>
                  <a:pt x="2052" y="15057"/>
                </a:cubicBezTo>
                <a:lnTo>
                  <a:pt x="2052" y="15057"/>
                </a:lnTo>
                <a:cubicBezTo>
                  <a:pt x="2052" y="15057"/>
                  <a:pt x="2052" y="15057"/>
                  <a:pt x="2052" y="15056"/>
                </a:cubicBezTo>
                <a:lnTo>
                  <a:pt x="2052" y="15056"/>
                </a:lnTo>
                <a:cubicBezTo>
                  <a:pt x="2052" y="15057"/>
                  <a:pt x="2052" y="15057"/>
                  <a:pt x="2052" y="15057"/>
                </a:cubicBezTo>
                <a:lnTo>
                  <a:pt x="2052" y="15057"/>
                </a:lnTo>
                <a:cubicBezTo>
                  <a:pt x="2052" y="15055"/>
                  <a:pt x="2051" y="15053"/>
                  <a:pt x="2051" y="15051"/>
                </a:cubicBezTo>
                <a:lnTo>
                  <a:pt x="2051" y="15051"/>
                </a:lnTo>
                <a:cubicBezTo>
                  <a:pt x="2051" y="15052"/>
                  <a:pt x="2051" y="15053"/>
                  <a:pt x="2052" y="15054"/>
                </a:cubicBezTo>
                <a:lnTo>
                  <a:pt x="2052" y="15054"/>
                </a:lnTo>
                <a:cubicBezTo>
                  <a:pt x="2052" y="15055"/>
                  <a:pt x="2052" y="15056"/>
                  <a:pt x="2052" y="15056"/>
                </a:cubicBezTo>
                <a:lnTo>
                  <a:pt x="2052" y="15056"/>
                </a:lnTo>
                <a:cubicBezTo>
                  <a:pt x="2052" y="15056"/>
                  <a:pt x="2052" y="15055"/>
                  <a:pt x="2052" y="15055"/>
                </a:cubicBezTo>
                <a:lnTo>
                  <a:pt x="2052" y="15055"/>
                </a:lnTo>
                <a:cubicBezTo>
                  <a:pt x="2053" y="15056"/>
                  <a:pt x="2053" y="15058"/>
                  <a:pt x="2054" y="15059"/>
                </a:cubicBezTo>
                <a:lnTo>
                  <a:pt x="2054" y="15059"/>
                </a:lnTo>
                <a:cubicBezTo>
                  <a:pt x="2054" y="15060"/>
                  <a:pt x="2053" y="15061"/>
                  <a:pt x="2053" y="15061"/>
                </a:cubicBezTo>
                <a:lnTo>
                  <a:pt x="2053" y="15061"/>
                </a:lnTo>
                <a:cubicBezTo>
                  <a:pt x="2053" y="15060"/>
                  <a:pt x="2053" y="15058"/>
                  <a:pt x="2052" y="15057"/>
                </a:cubicBezTo>
                <a:lnTo>
                  <a:pt x="2052" y="15057"/>
                </a:lnTo>
                <a:cubicBezTo>
                  <a:pt x="2052" y="15059"/>
                  <a:pt x="2053" y="15061"/>
                  <a:pt x="2053" y="15064"/>
                </a:cubicBezTo>
                <a:lnTo>
                  <a:pt x="2053" y="15064"/>
                </a:lnTo>
                <a:cubicBezTo>
                  <a:pt x="2053" y="15064"/>
                  <a:pt x="2053" y="15064"/>
                  <a:pt x="2053" y="15064"/>
                </a:cubicBezTo>
                <a:lnTo>
                  <a:pt x="2053" y="15064"/>
                </a:lnTo>
                <a:cubicBezTo>
                  <a:pt x="2053" y="15064"/>
                  <a:pt x="2053" y="15065"/>
                  <a:pt x="2053" y="15065"/>
                </a:cubicBezTo>
                <a:lnTo>
                  <a:pt x="2053" y="15065"/>
                </a:lnTo>
                <a:cubicBezTo>
                  <a:pt x="2063" y="15173"/>
                  <a:pt x="2051" y="15260"/>
                  <a:pt x="2023" y="15279"/>
                </a:cubicBezTo>
                <a:lnTo>
                  <a:pt x="2023" y="15279"/>
                </a:lnTo>
                <a:cubicBezTo>
                  <a:pt x="2023" y="15279"/>
                  <a:pt x="2023" y="15279"/>
                  <a:pt x="2023" y="15279"/>
                </a:cubicBezTo>
                <a:lnTo>
                  <a:pt x="2023" y="15279"/>
                </a:lnTo>
                <a:cubicBezTo>
                  <a:pt x="2023" y="15279"/>
                  <a:pt x="2023" y="15279"/>
                  <a:pt x="2023" y="15279"/>
                </a:cubicBezTo>
                <a:lnTo>
                  <a:pt x="2023" y="15279"/>
                </a:lnTo>
                <a:cubicBezTo>
                  <a:pt x="2023" y="15279"/>
                  <a:pt x="2023" y="15279"/>
                  <a:pt x="2023" y="15279"/>
                </a:cubicBezTo>
                <a:lnTo>
                  <a:pt x="2023" y="15279"/>
                </a:lnTo>
                <a:cubicBezTo>
                  <a:pt x="2025" y="15289"/>
                  <a:pt x="2028" y="15298"/>
                  <a:pt x="2030" y="15307"/>
                </a:cubicBezTo>
                <a:lnTo>
                  <a:pt x="2030" y="15307"/>
                </a:lnTo>
                <a:cubicBezTo>
                  <a:pt x="2067" y="15306"/>
                  <a:pt x="2083" y="15219"/>
                  <a:pt x="2062" y="15102"/>
                </a:cubicBezTo>
                <a:lnTo>
                  <a:pt x="2062" y="15102"/>
                </a:lnTo>
                <a:cubicBezTo>
                  <a:pt x="2091" y="15232"/>
                  <a:pt x="2090" y="15346"/>
                  <a:pt x="2077" y="15388"/>
                </a:cubicBezTo>
                <a:lnTo>
                  <a:pt x="2077" y="15388"/>
                </a:lnTo>
                <a:cubicBezTo>
                  <a:pt x="2072" y="15363"/>
                  <a:pt x="2068" y="15331"/>
                  <a:pt x="2065" y="15293"/>
                </a:cubicBezTo>
                <a:lnTo>
                  <a:pt x="2065" y="15293"/>
                </a:lnTo>
                <a:cubicBezTo>
                  <a:pt x="2068" y="15334"/>
                  <a:pt x="2072" y="15365"/>
                  <a:pt x="2077" y="15389"/>
                </a:cubicBezTo>
                <a:lnTo>
                  <a:pt x="2077" y="15389"/>
                </a:lnTo>
                <a:cubicBezTo>
                  <a:pt x="2077" y="15389"/>
                  <a:pt x="2077" y="15388"/>
                  <a:pt x="2077" y="15388"/>
                </a:cubicBezTo>
                <a:lnTo>
                  <a:pt x="2077" y="15388"/>
                </a:lnTo>
                <a:cubicBezTo>
                  <a:pt x="2080" y="15402"/>
                  <a:pt x="2083" y="15414"/>
                  <a:pt x="2086" y="15424"/>
                </a:cubicBezTo>
                <a:lnTo>
                  <a:pt x="2086" y="15424"/>
                </a:lnTo>
                <a:cubicBezTo>
                  <a:pt x="2086" y="15424"/>
                  <a:pt x="2086" y="15424"/>
                  <a:pt x="2086" y="15424"/>
                </a:cubicBezTo>
                <a:lnTo>
                  <a:pt x="2086" y="15424"/>
                </a:lnTo>
                <a:cubicBezTo>
                  <a:pt x="2086" y="15424"/>
                  <a:pt x="2086" y="15424"/>
                  <a:pt x="2086" y="15424"/>
                </a:cubicBezTo>
                <a:lnTo>
                  <a:pt x="2086" y="15424"/>
                </a:lnTo>
                <a:cubicBezTo>
                  <a:pt x="2086" y="15424"/>
                  <a:pt x="2086" y="15424"/>
                  <a:pt x="2086" y="15424"/>
                </a:cubicBezTo>
                <a:lnTo>
                  <a:pt x="2086" y="15424"/>
                </a:lnTo>
                <a:cubicBezTo>
                  <a:pt x="2090" y="15427"/>
                  <a:pt x="2093" y="15428"/>
                  <a:pt x="2096" y="15428"/>
                </a:cubicBezTo>
                <a:cubicBezTo>
                  <a:pt x="2103" y="15428"/>
                  <a:pt x="2109" y="15422"/>
                  <a:pt x="2114" y="15412"/>
                </a:cubicBezTo>
                <a:lnTo>
                  <a:pt x="2114" y="15412"/>
                </a:lnTo>
                <a:cubicBezTo>
                  <a:pt x="2113" y="15423"/>
                  <a:pt x="2112" y="15433"/>
                  <a:pt x="2112" y="15443"/>
                </a:cubicBezTo>
                <a:lnTo>
                  <a:pt x="2112" y="15443"/>
                </a:lnTo>
                <a:cubicBezTo>
                  <a:pt x="2117" y="15434"/>
                  <a:pt x="2121" y="15415"/>
                  <a:pt x="2121" y="15391"/>
                </a:cubicBezTo>
                <a:cubicBezTo>
                  <a:pt x="2121" y="15385"/>
                  <a:pt x="2121" y="15380"/>
                  <a:pt x="2121" y="15374"/>
                </a:cubicBezTo>
                <a:lnTo>
                  <a:pt x="2121" y="15374"/>
                </a:lnTo>
                <a:cubicBezTo>
                  <a:pt x="2120" y="15390"/>
                  <a:pt x="2117" y="15403"/>
                  <a:pt x="2114" y="15412"/>
                </a:cubicBezTo>
                <a:lnTo>
                  <a:pt x="2114" y="15412"/>
                </a:lnTo>
                <a:cubicBezTo>
                  <a:pt x="2115" y="15395"/>
                  <a:pt x="2117" y="15377"/>
                  <a:pt x="2120" y="15356"/>
                </a:cubicBezTo>
                <a:lnTo>
                  <a:pt x="2120" y="15356"/>
                </a:lnTo>
                <a:cubicBezTo>
                  <a:pt x="2120" y="15362"/>
                  <a:pt x="2120" y="15368"/>
                  <a:pt x="2121" y="15374"/>
                </a:cubicBezTo>
                <a:lnTo>
                  <a:pt x="2121" y="15374"/>
                </a:lnTo>
                <a:cubicBezTo>
                  <a:pt x="2121" y="15370"/>
                  <a:pt x="2121" y="15366"/>
                  <a:pt x="2121" y="15363"/>
                </a:cubicBezTo>
                <a:cubicBezTo>
                  <a:pt x="2121" y="15359"/>
                  <a:pt x="2121" y="15354"/>
                  <a:pt x="2121" y="15350"/>
                </a:cubicBezTo>
                <a:lnTo>
                  <a:pt x="2121" y="15350"/>
                </a:lnTo>
                <a:cubicBezTo>
                  <a:pt x="2121" y="15350"/>
                  <a:pt x="2121" y="15349"/>
                  <a:pt x="2121" y="15349"/>
                </a:cubicBezTo>
                <a:lnTo>
                  <a:pt x="2121" y="15349"/>
                </a:lnTo>
                <a:cubicBezTo>
                  <a:pt x="2121" y="15393"/>
                  <a:pt x="2122" y="15430"/>
                  <a:pt x="2124" y="15461"/>
                </a:cubicBezTo>
                <a:lnTo>
                  <a:pt x="2124" y="15461"/>
                </a:lnTo>
                <a:cubicBezTo>
                  <a:pt x="2128" y="15455"/>
                  <a:pt x="2132" y="15446"/>
                  <a:pt x="2135" y="15432"/>
                </a:cubicBezTo>
                <a:cubicBezTo>
                  <a:pt x="2135" y="15407"/>
                  <a:pt x="2135" y="15370"/>
                  <a:pt x="2131" y="15324"/>
                </a:cubicBezTo>
                <a:lnTo>
                  <a:pt x="2131" y="15324"/>
                </a:lnTo>
                <a:cubicBezTo>
                  <a:pt x="2133" y="15340"/>
                  <a:pt x="2136" y="15356"/>
                  <a:pt x="2138" y="15371"/>
                </a:cubicBezTo>
                <a:lnTo>
                  <a:pt x="2138" y="15371"/>
                </a:lnTo>
                <a:cubicBezTo>
                  <a:pt x="2141" y="15416"/>
                  <a:pt x="2139" y="15452"/>
                  <a:pt x="2135" y="15474"/>
                </a:cubicBezTo>
                <a:cubicBezTo>
                  <a:pt x="2135" y="15494"/>
                  <a:pt x="2132" y="15509"/>
                  <a:pt x="2129" y="15516"/>
                </a:cubicBezTo>
                <a:lnTo>
                  <a:pt x="2129" y="15516"/>
                </a:lnTo>
                <a:cubicBezTo>
                  <a:pt x="2127" y="15501"/>
                  <a:pt x="2126" y="15483"/>
                  <a:pt x="2124" y="15461"/>
                </a:cubicBezTo>
                <a:lnTo>
                  <a:pt x="2124" y="15461"/>
                </a:lnTo>
                <a:cubicBezTo>
                  <a:pt x="2121" y="15465"/>
                  <a:pt x="2118" y="15468"/>
                  <a:pt x="2114" y="15468"/>
                </a:cubicBezTo>
                <a:cubicBezTo>
                  <a:pt x="2113" y="15468"/>
                  <a:pt x="2112" y="15467"/>
                  <a:pt x="2111" y="15467"/>
                </a:cubicBezTo>
                <a:lnTo>
                  <a:pt x="2111" y="15467"/>
                </a:lnTo>
                <a:cubicBezTo>
                  <a:pt x="2112" y="15506"/>
                  <a:pt x="2117" y="15523"/>
                  <a:pt x="2123" y="15523"/>
                </a:cubicBezTo>
                <a:cubicBezTo>
                  <a:pt x="2125" y="15523"/>
                  <a:pt x="2127" y="15521"/>
                  <a:pt x="2129" y="15516"/>
                </a:cubicBezTo>
                <a:lnTo>
                  <a:pt x="2129" y="15516"/>
                </a:lnTo>
                <a:cubicBezTo>
                  <a:pt x="2132" y="15545"/>
                  <a:pt x="2136" y="15563"/>
                  <a:pt x="2138" y="15568"/>
                </a:cubicBezTo>
                <a:lnTo>
                  <a:pt x="2138" y="15568"/>
                </a:lnTo>
                <a:cubicBezTo>
                  <a:pt x="2137" y="15570"/>
                  <a:pt x="2136" y="15571"/>
                  <a:pt x="2135" y="15572"/>
                </a:cubicBezTo>
                <a:cubicBezTo>
                  <a:pt x="2144" y="15603"/>
                  <a:pt x="2147" y="15619"/>
                  <a:pt x="2148" y="15619"/>
                </a:cubicBezTo>
                <a:cubicBezTo>
                  <a:pt x="2150" y="15619"/>
                  <a:pt x="2145" y="15559"/>
                  <a:pt x="2159" y="15442"/>
                </a:cubicBezTo>
                <a:lnTo>
                  <a:pt x="2159" y="15442"/>
                </a:lnTo>
                <a:cubicBezTo>
                  <a:pt x="2142" y="15593"/>
                  <a:pt x="2177" y="15718"/>
                  <a:pt x="2140" y="15718"/>
                </a:cubicBezTo>
                <a:cubicBezTo>
                  <a:pt x="2135" y="15718"/>
                  <a:pt x="2129" y="15716"/>
                  <a:pt x="2121" y="15711"/>
                </a:cubicBezTo>
                <a:lnTo>
                  <a:pt x="2121" y="15711"/>
                </a:lnTo>
                <a:cubicBezTo>
                  <a:pt x="2134" y="15722"/>
                  <a:pt x="2144" y="15727"/>
                  <a:pt x="2151" y="15727"/>
                </a:cubicBezTo>
                <a:cubicBezTo>
                  <a:pt x="2182" y="15727"/>
                  <a:pt x="2171" y="15633"/>
                  <a:pt x="2204" y="15474"/>
                </a:cubicBezTo>
                <a:lnTo>
                  <a:pt x="2204" y="15474"/>
                </a:lnTo>
                <a:cubicBezTo>
                  <a:pt x="2168" y="15658"/>
                  <a:pt x="2196" y="15788"/>
                  <a:pt x="2146" y="15788"/>
                </a:cubicBezTo>
                <a:cubicBezTo>
                  <a:pt x="2139" y="15788"/>
                  <a:pt x="2131" y="15786"/>
                  <a:pt x="2121" y="15781"/>
                </a:cubicBezTo>
                <a:lnTo>
                  <a:pt x="2121" y="15781"/>
                </a:lnTo>
                <a:cubicBezTo>
                  <a:pt x="2152" y="15801"/>
                  <a:pt x="2179" y="15812"/>
                  <a:pt x="2202" y="15812"/>
                </a:cubicBezTo>
                <a:cubicBezTo>
                  <a:pt x="2259" y="15812"/>
                  <a:pt x="2288" y="15742"/>
                  <a:pt x="2288" y="15572"/>
                </a:cubicBezTo>
                <a:lnTo>
                  <a:pt x="2288" y="15572"/>
                </a:lnTo>
                <a:cubicBezTo>
                  <a:pt x="2300" y="15777"/>
                  <a:pt x="2329" y="15898"/>
                  <a:pt x="2257" y="15898"/>
                </a:cubicBezTo>
                <a:cubicBezTo>
                  <a:pt x="2241" y="15898"/>
                  <a:pt x="2219" y="15892"/>
                  <a:pt x="2191" y="15879"/>
                </a:cubicBezTo>
                <a:lnTo>
                  <a:pt x="2191" y="15879"/>
                </a:lnTo>
                <a:cubicBezTo>
                  <a:pt x="2227" y="15897"/>
                  <a:pt x="2270" y="15917"/>
                  <a:pt x="2315" y="15936"/>
                </a:cubicBezTo>
                <a:lnTo>
                  <a:pt x="2315" y="15936"/>
                </a:lnTo>
                <a:cubicBezTo>
                  <a:pt x="2306" y="15931"/>
                  <a:pt x="2297" y="15926"/>
                  <a:pt x="2288" y="15921"/>
                </a:cubicBezTo>
                <a:lnTo>
                  <a:pt x="2288" y="15921"/>
                </a:lnTo>
                <a:cubicBezTo>
                  <a:pt x="2311" y="15932"/>
                  <a:pt x="2334" y="15943"/>
                  <a:pt x="2357" y="15954"/>
                </a:cubicBezTo>
                <a:lnTo>
                  <a:pt x="2357" y="15954"/>
                </a:lnTo>
                <a:cubicBezTo>
                  <a:pt x="2343" y="15948"/>
                  <a:pt x="2329" y="15942"/>
                  <a:pt x="2315" y="15936"/>
                </a:cubicBezTo>
                <a:lnTo>
                  <a:pt x="2315" y="15936"/>
                </a:lnTo>
                <a:cubicBezTo>
                  <a:pt x="2442" y="16010"/>
                  <a:pt x="2574" y="16067"/>
                  <a:pt x="2646" y="16074"/>
                </a:cubicBezTo>
                <a:lnTo>
                  <a:pt x="2646" y="16074"/>
                </a:lnTo>
                <a:cubicBezTo>
                  <a:pt x="2557" y="16042"/>
                  <a:pt x="2454" y="15999"/>
                  <a:pt x="2357" y="15954"/>
                </a:cubicBezTo>
                <a:lnTo>
                  <a:pt x="2357" y="15954"/>
                </a:lnTo>
                <a:cubicBezTo>
                  <a:pt x="2434" y="15985"/>
                  <a:pt x="2513" y="16013"/>
                  <a:pt x="2573" y="16025"/>
                </a:cubicBezTo>
                <a:lnTo>
                  <a:pt x="2573" y="16025"/>
                </a:lnTo>
                <a:cubicBezTo>
                  <a:pt x="2527" y="16002"/>
                  <a:pt x="2478" y="15976"/>
                  <a:pt x="2428" y="15948"/>
                </a:cubicBezTo>
                <a:lnTo>
                  <a:pt x="2428" y="15948"/>
                </a:lnTo>
                <a:cubicBezTo>
                  <a:pt x="2477" y="15976"/>
                  <a:pt x="2527" y="16001"/>
                  <a:pt x="2575" y="16025"/>
                </a:cubicBezTo>
                <a:lnTo>
                  <a:pt x="2575" y="16025"/>
                </a:lnTo>
                <a:cubicBezTo>
                  <a:pt x="2574" y="16025"/>
                  <a:pt x="2573" y="16025"/>
                  <a:pt x="2573" y="16025"/>
                </a:cubicBezTo>
                <a:lnTo>
                  <a:pt x="2573" y="16025"/>
                </a:lnTo>
                <a:cubicBezTo>
                  <a:pt x="2608" y="16043"/>
                  <a:pt x="2641" y="16059"/>
                  <a:pt x="2672" y="16073"/>
                </a:cubicBezTo>
                <a:lnTo>
                  <a:pt x="2672" y="16073"/>
                </a:lnTo>
                <a:cubicBezTo>
                  <a:pt x="2673" y="16073"/>
                  <a:pt x="2673" y="16073"/>
                  <a:pt x="2673" y="16073"/>
                </a:cubicBezTo>
                <a:lnTo>
                  <a:pt x="2673" y="16073"/>
                </a:lnTo>
                <a:cubicBezTo>
                  <a:pt x="2642" y="16058"/>
                  <a:pt x="2609" y="16042"/>
                  <a:pt x="2575" y="16025"/>
                </a:cubicBezTo>
                <a:lnTo>
                  <a:pt x="2575" y="16025"/>
                </a:lnTo>
                <a:cubicBezTo>
                  <a:pt x="2595" y="16029"/>
                  <a:pt x="2613" y="16032"/>
                  <a:pt x="2628" y="16032"/>
                </a:cubicBezTo>
                <a:cubicBezTo>
                  <a:pt x="2678" y="16032"/>
                  <a:pt x="2694" y="16008"/>
                  <a:pt x="2648" y="15943"/>
                </a:cubicBezTo>
                <a:lnTo>
                  <a:pt x="2648" y="15943"/>
                </a:lnTo>
                <a:cubicBezTo>
                  <a:pt x="2714" y="16028"/>
                  <a:pt x="2713" y="16066"/>
                  <a:pt x="2673" y="16073"/>
                </a:cubicBezTo>
                <a:lnTo>
                  <a:pt x="2673" y="16073"/>
                </a:lnTo>
                <a:cubicBezTo>
                  <a:pt x="2691" y="16081"/>
                  <a:pt x="2708" y="16089"/>
                  <a:pt x="2724" y="16096"/>
                </a:cubicBezTo>
                <a:lnTo>
                  <a:pt x="2724" y="16096"/>
                </a:lnTo>
                <a:cubicBezTo>
                  <a:pt x="2708" y="16089"/>
                  <a:pt x="2691" y="16081"/>
                  <a:pt x="2672" y="16073"/>
                </a:cubicBezTo>
                <a:lnTo>
                  <a:pt x="2672" y="16073"/>
                </a:lnTo>
                <a:cubicBezTo>
                  <a:pt x="2668" y="16074"/>
                  <a:pt x="2664" y="16074"/>
                  <a:pt x="2659" y="16074"/>
                </a:cubicBezTo>
                <a:cubicBezTo>
                  <a:pt x="2655" y="16074"/>
                  <a:pt x="2650" y="16074"/>
                  <a:pt x="2646" y="16074"/>
                </a:cubicBezTo>
                <a:lnTo>
                  <a:pt x="2646" y="16074"/>
                </a:lnTo>
                <a:cubicBezTo>
                  <a:pt x="2681" y="16086"/>
                  <a:pt x="2714" y="16097"/>
                  <a:pt x="2743" y="16105"/>
                </a:cubicBezTo>
                <a:lnTo>
                  <a:pt x="2743" y="16105"/>
                </a:lnTo>
                <a:cubicBezTo>
                  <a:pt x="2883" y="16167"/>
                  <a:pt x="2991" y="16204"/>
                  <a:pt x="3020" y="16204"/>
                </a:cubicBezTo>
                <a:cubicBezTo>
                  <a:pt x="3045" y="16204"/>
                  <a:pt x="3013" y="16177"/>
                  <a:pt x="2895" y="16114"/>
                </a:cubicBezTo>
                <a:lnTo>
                  <a:pt x="2895" y="16114"/>
                </a:lnTo>
                <a:cubicBezTo>
                  <a:pt x="2917" y="16139"/>
                  <a:pt x="2914" y="16151"/>
                  <a:pt x="2893" y="16151"/>
                </a:cubicBezTo>
                <a:cubicBezTo>
                  <a:pt x="2867" y="16151"/>
                  <a:pt x="2816" y="16134"/>
                  <a:pt x="2746" y="16106"/>
                </a:cubicBezTo>
                <a:lnTo>
                  <a:pt x="2746" y="16106"/>
                </a:lnTo>
                <a:cubicBezTo>
                  <a:pt x="2785" y="16116"/>
                  <a:pt x="2817" y="16122"/>
                  <a:pt x="2838" y="16122"/>
                </a:cubicBezTo>
                <a:cubicBezTo>
                  <a:pt x="2862" y="16122"/>
                  <a:pt x="2872" y="16114"/>
                  <a:pt x="2862" y="16096"/>
                </a:cubicBezTo>
                <a:lnTo>
                  <a:pt x="2862" y="16096"/>
                </a:lnTo>
                <a:cubicBezTo>
                  <a:pt x="2874" y="16102"/>
                  <a:pt x="2885" y="16108"/>
                  <a:pt x="2895" y="16114"/>
                </a:cubicBezTo>
                <a:lnTo>
                  <a:pt x="2895" y="16114"/>
                </a:lnTo>
                <a:cubicBezTo>
                  <a:pt x="2895" y="16113"/>
                  <a:pt x="2895" y="16113"/>
                  <a:pt x="2894" y="16113"/>
                </a:cubicBezTo>
                <a:lnTo>
                  <a:pt x="2894" y="16113"/>
                </a:lnTo>
                <a:cubicBezTo>
                  <a:pt x="3106" y="16222"/>
                  <a:pt x="3208" y="16273"/>
                  <a:pt x="3185" y="16273"/>
                </a:cubicBezTo>
                <a:cubicBezTo>
                  <a:pt x="3184" y="16273"/>
                  <a:pt x="3182" y="16273"/>
                  <a:pt x="3180" y="16273"/>
                </a:cubicBezTo>
                <a:lnTo>
                  <a:pt x="3180" y="16273"/>
                </a:lnTo>
                <a:cubicBezTo>
                  <a:pt x="3391" y="16336"/>
                  <a:pt x="3421" y="16349"/>
                  <a:pt x="3320" y="16451"/>
                </a:cubicBezTo>
                <a:cubicBezTo>
                  <a:pt x="3383" y="16394"/>
                  <a:pt x="3420" y="16360"/>
                  <a:pt x="3447" y="16360"/>
                </a:cubicBezTo>
                <a:cubicBezTo>
                  <a:pt x="3485" y="16360"/>
                  <a:pt x="3502" y="16431"/>
                  <a:pt x="3544" y="16604"/>
                </a:cubicBezTo>
                <a:cubicBezTo>
                  <a:pt x="3520" y="16482"/>
                  <a:pt x="3512" y="16421"/>
                  <a:pt x="3531" y="16421"/>
                </a:cubicBezTo>
                <a:cubicBezTo>
                  <a:pt x="3559" y="16421"/>
                  <a:pt x="3643" y="16541"/>
                  <a:pt x="3823" y="16785"/>
                </a:cubicBezTo>
                <a:cubicBezTo>
                  <a:pt x="3703" y="16620"/>
                  <a:pt x="3653" y="16548"/>
                  <a:pt x="3665" y="16548"/>
                </a:cubicBezTo>
                <a:cubicBezTo>
                  <a:pt x="3679" y="16548"/>
                  <a:pt x="3773" y="16640"/>
                  <a:pt x="3935" y="16795"/>
                </a:cubicBezTo>
                <a:lnTo>
                  <a:pt x="3935" y="16795"/>
                </a:lnTo>
                <a:cubicBezTo>
                  <a:pt x="3914" y="16774"/>
                  <a:pt x="3906" y="16764"/>
                  <a:pt x="3909" y="16764"/>
                </a:cubicBezTo>
                <a:lnTo>
                  <a:pt x="3909" y="16764"/>
                </a:lnTo>
                <a:cubicBezTo>
                  <a:pt x="3921" y="16764"/>
                  <a:pt x="4134" y="16937"/>
                  <a:pt x="4353" y="17092"/>
                </a:cubicBezTo>
                <a:cubicBezTo>
                  <a:pt x="4213" y="16785"/>
                  <a:pt x="4645" y="16730"/>
                  <a:pt x="4869" y="16660"/>
                </a:cubicBezTo>
                <a:cubicBezTo>
                  <a:pt x="4980" y="16465"/>
                  <a:pt x="5189" y="16297"/>
                  <a:pt x="5399" y="16227"/>
                </a:cubicBezTo>
                <a:cubicBezTo>
                  <a:pt x="5510" y="16032"/>
                  <a:pt x="5706" y="15893"/>
                  <a:pt x="5915" y="15781"/>
                </a:cubicBezTo>
                <a:cubicBezTo>
                  <a:pt x="6054" y="15614"/>
                  <a:pt x="6236" y="15432"/>
                  <a:pt x="6445" y="15349"/>
                </a:cubicBezTo>
                <a:cubicBezTo>
                  <a:pt x="6556" y="15153"/>
                  <a:pt x="6794" y="15056"/>
                  <a:pt x="6961" y="14916"/>
                </a:cubicBezTo>
                <a:cubicBezTo>
                  <a:pt x="7142" y="14763"/>
                  <a:pt x="7310" y="14623"/>
                  <a:pt x="7491" y="14484"/>
                </a:cubicBezTo>
                <a:cubicBezTo>
                  <a:pt x="7644" y="14316"/>
                  <a:pt x="7840" y="14177"/>
                  <a:pt x="8007" y="14037"/>
                </a:cubicBezTo>
                <a:cubicBezTo>
                  <a:pt x="8356" y="13745"/>
                  <a:pt x="8705" y="13466"/>
                  <a:pt x="9053" y="13173"/>
                </a:cubicBezTo>
                <a:cubicBezTo>
                  <a:pt x="9834" y="12531"/>
                  <a:pt x="10629" y="11862"/>
                  <a:pt x="11299" y="11136"/>
                </a:cubicBezTo>
                <a:cubicBezTo>
                  <a:pt x="11996" y="10383"/>
                  <a:pt x="12596" y="9546"/>
                  <a:pt x="13294" y="8793"/>
                </a:cubicBezTo>
                <a:cubicBezTo>
                  <a:pt x="14075" y="7970"/>
                  <a:pt x="14981" y="7258"/>
                  <a:pt x="15888" y="6561"/>
                </a:cubicBezTo>
                <a:cubicBezTo>
                  <a:pt x="17492" y="5320"/>
                  <a:pt x="19096" y="4064"/>
                  <a:pt x="20700" y="2837"/>
                </a:cubicBezTo>
                <a:cubicBezTo>
                  <a:pt x="20491" y="2781"/>
                  <a:pt x="20268" y="2711"/>
                  <a:pt x="20045" y="2641"/>
                </a:cubicBezTo>
                <a:cubicBezTo>
                  <a:pt x="19975" y="2628"/>
                  <a:pt x="19877" y="2586"/>
                  <a:pt x="19808" y="2572"/>
                </a:cubicBezTo>
                <a:cubicBezTo>
                  <a:pt x="19755" y="2561"/>
                  <a:pt x="19679" y="2464"/>
                  <a:pt x="19627" y="2464"/>
                </a:cubicBezTo>
                <a:cubicBezTo>
                  <a:pt x="19609" y="2464"/>
                  <a:pt x="19595" y="2474"/>
                  <a:pt x="19584" y="2502"/>
                </a:cubicBezTo>
                <a:cubicBezTo>
                  <a:pt x="19539" y="2412"/>
                  <a:pt x="19077" y="2233"/>
                  <a:pt x="19006" y="2233"/>
                </a:cubicBezTo>
                <a:cubicBezTo>
                  <a:pt x="18967" y="2233"/>
                  <a:pt x="19043" y="2285"/>
                  <a:pt x="19361" y="2432"/>
                </a:cubicBezTo>
                <a:cubicBezTo>
                  <a:pt x="19028" y="2285"/>
                  <a:pt x="18765" y="2183"/>
                  <a:pt x="18612" y="2130"/>
                </a:cubicBezTo>
                <a:lnTo>
                  <a:pt x="18612" y="2130"/>
                </a:lnTo>
                <a:cubicBezTo>
                  <a:pt x="18706" y="2144"/>
                  <a:pt x="18816" y="2161"/>
                  <a:pt x="18943" y="2181"/>
                </a:cubicBezTo>
                <a:cubicBezTo>
                  <a:pt x="18804" y="2159"/>
                  <a:pt x="18687" y="2139"/>
                  <a:pt x="18590" y="2122"/>
                </a:cubicBezTo>
                <a:lnTo>
                  <a:pt x="18590" y="2122"/>
                </a:lnTo>
                <a:cubicBezTo>
                  <a:pt x="18597" y="2124"/>
                  <a:pt x="18605" y="2127"/>
                  <a:pt x="18612" y="2130"/>
                </a:cubicBezTo>
                <a:lnTo>
                  <a:pt x="18612" y="2130"/>
                </a:lnTo>
                <a:cubicBezTo>
                  <a:pt x="18578" y="2124"/>
                  <a:pt x="18546" y="2119"/>
                  <a:pt x="18516" y="2115"/>
                </a:cubicBezTo>
                <a:lnTo>
                  <a:pt x="18516" y="2115"/>
                </a:lnTo>
                <a:cubicBezTo>
                  <a:pt x="18515" y="2115"/>
                  <a:pt x="18513" y="2115"/>
                  <a:pt x="18511" y="2115"/>
                </a:cubicBezTo>
                <a:lnTo>
                  <a:pt x="18511" y="2115"/>
                </a:lnTo>
                <a:cubicBezTo>
                  <a:pt x="18595" y="2155"/>
                  <a:pt x="18795" y="2236"/>
                  <a:pt x="19138" y="2363"/>
                </a:cubicBezTo>
                <a:cubicBezTo>
                  <a:pt x="18822" y="2247"/>
                  <a:pt x="18591" y="2170"/>
                  <a:pt x="18445" y="2122"/>
                </a:cubicBezTo>
                <a:lnTo>
                  <a:pt x="18445" y="2122"/>
                </a:lnTo>
                <a:cubicBezTo>
                  <a:pt x="18411" y="2126"/>
                  <a:pt x="18380" y="2129"/>
                  <a:pt x="18350" y="2133"/>
                </a:cubicBezTo>
                <a:lnTo>
                  <a:pt x="18350" y="2133"/>
                </a:lnTo>
                <a:cubicBezTo>
                  <a:pt x="18349" y="2132"/>
                  <a:pt x="18348" y="2132"/>
                  <a:pt x="18347" y="2132"/>
                </a:cubicBezTo>
                <a:lnTo>
                  <a:pt x="18347" y="2132"/>
                </a:lnTo>
                <a:cubicBezTo>
                  <a:pt x="18355" y="2129"/>
                  <a:pt x="18364" y="2125"/>
                  <a:pt x="18372" y="2122"/>
                </a:cubicBezTo>
                <a:lnTo>
                  <a:pt x="18372" y="2122"/>
                </a:lnTo>
                <a:cubicBezTo>
                  <a:pt x="18372" y="2122"/>
                  <a:pt x="18372" y="2122"/>
                  <a:pt x="18372" y="2122"/>
                </a:cubicBezTo>
                <a:lnTo>
                  <a:pt x="18372" y="2122"/>
                </a:lnTo>
                <a:cubicBezTo>
                  <a:pt x="18380" y="2119"/>
                  <a:pt x="18389" y="2115"/>
                  <a:pt x="18398" y="2112"/>
                </a:cubicBezTo>
                <a:lnTo>
                  <a:pt x="18398" y="2112"/>
                </a:lnTo>
                <a:cubicBezTo>
                  <a:pt x="18389" y="2115"/>
                  <a:pt x="18381" y="2119"/>
                  <a:pt x="18372" y="2122"/>
                </a:cubicBezTo>
                <a:lnTo>
                  <a:pt x="18372" y="2122"/>
                </a:lnTo>
                <a:cubicBezTo>
                  <a:pt x="18391" y="2121"/>
                  <a:pt x="18412" y="2120"/>
                  <a:pt x="18433" y="2118"/>
                </a:cubicBezTo>
                <a:lnTo>
                  <a:pt x="18433" y="2118"/>
                </a:lnTo>
                <a:cubicBezTo>
                  <a:pt x="18437" y="2120"/>
                  <a:pt x="18441" y="2121"/>
                  <a:pt x="18445" y="2122"/>
                </a:cubicBezTo>
                <a:lnTo>
                  <a:pt x="18445" y="2122"/>
                </a:lnTo>
                <a:cubicBezTo>
                  <a:pt x="18466" y="2120"/>
                  <a:pt x="18488" y="2118"/>
                  <a:pt x="18511" y="2115"/>
                </a:cubicBezTo>
                <a:lnTo>
                  <a:pt x="18511" y="2115"/>
                </a:lnTo>
                <a:cubicBezTo>
                  <a:pt x="18510" y="2115"/>
                  <a:pt x="18508" y="2114"/>
                  <a:pt x="18507" y="2114"/>
                </a:cubicBezTo>
                <a:lnTo>
                  <a:pt x="18507" y="2114"/>
                </a:lnTo>
                <a:cubicBezTo>
                  <a:pt x="18510" y="2114"/>
                  <a:pt x="18513" y="2114"/>
                  <a:pt x="18516" y="2115"/>
                </a:cubicBezTo>
                <a:lnTo>
                  <a:pt x="18516" y="2115"/>
                </a:lnTo>
                <a:cubicBezTo>
                  <a:pt x="18524" y="2114"/>
                  <a:pt x="18531" y="2113"/>
                  <a:pt x="18539" y="2113"/>
                </a:cubicBezTo>
                <a:lnTo>
                  <a:pt x="18539" y="2113"/>
                </a:lnTo>
                <a:cubicBezTo>
                  <a:pt x="18536" y="2112"/>
                  <a:pt x="18534" y="2112"/>
                  <a:pt x="18532" y="2111"/>
                </a:cubicBezTo>
                <a:lnTo>
                  <a:pt x="18532" y="2111"/>
                </a:lnTo>
                <a:cubicBezTo>
                  <a:pt x="18523" y="2112"/>
                  <a:pt x="18515" y="2113"/>
                  <a:pt x="18507" y="2113"/>
                </a:cubicBezTo>
                <a:lnTo>
                  <a:pt x="18507" y="2113"/>
                </a:lnTo>
                <a:cubicBezTo>
                  <a:pt x="18499" y="2109"/>
                  <a:pt x="18492" y="2106"/>
                  <a:pt x="18486" y="2103"/>
                </a:cubicBezTo>
                <a:lnTo>
                  <a:pt x="18486" y="2103"/>
                </a:lnTo>
                <a:cubicBezTo>
                  <a:pt x="18501" y="2106"/>
                  <a:pt x="18516" y="2109"/>
                  <a:pt x="18532" y="2111"/>
                </a:cubicBezTo>
                <a:lnTo>
                  <a:pt x="18532" y="2111"/>
                </a:lnTo>
                <a:cubicBezTo>
                  <a:pt x="18539" y="2111"/>
                  <a:pt x="18546" y="2110"/>
                  <a:pt x="18553" y="2110"/>
                </a:cubicBezTo>
                <a:lnTo>
                  <a:pt x="18553" y="2110"/>
                </a:lnTo>
                <a:cubicBezTo>
                  <a:pt x="18555" y="2110"/>
                  <a:pt x="18556" y="2110"/>
                  <a:pt x="18557" y="2111"/>
                </a:cubicBezTo>
                <a:lnTo>
                  <a:pt x="18557" y="2111"/>
                </a:lnTo>
                <a:cubicBezTo>
                  <a:pt x="18599" y="2107"/>
                  <a:pt x="18644" y="2102"/>
                  <a:pt x="18692" y="2098"/>
                </a:cubicBezTo>
                <a:lnTo>
                  <a:pt x="18692" y="2098"/>
                </a:lnTo>
                <a:cubicBezTo>
                  <a:pt x="18642" y="2102"/>
                  <a:pt x="18596" y="2106"/>
                  <a:pt x="18553" y="2110"/>
                </a:cubicBezTo>
                <a:lnTo>
                  <a:pt x="18553" y="2110"/>
                </a:lnTo>
                <a:cubicBezTo>
                  <a:pt x="18507" y="2095"/>
                  <a:pt x="18478" y="2087"/>
                  <a:pt x="18468" y="2087"/>
                </a:cubicBezTo>
                <a:cubicBezTo>
                  <a:pt x="18460" y="2087"/>
                  <a:pt x="18466" y="2092"/>
                  <a:pt x="18486" y="2103"/>
                </a:cubicBezTo>
                <a:lnTo>
                  <a:pt x="18486" y="2103"/>
                </a:lnTo>
                <a:cubicBezTo>
                  <a:pt x="18470" y="2100"/>
                  <a:pt x="18455" y="2097"/>
                  <a:pt x="18441" y="2095"/>
                </a:cubicBezTo>
                <a:lnTo>
                  <a:pt x="18441" y="2095"/>
                </a:lnTo>
                <a:cubicBezTo>
                  <a:pt x="18468" y="2087"/>
                  <a:pt x="18495" y="2078"/>
                  <a:pt x="18524" y="2070"/>
                </a:cubicBezTo>
                <a:lnTo>
                  <a:pt x="18524" y="2070"/>
                </a:lnTo>
                <a:cubicBezTo>
                  <a:pt x="18495" y="2078"/>
                  <a:pt x="18467" y="2087"/>
                  <a:pt x="18441" y="2094"/>
                </a:cubicBezTo>
                <a:lnTo>
                  <a:pt x="18441" y="2094"/>
                </a:lnTo>
                <a:cubicBezTo>
                  <a:pt x="18329" y="2073"/>
                  <a:pt x="18268" y="2060"/>
                  <a:pt x="18259" y="2060"/>
                </a:cubicBezTo>
                <a:cubicBezTo>
                  <a:pt x="18251" y="2060"/>
                  <a:pt x="18280" y="2070"/>
                  <a:pt x="18345" y="2090"/>
                </a:cubicBezTo>
                <a:lnTo>
                  <a:pt x="18345" y="2090"/>
                </a:lnTo>
                <a:cubicBezTo>
                  <a:pt x="18301" y="2084"/>
                  <a:pt x="18267" y="2080"/>
                  <a:pt x="18244" y="2079"/>
                </a:cubicBezTo>
                <a:lnTo>
                  <a:pt x="18244" y="2079"/>
                </a:lnTo>
                <a:cubicBezTo>
                  <a:pt x="18236" y="2083"/>
                  <a:pt x="18229" y="2087"/>
                  <a:pt x="18222" y="2091"/>
                </a:cubicBezTo>
                <a:lnTo>
                  <a:pt x="18222" y="2091"/>
                </a:lnTo>
                <a:cubicBezTo>
                  <a:pt x="18222" y="2091"/>
                  <a:pt x="18222" y="2091"/>
                  <a:pt x="18222" y="2091"/>
                </a:cubicBezTo>
                <a:lnTo>
                  <a:pt x="18222" y="2091"/>
                </a:lnTo>
                <a:cubicBezTo>
                  <a:pt x="18199" y="2104"/>
                  <a:pt x="18177" y="2117"/>
                  <a:pt x="18156" y="2130"/>
                </a:cubicBezTo>
                <a:lnTo>
                  <a:pt x="18156" y="2130"/>
                </a:lnTo>
                <a:cubicBezTo>
                  <a:pt x="18108" y="2130"/>
                  <a:pt x="18106" y="2130"/>
                  <a:pt x="18146" y="2135"/>
                </a:cubicBezTo>
                <a:lnTo>
                  <a:pt x="18146" y="2135"/>
                </a:lnTo>
                <a:cubicBezTo>
                  <a:pt x="18125" y="2147"/>
                  <a:pt x="18104" y="2159"/>
                  <a:pt x="18085" y="2170"/>
                </a:cubicBezTo>
                <a:lnTo>
                  <a:pt x="18085" y="2170"/>
                </a:lnTo>
                <a:cubicBezTo>
                  <a:pt x="18085" y="2170"/>
                  <a:pt x="18085" y="2170"/>
                  <a:pt x="18085" y="2170"/>
                </a:cubicBezTo>
                <a:lnTo>
                  <a:pt x="18085" y="2170"/>
                </a:lnTo>
                <a:cubicBezTo>
                  <a:pt x="18105" y="2159"/>
                  <a:pt x="18125" y="2147"/>
                  <a:pt x="18146" y="2135"/>
                </a:cubicBezTo>
                <a:lnTo>
                  <a:pt x="18146" y="2135"/>
                </a:lnTo>
                <a:cubicBezTo>
                  <a:pt x="18165" y="2138"/>
                  <a:pt x="18194" y="2141"/>
                  <a:pt x="18232" y="2147"/>
                </a:cubicBezTo>
                <a:lnTo>
                  <a:pt x="18232" y="2147"/>
                </a:lnTo>
                <a:cubicBezTo>
                  <a:pt x="18243" y="2145"/>
                  <a:pt x="18255" y="2144"/>
                  <a:pt x="18267" y="2143"/>
                </a:cubicBezTo>
                <a:lnTo>
                  <a:pt x="18267" y="2143"/>
                </a:lnTo>
                <a:cubicBezTo>
                  <a:pt x="18263" y="2144"/>
                  <a:pt x="18258" y="2146"/>
                  <a:pt x="18254" y="2148"/>
                </a:cubicBezTo>
                <a:lnTo>
                  <a:pt x="18254" y="2148"/>
                </a:lnTo>
                <a:cubicBezTo>
                  <a:pt x="18253" y="2148"/>
                  <a:pt x="18251" y="2149"/>
                  <a:pt x="18249" y="2149"/>
                </a:cubicBezTo>
                <a:lnTo>
                  <a:pt x="18249" y="2149"/>
                </a:lnTo>
                <a:cubicBezTo>
                  <a:pt x="18243" y="2149"/>
                  <a:pt x="18238" y="2148"/>
                  <a:pt x="18232" y="2147"/>
                </a:cubicBezTo>
                <a:lnTo>
                  <a:pt x="18232" y="2147"/>
                </a:lnTo>
                <a:cubicBezTo>
                  <a:pt x="18165" y="2156"/>
                  <a:pt x="18116" y="2163"/>
                  <a:pt x="18085" y="2170"/>
                </a:cubicBezTo>
                <a:lnTo>
                  <a:pt x="18085" y="2170"/>
                </a:lnTo>
                <a:cubicBezTo>
                  <a:pt x="18073" y="2177"/>
                  <a:pt x="18062" y="2184"/>
                  <a:pt x="18051" y="2190"/>
                </a:cubicBezTo>
                <a:lnTo>
                  <a:pt x="18051" y="2190"/>
                </a:lnTo>
                <a:cubicBezTo>
                  <a:pt x="18050" y="2190"/>
                  <a:pt x="18050" y="2190"/>
                  <a:pt x="18050" y="2190"/>
                </a:cubicBezTo>
                <a:lnTo>
                  <a:pt x="18050" y="2190"/>
                </a:lnTo>
                <a:cubicBezTo>
                  <a:pt x="18034" y="2200"/>
                  <a:pt x="18018" y="2209"/>
                  <a:pt x="18003" y="2218"/>
                </a:cubicBezTo>
                <a:lnTo>
                  <a:pt x="18003" y="2218"/>
                </a:lnTo>
                <a:cubicBezTo>
                  <a:pt x="17963" y="2229"/>
                  <a:pt x="17953" y="2234"/>
                  <a:pt x="17971" y="2236"/>
                </a:cubicBezTo>
                <a:lnTo>
                  <a:pt x="17971" y="2236"/>
                </a:lnTo>
                <a:cubicBezTo>
                  <a:pt x="17970" y="2236"/>
                  <a:pt x="17969" y="2237"/>
                  <a:pt x="17968" y="2237"/>
                </a:cubicBezTo>
                <a:lnTo>
                  <a:pt x="17968" y="2237"/>
                </a:lnTo>
                <a:cubicBezTo>
                  <a:pt x="17969" y="2237"/>
                  <a:pt x="17969" y="2237"/>
                  <a:pt x="17970" y="2237"/>
                </a:cubicBezTo>
                <a:lnTo>
                  <a:pt x="17970" y="2237"/>
                </a:lnTo>
                <a:cubicBezTo>
                  <a:pt x="17971" y="2236"/>
                  <a:pt x="17971" y="2236"/>
                  <a:pt x="17972" y="2236"/>
                </a:cubicBezTo>
                <a:lnTo>
                  <a:pt x="17972" y="2236"/>
                </a:lnTo>
                <a:cubicBezTo>
                  <a:pt x="17972" y="2236"/>
                  <a:pt x="17973" y="2236"/>
                  <a:pt x="17973" y="2236"/>
                </a:cubicBezTo>
                <a:lnTo>
                  <a:pt x="17973" y="2236"/>
                </a:lnTo>
                <a:cubicBezTo>
                  <a:pt x="18001" y="2226"/>
                  <a:pt x="18040" y="2214"/>
                  <a:pt x="18090" y="2199"/>
                </a:cubicBezTo>
                <a:lnTo>
                  <a:pt x="18090" y="2199"/>
                </a:lnTo>
                <a:cubicBezTo>
                  <a:pt x="18100" y="2201"/>
                  <a:pt x="18112" y="2202"/>
                  <a:pt x="18127" y="2203"/>
                </a:cubicBezTo>
                <a:lnTo>
                  <a:pt x="18127" y="2203"/>
                </a:lnTo>
                <a:cubicBezTo>
                  <a:pt x="18162" y="2188"/>
                  <a:pt x="18199" y="2172"/>
                  <a:pt x="18239" y="2155"/>
                </a:cubicBezTo>
                <a:lnTo>
                  <a:pt x="18239" y="2155"/>
                </a:lnTo>
                <a:cubicBezTo>
                  <a:pt x="18182" y="2172"/>
                  <a:pt x="18132" y="2186"/>
                  <a:pt x="18090" y="2199"/>
                </a:cubicBezTo>
                <a:lnTo>
                  <a:pt x="18090" y="2199"/>
                </a:lnTo>
                <a:cubicBezTo>
                  <a:pt x="18085" y="2198"/>
                  <a:pt x="18080" y="2198"/>
                  <a:pt x="18076" y="2197"/>
                </a:cubicBezTo>
                <a:lnTo>
                  <a:pt x="18076" y="2197"/>
                </a:lnTo>
                <a:cubicBezTo>
                  <a:pt x="18046" y="2205"/>
                  <a:pt x="18022" y="2212"/>
                  <a:pt x="18004" y="2217"/>
                </a:cubicBezTo>
                <a:lnTo>
                  <a:pt x="18004" y="2217"/>
                </a:lnTo>
                <a:cubicBezTo>
                  <a:pt x="18019" y="2208"/>
                  <a:pt x="18035" y="2200"/>
                  <a:pt x="18051" y="2190"/>
                </a:cubicBezTo>
                <a:lnTo>
                  <a:pt x="18051" y="2190"/>
                </a:lnTo>
                <a:cubicBezTo>
                  <a:pt x="18055" y="2193"/>
                  <a:pt x="18064" y="2195"/>
                  <a:pt x="18076" y="2197"/>
                </a:cubicBezTo>
                <a:lnTo>
                  <a:pt x="18076" y="2197"/>
                </a:lnTo>
                <a:cubicBezTo>
                  <a:pt x="18120" y="2185"/>
                  <a:pt x="18178" y="2169"/>
                  <a:pt x="18249" y="2149"/>
                </a:cubicBezTo>
                <a:lnTo>
                  <a:pt x="18249" y="2149"/>
                </a:lnTo>
                <a:cubicBezTo>
                  <a:pt x="18250" y="2149"/>
                  <a:pt x="18250" y="2150"/>
                  <a:pt x="18251" y="2150"/>
                </a:cubicBezTo>
                <a:lnTo>
                  <a:pt x="18251" y="2150"/>
                </a:lnTo>
                <a:cubicBezTo>
                  <a:pt x="18247" y="2151"/>
                  <a:pt x="18243" y="2153"/>
                  <a:pt x="18239" y="2155"/>
                </a:cubicBezTo>
                <a:lnTo>
                  <a:pt x="18239" y="2155"/>
                </a:lnTo>
                <a:cubicBezTo>
                  <a:pt x="18239" y="2154"/>
                  <a:pt x="18240" y="2154"/>
                  <a:pt x="18241" y="2154"/>
                </a:cubicBezTo>
                <a:lnTo>
                  <a:pt x="18241" y="2154"/>
                </a:lnTo>
                <a:cubicBezTo>
                  <a:pt x="18201" y="2171"/>
                  <a:pt x="18164" y="2188"/>
                  <a:pt x="18128" y="2203"/>
                </a:cubicBezTo>
                <a:lnTo>
                  <a:pt x="18128" y="2203"/>
                </a:lnTo>
                <a:cubicBezTo>
                  <a:pt x="18128" y="2203"/>
                  <a:pt x="18127" y="2203"/>
                  <a:pt x="18127" y="2203"/>
                </a:cubicBezTo>
                <a:lnTo>
                  <a:pt x="18127" y="2203"/>
                </a:lnTo>
                <a:cubicBezTo>
                  <a:pt x="18102" y="2214"/>
                  <a:pt x="18078" y="2224"/>
                  <a:pt x="18055" y="2234"/>
                </a:cubicBezTo>
                <a:lnTo>
                  <a:pt x="18055" y="2234"/>
                </a:lnTo>
                <a:cubicBezTo>
                  <a:pt x="18057" y="2234"/>
                  <a:pt x="18058" y="2234"/>
                  <a:pt x="18059" y="2234"/>
                </a:cubicBezTo>
                <a:lnTo>
                  <a:pt x="18059" y="2234"/>
                </a:lnTo>
                <a:cubicBezTo>
                  <a:pt x="18081" y="2224"/>
                  <a:pt x="18104" y="2214"/>
                  <a:pt x="18128" y="2203"/>
                </a:cubicBezTo>
                <a:lnTo>
                  <a:pt x="18128" y="2203"/>
                </a:lnTo>
                <a:cubicBezTo>
                  <a:pt x="18137" y="2204"/>
                  <a:pt x="18147" y="2205"/>
                  <a:pt x="18158" y="2206"/>
                </a:cubicBezTo>
                <a:lnTo>
                  <a:pt x="18158" y="2206"/>
                </a:lnTo>
                <a:cubicBezTo>
                  <a:pt x="18197" y="2190"/>
                  <a:pt x="18241" y="2173"/>
                  <a:pt x="18287" y="2155"/>
                </a:cubicBezTo>
                <a:lnTo>
                  <a:pt x="18287" y="2155"/>
                </a:lnTo>
                <a:cubicBezTo>
                  <a:pt x="18287" y="2155"/>
                  <a:pt x="18287" y="2155"/>
                  <a:pt x="18287" y="2155"/>
                </a:cubicBezTo>
                <a:lnTo>
                  <a:pt x="18287" y="2155"/>
                </a:lnTo>
                <a:cubicBezTo>
                  <a:pt x="18305" y="2148"/>
                  <a:pt x="18324" y="2141"/>
                  <a:pt x="18342" y="2134"/>
                </a:cubicBezTo>
                <a:lnTo>
                  <a:pt x="18342" y="2134"/>
                </a:lnTo>
                <a:cubicBezTo>
                  <a:pt x="18345" y="2133"/>
                  <a:pt x="18348" y="2133"/>
                  <a:pt x="18350" y="2133"/>
                </a:cubicBezTo>
                <a:lnTo>
                  <a:pt x="18350" y="2133"/>
                </a:lnTo>
                <a:cubicBezTo>
                  <a:pt x="18379" y="2141"/>
                  <a:pt x="18413" y="2151"/>
                  <a:pt x="18450" y="2162"/>
                </a:cubicBezTo>
                <a:lnTo>
                  <a:pt x="18450" y="2162"/>
                </a:lnTo>
                <a:cubicBezTo>
                  <a:pt x="18461" y="2159"/>
                  <a:pt x="18472" y="2156"/>
                  <a:pt x="18483" y="2153"/>
                </a:cubicBezTo>
                <a:lnTo>
                  <a:pt x="18483" y="2153"/>
                </a:lnTo>
                <a:cubicBezTo>
                  <a:pt x="18472" y="2156"/>
                  <a:pt x="18462" y="2159"/>
                  <a:pt x="18452" y="2162"/>
                </a:cubicBezTo>
                <a:lnTo>
                  <a:pt x="18452" y="2162"/>
                </a:lnTo>
                <a:cubicBezTo>
                  <a:pt x="18451" y="2162"/>
                  <a:pt x="18451" y="2162"/>
                  <a:pt x="18450" y="2162"/>
                </a:cubicBezTo>
                <a:lnTo>
                  <a:pt x="18450" y="2162"/>
                </a:lnTo>
                <a:cubicBezTo>
                  <a:pt x="18433" y="2166"/>
                  <a:pt x="18416" y="2170"/>
                  <a:pt x="18400" y="2174"/>
                </a:cubicBezTo>
                <a:lnTo>
                  <a:pt x="18400" y="2174"/>
                </a:lnTo>
                <a:cubicBezTo>
                  <a:pt x="18358" y="2167"/>
                  <a:pt x="18320" y="2161"/>
                  <a:pt x="18287" y="2155"/>
                </a:cubicBezTo>
                <a:lnTo>
                  <a:pt x="18287" y="2155"/>
                </a:lnTo>
                <a:cubicBezTo>
                  <a:pt x="18242" y="2173"/>
                  <a:pt x="18199" y="2190"/>
                  <a:pt x="18160" y="2206"/>
                </a:cubicBezTo>
                <a:lnTo>
                  <a:pt x="18160" y="2206"/>
                </a:lnTo>
                <a:cubicBezTo>
                  <a:pt x="18186" y="2208"/>
                  <a:pt x="18218" y="2209"/>
                  <a:pt x="18254" y="2211"/>
                </a:cubicBezTo>
                <a:lnTo>
                  <a:pt x="18254" y="2211"/>
                </a:lnTo>
                <a:cubicBezTo>
                  <a:pt x="18299" y="2200"/>
                  <a:pt x="18347" y="2188"/>
                  <a:pt x="18400" y="2174"/>
                </a:cubicBezTo>
                <a:lnTo>
                  <a:pt x="18400" y="2174"/>
                </a:lnTo>
                <a:cubicBezTo>
                  <a:pt x="18401" y="2175"/>
                  <a:pt x="18403" y="2175"/>
                  <a:pt x="18404" y="2175"/>
                </a:cubicBezTo>
                <a:lnTo>
                  <a:pt x="18404" y="2175"/>
                </a:lnTo>
                <a:cubicBezTo>
                  <a:pt x="18420" y="2171"/>
                  <a:pt x="18436" y="2166"/>
                  <a:pt x="18452" y="2162"/>
                </a:cubicBezTo>
                <a:lnTo>
                  <a:pt x="18452" y="2162"/>
                </a:lnTo>
                <a:cubicBezTo>
                  <a:pt x="18480" y="2170"/>
                  <a:pt x="18511" y="2178"/>
                  <a:pt x="18544" y="2188"/>
                </a:cubicBezTo>
                <a:lnTo>
                  <a:pt x="18544" y="2188"/>
                </a:lnTo>
                <a:cubicBezTo>
                  <a:pt x="18560" y="2185"/>
                  <a:pt x="18577" y="2183"/>
                  <a:pt x="18594" y="2181"/>
                </a:cubicBezTo>
                <a:lnTo>
                  <a:pt x="18594" y="2181"/>
                </a:lnTo>
                <a:cubicBezTo>
                  <a:pt x="18578" y="2184"/>
                  <a:pt x="18562" y="2186"/>
                  <a:pt x="18546" y="2188"/>
                </a:cubicBezTo>
                <a:lnTo>
                  <a:pt x="18546" y="2188"/>
                </a:lnTo>
                <a:cubicBezTo>
                  <a:pt x="18545" y="2188"/>
                  <a:pt x="18544" y="2188"/>
                  <a:pt x="18544" y="2188"/>
                </a:cubicBezTo>
                <a:lnTo>
                  <a:pt x="18544" y="2188"/>
                </a:lnTo>
                <a:cubicBezTo>
                  <a:pt x="18529" y="2190"/>
                  <a:pt x="18514" y="2191"/>
                  <a:pt x="18499" y="2193"/>
                </a:cubicBezTo>
                <a:lnTo>
                  <a:pt x="18499" y="2193"/>
                </a:lnTo>
                <a:cubicBezTo>
                  <a:pt x="18465" y="2187"/>
                  <a:pt x="18434" y="2181"/>
                  <a:pt x="18404" y="2175"/>
                </a:cubicBezTo>
                <a:lnTo>
                  <a:pt x="18404" y="2175"/>
                </a:lnTo>
                <a:cubicBezTo>
                  <a:pt x="18358" y="2188"/>
                  <a:pt x="18315" y="2200"/>
                  <a:pt x="18274" y="2212"/>
                </a:cubicBezTo>
                <a:lnTo>
                  <a:pt x="18274" y="2212"/>
                </a:lnTo>
                <a:cubicBezTo>
                  <a:pt x="18267" y="2212"/>
                  <a:pt x="18261" y="2211"/>
                  <a:pt x="18254" y="2211"/>
                </a:cubicBezTo>
                <a:lnTo>
                  <a:pt x="18254" y="2211"/>
                </a:lnTo>
                <a:cubicBezTo>
                  <a:pt x="18229" y="2217"/>
                  <a:pt x="18205" y="2223"/>
                  <a:pt x="18182" y="2229"/>
                </a:cubicBezTo>
                <a:lnTo>
                  <a:pt x="18182" y="2229"/>
                </a:lnTo>
                <a:cubicBezTo>
                  <a:pt x="18195" y="2228"/>
                  <a:pt x="18207" y="2228"/>
                  <a:pt x="18220" y="2227"/>
                </a:cubicBezTo>
                <a:lnTo>
                  <a:pt x="18220" y="2227"/>
                </a:lnTo>
                <a:cubicBezTo>
                  <a:pt x="18238" y="2222"/>
                  <a:pt x="18256" y="2217"/>
                  <a:pt x="18274" y="2212"/>
                </a:cubicBezTo>
                <a:lnTo>
                  <a:pt x="18274" y="2212"/>
                </a:lnTo>
                <a:cubicBezTo>
                  <a:pt x="18294" y="2213"/>
                  <a:pt x="18315" y="2214"/>
                  <a:pt x="18338" y="2214"/>
                </a:cubicBezTo>
                <a:lnTo>
                  <a:pt x="18338" y="2214"/>
                </a:lnTo>
                <a:cubicBezTo>
                  <a:pt x="18387" y="2208"/>
                  <a:pt x="18441" y="2201"/>
                  <a:pt x="18499" y="2193"/>
                </a:cubicBezTo>
                <a:lnTo>
                  <a:pt x="18499" y="2193"/>
                </a:lnTo>
                <a:cubicBezTo>
                  <a:pt x="18501" y="2194"/>
                  <a:pt x="18502" y="2194"/>
                  <a:pt x="18504" y="2194"/>
                </a:cubicBezTo>
                <a:lnTo>
                  <a:pt x="18504" y="2194"/>
                </a:lnTo>
                <a:cubicBezTo>
                  <a:pt x="18518" y="2192"/>
                  <a:pt x="18532" y="2190"/>
                  <a:pt x="18546" y="2188"/>
                </a:cubicBezTo>
                <a:lnTo>
                  <a:pt x="18546" y="2188"/>
                </a:lnTo>
                <a:cubicBezTo>
                  <a:pt x="18584" y="2199"/>
                  <a:pt x="18625" y="2210"/>
                  <a:pt x="18670" y="2222"/>
                </a:cubicBezTo>
                <a:lnTo>
                  <a:pt x="18670" y="2222"/>
                </a:lnTo>
                <a:cubicBezTo>
                  <a:pt x="18658" y="2222"/>
                  <a:pt x="18646" y="2222"/>
                  <a:pt x="18634" y="2222"/>
                </a:cubicBezTo>
                <a:lnTo>
                  <a:pt x="18634" y="2222"/>
                </a:lnTo>
                <a:cubicBezTo>
                  <a:pt x="18634" y="2222"/>
                  <a:pt x="18635" y="2222"/>
                  <a:pt x="18636" y="2222"/>
                </a:cubicBezTo>
                <a:lnTo>
                  <a:pt x="18636" y="2222"/>
                </a:lnTo>
                <a:cubicBezTo>
                  <a:pt x="18609" y="2222"/>
                  <a:pt x="18582" y="2222"/>
                  <a:pt x="18557" y="2222"/>
                </a:cubicBezTo>
                <a:cubicBezTo>
                  <a:pt x="18461" y="2222"/>
                  <a:pt x="18376" y="2223"/>
                  <a:pt x="18303" y="2225"/>
                </a:cubicBezTo>
                <a:lnTo>
                  <a:pt x="18303" y="2225"/>
                </a:lnTo>
                <a:cubicBezTo>
                  <a:pt x="18238" y="2235"/>
                  <a:pt x="18181" y="2245"/>
                  <a:pt x="18131" y="2253"/>
                </a:cubicBezTo>
                <a:lnTo>
                  <a:pt x="18131" y="2253"/>
                </a:lnTo>
                <a:cubicBezTo>
                  <a:pt x="17931" y="2311"/>
                  <a:pt x="17819" y="2345"/>
                  <a:pt x="17803" y="2347"/>
                </a:cubicBezTo>
                <a:lnTo>
                  <a:pt x="17803" y="2347"/>
                </a:lnTo>
                <a:cubicBezTo>
                  <a:pt x="17791" y="2352"/>
                  <a:pt x="17781" y="2355"/>
                  <a:pt x="17773" y="2358"/>
                </a:cubicBezTo>
                <a:lnTo>
                  <a:pt x="17773" y="2358"/>
                </a:lnTo>
                <a:cubicBezTo>
                  <a:pt x="17782" y="2355"/>
                  <a:pt x="17791" y="2351"/>
                  <a:pt x="17801" y="2347"/>
                </a:cubicBezTo>
                <a:lnTo>
                  <a:pt x="17801" y="2347"/>
                </a:lnTo>
                <a:cubicBezTo>
                  <a:pt x="17801" y="2347"/>
                  <a:pt x="17801" y="2347"/>
                  <a:pt x="17802" y="2347"/>
                </a:cubicBezTo>
                <a:cubicBezTo>
                  <a:pt x="17802" y="2347"/>
                  <a:pt x="17803" y="2347"/>
                  <a:pt x="17803" y="2347"/>
                </a:cubicBezTo>
                <a:lnTo>
                  <a:pt x="17803" y="2347"/>
                </a:lnTo>
                <a:cubicBezTo>
                  <a:pt x="17839" y="2333"/>
                  <a:pt x="17893" y="2311"/>
                  <a:pt x="17966" y="2282"/>
                </a:cubicBezTo>
                <a:lnTo>
                  <a:pt x="17966" y="2282"/>
                </a:lnTo>
                <a:cubicBezTo>
                  <a:pt x="18007" y="2275"/>
                  <a:pt x="18062" y="2265"/>
                  <a:pt x="18131" y="2253"/>
                </a:cubicBezTo>
                <a:lnTo>
                  <a:pt x="18131" y="2253"/>
                </a:lnTo>
                <a:cubicBezTo>
                  <a:pt x="18154" y="2246"/>
                  <a:pt x="18179" y="2239"/>
                  <a:pt x="18205" y="2232"/>
                </a:cubicBezTo>
                <a:lnTo>
                  <a:pt x="18205" y="2232"/>
                </a:lnTo>
                <a:cubicBezTo>
                  <a:pt x="18177" y="2235"/>
                  <a:pt x="18152" y="2239"/>
                  <a:pt x="18128" y="2242"/>
                </a:cubicBezTo>
                <a:lnTo>
                  <a:pt x="18128" y="2242"/>
                </a:lnTo>
                <a:cubicBezTo>
                  <a:pt x="18068" y="2256"/>
                  <a:pt x="18019" y="2268"/>
                  <a:pt x="17981" y="2277"/>
                </a:cubicBezTo>
                <a:lnTo>
                  <a:pt x="17981" y="2277"/>
                </a:lnTo>
                <a:cubicBezTo>
                  <a:pt x="18000" y="2269"/>
                  <a:pt x="18020" y="2261"/>
                  <a:pt x="18041" y="2253"/>
                </a:cubicBezTo>
                <a:lnTo>
                  <a:pt x="18041" y="2253"/>
                </a:lnTo>
                <a:cubicBezTo>
                  <a:pt x="18038" y="2253"/>
                  <a:pt x="18036" y="2253"/>
                  <a:pt x="18034" y="2254"/>
                </a:cubicBezTo>
                <a:lnTo>
                  <a:pt x="18034" y="2254"/>
                </a:lnTo>
                <a:cubicBezTo>
                  <a:pt x="18009" y="2263"/>
                  <a:pt x="17987" y="2272"/>
                  <a:pt x="17966" y="2280"/>
                </a:cubicBezTo>
                <a:lnTo>
                  <a:pt x="17966" y="2280"/>
                </a:lnTo>
                <a:cubicBezTo>
                  <a:pt x="17957" y="2282"/>
                  <a:pt x="17949" y="2284"/>
                  <a:pt x="17941" y="2285"/>
                </a:cubicBezTo>
                <a:lnTo>
                  <a:pt x="17941" y="2285"/>
                </a:lnTo>
                <a:cubicBezTo>
                  <a:pt x="17962" y="2276"/>
                  <a:pt x="17984" y="2267"/>
                  <a:pt x="18006" y="2257"/>
                </a:cubicBezTo>
                <a:lnTo>
                  <a:pt x="18006" y="2257"/>
                </a:lnTo>
                <a:cubicBezTo>
                  <a:pt x="18004" y="2257"/>
                  <a:pt x="18002" y="2257"/>
                  <a:pt x="18000" y="2258"/>
                </a:cubicBezTo>
                <a:lnTo>
                  <a:pt x="18000" y="2258"/>
                </a:lnTo>
                <a:cubicBezTo>
                  <a:pt x="18018" y="2250"/>
                  <a:pt x="18036" y="2242"/>
                  <a:pt x="18055" y="2234"/>
                </a:cubicBezTo>
                <a:lnTo>
                  <a:pt x="18055" y="2234"/>
                </a:lnTo>
                <a:cubicBezTo>
                  <a:pt x="18025" y="2235"/>
                  <a:pt x="18002" y="2236"/>
                  <a:pt x="17986" y="2236"/>
                </a:cubicBezTo>
                <a:cubicBezTo>
                  <a:pt x="17981" y="2236"/>
                  <a:pt x="17976" y="2236"/>
                  <a:pt x="17973" y="2236"/>
                </a:cubicBezTo>
                <a:lnTo>
                  <a:pt x="17973" y="2236"/>
                </a:lnTo>
                <a:cubicBezTo>
                  <a:pt x="17972" y="2236"/>
                  <a:pt x="17971" y="2236"/>
                  <a:pt x="17970" y="2237"/>
                </a:cubicBezTo>
                <a:lnTo>
                  <a:pt x="17970" y="2237"/>
                </a:lnTo>
                <a:cubicBezTo>
                  <a:pt x="17954" y="2246"/>
                  <a:pt x="17939" y="2255"/>
                  <a:pt x="17924" y="2263"/>
                </a:cubicBezTo>
                <a:lnTo>
                  <a:pt x="17924" y="2263"/>
                </a:lnTo>
                <a:cubicBezTo>
                  <a:pt x="17925" y="2263"/>
                  <a:pt x="17927" y="2263"/>
                  <a:pt x="17929" y="2263"/>
                </a:cubicBezTo>
                <a:cubicBezTo>
                  <a:pt x="17943" y="2263"/>
                  <a:pt x="17967" y="2261"/>
                  <a:pt x="18000" y="2258"/>
                </a:cubicBezTo>
                <a:lnTo>
                  <a:pt x="18000" y="2258"/>
                </a:lnTo>
                <a:cubicBezTo>
                  <a:pt x="17975" y="2269"/>
                  <a:pt x="17951" y="2279"/>
                  <a:pt x="17930" y="2288"/>
                </a:cubicBezTo>
                <a:lnTo>
                  <a:pt x="17930" y="2288"/>
                </a:lnTo>
                <a:cubicBezTo>
                  <a:pt x="17898" y="2295"/>
                  <a:pt x="17882" y="2298"/>
                  <a:pt x="17882" y="2298"/>
                </a:cubicBezTo>
                <a:cubicBezTo>
                  <a:pt x="17882" y="2298"/>
                  <a:pt x="17897" y="2296"/>
                  <a:pt x="17925" y="2290"/>
                </a:cubicBezTo>
                <a:lnTo>
                  <a:pt x="17925" y="2290"/>
                </a:lnTo>
                <a:cubicBezTo>
                  <a:pt x="17807" y="2341"/>
                  <a:pt x="17749" y="2366"/>
                  <a:pt x="17752" y="2366"/>
                </a:cubicBezTo>
                <a:cubicBezTo>
                  <a:pt x="17753" y="2366"/>
                  <a:pt x="17760" y="2363"/>
                  <a:pt x="17773" y="2358"/>
                </a:cubicBezTo>
                <a:lnTo>
                  <a:pt x="17773" y="2358"/>
                </a:lnTo>
                <a:cubicBezTo>
                  <a:pt x="17741" y="2372"/>
                  <a:pt x="17718" y="2381"/>
                  <a:pt x="17704" y="2385"/>
                </a:cubicBezTo>
                <a:lnTo>
                  <a:pt x="17704" y="2385"/>
                </a:lnTo>
                <a:cubicBezTo>
                  <a:pt x="17711" y="2381"/>
                  <a:pt x="17719" y="2377"/>
                  <a:pt x="17728" y="2372"/>
                </a:cubicBezTo>
                <a:lnTo>
                  <a:pt x="17728" y="2372"/>
                </a:lnTo>
                <a:cubicBezTo>
                  <a:pt x="17719" y="2377"/>
                  <a:pt x="17711" y="2382"/>
                  <a:pt x="17703" y="2386"/>
                </a:cubicBezTo>
                <a:lnTo>
                  <a:pt x="17703" y="2386"/>
                </a:lnTo>
                <a:cubicBezTo>
                  <a:pt x="17697" y="2388"/>
                  <a:pt x="17693" y="2389"/>
                  <a:pt x="17690" y="2389"/>
                </a:cubicBezTo>
                <a:cubicBezTo>
                  <a:pt x="17686" y="2389"/>
                  <a:pt x="17688" y="2385"/>
                  <a:pt x="17696" y="2379"/>
                </a:cubicBezTo>
                <a:lnTo>
                  <a:pt x="17696" y="2379"/>
                </a:lnTo>
                <a:cubicBezTo>
                  <a:pt x="17663" y="2401"/>
                  <a:pt x="17648" y="2411"/>
                  <a:pt x="17651" y="2411"/>
                </a:cubicBezTo>
                <a:cubicBezTo>
                  <a:pt x="17651" y="2411"/>
                  <a:pt x="17651" y="2411"/>
                  <a:pt x="17652" y="2411"/>
                </a:cubicBezTo>
                <a:lnTo>
                  <a:pt x="17652" y="2411"/>
                </a:lnTo>
                <a:cubicBezTo>
                  <a:pt x="17629" y="2422"/>
                  <a:pt x="17615" y="2427"/>
                  <a:pt x="17608" y="2427"/>
                </a:cubicBezTo>
                <a:cubicBezTo>
                  <a:pt x="17574" y="2427"/>
                  <a:pt x="17733" y="2296"/>
                  <a:pt x="18102" y="2003"/>
                </a:cubicBezTo>
                <a:lnTo>
                  <a:pt x="18102" y="2003"/>
                </a:lnTo>
                <a:cubicBezTo>
                  <a:pt x="17735" y="2294"/>
                  <a:pt x="17544" y="2450"/>
                  <a:pt x="17531" y="2450"/>
                </a:cubicBezTo>
                <a:cubicBezTo>
                  <a:pt x="17517" y="2450"/>
                  <a:pt x="17680" y="2293"/>
                  <a:pt x="18021" y="1959"/>
                </a:cubicBezTo>
                <a:lnTo>
                  <a:pt x="18021" y="1959"/>
                </a:lnTo>
                <a:cubicBezTo>
                  <a:pt x="17685" y="2288"/>
                  <a:pt x="17505" y="2459"/>
                  <a:pt x="17479" y="2459"/>
                </a:cubicBezTo>
                <a:cubicBezTo>
                  <a:pt x="17453" y="2459"/>
                  <a:pt x="17592" y="2278"/>
                  <a:pt x="17896" y="1903"/>
                </a:cubicBezTo>
                <a:lnTo>
                  <a:pt x="17896" y="1903"/>
                </a:lnTo>
                <a:cubicBezTo>
                  <a:pt x="17599" y="2269"/>
                  <a:pt x="17446" y="2457"/>
                  <a:pt x="17428" y="2457"/>
                </a:cubicBezTo>
                <a:cubicBezTo>
                  <a:pt x="17410" y="2457"/>
                  <a:pt x="17531" y="2262"/>
                  <a:pt x="17784" y="1862"/>
                </a:cubicBezTo>
                <a:lnTo>
                  <a:pt x="17784" y="1862"/>
                </a:lnTo>
                <a:cubicBezTo>
                  <a:pt x="17535" y="2257"/>
                  <a:pt x="17403" y="2458"/>
                  <a:pt x="17386" y="2458"/>
                </a:cubicBezTo>
                <a:cubicBezTo>
                  <a:pt x="17378" y="2458"/>
                  <a:pt x="17396" y="2413"/>
                  <a:pt x="17440" y="2321"/>
                </a:cubicBezTo>
                <a:lnTo>
                  <a:pt x="17440" y="2321"/>
                </a:lnTo>
                <a:cubicBezTo>
                  <a:pt x="17391" y="2414"/>
                  <a:pt x="17363" y="2461"/>
                  <a:pt x="17354" y="2461"/>
                </a:cubicBezTo>
                <a:cubicBezTo>
                  <a:pt x="17348" y="2461"/>
                  <a:pt x="17351" y="2438"/>
                  <a:pt x="17363" y="2392"/>
                </a:cubicBezTo>
                <a:lnTo>
                  <a:pt x="17363" y="2392"/>
                </a:lnTo>
                <a:cubicBezTo>
                  <a:pt x="17406" y="2302"/>
                  <a:pt x="17483" y="2139"/>
                  <a:pt x="17604" y="1902"/>
                </a:cubicBezTo>
                <a:lnTo>
                  <a:pt x="17604" y="1902"/>
                </a:lnTo>
                <a:cubicBezTo>
                  <a:pt x="17501" y="2103"/>
                  <a:pt x="17426" y="2251"/>
                  <a:pt x="17375" y="2346"/>
                </a:cubicBezTo>
                <a:lnTo>
                  <a:pt x="17375" y="2346"/>
                </a:lnTo>
                <a:cubicBezTo>
                  <a:pt x="17394" y="2282"/>
                  <a:pt x="17422" y="2191"/>
                  <a:pt x="17459" y="2074"/>
                </a:cubicBezTo>
                <a:lnTo>
                  <a:pt x="17459" y="2074"/>
                </a:lnTo>
                <a:cubicBezTo>
                  <a:pt x="17460" y="2072"/>
                  <a:pt x="17461" y="2070"/>
                  <a:pt x="17461" y="2067"/>
                </a:cubicBezTo>
                <a:lnTo>
                  <a:pt x="17461" y="2067"/>
                </a:lnTo>
                <a:cubicBezTo>
                  <a:pt x="17462" y="2064"/>
                  <a:pt x="17462" y="2062"/>
                  <a:pt x="17463" y="2059"/>
                </a:cubicBezTo>
                <a:lnTo>
                  <a:pt x="17463" y="2059"/>
                </a:lnTo>
                <a:cubicBezTo>
                  <a:pt x="17462" y="2062"/>
                  <a:pt x="17462" y="2064"/>
                  <a:pt x="17461" y="2067"/>
                </a:cubicBezTo>
                <a:lnTo>
                  <a:pt x="17461" y="2067"/>
                </a:lnTo>
                <a:cubicBezTo>
                  <a:pt x="17461" y="2050"/>
                  <a:pt x="17444" y="2008"/>
                  <a:pt x="17408" y="1944"/>
                </a:cubicBezTo>
                <a:cubicBezTo>
                  <a:pt x="17399" y="1928"/>
                  <a:pt x="17373" y="1907"/>
                  <a:pt x="17335" y="1881"/>
                </a:cubicBezTo>
                <a:lnTo>
                  <a:pt x="17335" y="1881"/>
                </a:lnTo>
                <a:cubicBezTo>
                  <a:pt x="17325" y="1908"/>
                  <a:pt x="17319" y="1936"/>
                  <a:pt x="17314" y="1965"/>
                </a:cubicBezTo>
                <a:lnTo>
                  <a:pt x="17314" y="1965"/>
                </a:lnTo>
                <a:cubicBezTo>
                  <a:pt x="17363" y="2003"/>
                  <a:pt x="17398" y="2031"/>
                  <a:pt x="17408" y="2042"/>
                </a:cubicBezTo>
                <a:cubicBezTo>
                  <a:pt x="17431" y="2064"/>
                  <a:pt x="17446" y="2075"/>
                  <a:pt x="17454" y="2075"/>
                </a:cubicBezTo>
                <a:cubicBezTo>
                  <a:pt x="17456" y="2075"/>
                  <a:pt x="17457" y="2075"/>
                  <a:pt x="17458" y="2074"/>
                </a:cubicBezTo>
                <a:lnTo>
                  <a:pt x="17458" y="2074"/>
                </a:lnTo>
                <a:cubicBezTo>
                  <a:pt x="17410" y="2221"/>
                  <a:pt x="17372" y="2328"/>
                  <a:pt x="17348" y="2395"/>
                </a:cubicBezTo>
                <a:lnTo>
                  <a:pt x="17348" y="2395"/>
                </a:lnTo>
                <a:cubicBezTo>
                  <a:pt x="17318" y="2449"/>
                  <a:pt x="17300" y="2475"/>
                  <a:pt x="17291" y="2475"/>
                </a:cubicBezTo>
                <a:cubicBezTo>
                  <a:pt x="17282" y="2475"/>
                  <a:pt x="17285" y="2442"/>
                  <a:pt x="17297" y="2376"/>
                </a:cubicBezTo>
                <a:cubicBezTo>
                  <a:pt x="17300" y="2362"/>
                  <a:pt x="17302" y="2344"/>
                  <a:pt x="17302" y="2323"/>
                </a:cubicBezTo>
                <a:lnTo>
                  <a:pt x="17302" y="2323"/>
                </a:lnTo>
                <a:cubicBezTo>
                  <a:pt x="17309" y="2314"/>
                  <a:pt x="17312" y="2277"/>
                  <a:pt x="17303" y="2216"/>
                </a:cubicBezTo>
                <a:lnTo>
                  <a:pt x="17303" y="2216"/>
                </a:lnTo>
                <a:cubicBezTo>
                  <a:pt x="17302" y="2213"/>
                  <a:pt x="17301" y="2210"/>
                  <a:pt x="17299" y="2207"/>
                </a:cubicBezTo>
                <a:lnTo>
                  <a:pt x="17299" y="2207"/>
                </a:lnTo>
                <a:cubicBezTo>
                  <a:pt x="17299" y="2202"/>
                  <a:pt x="17299" y="2197"/>
                  <a:pt x="17299" y="2192"/>
                </a:cubicBezTo>
                <a:lnTo>
                  <a:pt x="17299" y="2192"/>
                </a:lnTo>
                <a:cubicBezTo>
                  <a:pt x="17300" y="2200"/>
                  <a:pt x="17302" y="2208"/>
                  <a:pt x="17303" y="2216"/>
                </a:cubicBezTo>
                <a:lnTo>
                  <a:pt x="17303" y="2216"/>
                </a:lnTo>
                <a:cubicBezTo>
                  <a:pt x="17313" y="2240"/>
                  <a:pt x="17320" y="2260"/>
                  <a:pt x="17323" y="2277"/>
                </a:cubicBezTo>
                <a:lnTo>
                  <a:pt x="17323" y="2277"/>
                </a:lnTo>
                <a:cubicBezTo>
                  <a:pt x="17315" y="2196"/>
                  <a:pt x="17297" y="2078"/>
                  <a:pt x="17314" y="1965"/>
                </a:cubicBezTo>
                <a:lnTo>
                  <a:pt x="17314" y="1965"/>
                </a:lnTo>
                <a:cubicBezTo>
                  <a:pt x="17313" y="1964"/>
                  <a:pt x="17312" y="1963"/>
                  <a:pt x="17311" y="1962"/>
                </a:cubicBezTo>
                <a:lnTo>
                  <a:pt x="17311" y="1962"/>
                </a:lnTo>
                <a:cubicBezTo>
                  <a:pt x="17296" y="2039"/>
                  <a:pt x="17297" y="2120"/>
                  <a:pt x="17299" y="2192"/>
                </a:cubicBezTo>
                <a:lnTo>
                  <a:pt x="17299" y="2192"/>
                </a:lnTo>
                <a:cubicBezTo>
                  <a:pt x="17298" y="2188"/>
                  <a:pt x="17298" y="2185"/>
                  <a:pt x="17297" y="2181"/>
                </a:cubicBezTo>
                <a:cubicBezTo>
                  <a:pt x="17295" y="2164"/>
                  <a:pt x="17279" y="2137"/>
                  <a:pt x="17252" y="2102"/>
                </a:cubicBezTo>
                <a:lnTo>
                  <a:pt x="17252" y="2102"/>
                </a:lnTo>
                <a:cubicBezTo>
                  <a:pt x="17213" y="2015"/>
                  <a:pt x="17167" y="1915"/>
                  <a:pt x="17144" y="1828"/>
                </a:cubicBezTo>
                <a:lnTo>
                  <a:pt x="17144" y="1828"/>
                </a:lnTo>
                <a:cubicBezTo>
                  <a:pt x="17205" y="1878"/>
                  <a:pt x="17264" y="1924"/>
                  <a:pt x="17311" y="1962"/>
                </a:cubicBezTo>
                <a:lnTo>
                  <a:pt x="17311" y="1962"/>
                </a:lnTo>
                <a:cubicBezTo>
                  <a:pt x="17316" y="1934"/>
                  <a:pt x="17323" y="1906"/>
                  <a:pt x="17333" y="1880"/>
                </a:cubicBezTo>
                <a:lnTo>
                  <a:pt x="17333" y="1880"/>
                </a:lnTo>
                <a:cubicBezTo>
                  <a:pt x="17283" y="1847"/>
                  <a:pt x="17214" y="1807"/>
                  <a:pt x="17137" y="1764"/>
                </a:cubicBezTo>
                <a:lnTo>
                  <a:pt x="17137" y="1764"/>
                </a:lnTo>
                <a:cubicBezTo>
                  <a:pt x="17146" y="1746"/>
                  <a:pt x="17160" y="1732"/>
                  <a:pt x="17178" y="1722"/>
                </a:cubicBezTo>
                <a:lnTo>
                  <a:pt x="17178" y="1722"/>
                </a:lnTo>
                <a:cubicBezTo>
                  <a:pt x="17158" y="1731"/>
                  <a:pt x="17143" y="1744"/>
                  <a:pt x="17132" y="1759"/>
                </a:cubicBezTo>
                <a:lnTo>
                  <a:pt x="17132" y="1759"/>
                </a:lnTo>
                <a:cubicBezTo>
                  <a:pt x="17123" y="1669"/>
                  <a:pt x="17155" y="1604"/>
                  <a:pt x="17273" y="1604"/>
                </a:cubicBezTo>
                <a:lnTo>
                  <a:pt x="17273" y="1604"/>
                </a:lnTo>
                <a:cubicBezTo>
                  <a:pt x="17292" y="1604"/>
                  <a:pt x="17314" y="1606"/>
                  <a:pt x="17339" y="1609"/>
                </a:cubicBezTo>
                <a:cubicBezTo>
                  <a:pt x="17315" y="1606"/>
                  <a:pt x="17293" y="1604"/>
                  <a:pt x="17274" y="1604"/>
                </a:cubicBezTo>
                <a:cubicBezTo>
                  <a:pt x="17273" y="1604"/>
                  <a:pt x="17273" y="1604"/>
                  <a:pt x="17273" y="1604"/>
                </a:cubicBezTo>
                <a:lnTo>
                  <a:pt x="17273" y="1604"/>
                </a:lnTo>
                <a:cubicBezTo>
                  <a:pt x="17272" y="1604"/>
                  <a:pt x="17272" y="1604"/>
                  <a:pt x="17272" y="1604"/>
                </a:cubicBezTo>
                <a:cubicBezTo>
                  <a:pt x="17151" y="1604"/>
                  <a:pt x="17117" y="1667"/>
                  <a:pt x="17124" y="1757"/>
                </a:cubicBezTo>
                <a:lnTo>
                  <a:pt x="17124" y="1757"/>
                </a:lnTo>
                <a:cubicBezTo>
                  <a:pt x="17068" y="1725"/>
                  <a:pt x="17009" y="1693"/>
                  <a:pt x="16952" y="1660"/>
                </a:cubicBezTo>
                <a:lnTo>
                  <a:pt x="16952" y="1660"/>
                </a:lnTo>
                <a:cubicBezTo>
                  <a:pt x="17001" y="1707"/>
                  <a:pt x="17058" y="1756"/>
                  <a:pt x="17114" y="1803"/>
                </a:cubicBezTo>
                <a:lnTo>
                  <a:pt x="17114" y="1803"/>
                </a:lnTo>
                <a:cubicBezTo>
                  <a:pt x="17105" y="1847"/>
                  <a:pt x="17114" y="1902"/>
                  <a:pt x="17132" y="1959"/>
                </a:cubicBezTo>
                <a:lnTo>
                  <a:pt x="17132" y="1959"/>
                </a:lnTo>
                <a:cubicBezTo>
                  <a:pt x="17024" y="1838"/>
                  <a:pt x="16891" y="1694"/>
                  <a:pt x="16823" y="1586"/>
                </a:cubicBezTo>
                <a:lnTo>
                  <a:pt x="16823" y="1586"/>
                </a:lnTo>
                <a:cubicBezTo>
                  <a:pt x="16678" y="1499"/>
                  <a:pt x="16566" y="1418"/>
                  <a:pt x="16573" y="1370"/>
                </a:cubicBezTo>
                <a:lnTo>
                  <a:pt x="16573" y="1370"/>
                </a:lnTo>
                <a:cubicBezTo>
                  <a:pt x="16357" y="1312"/>
                  <a:pt x="16225" y="1303"/>
                  <a:pt x="16255" y="1285"/>
                </a:cubicBezTo>
                <a:lnTo>
                  <a:pt x="16255" y="1285"/>
                </a:lnTo>
                <a:cubicBezTo>
                  <a:pt x="16106" y="1316"/>
                  <a:pt x="16013" y="1335"/>
                  <a:pt x="15977" y="1335"/>
                </a:cubicBezTo>
                <a:cubicBezTo>
                  <a:pt x="15909" y="1335"/>
                  <a:pt x="16044" y="1269"/>
                  <a:pt x="16398" y="1095"/>
                </a:cubicBezTo>
                <a:lnTo>
                  <a:pt x="16398" y="1095"/>
                </a:lnTo>
                <a:cubicBezTo>
                  <a:pt x="16086" y="1248"/>
                  <a:pt x="15905" y="1334"/>
                  <a:pt x="15857" y="1334"/>
                </a:cubicBezTo>
                <a:cubicBezTo>
                  <a:pt x="15813" y="1334"/>
                  <a:pt x="15881" y="1262"/>
                  <a:pt x="16062" y="1104"/>
                </a:cubicBezTo>
                <a:lnTo>
                  <a:pt x="16062" y="1104"/>
                </a:lnTo>
                <a:cubicBezTo>
                  <a:pt x="15906" y="1235"/>
                  <a:pt x="15816" y="1303"/>
                  <a:pt x="15788" y="1303"/>
                </a:cubicBezTo>
                <a:cubicBezTo>
                  <a:pt x="15764" y="1303"/>
                  <a:pt x="15788" y="1251"/>
                  <a:pt x="15856" y="1143"/>
                </a:cubicBezTo>
                <a:lnTo>
                  <a:pt x="15856" y="1143"/>
                </a:lnTo>
                <a:cubicBezTo>
                  <a:pt x="15801" y="1222"/>
                  <a:pt x="15771" y="1262"/>
                  <a:pt x="15761" y="1262"/>
                </a:cubicBezTo>
                <a:cubicBezTo>
                  <a:pt x="15754" y="1262"/>
                  <a:pt x="15760" y="1238"/>
                  <a:pt x="15776" y="1190"/>
                </a:cubicBezTo>
                <a:lnTo>
                  <a:pt x="15776" y="1190"/>
                </a:lnTo>
                <a:cubicBezTo>
                  <a:pt x="15776" y="1194"/>
                  <a:pt x="15777" y="1196"/>
                  <a:pt x="15778" y="1196"/>
                </a:cubicBezTo>
                <a:cubicBezTo>
                  <a:pt x="15790" y="1196"/>
                  <a:pt x="15855" y="986"/>
                  <a:pt x="16013" y="564"/>
                </a:cubicBezTo>
                <a:lnTo>
                  <a:pt x="16013" y="564"/>
                </a:lnTo>
                <a:cubicBezTo>
                  <a:pt x="15928" y="792"/>
                  <a:pt x="15860" y="963"/>
                  <a:pt x="15817" y="1079"/>
                </a:cubicBezTo>
                <a:lnTo>
                  <a:pt x="15817" y="1079"/>
                </a:lnTo>
                <a:cubicBezTo>
                  <a:pt x="15821" y="1016"/>
                  <a:pt x="15831" y="801"/>
                  <a:pt x="15874" y="424"/>
                </a:cubicBezTo>
                <a:lnTo>
                  <a:pt x="15874" y="424"/>
                </a:lnTo>
                <a:cubicBezTo>
                  <a:pt x="15855" y="590"/>
                  <a:pt x="15837" y="729"/>
                  <a:pt x="15822" y="842"/>
                </a:cubicBezTo>
                <a:lnTo>
                  <a:pt x="15822" y="842"/>
                </a:lnTo>
                <a:cubicBezTo>
                  <a:pt x="15814" y="799"/>
                  <a:pt x="15775" y="630"/>
                  <a:pt x="15721" y="284"/>
                </a:cubicBezTo>
                <a:lnTo>
                  <a:pt x="15721" y="284"/>
                </a:lnTo>
                <a:cubicBezTo>
                  <a:pt x="15749" y="468"/>
                  <a:pt x="15768" y="621"/>
                  <a:pt x="15781" y="744"/>
                </a:cubicBezTo>
                <a:lnTo>
                  <a:pt x="15781" y="744"/>
                </a:lnTo>
                <a:cubicBezTo>
                  <a:pt x="15803" y="800"/>
                  <a:pt x="15816" y="837"/>
                  <a:pt x="15821" y="848"/>
                </a:cubicBezTo>
                <a:lnTo>
                  <a:pt x="15821" y="848"/>
                </a:lnTo>
                <a:cubicBezTo>
                  <a:pt x="15814" y="895"/>
                  <a:pt x="15808" y="937"/>
                  <a:pt x="15803" y="974"/>
                </a:cubicBezTo>
                <a:lnTo>
                  <a:pt x="15803" y="974"/>
                </a:lnTo>
                <a:cubicBezTo>
                  <a:pt x="15798" y="916"/>
                  <a:pt x="15792" y="840"/>
                  <a:pt x="15781" y="744"/>
                </a:cubicBezTo>
                <a:lnTo>
                  <a:pt x="15781" y="744"/>
                </a:lnTo>
                <a:cubicBezTo>
                  <a:pt x="15731" y="616"/>
                  <a:pt x="15634" y="387"/>
                  <a:pt x="15470" y="117"/>
                </a:cubicBezTo>
                <a:lnTo>
                  <a:pt x="15470" y="117"/>
                </a:lnTo>
                <a:cubicBezTo>
                  <a:pt x="15598" y="341"/>
                  <a:pt x="15633" y="420"/>
                  <a:pt x="15615" y="420"/>
                </a:cubicBezTo>
                <a:cubicBezTo>
                  <a:pt x="15579" y="420"/>
                  <a:pt x="15322" y="90"/>
                  <a:pt x="15191" y="5"/>
                </a:cubicBezTo>
                <a:cubicBezTo>
                  <a:pt x="15154" y="2"/>
                  <a:pt x="15118" y="0"/>
                  <a:pt x="15082" y="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2"/>
          <p:cNvSpPr/>
          <p:nvPr/>
        </p:nvSpPr>
        <p:spPr>
          <a:xfrm>
            <a:off x="584500" y="845850"/>
            <a:ext cx="1219803" cy="1231927"/>
          </a:xfrm>
          <a:custGeom>
            <a:avLst/>
            <a:gdLst/>
            <a:ahLst/>
            <a:cxnLst/>
            <a:rect l="l" t="t" r="r" b="b"/>
            <a:pathLst>
              <a:path w="20715" h="17100" extrusionOk="0">
                <a:moveTo>
                  <a:pt x="16334" y="877"/>
                </a:moveTo>
                <a:cubicBezTo>
                  <a:pt x="16219" y="976"/>
                  <a:pt x="16124" y="1058"/>
                  <a:pt x="16051" y="1123"/>
                </a:cubicBezTo>
                <a:lnTo>
                  <a:pt x="16051" y="1123"/>
                </a:lnTo>
                <a:cubicBezTo>
                  <a:pt x="16128" y="1058"/>
                  <a:pt x="16222" y="976"/>
                  <a:pt x="16334" y="877"/>
                </a:cubicBezTo>
                <a:close/>
                <a:moveTo>
                  <a:pt x="16153" y="710"/>
                </a:moveTo>
                <a:lnTo>
                  <a:pt x="16153" y="710"/>
                </a:lnTo>
                <a:cubicBezTo>
                  <a:pt x="16032" y="889"/>
                  <a:pt x="15940" y="1027"/>
                  <a:pt x="15879" y="1125"/>
                </a:cubicBezTo>
                <a:lnTo>
                  <a:pt x="15879" y="1125"/>
                </a:lnTo>
                <a:cubicBezTo>
                  <a:pt x="15941" y="1032"/>
                  <a:pt x="16031" y="894"/>
                  <a:pt x="16153" y="710"/>
                </a:cubicBezTo>
                <a:close/>
                <a:moveTo>
                  <a:pt x="16529" y="1031"/>
                </a:moveTo>
                <a:lnTo>
                  <a:pt x="16529" y="1031"/>
                </a:lnTo>
                <a:cubicBezTo>
                  <a:pt x="16405" y="1092"/>
                  <a:pt x="16301" y="1142"/>
                  <a:pt x="16219" y="1183"/>
                </a:cubicBezTo>
                <a:lnTo>
                  <a:pt x="16219" y="1183"/>
                </a:lnTo>
                <a:cubicBezTo>
                  <a:pt x="16306" y="1140"/>
                  <a:pt x="16410" y="1089"/>
                  <a:pt x="16529" y="1031"/>
                </a:cubicBezTo>
                <a:close/>
                <a:moveTo>
                  <a:pt x="16725" y="1198"/>
                </a:moveTo>
                <a:cubicBezTo>
                  <a:pt x="16703" y="1202"/>
                  <a:pt x="16682" y="1206"/>
                  <a:pt x="16661" y="1210"/>
                </a:cubicBezTo>
                <a:lnTo>
                  <a:pt x="16661" y="1210"/>
                </a:lnTo>
                <a:cubicBezTo>
                  <a:pt x="16681" y="1206"/>
                  <a:pt x="16703" y="1202"/>
                  <a:pt x="16725" y="1198"/>
                </a:cubicBezTo>
                <a:close/>
                <a:moveTo>
                  <a:pt x="16661" y="1210"/>
                </a:moveTo>
                <a:cubicBezTo>
                  <a:pt x="16425" y="1252"/>
                  <a:pt x="16306" y="1270"/>
                  <a:pt x="16274" y="1283"/>
                </a:cubicBezTo>
                <a:lnTo>
                  <a:pt x="16274" y="1283"/>
                </a:lnTo>
                <a:cubicBezTo>
                  <a:pt x="16377" y="1263"/>
                  <a:pt x="16506" y="1238"/>
                  <a:pt x="16661" y="1210"/>
                </a:cubicBezTo>
                <a:close/>
                <a:moveTo>
                  <a:pt x="16770" y="1327"/>
                </a:moveTo>
                <a:cubicBezTo>
                  <a:pt x="16811" y="1330"/>
                  <a:pt x="16857" y="1334"/>
                  <a:pt x="16906" y="1337"/>
                </a:cubicBezTo>
                <a:cubicBezTo>
                  <a:pt x="16854" y="1332"/>
                  <a:pt x="16809" y="1328"/>
                  <a:pt x="16770" y="1327"/>
                </a:cubicBezTo>
                <a:close/>
                <a:moveTo>
                  <a:pt x="16410" y="1300"/>
                </a:moveTo>
                <a:cubicBezTo>
                  <a:pt x="16360" y="1300"/>
                  <a:pt x="16434" y="1318"/>
                  <a:pt x="16580" y="1364"/>
                </a:cubicBezTo>
                <a:lnTo>
                  <a:pt x="16580" y="1364"/>
                </a:lnTo>
                <a:cubicBezTo>
                  <a:pt x="16588" y="1340"/>
                  <a:pt x="16632" y="1326"/>
                  <a:pt x="16725" y="1326"/>
                </a:cubicBezTo>
                <a:cubicBezTo>
                  <a:pt x="16739" y="1326"/>
                  <a:pt x="16754" y="1326"/>
                  <a:pt x="16770" y="1327"/>
                </a:cubicBezTo>
                <a:lnTo>
                  <a:pt x="16770" y="1327"/>
                </a:lnTo>
                <a:cubicBezTo>
                  <a:pt x="16561" y="1311"/>
                  <a:pt x="16449" y="1300"/>
                  <a:pt x="16410" y="1300"/>
                </a:cubicBezTo>
                <a:close/>
                <a:moveTo>
                  <a:pt x="16580" y="1364"/>
                </a:moveTo>
                <a:cubicBezTo>
                  <a:pt x="16580" y="1365"/>
                  <a:pt x="16579" y="1366"/>
                  <a:pt x="16579" y="1367"/>
                </a:cubicBezTo>
                <a:lnTo>
                  <a:pt x="16579" y="1367"/>
                </a:lnTo>
                <a:cubicBezTo>
                  <a:pt x="16602" y="1373"/>
                  <a:pt x="16625" y="1379"/>
                  <a:pt x="16650" y="1386"/>
                </a:cubicBezTo>
                <a:lnTo>
                  <a:pt x="16650" y="1386"/>
                </a:lnTo>
                <a:cubicBezTo>
                  <a:pt x="16625" y="1378"/>
                  <a:pt x="16602" y="1371"/>
                  <a:pt x="16580" y="1364"/>
                </a:cubicBezTo>
                <a:close/>
                <a:moveTo>
                  <a:pt x="16650" y="1386"/>
                </a:moveTo>
                <a:cubicBezTo>
                  <a:pt x="16696" y="1401"/>
                  <a:pt x="16748" y="1419"/>
                  <a:pt x="16804" y="1439"/>
                </a:cubicBezTo>
                <a:lnTo>
                  <a:pt x="16804" y="1439"/>
                </a:lnTo>
                <a:cubicBezTo>
                  <a:pt x="16803" y="1440"/>
                  <a:pt x="16802" y="1442"/>
                  <a:pt x="16801" y="1444"/>
                </a:cubicBezTo>
                <a:lnTo>
                  <a:pt x="16801" y="1444"/>
                </a:lnTo>
                <a:cubicBezTo>
                  <a:pt x="16802" y="1442"/>
                  <a:pt x="16804" y="1441"/>
                  <a:pt x="16806" y="1440"/>
                </a:cubicBezTo>
                <a:lnTo>
                  <a:pt x="16806" y="1440"/>
                </a:lnTo>
                <a:cubicBezTo>
                  <a:pt x="16915" y="1479"/>
                  <a:pt x="17040" y="1528"/>
                  <a:pt x="17171" y="1588"/>
                </a:cubicBezTo>
                <a:cubicBezTo>
                  <a:pt x="17044" y="1524"/>
                  <a:pt x="16922" y="1475"/>
                  <a:pt x="16811" y="1436"/>
                </a:cubicBezTo>
                <a:lnTo>
                  <a:pt x="16811" y="1436"/>
                </a:lnTo>
                <a:cubicBezTo>
                  <a:pt x="16825" y="1429"/>
                  <a:pt x="16845" y="1425"/>
                  <a:pt x="16871" y="1425"/>
                </a:cubicBezTo>
                <a:cubicBezTo>
                  <a:pt x="16923" y="1425"/>
                  <a:pt x="17002" y="1441"/>
                  <a:pt x="17115" y="1477"/>
                </a:cubicBezTo>
                <a:cubicBezTo>
                  <a:pt x="16993" y="1438"/>
                  <a:pt x="16911" y="1421"/>
                  <a:pt x="16862" y="1421"/>
                </a:cubicBezTo>
                <a:cubicBezTo>
                  <a:pt x="16835" y="1421"/>
                  <a:pt x="16817" y="1426"/>
                  <a:pt x="16807" y="1435"/>
                </a:cubicBezTo>
                <a:lnTo>
                  <a:pt x="16807" y="1435"/>
                </a:lnTo>
                <a:cubicBezTo>
                  <a:pt x="16752" y="1416"/>
                  <a:pt x="16699" y="1400"/>
                  <a:pt x="16650" y="1386"/>
                </a:cubicBezTo>
                <a:close/>
                <a:moveTo>
                  <a:pt x="17273" y="1698"/>
                </a:moveTo>
                <a:cubicBezTo>
                  <a:pt x="17221" y="1698"/>
                  <a:pt x="17186" y="1712"/>
                  <a:pt x="17165" y="1736"/>
                </a:cubicBezTo>
                <a:lnTo>
                  <a:pt x="17165" y="1736"/>
                </a:lnTo>
                <a:cubicBezTo>
                  <a:pt x="17192" y="1713"/>
                  <a:pt x="17234" y="1700"/>
                  <a:pt x="17295" y="1700"/>
                </a:cubicBezTo>
                <a:cubicBezTo>
                  <a:pt x="17300" y="1700"/>
                  <a:pt x="17305" y="1700"/>
                  <a:pt x="17311" y="1700"/>
                </a:cubicBezTo>
                <a:cubicBezTo>
                  <a:pt x="17297" y="1698"/>
                  <a:pt x="17284" y="1698"/>
                  <a:pt x="17273" y="1698"/>
                </a:cubicBezTo>
                <a:close/>
                <a:moveTo>
                  <a:pt x="17450" y="1728"/>
                </a:moveTo>
                <a:cubicBezTo>
                  <a:pt x="17402" y="1770"/>
                  <a:pt x="17369" y="1821"/>
                  <a:pt x="17347" y="1876"/>
                </a:cubicBezTo>
                <a:lnTo>
                  <a:pt x="17347" y="1876"/>
                </a:lnTo>
                <a:cubicBezTo>
                  <a:pt x="17348" y="1877"/>
                  <a:pt x="17349" y="1877"/>
                  <a:pt x="17350" y="1878"/>
                </a:cubicBezTo>
                <a:lnTo>
                  <a:pt x="17350" y="1878"/>
                </a:lnTo>
                <a:cubicBezTo>
                  <a:pt x="17369" y="1822"/>
                  <a:pt x="17401" y="1771"/>
                  <a:pt x="17450" y="1728"/>
                </a:cubicBezTo>
                <a:close/>
                <a:moveTo>
                  <a:pt x="17136" y="1819"/>
                </a:moveTo>
                <a:cubicBezTo>
                  <a:pt x="17138" y="1821"/>
                  <a:pt x="17141" y="1823"/>
                  <a:pt x="17143" y="1825"/>
                </a:cubicBezTo>
                <a:lnTo>
                  <a:pt x="17143" y="1825"/>
                </a:lnTo>
                <a:cubicBezTo>
                  <a:pt x="17160" y="1901"/>
                  <a:pt x="17196" y="1987"/>
                  <a:pt x="17230" y="2065"/>
                </a:cubicBezTo>
                <a:lnTo>
                  <a:pt x="17230" y="2065"/>
                </a:lnTo>
                <a:cubicBezTo>
                  <a:pt x="17211" y="2042"/>
                  <a:pt x="17189" y="2017"/>
                  <a:pt x="17166" y="1991"/>
                </a:cubicBezTo>
                <a:lnTo>
                  <a:pt x="17166" y="1991"/>
                </a:lnTo>
                <a:cubicBezTo>
                  <a:pt x="17146" y="1929"/>
                  <a:pt x="17133" y="1869"/>
                  <a:pt x="17136" y="1819"/>
                </a:cubicBezTo>
                <a:close/>
                <a:moveTo>
                  <a:pt x="17350" y="1878"/>
                </a:moveTo>
                <a:cubicBezTo>
                  <a:pt x="17339" y="1908"/>
                  <a:pt x="17332" y="1940"/>
                  <a:pt x="17327" y="1971"/>
                </a:cubicBezTo>
                <a:lnTo>
                  <a:pt x="17327" y="1971"/>
                </a:lnTo>
                <a:cubicBezTo>
                  <a:pt x="17376" y="2010"/>
                  <a:pt x="17411" y="2038"/>
                  <a:pt x="17422" y="2049"/>
                </a:cubicBezTo>
                <a:cubicBezTo>
                  <a:pt x="17439" y="2069"/>
                  <a:pt x="17450" y="2079"/>
                  <a:pt x="17457" y="2079"/>
                </a:cubicBezTo>
                <a:cubicBezTo>
                  <a:pt x="17473" y="2079"/>
                  <a:pt x="17461" y="2025"/>
                  <a:pt x="17422" y="1937"/>
                </a:cubicBezTo>
                <a:cubicBezTo>
                  <a:pt x="17412" y="1922"/>
                  <a:pt x="17386" y="1902"/>
                  <a:pt x="17350" y="1878"/>
                </a:cubicBezTo>
                <a:close/>
                <a:moveTo>
                  <a:pt x="17576" y="1756"/>
                </a:moveTo>
                <a:cubicBezTo>
                  <a:pt x="17536" y="1881"/>
                  <a:pt x="17501" y="1990"/>
                  <a:pt x="17471" y="2081"/>
                </a:cubicBezTo>
                <a:lnTo>
                  <a:pt x="17471" y="2081"/>
                </a:lnTo>
                <a:cubicBezTo>
                  <a:pt x="17502" y="1989"/>
                  <a:pt x="17537" y="1880"/>
                  <a:pt x="17576" y="1756"/>
                </a:cubicBezTo>
                <a:close/>
                <a:moveTo>
                  <a:pt x="18272" y="2063"/>
                </a:moveTo>
                <a:lnTo>
                  <a:pt x="18272" y="2063"/>
                </a:lnTo>
                <a:cubicBezTo>
                  <a:pt x="18260" y="2070"/>
                  <a:pt x="18249" y="2077"/>
                  <a:pt x="18237" y="2084"/>
                </a:cubicBezTo>
                <a:lnTo>
                  <a:pt x="18237" y="2084"/>
                </a:lnTo>
                <a:cubicBezTo>
                  <a:pt x="18237" y="2084"/>
                  <a:pt x="18237" y="2084"/>
                  <a:pt x="18237" y="2084"/>
                </a:cubicBezTo>
                <a:lnTo>
                  <a:pt x="18237" y="2084"/>
                </a:lnTo>
                <a:cubicBezTo>
                  <a:pt x="18249" y="2077"/>
                  <a:pt x="18260" y="2070"/>
                  <a:pt x="18272" y="2063"/>
                </a:cubicBezTo>
                <a:close/>
                <a:moveTo>
                  <a:pt x="18224" y="2083"/>
                </a:moveTo>
                <a:cubicBezTo>
                  <a:pt x="18207" y="2083"/>
                  <a:pt x="18206" y="2086"/>
                  <a:pt x="18221" y="2093"/>
                </a:cubicBezTo>
                <a:lnTo>
                  <a:pt x="18221" y="2093"/>
                </a:lnTo>
                <a:cubicBezTo>
                  <a:pt x="18226" y="2090"/>
                  <a:pt x="18232" y="2087"/>
                  <a:pt x="18237" y="2084"/>
                </a:cubicBezTo>
                <a:lnTo>
                  <a:pt x="18237" y="2084"/>
                </a:lnTo>
                <a:cubicBezTo>
                  <a:pt x="18232" y="2083"/>
                  <a:pt x="18228" y="2083"/>
                  <a:pt x="18224" y="2083"/>
                </a:cubicBezTo>
                <a:close/>
                <a:moveTo>
                  <a:pt x="18373" y="2099"/>
                </a:moveTo>
                <a:lnTo>
                  <a:pt x="18373" y="2099"/>
                </a:lnTo>
                <a:cubicBezTo>
                  <a:pt x="18383" y="2101"/>
                  <a:pt x="18394" y="2102"/>
                  <a:pt x="18404" y="2104"/>
                </a:cubicBezTo>
                <a:lnTo>
                  <a:pt x="18404" y="2104"/>
                </a:lnTo>
                <a:cubicBezTo>
                  <a:pt x="18401" y="2104"/>
                  <a:pt x="18399" y="2105"/>
                  <a:pt x="18396" y="2106"/>
                </a:cubicBezTo>
                <a:lnTo>
                  <a:pt x="18396" y="2106"/>
                </a:lnTo>
                <a:cubicBezTo>
                  <a:pt x="18388" y="2104"/>
                  <a:pt x="18381" y="2101"/>
                  <a:pt x="18373" y="2099"/>
                </a:cubicBezTo>
                <a:close/>
                <a:moveTo>
                  <a:pt x="18405" y="2104"/>
                </a:moveTo>
                <a:cubicBezTo>
                  <a:pt x="18439" y="2109"/>
                  <a:pt x="18476" y="2114"/>
                  <a:pt x="18518" y="2120"/>
                </a:cubicBezTo>
                <a:lnTo>
                  <a:pt x="18518" y="2120"/>
                </a:lnTo>
                <a:cubicBezTo>
                  <a:pt x="18496" y="2122"/>
                  <a:pt x="18475" y="2123"/>
                  <a:pt x="18455" y="2125"/>
                </a:cubicBezTo>
                <a:lnTo>
                  <a:pt x="18455" y="2125"/>
                </a:lnTo>
                <a:cubicBezTo>
                  <a:pt x="18434" y="2118"/>
                  <a:pt x="18414" y="2112"/>
                  <a:pt x="18397" y="2106"/>
                </a:cubicBezTo>
                <a:lnTo>
                  <a:pt x="18397" y="2106"/>
                </a:lnTo>
                <a:cubicBezTo>
                  <a:pt x="18373" y="2114"/>
                  <a:pt x="18350" y="2121"/>
                  <a:pt x="18328" y="2128"/>
                </a:cubicBezTo>
                <a:lnTo>
                  <a:pt x="18328" y="2128"/>
                </a:lnTo>
                <a:cubicBezTo>
                  <a:pt x="18327" y="2127"/>
                  <a:pt x="18327" y="2127"/>
                  <a:pt x="18326" y="2127"/>
                </a:cubicBezTo>
                <a:lnTo>
                  <a:pt x="18326" y="2127"/>
                </a:lnTo>
                <a:cubicBezTo>
                  <a:pt x="18320" y="2129"/>
                  <a:pt x="18313" y="2131"/>
                  <a:pt x="18307" y="2132"/>
                </a:cubicBezTo>
                <a:lnTo>
                  <a:pt x="18307" y="2132"/>
                </a:lnTo>
                <a:cubicBezTo>
                  <a:pt x="18307" y="2132"/>
                  <a:pt x="18306" y="2132"/>
                  <a:pt x="18306" y="2133"/>
                </a:cubicBezTo>
                <a:lnTo>
                  <a:pt x="18306" y="2133"/>
                </a:lnTo>
                <a:cubicBezTo>
                  <a:pt x="18311" y="2130"/>
                  <a:pt x="18317" y="2128"/>
                  <a:pt x="18322" y="2126"/>
                </a:cubicBezTo>
                <a:lnTo>
                  <a:pt x="18322" y="2126"/>
                </a:lnTo>
                <a:cubicBezTo>
                  <a:pt x="18323" y="2126"/>
                  <a:pt x="18325" y="2126"/>
                  <a:pt x="18326" y="2127"/>
                </a:cubicBezTo>
                <a:lnTo>
                  <a:pt x="18326" y="2127"/>
                </a:lnTo>
                <a:cubicBezTo>
                  <a:pt x="18348" y="2120"/>
                  <a:pt x="18371" y="2113"/>
                  <a:pt x="18396" y="2106"/>
                </a:cubicBezTo>
                <a:lnTo>
                  <a:pt x="18396" y="2106"/>
                </a:lnTo>
                <a:cubicBezTo>
                  <a:pt x="18396" y="2106"/>
                  <a:pt x="18396" y="2106"/>
                  <a:pt x="18397" y="2106"/>
                </a:cubicBezTo>
                <a:lnTo>
                  <a:pt x="18397" y="2106"/>
                </a:lnTo>
                <a:cubicBezTo>
                  <a:pt x="18400" y="2106"/>
                  <a:pt x="18402" y="2105"/>
                  <a:pt x="18405" y="2104"/>
                </a:cubicBezTo>
                <a:close/>
                <a:moveTo>
                  <a:pt x="18221" y="2093"/>
                </a:moveTo>
                <a:lnTo>
                  <a:pt x="18221" y="2093"/>
                </a:lnTo>
                <a:cubicBezTo>
                  <a:pt x="18237" y="2100"/>
                  <a:pt x="18271" y="2111"/>
                  <a:pt x="18322" y="2126"/>
                </a:cubicBezTo>
                <a:lnTo>
                  <a:pt x="18322" y="2126"/>
                </a:lnTo>
                <a:cubicBezTo>
                  <a:pt x="18338" y="2119"/>
                  <a:pt x="18354" y="2112"/>
                  <a:pt x="18370" y="2105"/>
                </a:cubicBezTo>
                <a:lnTo>
                  <a:pt x="18370" y="2105"/>
                </a:lnTo>
                <a:cubicBezTo>
                  <a:pt x="18354" y="2112"/>
                  <a:pt x="18338" y="2119"/>
                  <a:pt x="18322" y="2126"/>
                </a:cubicBezTo>
                <a:lnTo>
                  <a:pt x="18322" y="2126"/>
                </a:lnTo>
                <a:cubicBezTo>
                  <a:pt x="18322" y="2126"/>
                  <a:pt x="18322" y="2126"/>
                  <a:pt x="18322" y="2126"/>
                </a:cubicBezTo>
                <a:lnTo>
                  <a:pt x="18322" y="2126"/>
                </a:lnTo>
                <a:cubicBezTo>
                  <a:pt x="18317" y="2128"/>
                  <a:pt x="18311" y="2130"/>
                  <a:pt x="18306" y="2133"/>
                </a:cubicBezTo>
                <a:lnTo>
                  <a:pt x="18306" y="2133"/>
                </a:lnTo>
                <a:cubicBezTo>
                  <a:pt x="18228" y="2136"/>
                  <a:pt x="18175" y="2136"/>
                  <a:pt x="18148" y="2136"/>
                </a:cubicBezTo>
                <a:lnTo>
                  <a:pt x="18148" y="2136"/>
                </a:lnTo>
                <a:cubicBezTo>
                  <a:pt x="18171" y="2122"/>
                  <a:pt x="18196" y="2108"/>
                  <a:pt x="18221" y="2093"/>
                </a:cubicBezTo>
                <a:close/>
                <a:moveTo>
                  <a:pt x="18328" y="2128"/>
                </a:moveTo>
                <a:lnTo>
                  <a:pt x="18328" y="2128"/>
                </a:lnTo>
                <a:cubicBezTo>
                  <a:pt x="18332" y="2129"/>
                  <a:pt x="18336" y="2130"/>
                  <a:pt x="18341" y="2131"/>
                </a:cubicBezTo>
                <a:lnTo>
                  <a:pt x="18341" y="2131"/>
                </a:lnTo>
                <a:cubicBezTo>
                  <a:pt x="18355" y="2130"/>
                  <a:pt x="18370" y="2130"/>
                  <a:pt x="18386" y="2129"/>
                </a:cubicBezTo>
                <a:lnTo>
                  <a:pt x="18386" y="2129"/>
                </a:lnTo>
                <a:cubicBezTo>
                  <a:pt x="18378" y="2132"/>
                  <a:pt x="18371" y="2135"/>
                  <a:pt x="18363" y="2137"/>
                </a:cubicBezTo>
                <a:lnTo>
                  <a:pt x="18363" y="2137"/>
                </a:lnTo>
                <a:cubicBezTo>
                  <a:pt x="18356" y="2135"/>
                  <a:pt x="18348" y="2133"/>
                  <a:pt x="18341" y="2131"/>
                </a:cubicBezTo>
                <a:lnTo>
                  <a:pt x="18341" y="2131"/>
                </a:lnTo>
                <a:cubicBezTo>
                  <a:pt x="18331" y="2131"/>
                  <a:pt x="18322" y="2132"/>
                  <a:pt x="18313" y="2132"/>
                </a:cubicBezTo>
                <a:lnTo>
                  <a:pt x="18313" y="2132"/>
                </a:lnTo>
                <a:cubicBezTo>
                  <a:pt x="18318" y="2131"/>
                  <a:pt x="18323" y="2129"/>
                  <a:pt x="18328" y="2128"/>
                </a:cubicBezTo>
                <a:close/>
                <a:moveTo>
                  <a:pt x="18593" y="2115"/>
                </a:moveTo>
                <a:cubicBezTo>
                  <a:pt x="18579" y="2117"/>
                  <a:pt x="18565" y="2118"/>
                  <a:pt x="18551" y="2119"/>
                </a:cubicBezTo>
                <a:lnTo>
                  <a:pt x="18551" y="2119"/>
                </a:lnTo>
                <a:cubicBezTo>
                  <a:pt x="18586" y="2126"/>
                  <a:pt x="18625" y="2133"/>
                  <a:pt x="18666" y="2140"/>
                </a:cubicBezTo>
                <a:lnTo>
                  <a:pt x="18666" y="2140"/>
                </a:lnTo>
                <a:cubicBezTo>
                  <a:pt x="18639" y="2131"/>
                  <a:pt x="18615" y="2122"/>
                  <a:pt x="18593" y="2115"/>
                </a:cubicBezTo>
                <a:close/>
                <a:moveTo>
                  <a:pt x="18446" y="2160"/>
                </a:moveTo>
                <a:cubicBezTo>
                  <a:pt x="18429" y="2165"/>
                  <a:pt x="18412" y="2169"/>
                  <a:pt x="18395" y="2173"/>
                </a:cubicBezTo>
                <a:lnTo>
                  <a:pt x="18395" y="2173"/>
                </a:lnTo>
                <a:cubicBezTo>
                  <a:pt x="18397" y="2174"/>
                  <a:pt x="18400" y="2174"/>
                  <a:pt x="18402" y="2174"/>
                </a:cubicBezTo>
                <a:lnTo>
                  <a:pt x="18402" y="2174"/>
                </a:lnTo>
                <a:cubicBezTo>
                  <a:pt x="18417" y="2170"/>
                  <a:pt x="18432" y="2165"/>
                  <a:pt x="18448" y="2161"/>
                </a:cubicBezTo>
                <a:lnTo>
                  <a:pt x="18448" y="2161"/>
                </a:lnTo>
                <a:cubicBezTo>
                  <a:pt x="18447" y="2160"/>
                  <a:pt x="18447" y="2160"/>
                  <a:pt x="18446" y="2160"/>
                </a:cubicBezTo>
                <a:close/>
                <a:moveTo>
                  <a:pt x="18083" y="2174"/>
                </a:moveTo>
                <a:cubicBezTo>
                  <a:pt x="18050" y="2181"/>
                  <a:pt x="18040" y="2186"/>
                  <a:pt x="18054" y="2191"/>
                </a:cubicBezTo>
                <a:lnTo>
                  <a:pt x="18054" y="2191"/>
                </a:lnTo>
                <a:cubicBezTo>
                  <a:pt x="18064" y="2185"/>
                  <a:pt x="18073" y="2180"/>
                  <a:pt x="18083" y="2174"/>
                </a:cubicBezTo>
                <a:close/>
                <a:moveTo>
                  <a:pt x="18260" y="2153"/>
                </a:moveTo>
                <a:cubicBezTo>
                  <a:pt x="18221" y="2170"/>
                  <a:pt x="18184" y="2186"/>
                  <a:pt x="18149" y="2201"/>
                </a:cubicBezTo>
                <a:lnTo>
                  <a:pt x="18149" y="2201"/>
                </a:lnTo>
                <a:cubicBezTo>
                  <a:pt x="18162" y="2202"/>
                  <a:pt x="18176" y="2203"/>
                  <a:pt x="18192" y="2203"/>
                </a:cubicBezTo>
                <a:lnTo>
                  <a:pt x="18192" y="2203"/>
                </a:lnTo>
                <a:cubicBezTo>
                  <a:pt x="18228" y="2190"/>
                  <a:pt x="18266" y="2175"/>
                  <a:pt x="18306" y="2159"/>
                </a:cubicBezTo>
                <a:lnTo>
                  <a:pt x="18306" y="2159"/>
                </a:lnTo>
                <a:cubicBezTo>
                  <a:pt x="18290" y="2157"/>
                  <a:pt x="18274" y="2155"/>
                  <a:pt x="18260" y="2153"/>
                </a:cubicBezTo>
                <a:close/>
                <a:moveTo>
                  <a:pt x="18307" y="2159"/>
                </a:moveTo>
                <a:lnTo>
                  <a:pt x="18307" y="2159"/>
                </a:lnTo>
                <a:cubicBezTo>
                  <a:pt x="18267" y="2175"/>
                  <a:pt x="18229" y="2190"/>
                  <a:pt x="18193" y="2204"/>
                </a:cubicBezTo>
                <a:lnTo>
                  <a:pt x="18193" y="2204"/>
                </a:lnTo>
                <a:cubicBezTo>
                  <a:pt x="18216" y="2205"/>
                  <a:pt x="18242" y="2206"/>
                  <a:pt x="18270" y="2206"/>
                </a:cubicBezTo>
                <a:lnTo>
                  <a:pt x="18270" y="2206"/>
                </a:lnTo>
                <a:cubicBezTo>
                  <a:pt x="18309" y="2196"/>
                  <a:pt x="18351" y="2185"/>
                  <a:pt x="18395" y="2173"/>
                </a:cubicBezTo>
                <a:lnTo>
                  <a:pt x="18395" y="2173"/>
                </a:lnTo>
                <a:cubicBezTo>
                  <a:pt x="18363" y="2168"/>
                  <a:pt x="18333" y="2163"/>
                  <a:pt x="18307" y="2159"/>
                </a:cubicBezTo>
                <a:close/>
                <a:moveTo>
                  <a:pt x="18530" y="2198"/>
                </a:moveTo>
                <a:cubicBezTo>
                  <a:pt x="18499" y="2202"/>
                  <a:pt x="18469" y="2207"/>
                  <a:pt x="18441" y="2211"/>
                </a:cubicBezTo>
                <a:lnTo>
                  <a:pt x="18441" y="2211"/>
                </a:lnTo>
                <a:cubicBezTo>
                  <a:pt x="18428" y="2211"/>
                  <a:pt x="18416" y="2210"/>
                  <a:pt x="18404" y="2210"/>
                </a:cubicBezTo>
                <a:lnTo>
                  <a:pt x="18404" y="2210"/>
                </a:lnTo>
                <a:cubicBezTo>
                  <a:pt x="18381" y="2213"/>
                  <a:pt x="18359" y="2216"/>
                  <a:pt x="18338" y="2218"/>
                </a:cubicBezTo>
                <a:lnTo>
                  <a:pt x="18338" y="2218"/>
                </a:lnTo>
                <a:cubicBezTo>
                  <a:pt x="18359" y="2218"/>
                  <a:pt x="18381" y="2217"/>
                  <a:pt x="18404" y="2217"/>
                </a:cubicBezTo>
                <a:lnTo>
                  <a:pt x="18404" y="2217"/>
                </a:lnTo>
                <a:cubicBezTo>
                  <a:pt x="18416" y="2215"/>
                  <a:pt x="18428" y="2213"/>
                  <a:pt x="18441" y="2211"/>
                </a:cubicBezTo>
                <a:lnTo>
                  <a:pt x="18441" y="2211"/>
                </a:lnTo>
                <a:cubicBezTo>
                  <a:pt x="18493" y="2212"/>
                  <a:pt x="18552" y="2213"/>
                  <a:pt x="18616" y="2214"/>
                </a:cubicBezTo>
                <a:lnTo>
                  <a:pt x="18616" y="2214"/>
                </a:lnTo>
                <a:cubicBezTo>
                  <a:pt x="18586" y="2208"/>
                  <a:pt x="18557" y="2203"/>
                  <a:pt x="18530" y="2198"/>
                </a:cubicBezTo>
                <a:close/>
                <a:moveTo>
                  <a:pt x="18270" y="2206"/>
                </a:moveTo>
                <a:lnTo>
                  <a:pt x="18270" y="2206"/>
                </a:lnTo>
                <a:cubicBezTo>
                  <a:pt x="18248" y="2212"/>
                  <a:pt x="18227" y="2218"/>
                  <a:pt x="18208" y="2223"/>
                </a:cubicBezTo>
                <a:lnTo>
                  <a:pt x="18208" y="2223"/>
                </a:lnTo>
                <a:cubicBezTo>
                  <a:pt x="18220" y="2222"/>
                  <a:pt x="18232" y="2222"/>
                  <a:pt x="18245" y="2221"/>
                </a:cubicBezTo>
                <a:lnTo>
                  <a:pt x="18245" y="2221"/>
                </a:lnTo>
                <a:cubicBezTo>
                  <a:pt x="18261" y="2217"/>
                  <a:pt x="18276" y="2212"/>
                  <a:pt x="18292" y="2207"/>
                </a:cubicBezTo>
                <a:lnTo>
                  <a:pt x="18292" y="2207"/>
                </a:lnTo>
                <a:cubicBezTo>
                  <a:pt x="18284" y="2207"/>
                  <a:pt x="18277" y="2207"/>
                  <a:pt x="18270" y="2206"/>
                </a:cubicBezTo>
                <a:close/>
                <a:moveTo>
                  <a:pt x="18192" y="2203"/>
                </a:moveTo>
                <a:lnTo>
                  <a:pt x="18192" y="2203"/>
                </a:lnTo>
                <a:cubicBezTo>
                  <a:pt x="18171" y="2211"/>
                  <a:pt x="18152" y="2219"/>
                  <a:pt x="18133" y="2226"/>
                </a:cubicBezTo>
                <a:lnTo>
                  <a:pt x="18133" y="2226"/>
                </a:lnTo>
                <a:cubicBezTo>
                  <a:pt x="18133" y="2226"/>
                  <a:pt x="18134" y="2226"/>
                  <a:pt x="18135" y="2226"/>
                </a:cubicBezTo>
                <a:lnTo>
                  <a:pt x="18135" y="2226"/>
                </a:lnTo>
                <a:cubicBezTo>
                  <a:pt x="18154" y="2219"/>
                  <a:pt x="18173" y="2211"/>
                  <a:pt x="18193" y="2204"/>
                </a:cubicBezTo>
                <a:lnTo>
                  <a:pt x="18193" y="2204"/>
                </a:lnTo>
                <a:cubicBezTo>
                  <a:pt x="18193" y="2203"/>
                  <a:pt x="18192" y="2203"/>
                  <a:pt x="18192" y="2203"/>
                </a:cubicBezTo>
                <a:close/>
                <a:moveTo>
                  <a:pt x="18147" y="2201"/>
                </a:moveTo>
                <a:lnTo>
                  <a:pt x="18147" y="2201"/>
                </a:lnTo>
                <a:cubicBezTo>
                  <a:pt x="18125" y="2211"/>
                  <a:pt x="18104" y="2220"/>
                  <a:pt x="18083" y="2229"/>
                </a:cubicBezTo>
                <a:lnTo>
                  <a:pt x="18083" y="2229"/>
                </a:lnTo>
                <a:cubicBezTo>
                  <a:pt x="18084" y="2229"/>
                  <a:pt x="18086" y="2229"/>
                  <a:pt x="18087" y="2229"/>
                </a:cubicBezTo>
                <a:lnTo>
                  <a:pt x="18087" y="2229"/>
                </a:lnTo>
                <a:cubicBezTo>
                  <a:pt x="18107" y="2220"/>
                  <a:pt x="18128" y="2211"/>
                  <a:pt x="18149" y="2201"/>
                </a:cubicBezTo>
                <a:lnTo>
                  <a:pt x="18149" y="2201"/>
                </a:lnTo>
                <a:cubicBezTo>
                  <a:pt x="18149" y="2201"/>
                  <a:pt x="18148" y="2201"/>
                  <a:pt x="18147" y="2201"/>
                </a:cubicBezTo>
                <a:close/>
                <a:moveTo>
                  <a:pt x="17687" y="1839"/>
                </a:moveTo>
                <a:cubicBezTo>
                  <a:pt x="17602" y="2004"/>
                  <a:pt x="17536" y="2135"/>
                  <a:pt x="17487" y="2234"/>
                </a:cubicBezTo>
                <a:lnTo>
                  <a:pt x="17487" y="2234"/>
                </a:lnTo>
                <a:cubicBezTo>
                  <a:pt x="17538" y="2135"/>
                  <a:pt x="17604" y="2003"/>
                  <a:pt x="17687" y="1839"/>
                </a:cubicBezTo>
                <a:close/>
                <a:moveTo>
                  <a:pt x="18338" y="2218"/>
                </a:moveTo>
                <a:cubicBezTo>
                  <a:pt x="18305" y="2219"/>
                  <a:pt x="18274" y="2220"/>
                  <a:pt x="18245" y="2221"/>
                </a:cubicBezTo>
                <a:lnTo>
                  <a:pt x="18245" y="2221"/>
                </a:lnTo>
                <a:cubicBezTo>
                  <a:pt x="18230" y="2226"/>
                  <a:pt x="18215" y="2230"/>
                  <a:pt x="18200" y="2235"/>
                </a:cubicBezTo>
                <a:lnTo>
                  <a:pt x="18200" y="2235"/>
                </a:lnTo>
                <a:cubicBezTo>
                  <a:pt x="18241" y="2230"/>
                  <a:pt x="18287" y="2224"/>
                  <a:pt x="18338" y="2218"/>
                </a:cubicBezTo>
                <a:close/>
                <a:moveTo>
                  <a:pt x="18250" y="2151"/>
                </a:moveTo>
                <a:cubicBezTo>
                  <a:pt x="18192" y="2169"/>
                  <a:pt x="18142" y="2184"/>
                  <a:pt x="18099" y="2198"/>
                </a:cubicBezTo>
                <a:lnTo>
                  <a:pt x="18099" y="2198"/>
                </a:lnTo>
                <a:cubicBezTo>
                  <a:pt x="18093" y="2197"/>
                  <a:pt x="18088" y="2196"/>
                  <a:pt x="18083" y="2196"/>
                </a:cubicBezTo>
                <a:lnTo>
                  <a:pt x="18083" y="2196"/>
                </a:lnTo>
                <a:cubicBezTo>
                  <a:pt x="18054" y="2203"/>
                  <a:pt x="18031" y="2210"/>
                  <a:pt x="18013" y="2215"/>
                </a:cubicBezTo>
                <a:lnTo>
                  <a:pt x="18013" y="2215"/>
                </a:lnTo>
                <a:cubicBezTo>
                  <a:pt x="18027" y="2207"/>
                  <a:pt x="18041" y="2199"/>
                  <a:pt x="18055" y="2191"/>
                </a:cubicBezTo>
                <a:lnTo>
                  <a:pt x="18055" y="2191"/>
                </a:lnTo>
                <a:cubicBezTo>
                  <a:pt x="18060" y="2193"/>
                  <a:pt x="18070" y="2194"/>
                  <a:pt x="18083" y="2196"/>
                </a:cubicBezTo>
                <a:lnTo>
                  <a:pt x="18083" y="2196"/>
                </a:lnTo>
                <a:cubicBezTo>
                  <a:pt x="18124" y="2184"/>
                  <a:pt x="18176" y="2170"/>
                  <a:pt x="18239" y="2152"/>
                </a:cubicBezTo>
                <a:lnTo>
                  <a:pt x="18239" y="2152"/>
                </a:lnTo>
                <a:cubicBezTo>
                  <a:pt x="18167" y="2160"/>
                  <a:pt x="18115" y="2168"/>
                  <a:pt x="18083" y="2174"/>
                </a:cubicBezTo>
                <a:lnTo>
                  <a:pt x="18083" y="2174"/>
                </a:lnTo>
                <a:cubicBezTo>
                  <a:pt x="18074" y="2180"/>
                  <a:pt x="18064" y="2185"/>
                  <a:pt x="18055" y="2191"/>
                </a:cubicBezTo>
                <a:lnTo>
                  <a:pt x="18055" y="2191"/>
                </a:lnTo>
                <a:cubicBezTo>
                  <a:pt x="18055" y="2191"/>
                  <a:pt x="18054" y="2191"/>
                  <a:pt x="18054" y="2191"/>
                </a:cubicBezTo>
                <a:lnTo>
                  <a:pt x="18054" y="2191"/>
                </a:lnTo>
                <a:cubicBezTo>
                  <a:pt x="18040" y="2199"/>
                  <a:pt x="18026" y="2207"/>
                  <a:pt x="18012" y="2215"/>
                </a:cubicBezTo>
                <a:lnTo>
                  <a:pt x="18012" y="2215"/>
                </a:lnTo>
                <a:cubicBezTo>
                  <a:pt x="17963" y="2229"/>
                  <a:pt x="17952" y="2234"/>
                  <a:pt x="17979" y="2234"/>
                </a:cubicBezTo>
                <a:cubicBezTo>
                  <a:pt x="17979" y="2234"/>
                  <a:pt x="17980" y="2234"/>
                  <a:pt x="17980" y="2234"/>
                </a:cubicBezTo>
                <a:lnTo>
                  <a:pt x="17980" y="2234"/>
                </a:lnTo>
                <a:cubicBezTo>
                  <a:pt x="17978" y="2235"/>
                  <a:pt x="17976" y="2236"/>
                  <a:pt x="17974" y="2237"/>
                </a:cubicBezTo>
                <a:lnTo>
                  <a:pt x="17974" y="2237"/>
                </a:lnTo>
                <a:cubicBezTo>
                  <a:pt x="17975" y="2237"/>
                  <a:pt x="17975" y="2237"/>
                  <a:pt x="17976" y="2237"/>
                </a:cubicBezTo>
                <a:lnTo>
                  <a:pt x="17976" y="2237"/>
                </a:lnTo>
                <a:cubicBezTo>
                  <a:pt x="17977" y="2236"/>
                  <a:pt x="17979" y="2235"/>
                  <a:pt x="17981" y="2234"/>
                </a:cubicBezTo>
                <a:lnTo>
                  <a:pt x="17981" y="2234"/>
                </a:lnTo>
                <a:cubicBezTo>
                  <a:pt x="17982" y="2234"/>
                  <a:pt x="17984" y="2234"/>
                  <a:pt x="17985" y="2234"/>
                </a:cubicBezTo>
                <a:lnTo>
                  <a:pt x="17985" y="2234"/>
                </a:lnTo>
                <a:cubicBezTo>
                  <a:pt x="18013" y="2224"/>
                  <a:pt x="18052" y="2212"/>
                  <a:pt x="18099" y="2198"/>
                </a:cubicBezTo>
                <a:lnTo>
                  <a:pt x="18099" y="2198"/>
                </a:lnTo>
                <a:cubicBezTo>
                  <a:pt x="18113" y="2199"/>
                  <a:pt x="18129" y="2200"/>
                  <a:pt x="18147" y="2201"/>
                </a:cubicBezTo>
                <a:lnTo>
                  <a:pt x="18147" y="2201"/>
                </a:lnTo>
                <a:cubicBezTo>
                  <a:pt x="18182" y="2186"/>
                  <a:pt x="18220" y="2170"/>
                  <a:pt x="18259" y="2153"/>
                </a:cubicBezTo>
                <a:lnTo>
                  <a:pt x="18259" y="2153"/>
                </a:lnTo>
                <a:cubicBezTo>
                  <a:pt x="18256" y="2152"/>
                  <a:pt x="18253" y="2152"/>
                  <a:pt x="18250" y="2151"/>
                </a:cubicBezTo>
                <a:close/>
                <a:moveTo>
                  <a:pt x="18208" y="2223"/>
                </a:moveTo>
                <a:cubicBezTo>
                  <a:pt x="18181" y="2224"/>
                  <a:pt x="18157" y="2225"/>
                  <a:pt x="18135" y="2226"/>
                </a:cubicBezTo>
                <a:lnTo>
                  <a:pt x="18135" y="2226"/>
                </a:lnTo>
                <a:cubicBezTo>
                  <a:pt x="18114" y="2235"/>
                  <a:pt x="18093" y="2243"/>
                  <a:pt x="18073" y="2250"/>
                </a:cubicBezTo>
                <a:lnTo>
                  <a:pt x="18073" y="2250"/>
                </a:lnTo>
                <a:cubicBezTo>
                  <a:pt x="18089" y="2249"/>
                  <a:pt x="18105" y="2246"/>
                  <a:pt x="18123" y="2244"/>
                </a:cubicBezTo>
                <a:lnTo>
                  <a:pt x="18123" y="2244"/>
                </a:lnTo>
                <a:cubicBezTo>
                  <a:pt x="18149" y="2238"/>
                  <a:pt x="18177" y="2231"/>
                  <a:pt x="18208" y="2223"/>
                </a:cubicBezTo>
                <a:close/>
                <a:moveTo>
                  <a:pt x="18133" y="2226"/>
                </a:moveTo>
                <a:lnTo>
                  <a:pt x="18133" y="2226"/>
                </a:lnTo>
                <a:cubicBezTo>
                  <a:pt x="18116" y="2227"/>
                  <a:pt x="18101" y="2228"/>
                  <a:pt x="18087" y="2229"/>
                </a:cubicBezTo>
                <a:lnTo>
                  <a:pt x="18087" y="2229"/>
                </a:lnTo>
                <a:cubicBezTo>
                  <a:pt x="18066" y="2238"/>
                  <a:pt x="18045" y="2247"/>
                  <a:pt x="18026" y="2256"/>
                </a:cubicBezTo>
                <a:lnTo>
                  <a:pt x="18026" y="2256"/>
                </a:lnTo>
                <a:cubicBezTo>
                  <a:pt x="18038" y="2254"/>
                  <a:pt x="18053" y="2253"/>
                  <a:pt x="18068" y="2251"/>
                </a:cubicBezTo>
                <a:lnTo>
                  <a:pt x="18068" y="2251"/>
                </a:lnTo>
                <a:cubicBezTo>
                  <a:pt x="18088" y="2243"/>
                  <a:pt x="18110" y="2235"/>
                  <a:pt x="18133" y="2226"/>
                </a:cubicBezTo>
                <a:close/>
                <a:moveTo>
                  <a:pt x="17974" y="2237"/>
                </a:moveTo>
                <a:lnTo>
                  <a:pt x="17974" y="2237"/>
                </a:lnTo>
                <a:cubicBezTo>
                  <a:pt x="17926" y="2254"/>
                  <a:pt x="17911" y="2262"/>
                  <a:pt x="17930" y="2263"/>
                </a:cubicBezTo>
                <a:lnTo>
                  <a:pt x="17930" y="2263"/>
                </a:lnTo>
                <a:cubicBezTo>
                  <a:pt x="17944" y="2255"/>
                  <a:pt x="17959" y="2246"/>
                  <a:pt x="17974" y="2237"/>
                </a:cubicBezTo>
                <a:close/>
                <a:moveTo>
                  <a:pt x="18655" y="2215"/>
                </a:moveTo>
                <a:cubicBezTo>
                  <a:pt x="18676" y="2215"/>
                  <a:pt x="18697" y="2216"/>
                  <a:pt x="18719" y="2216"/>
                </a:cubicBezTo>
                <a:cubicBezTo>
                  <a:pt x="18698" y="2216"/>
                  <a:pt x="18677" y="2216"/>
                  <a:pt x="18656" y="2215"/>
                </a:cubicBezTo>
                <a:lnTo>
                  <a:pt x="18656" y="2215"/>
                </a:lnTo>
                <a:cubicBezTo>
                  <a:pt x="18736" y="2236"/>
                  <a:pt x="18827" y="2260"/>
                  <a:pt x="18929" y="2286"/>
                </a:cubicBezTo>
                <a:cubicBezTo>
                  <a:pt x="18814" y="2257"/>
                  <a:pt x="18710" y="2234"/>
                  <a:pt x="18619" y="2215"/>
                </a:cubicBezTo>
                <a:lnTo>
                  <a:pt x="18619" y="2215"/>
                </a:lnTo>
                <a:cubicBezTo>
                  <a:pt x="18631" y="2215"/>
                  <a:pt x="18643" y="2215"/>
                  <a:pt x="18656" y="2215"/>
                </a:cubicBezTo>
                <a:lnTo>
                  <a:pt x="18656" y="2215"/>
                </a:lnTo>
                <a:cubicBezTo>
                  <a:pt x="18655" y="2215"/>
                  <a:pt x="18655" y="2215"/>
                  <a:pt x="18655" y="2215"/>
                </a:cubicBezTo>
                <a:close/>
                <a:moveTo>
                  <a:pt x="17309" y="2266"/>
                </a:moveTo>
                <a:cubicBezTo>
                  <a:pt x="17311" y="2274"/>
                  <a:pt x="17311" y="2280"/>
                  <a:pt x="17311" y="2286"/>
                </a:cubicBezTo>
                <a:cubicBezTo>
                  <a:pt x="17311" y="2286"/>
                  <a:pt x="17311" y="2287"/>
                  <a:pt x="17311" y="2287"/>
                </a:cubicBezTo>
                <a:lnTo>
                  <a:pt x="17311" y="2287"/>
                </a:lnTo>
                <a:cubicBezTo>
                  <a:pt x="17310" y="2280"/>
                  <a:pt x="17310" y="2273"/>
                  <a:pt x="17309" y="2266"/>
                </a:cubicBezTo>
                <a:close/>
                <a:moveTo>
                  <a:pt x="17321" y="1966"/>
                </a:moveTo>
                <a:cubicBezTo>
                  <a:pt x="17307" y="2035"/>
                  <a:pt x="17304" y="2106"/>
                  <a:pt x="17306" y="2171"/>
                </a:cubicBezTo>
                <a:lnTo>
                  <a:pt x="17306" y="2171"/>
                </a:lnTo>
                <a:cubicBezTo>
                  <a:pt x="17308" y="2178"/>
                  <a:pt x="17310" y="2183"/>
                  <a:pt x="17311" y="2188"/>
                </a:cubicBezTo>
                <a:cubicBezTo>
                  <a:pt x="17313" y="2210"/>
                  <a:pt x="17314" y="2228"/>
                  <a:pt x="17315" y="2244"/>
                </a:cubicBezTo>
                <a:lnTo>
                  <a:pt x="17315" y="2244"/>
                </a:lnTo>
                <a:cubicBezTo>
                  <a:pt x="17321" y="2262"/>
                  <a:pt x="17325" y="2276"/>
                  <a:pt x="17325" y="2286"/>
                </a:cubicBezTo>
                <a:cubicBezTo>
                  <a:pt x="17325" y="2312"/>
                  <a:pt x="17324" y="2334"/>
                  <a:pt x="17323" y="2351"/>
                </a:cubicBezTo>
                <a:lnTo>
                  <a:pt x="17323" y="2351"/>
                </a:lnTo>
                <a:cubicBezTo>
                  <a:pt x="17324" y="2348"/>
                  <a:pt x="17324" y="2345"/>
                  <a:pt x="17325" y="2342"/>
                </a:cubicBezTo>
                <a:cubicBezTo>
                  <a:pt x="17342" y="2288"/>
                  <a:pt x="17304" y="2128"/>
                  <a:pt x="17327" y="1971"/>
                </a:cubicBezTo>
                <a:lnTo>
                  <a:pt x="17327" y="1971"/>
                </a:lnTo>
                <a:cubicBezTo>
                  <a:pt x="17325" y="1970"/>
                  <a:pt x="17323" y="1968"/>
                  <a:pt x="17321" y="1966"/>
                </a:cubicBezTo>
                <a:close/>
                <a:moveTo>
                  <a:pt x="18083" y="2229"/>
                </a:moveTo>
                <a:cubicBezTo>
                  <a:pt x="18037" y="2231"/>
                  <a:pt x="18004" y="2233"/>
                  <a:pt x="17985" y="2234"/>
                </a:cubicBezTo>
                <a:lnTo>
                  <a:pt x="17985" y="2234"/>
                </a:lnTo>
                <a:cubicBezTo>
                  <a:pt x="17982" y="2235"/>
                  <a:pt x="17979" y="2236"/>
                  <a:pt x="17976" y="2237"/>
                </a:cubicBezTo>
                <a:lnTo>
                  <a:pt x="17976" y="2237"/>
                </a:lnTo>
                <a:cubicBezTo>
                  <a:pt x="17960" y="2246"/>
                  <a:pt x="17945" y="2255"/>
                  <a:pt x="17931" y="2263"/>
                </a:cubicBezTo>
                <a:lnTo>
                  <a:pt x="17931" y="2263"/>
                </a:lnTo>
                <a:cubicBezTo>
                  <a:pt x="17930" y="2263"/>
                  <a:pt x="17930" y="2263"/>
                  <a:pt x="17930" y="2263"/>
                </a:cubicBezTo>
                <a:lnTo>
                  <a:pt x="17930" y="2263"/>
                </a:lnTo>
                <a:cubicBezTo>
                  <a:pt x="17868" y="2299"/>
                  <a:pt x="17817" y="2328"/>
                  <a:pt x="17776" y="2352"/>
                </a:cubicBezTo>
                <a:lnTo>
                  <a:pt x="17776" y="2352"/>
                </a:lnTo>
                <a:cubicBezTo>
                  <a:pt x="17820" y="2327"/>
                  <a:pt x="17871" y="2298"/>
                  <a:pt x="17931" y="2263"/>
                </a:cubicBezTo>
                <a:lnTo>
                  <a:pt x="17931" y="2263"/>
                </a:lnTo>
                <a:cubicBezTo>
                  <a:pt x="17932" y="2263"/>
                  <a:pt x="17934" y="2263"/>
                  <a:pt x="17936" y="2263"/>
                </a:cubicBezTo>
                <a:cubicBezTo>
                  <a:pt x="17952" y="2263"/>
                  <a:pt x="17979" y="2261"/>
                  <a:pt x="18019" y="2257"/>
                </a:cubicBezTo>
                <a:lnTo>
                  <a:pt x="18019" y="2257"/>
                </a:lnTo>
                <a:cubicBezTo>
                  <a:pt x="18039" y="2248"/>
                  <a:pt x="18061" y="2239"/>
                  <a:pt x="18083" y="2229"/>
                </a:cubicBezTo>
                <a:close/>
                <a:moveTo>
                  <a:pt x="17965" y="2290"/>
                </a:moveTo>
                <a:cubicBezTo>
                  <a:pt x="17854" y="2333"/>
                  <a:pt x="17803" y="2352"/>
                  <a:pt x="17810" y="2352"/>
                </a:cubicBezTo>
                <a:cubicBezTo>
                  <a:pt x="17810" y="2352"/>
                  <a:pt x="17810" y="2352"/>
                  <a:pt x="17811" y="2352"/>
                </a:cubicBezTo>
                <a:lnTo>
                  <a:pt x="17811" y="2352"/>
                </a:lnTo>
                <a:cubicBezTo>
                  <a:pt x="17798" y="2357"/>
                  <a:pt x="17788" y="2361"/>
                  <a:pt x="17780" y="2364"/>
                </a:cubicBezTo>
                <a:lnTo>
                  <a:pt x="17780" y="2364"/>
                </a:lnTo>
                <a:cubicBezTo>
                  <a:pt x="17819" y="2347"/>
                  <a:pt x="17871" y="2324"/>
                  <a:pt x="17936" y="2295"/>
                </a:cubicBezTo>
                <a:lnTo>
                  <a:pt x="17936" y="2295"/>
                </a:lnTo>
                <a:cubicBezTo>
                  <a:pt x="17945" y="2294"/>
                  <a:pt x="17954" y="2292"/>
                  <a:pt x="17965" y="2290"/>
                </a:cubicBezTo>
                <a:close/>
                <a:moveTo>
                  <a:pt x="18245" y="2049"/>
                </a:moveTo>
                <a:lnTo>
                  <a:pt x="18245" y="2049"/>
                </a:lnTo>
                <a:cubicBezTo>
                  <a:pt x="17922" y="2247"/>
                  <a:pt x="17744" y="2353"/>
                  <a:pt x="17703" y="2385"/>
                </a:cubicBezTo>
                <a:lnTo>
                  <a:pt x="17703" y="2385"/>
                </a:lnTo>
                <a:cubicBezTo>
                  <a:pt x="17781" y="2335"/>
                  <a:pt x="17962" y="2223"/>
                  <a:pt x="18245" y="2049"/>
                </a:cubicBezTo>
                <a:close/>
                <a:moveTo>
                  <a:pt x="17203" y="2097"/>
                </a:moveTo>
                <a:cubicBezTo>
                  <a:pt x="17246" y="2186"/>
                  <a:pt x="17292" y="2262"/>
                  <a:pt x="17297" y="2286"/>
                </a:cubicBezTo>
                <a:cubicBezTo>
                  <a:pt x="17300" y="2303"/>
                  <a:pt x="17304" y="2314"/>
                  <a:pt x="17307" y="2319"/>
                </a:cubicBezTo>
                <a:lnTo>
                  <a:pt x="17307" y="2319"/>
                </a:lnTo>
                <a:cubicBezTo>
                  <a:pt x="17300" y="2365"/>
                  <a:pt x="17294" y="2386"/>
                  <a:pt x="17290" y="2386"/>
                </a:cubicBezTo>
                <a:cubicBezTo>
                  <a:pt x="17286" y="2386"/>
                  <a:pt x="17283" y="2365"/>
                  <a:pt x="17283" y="2328"/>
                </a:cubicBezTo>
                <a:cubicBezTo>
                  <a:pt x="17283" y="2289"/>
                  <a:pt x="17241" y="2198"/>
                  <a:pt x="17203" y="2097"/>
                </a:cubicBezTo>
                <a:close/>
                <a:moveTo>
                  <a:pt x="17323" y="2351"/>
                </a:moveTo>
                <a:lnTo>
                  <a:pt x="17323" y="2351"/>
                </a:lnTo>
                <a:cubicBezTo>
                  <a:pt x="17319" y="2380"/>
                  <a:pt x="17318" y="2394"/>
                  <a:pt x="17319" y="2394"/>
                </a:cubicBezTo>
                <a:cubicBezTo>
                  <a:pt x="17319" y="2394"/>
                  <a:pt x="17322" y="2380"/>
                  <a:pt x="17323" y="2351"/>
                </a:cubicBezTo>
                <a:close/>
                <a:moveTo>
                  <a:pt x="935" y="13849"/>
                </a:moveTo>
                <a:cubicBezTo>
                  <a:pt x="952" y="13861"/>
                  <a:pt x="969" y="13871"/>
                  <a:pt x="984" y="13882"/>
                </a:cubicBezTo>
                <a:lnTo>
                  <a:pt x="984" y="13882"/>
                </a:lnTo>
                <a:cubicBezTo>
                  <a:pt x="984" y="13881"/>
                  <a:pt x="983" y="13880"/>
                  <a:pt x="982" y="13879"/>
                </a:cubicBezTo>
                <a:lnTo>
                  <a:pt x="982" y="13879"/>
                </a:lnTo>
                <a:cubicBezTo>
                  <a:pt x="967" y="13870"/>
                  <a:pt x="951" y="13860"/>
                  <a:pt x="935" y="13849"/>
                </a:cubicBezTo>
                <a:close/>
                <a:moveTo>
                  <a:pt x="984" y="13882"/>
                </a:moveTo>
                <a:cubicBezTo>
                  <a:pt x="1090" y="14013"/>
                  <a:pt x="1178" y="14074"/>
                  <a:pt x="1199" y="14074"/>
                </a:cubicBezTo>
                <a:cubicBezTo>
                  <a:pt x="1221" y="14074"/>
                  <a:pt x="1169" y="14007"/>
                  <a:pt x="984" y="13882"/>
                </a:cubicBezTo>
                <a:close/>
                <a:moveTo>
                  <a:pt x="1060" y="14058"/>
                </a:moveTo>
                <a:cubicBezTo>
                  <a:pt x="1188" y="14081"/>
                  <a:pt x="1294" y="14096"/>
                  <a:pt x="1377" y="14108"/>
                </a:cubicBezTo>
                <a:lnTo>
                  <a:pt x="1377" y="14108"/>
                </a:lnTo>
                <a:cubicBezTo>
                  <a:pt x="1319" y="14097"/>
                  <a:pt x="1216" y="14079"/>
                  <a:pt x="1060" y="14058"/>
                </a:cubicBezTo>
                <a:close/>
                <a:moveTo>
                  <a:pt x="1377" y="14108"/>
                </a:moveTo>
                <a:cubicBezTo>
                  <a:pt x="1410" y="14114"/>
                  <a:pt x="1429" y="14117"/>
                  <a:pt x="1435" y="14117"/>
                </a:cubicBezTo>
                <a:cubicBezTo>
                  <a:pt x="1437" y="14117"/>
                  <a:pt x="1438" y="14117"/>
                  <a:pt x="1437" y="14116"/>
                </a:cubicBezTo>
                <a:lnTo>
                  <a:pt x="1437" y="14116"/>
                </a:lnTo>
                <a:cubicBezTo>
                  <a:pt x="1418" y="14114"/>
                  <a:pt x="1398" y="14111"/>
                  <a:pt x="1377" y="14108"/>
                </a:cubicBezTo>
                <a:close/>
                <a:moveTo>
                  <a:pt x="1758" y="14198"/>
                </a:moveTo>
                <a:lnTo>
                  <a:pt x="1758" y="14198"/>
                </a:lnTo>
                <a:cubicBezTo>
                  <a:pt x="1763" y="14201"/>
                  <a:pt x="1764" y="14204"/>
                  <a:pt x="1763" y="14208"/>
                </a:cubicBezTo>
                <a:lnTo>
                  <a:pt x="1763" y="14208"/>
                </a:lnTo>
                <a:cubicBezTo>
                  <a:pt x="1762" y="14204"/>
                  <a:pt x="1760" y="14201"/>
                  <a:pt x="1758" y="14198"/>
                </a:cubicBezTo>
                <a:close/>
                <a:moveTo>
                  <a:pt x="1744" y="14198"/>
                </a:moveTo>
                <a:cubicBezTo>
                  <a:pt x="1749" y="14205"/>
                  <a:pt x="1748" y="14213"/>
                  <a:pt x="1743" y="14222"/>
                </a:cubicBezTo>
                <a:lnTo>
                  <a:pt x="1743" y="14222"/>
                </a:lnTo>
                <a:cubicBezTo>
                  <a:pt x="1739" y="14224"/>
                  <a:pt x="1734" y="14226"/>
                  <a:pt x="1728" y="14229"/>
                </a:cubicBezTo>
                <a:lnTo>
                  <a:pt x="1728" y="14229"/>
                </a:lnTo>
                <a:cubicBezTo>
                  <a:pt x="1731" y="14223"/>
                  <a:pt x="1733" y="14217"/>
                  <a:pt x="1733" y="14212"/>
                </a:cubicBezTo>
                <a:lnTo>
                  <a:pt x="1733" y="14212"/>
                </a:lnTo>
                <a:cubicBezTo>
                  <a:pt x="1743" y="14207"/>
                  <a:pt x="1746" y="14203"/>
                  <a:pt x="1744" y="14198"/>
                </a:cubicBezTo>
                <a:close/>
                <a:moveTo>
                  <a:pt x="1547" y="14199"/>
                </a:moveTo>
                <a:cubicBezTo>
                  <a:pt x="1465" y="14211"/>
                  <a:pt x="1342" y="14232"/>
                  <a:pt x="1186" y="14268"/>
                </a:cubicBezTo>
                <a:cubicBezTo>
                  <a:pt x="1349" y="14234"/>
                  <a:pt x="1469" y="14213"/>
                  <a:pt x="1547" y="14199"/>
                </a:cubicBezTo>
                <a:close/>
                <a:moveTo>
                  <a:pt x="1981" y="14240"/>
                </a:moveTo>
                <a:cubicBezTo>
                  <a:pt x="1993" y="14252"/>
                  <a:pt x="2002" y="14266"/>
                  <a:pt x="2008" y="14282"/>
                </a:cubicBezTo>
                <a:lnTo>
                  <a:pt x="2008" y="14282"/>
                </a:lnTo>
                <a:cubicBezTo>
                  <a:pt x="2001" y="14266"/>
                  <a:pt x="1992" y="14252"/>
                  <a:pt x="1981" y="14240"/>
                </a:cubicBezTo>
                <a:close/>
                <a:moveTo>
                  <a:pt x="2007" y="14349"/>
                </a:moveTo>
                <a:cubicBezTo>
                  <a:pt x="2006" y="14356"/>
                  <a:pt x="2006" y="14363"/>
                  <a:pt x="2004" y="14370"/>
                </a:cubicBezTo>
                <a:lnTo>
                  <a:pt x="2004" y="14370"/>
                </a:lnTo>
                <a:cubicBezTo>
                  <a:pt x="2006" y="14365"/>
                  <a:pt x="2007" y="14360"/>
                  <a:pt x="2008" y="14355"/>
                </a:cubicBezTo>
                <a:lnTo>
                  <a:pt x="2008" y="14355"/>
                </a:lnTo>
                <a:cubicBezTo>
                  <a:pt x="2008" y="14353"/>
                  <a:pt x="2007" y="14351"/>
                  <a:pt x="2007" y="14349"/>
                </a:cubicBezTo>
                <a:close/>
                <a:moveTo>
                  <a:pt x="2009" y="14379"/>
                </a:moveTo>
                <a:lnTo>
                  <a:pt x="2009" y="14379"/>
                </a:lnTo>
                <a:cubicBezTo>
                  <a:pt x="2009" y="14379"/>
                  <a:pt x="2009" y="14379"/>
                  <a:pt x="2009" y="14379"/>
                </a:cubicBezTo>
                <a:lnTo>
                  <a:pt x="2009" y="14379"/>
                </a:lnTo>
                <a:cubicBezTo>
                  <a:pt x="2009" y="14379"/>
                  <a:pt x="2009" y="14379"/>
                  <a:pt x="2009" y="14379"/>
                </a:cubicBezTo>
                <a:close/>
                <a:moveTo>
                  <a:pt x="1957" y="14342"/>
                </a:moveTo>
                <a:cubicBezTo>
                  <a:pt x="1957" y="14342"/>
                  <a:pt x="1957" y="14342"/>
                  <a:pt x="1957" y="14342"/>
                </a:cubicBezTo>
                <a:lnTo>
                  <a:pt x="1957" y="14342"/>
                </a:lnTo>
                <a:cubicBezTo>
                  <a:pt x="1970" y="14359"/>
                  <a:pt x="1981" y="14380"/>
                  <a:pt x="1988" y="14405"/>
                </a:cubicBezTo>
                <a:lnTo>
                  <a:pt x="1988" y="14405"/>
                </a:lnTo>
                <a:cubicBezTo>
                  <a:pt x="1989" y="14403"/>
                  <a:pt x="1990" y="14402"/>
                  <a:pt x="1990" y="14400"/>
                </a:cubicBezTo>
                <a:lnTo>
                  <a:pt x="1990" y="14400"/>
                </a:lnTo>
                <a:cubicBezTo>
                  <a:pt x="1991" y="14401"/>
                  <a:pt x="1991" y="14402"/>
                  <a:pt x="1992" y="14404"/>
                </a:cubicBezTo>
                <a:lnTo>
                  <a:pt x="1992" y="14404"/>
                </a:lnTo>
                <a:cubicBezTo>
                  <a:pt x="1997" y="14392"/>
                  <a:pt x="2001" y="14381"/>
                  <a:pt x="2004" y="14370"/>
                </a:cubicBezTo>
                <a:lnTo>
                  <a:pt x="2004" y="14370"/>
                </a:lnTo>
                <a:cubicBezTo>
                  <a:pt x="2000" y="14380"/>
                  <a:pt x="1996" y="14390"/>
                  <a:pt x="1990" y="14400"/>
                </a:cubicBezTo>
                <a:lnTo>
                  <a:pt x="1990" y="14400"/>
                </a:lnTo>
                <a:cubicBezTo>
                  <a:pt x="1981" y="14377"/>
                  <a:pt x="1970" y="14357"/>
                  <a:pt x="1957" y="14342"/>
                </a:cubicBezTo>
                <a:close/>
                <a:moveTo>
                  <a:pt x="2010" y="14288"/>
                </a:moveTo>
                <a:cubicBezTo>
                  <a:pt x="2019" y="14291"/>
                  <a:pt x="2028" y="14294"/>
                  <a:pt x="2036" y="14297"/>
                </a:cubicBezTo>
                <a:lnTo>
                  <a:pt x="2036" y="14297"/>
                </a:lnTo>
                <a:cubicBezTo>
                  <a:pt x="2045" y="14320"/>
                  <a:pt x="2052" y="14344"/>
                  <a:pt x="2057" y="14369"/>
                </a:cubicBezTo>
                <a:lnTo>
                  <a:pt x="2057" y="14369"/>
                </a:lnTo>
                <a:cubicBezTo>
                  <a:pt x="2054" y="14385"/>
                  <a:pt x="2050" y="14403"/>
                  <a:pt x="2044" y="14421"/>
                </a:cubicBezTo>
                <a:lnTo>
                  <a:pt x="2044" y="14421"/>
                </a:lnTo>
                <a:cubicBezTo>
                  <a:pt x="2037" y="14410"/>
                  <a:pt x="2030" y="14401"/>
                  <a:pt x="2022" y="14392"/>
                </a:cubicBezTo>
                <a:lnTo>
                  <a:pt x="2022" y="14392"/>
                </a:lnTo>
                <a:cubicBezTo>
                  <a:pt x="2026" y="14355"/>
                  <a:pt x="2022" y="14319"/>
                  <a:pt x="2010" y="14288"/>
                </a:cubicBezTo>
                <a:close/>
                <a:moveTo>
                  <a:pt x="2022" y="14394"/>
                </a:moveTo>
                <a:cubicBezTo>
                  <a:pt x="2029" y="14403"/>
                  <a:pt x="2036" y="14413"/>
                  <a:pt x="2043" y="14423"/>
                </a:cubicBezTo>
                <a:lnTo>
                  <a:pt x="2043" y="14423"/>
                </a:lnTo>
                <a:cubicBezTo>
                  <a:pt x="2042" y="14428"/>
                  <a:pt x="2040" y="14433"/>
                  <a:pt x="2038" y="14438"/>
                </a:cubicBezTo>
                <a:lnTo>
                  <a:pt x="2038" y="14438"/>
                </a:lnTo>
                <a:cubicBezTo>
                  <a:pt x="2033" y="14424"/>
                  <a:pt x="2028" y="14411"/>
                  <a:pt x="2021" y="14399"/>
                </a:cubicBezTo>
                <a:lnTo>
                  <a:pt x="2021" y="14399"/>
                </a:lnTo>
                <a:cubicBezTo>
                  <a:pt x="2022" y="14397"/>
                  <a:pt x="2022" y="14395"/>
                  <a:pt x="2022" y="14394"/>
                </a:cubicBezTo>
                <a:close/>
                <a:moveTo>
                  <a:pt x="1953" y="14268"/>
                </a:moveTo>
                <a:cubicBezTo>
                  <a:pt x="1960" y="14270"/>
                  <a:pt x="1967" y="14273"/>
                  <a:pt x="1973" y="14275"/>
                </a:cubicBezTo>
                <a:lnTo>
                  <a:pt x="1973" y="14275"/>
                </a:lnTo>
                <a:cubicBezTo>
                  <a:pt x="1988" y="14294"/>
                  <a:pt x="1999" y="14320"/>
                  <a:pt x="2007" y="14349"/>
                </a:cubicBezTo>
                <a:lnTo>
                  <a:pt x="2007" y="14349"/>
                </a:lnTo>
                <a:cubicBezTo>
                  <a:pt x="2008" y="14321"/>
                  <a:pt x="1998" y="14296"/>
                  <a:pt x="1978" y="14277"/>
                </a:cubicBezTo>
                <a:lnTo>
                  <a:pt x="1978" y="14277"/>
                </a:lnTo>
                <a:cubicBezTo>
                  <a:pt x="1989" y="14281"/>
                  <a:pt x="1999" y="14284"/>
                  <a:pt x="2009" y="14288"/>
                </a:cubicBezTo>
                <a:lnTo>
                  <a:pt x="2009" y="14288"/>
                </a:lnTo>
                <a:cubicBezTo>
                  <a:pt x="2015" y="14308"/>
                  <a:pt x="2015" y="14331"/>
                  <a:pt x="2008" y="14355"/>
                </a:cubicBezTo>
                <a:lnTo>
                  <a:pt x="2008" y="14355"/>
                </a:lnTo>
                <a:cubicBezTo>
                  <a:pt x="2010" y="14364"/>
                  <a:pt x="2012" y="14374"/>
                  <a:pt x="2013" y="14384"/>
                </a:cubicBezTo>
                <a:lnTo>
                  <a:pt x="2013" y="14384"/>
                </a:lnTo>
                <a:cubicBezTo>
                  <a:pt x="2012" y="14382"/>
                  <a:pt x="2011" y="14381"/>
                  <a:pt x="2009" y="14379"/>
                </a:cubicBezTo>
                <a:lnTo>
                  <a:pt x="2009" y="14379"/>
                </a:lnTo>
                <a:cubicBezTo>
                  <a:pt x="2011" y="14381"/>
                  <a:pt x="2012" y="14382"/>
                  <a:pt x="2014" y="14384"/>
                </a:cubicBezTo>
                <a:lnTo>
                  <a:pt x="2014" y="14384"/>
                </a:lnTo>
                <a:cubicBezTo>
                  <a:pt x="2014" y="14385"/>
                  <a:pt x="2014" y="14386"/>
                  <a:pt x="2014" y="14386"/>
                </a:cubicBezTo>
                <a:lnTo>
                  <a:pt x="2014" y="14386"/>
                </a:lnTo>
                <a:cubicBezTo>
                  <a:pt x="2012" y="14384"/>
                  <a:pt x="2011" y="14382"/>
                  <a:pt x="2009" y="14379"/>
                </a:cubicBezTo>
                <a:lnTo>
                  <a:pt x="2009" y="14379"/>
                </a:lnTo>
                <a:cubicBezTo>
                  <a:pt x="2011" y="14382"/>
                  <a:pt x="2012" y="14384"/>
                  <a:pt x="2014" y="14387"/>
                </a:cubicBezTo>
                <a:lnTo>
                  <a:pt x="2014" y="14387"/>
                </a:lnTo>
                <a:cubicBezTo>
                  <a:pt x="2016" y="14400"/>
                  <a:pt x="2016" y="14413"/>
                  <a:pt x="2017" y="14427"/>
                </a:cubicBezTo>
                <a:lnTo>
                  <a:pt x="2017" y="14427"/>
                </a:lnTo>
                <a:cubicBezTo>
                  <a:pt x="2019" y="14418"/>
                  <a:pt x="2020" y="14409"/>
                  <a:pt x="2021" y="14400"/>
                </a:cubicBezTo>
                <a:lnTo>
                  <a:pt x="2021" y="14400"/>
                </a:lnTo>
                <a:cubicBezTo>
                  <a:pt x="2027" y="14412"/>
                  <a:pt x="2033" y="14425"/>
                  <a:pt x="2037" y="14439"/>
                </a:cubicBezTo>
                <a:lnTo>
                  <a:pt x="2037" y="14439"/>
                </a:lnTo>
                <a:cubicBezTo>
                  <a:pt x="2031" y="14456"/>
                  <a:pt x="2023" y="14473"/>
                  <a:pt x="2014" y="14490"/>
                </a:cubicBezTo>
                <a:lnTo>
                  <a:pt x="2014" y="14490"/>
                </a:lnTo>
                <a:cubicBezTo>
                  <a:pt x="2014" y="14489"/>
                  <a:pt x="2014" y="14488"/>
                  <a:pt x="2014" y="14487"/>
                </a:cubicBezTo>
                <a:lnTo>
                  <a:pt x="2014" y="14487"/>
                </a:lnTo>
                <a:cubicBezTo>
                  <a:pt x="2016" y="14467"/>
                  <a:pt x="2017" y="14447"/>
                  <a:pt x="2017" y="14427"/>
                </a:cubicBezTo>
                <a:lnTo>
                  <a:pt x="2017" y="14427"/>
                </a:lnTo>
                <a:cubicBezTo>
                  <a:pt x="2014" y="14438"/>
                  <a:pt x="2012" y="14448"/>
                  <a:pt x="2008" y="14459"/>
                </a:cubicBezTo>
                <a:lnTo>
                  <a:pt x="2008" y="14459"/>
                </a:lnTo>
                <a:cubicBezTo>
                  <a:pt x="2004" y="14439"/>
                  <a:pt x="1998" y="14421"/>
                  <a:pt x="1992" y="14404"/>
                </a:cubicBezTo>
                <a:lnTo>
                  <a:pt x="1992" y="14404"/>
                </a:lnTo>
                <a:cubicBezTo>
                  <a:pt x="1991" y="14405"/>
                  <a:pt x="1990" y="14407"/>
                  <a:pt x="1989" y="14409"/>
                </a:cubicBezTo>
                <a:lnTo>
                  <a:pt x="1989" y="14409"/>
                </a:lnTo>
                <a:cubicBezTo>
                  <a:pt x="1989" y="14407"/>
                  <a:pt x="1989" y="14406"/>
                  <a:pt x="1988" y="14405"/>
                </a:cubicBezTo>
                <a:lnTo>
                  <a:pt x="1988" y="14405"/>
                </a:lnTo>
                <a:cubicBezTo>
                  <a:pt x="1971" y="14435"/>
                  <a:pt x="1946" y="14467"/>
                  <a:pt x="1912" y="14497"/>
                </a:cubicBezTo>
                <a:lnTo>
                  <a:pt x="1912" y="14497"/>
                </a:lnTo>
                <a:cubicBezTo>
                  <a:pt x="1939" y="14449"/>
                  <a:pt x="1954" y="14396"/>
                  <a:pt x="1957" y="14342"/>
                </a:cubicBezTo>
                <a:lnTo>
                  <a:pt x="1957" y="14342"/>
                </a:lnTo>
                <a:cubicBezTo>
                  <a:pt x="1956" y="14340"/>
                  <a:pt x="1954" y="14339"/>
                  <a:pt x="1953" y="14337"/>
                </a:cubicBezTo>
                <a:lnTo>
                  <a:pt x="1953" y="14337"/>
                </a:lnTo>
                <a:cubicBezTo>
                  <a:pt x="1954" y="14339"/>
                  <a:pt x="1956" y="14340"/>
                  <a:pt x="1957" y="14342"/>
                </a:cubicBezTo>
                <a:lnTo>
                  <a:pt x="1957" y="14342"/>
                </a:lnTo>
                <a:cubicBezTo>
                  <a:pt x="1958" y="14317"/>
                  <a:pt x="1957" y="14292"/>
                  <a:pt x="1953" y="14268"/>
                </a:cubicBezTo>
                <a:close/>
                <a:moveTo>
                  <a:pt x="2014" y="14490"/>
                </a:moveTo>
                <a:cubicBezTo>
                  <a:pt x="2016" y="14504"/>
                  <a:pt x="2018" y="14518"/>
                  <a:pt x="2019" y="14532"/>
                </a:cubicBezTo>
                <a:lnTo>
                  <a:pt x="2019" y="14532"/>
                </a:lnTo>
                <a:cubicBezTo>
                  <a:pt x="2016" y="14525"/>
                  <a:pt x="2013" y="14518"/>
                  <a:pt x="2010" y="14511"/>
                </a:cubicBezTo>
                <a:lnTo>
                  <a:pt x="2010" y="14511"/>
                </a:lnTo>
                <a:cubicBezTo>
                  <a:pt x="2010" y="14512"/>
                  <a:pt x="2009" y="14514"/>
                  <a:pt x="2009" y="14515"/>
                </a:cubicBezTo>
                <a:lnTo>
                  <a:pt x="2009" y="14515"/>
                </a:lnTo>
                <a:cubicBezTo>
                  <a:pt x="2008" y="14512"/>
                  <a:pt x="2007" y="14509"/>
                  <a:pt x="2005" y="14506"/>
                </a:cubicBezTo>
                <a:lnTo>
                  <a:pt x="2005" y="14506"/>
                </a:lnTo>
                <a:cubicBezTo>
                  <a:pt x="2006" y="14506"/>
                  <a:pt x="2006" y="14505"/>
                  <a:pt x="2007" y="14504"/>
                </a:cubicBezTo>
                <a:lnTo>
                  <a:pt x="2007" y="14504"/>
                </a:lnTo>
                <a:cubicBezTo>
                  <a:pt x="2008" y="14506"/>
                  <a:pt x="2009" y="14509"/>
                  <a:pt x="2010" y="14511"/>
                </a:cubicBezTo>
                <a:lnTo>
                  <a:pt x="2010" y="14511"/>
                </a:lnTo>
                <a:cubicBezTo>
                  <a:pt x="2011" y="14505"/>
                  <a:pt x="2012" y="14499"/>
                  <a:pt x="2013" y="14493"/>
                </a:cubicBezTo>
                <a:lnTo>
                  <a:pt x="2013" y="14493"/>
                </a:lnTo>
                <a:cubicBezTo>
                  <a:pt x="2013" y="14492"/>
                  <a:pt x="2014" y="14491"/>
                  <a:pt x="2014" y="14490"/>
                </a:cubicBezTo>
                <a:close/>
                <a:moveTo>
                  <a:pt x="2040" y="14577"/>
                </a:moveTo>
                <a:cubicBezTo>
                  <a:pt x="2038" y="14581"/>
                  <a:pt x="2036" y="14585"/>
                  <a:pt x="2034" y="14589"/>
                </a:cubicBezTo>
                <a:lnTo>
                  <a:pt x="2034" y="14589"/>
                </a:lnTo>
                <a:cubicBezTo>
                  <a:pt x="2034" y="14588"/>
                  <a:pt x="2034" y="14586"/>
                  <a:pt x="2034" y="14585"/>
                </a:cubicBezTo>
                <a:lnTo>
                  <a:pt x="2034" y="14585"/>
                </a:lnTo>
                <a:cubicBezTo>
                  <a:pt x="2036" y="14583"/>
                  <a:pt x="2038" y="14580"/>
                  <a:pt x="2040" y="14577"/>
                </a:cubicBezTo>
                <a:close/>
                <a:moveTo>
                  <a:pt x="1944" y="14590"/>
                </a:moveTo>
                <a:cubicBezTo>
                  <a:pt x="1952" y="14604"/>
                  <a:pt x="1961" y="14618"/>
                  <a:pt x="1968" y="14633"/>
                </a:cubicBezTo>
                <a:lnTo>
                  <a:pt x="1968" y="14633"/>
                </a:lnTo>
                <a:cubicBezTo>
                  <a:pt x="1969" y="14633"/>
                  <a:pt x="1969" y="14633"/>
                  <a:pt x="1969" y="14633"/>
                </a:cubicBezTo>
                <a:lnTo>
                  <a:pt x="1969" y="14633"/>
                </a:lnTo>
                <a:cubicBezTo>
                  <a:pt x="1969" y="14633"/>
                  <a:pt x="1969" y="14633"/>
                  <a:pt x="1969" y="14634"/>
                </a:cubicBezTo>
                <a:lnTo>
                  <a:pt x="1969" y="14634"/>
                </a:lnTo>
                <a:cubicBezTo>
                  <a:pt x="1976" y="14622"/>
                  <a:pt x="1981" y="14609"/>
                  <a:pt x="1986" y="14596"/>
                </a:cubicBezTo>
                <a:lnTo>
                  <a:pt x="1986" y="14596"/>
                </a:lnTo>
                <a:cubicBezTo>
                  <a:pt x="1990" y="14604"/>
                  <a:pt x="1994" y="14613"/>
                  <a:pt x="1998" y="14622"/>
                </a:cubicBezTo>
                <a:lnTo>
                  <a:pt x="1998" y="14622"/>
                </a:lnTo>
                <a:cubicBezTo>
                  <a:pt x="1990" y="14629"/>
                  <a:pt x="1982" y="14636"/>
                  <a:pt x="1973" y="14642"/>
                </a:cubicBezTo>
                <a:lnTo>
                  <a:pt x="1973" y="14642"/>
                </a:lnTo>
                <a:cubicBezTo>
                  <a:pt x="1972" y="14640"/>
                  <a:pt x="1971" y="14637"/>
                  <a:pt x="1969" y="14634"/>
                </a:cubicBezTo>
                <a:lnTo>
                  <a:pt x="1969" y="14634"/>
                </a:lnTo>
                <a:cubicBezTo>
                  <a:pt x="1969" y="14634"/>
                  <a:pt x="1969" y="14634"/>
                  <a:pt x="1969" y="14635"/>
                </a:cubicBezTo>
                <a:lnTo>
                  <a:pt x="1969" y="14635"/>
                </a:lnTo>
                <a:cubicBezTo>
                  <a:pt x="1970" y="14637"/>
                  <a:pt x="1972" y="14640"/>
                  <a:pt x="1973" y="14643"/>
                </a:cubicBezTo>
                <a:lnTo>
                  <a:pt x="1973" y="14643"/>
                </a:lnTo>
                <a:cubicBezTo>
                  <a:pt x="1973" y="14643"/>
                  <a:pt x="1973" y="14643"/>
                  <a:pt x="1973" y="14642"/>
                </a:cubicBezTo>
                <a:lnTo>
                  <a:pt x="1973" y="14642"/>
                </a:lnTo>
                <a:cubicBezTo>
                  <a:pt x="1976" y="14648"/>
                  <a:pt x="1978" y="14653"/>
                  <a:pt x="1980" y="14658"/>
                </a:cubicBezTo>
                <a:lnTo>
                  <a:pt x="1980" y="14658"/>
                </a:lnTo>
                <a:cubicBezTo>
                  <a:pt x="1978" y="14653"/>
                  <a:pt x="1975" y="14648"/>
                  <a:pt x="1973" y="14643"/>
                </a:cubicBezTo>
                <a:lnTo>
                  <a:pt x="1973" y="14643"/>
                </a:lnTo>
                <a:cubicBezTo>
                  <a:pt x="1969" y="14646"/>
                  <a:pt x="1964" y="14649"/>
                  <a:pt x="1960" y="14652"/>
                </a:cubicBezTo>
                <a:lnTo>
                  <a:pt x="1960" y="14652"/>
                </a:lnTo>
                <a:cubicBezTo>
                  <a:pt x="1963" y="14646"/>
                  <a:pt x="1966" y="14641"/>
                  <a:pt x="1969" y="14635"/>
                </a:cubicBezTo>
                <a:lnTo>
                  <a:pt x="1969" y="14635"/>
                </a:lnTo>
                <a:cubicBezTo>
                  <a:pt x="1969" y="14634"/>
                  <a:pt x="1969" y="14634"/>
                  <a:pt x="1968" y="14633"/>
                </a:cubicBezTo>
                <a:lnTo>
                  <a:pt x="1968" y="14633"/>
                </a:lnTo>
                <a:cubicBezTo>
                  <a:pt x="1965" y="14640"/>
                  <a:pt x="1962" y="14646"/>
                  <a:pt x="1959" y="14653"/>
                </a:cubicBezTo>
                <a:lnTo>
                  <a:pt x="1959" y="14653"/>
                </a:lnTo>
                <a:cubicBezTo>
                  <a:pt x="1954" y="14656"/>
                  <a:pt x="1950" y="14658"/>
                  <a:pt x="1945" y="14661"/>
                </a:cubicBezTo>
                <a:lnTo>
                  <a:pt x="1945" y="14661"/>
                </a:lnTo>
                <a:cubicBezTo>
                  <a:pt x="1936" y="14647"/>
                  <a:pt x="1925" y="14633"/>
                  <a:pt x="1915" y="14620"/>
                </a:cubicBezTo>
                <a:lnTo>
                  <a:pt x="1915" y="14620"/>
                </a:lnTo>
                <a:cubicBezTo>
                  <a:pt x="1925" y="14610"/>
                  <a:pt x="1935" y="14601"/>
                  <a:pt x="1944" y="14590"/>
                </a:cubicBezTo>
                <a:close/>
                <a:moveTo>
                  <a:pt x="2019" y="14616"/>
                </a:moveTo>
                <a:cubicBezTo>
                  <a:pt x="2018" y="14632"/>
                  <a:pt x="2016" y="14648"/>
                  <a:pt x="2014" y="14664"/>
                </a:cubicBezTo>
                <a:lnTo>
                  <a:pt x="2014" y="14664"/>
                </a:lnTo>
                <a:cubicBezTo>
                  <a:pt x="2011" y="14655"/>
                  <a:pt x="2008" y="14646"/>
                  <a:pt x="2004" y="14637"/>
                </a:cubicBezTo>
                <a:lnTo>
                  <a:pt x="2004" y="14637"/>
                </a:lnTo>
                <a:cubicBezTo>
                  <a:pt x="2004" y="14637"/>
                  <a:pt x="2004" y="14637"/>
                  <a:pt x="2004" y="14637"/>
                </a:cubicBezTo>
                <a:lnTo>
                  <a:pt x="2004" y="14637"/>
                </a:lnTo>
                <a:cubicBezTo>
                  <a:pt x="2004" y="14637"/>
                  <a:pt x="2004" y="14637"/>
                  <a:pt x="2004" y="14637"/>
                </a:cubicBezTo>
                <a:lnTo>
                  <a:pt x="2004" y="14637"/>
                </a:lnTo>
                <a:cubicBezTo>
                  <a:pt x="2004" y="14637"/>
                  <a:pt x="2004" y="14637"/>
                  <a:pt x="2004" y="14637"/>
                </a:cubicBezTo>
                <a:lnTo>
                  <a:pt x="2004" y="14637"/>
                </a:lnTo>
                <a:cubicBezTo>
                  <a:pt x="2010" y="14631"/>
                  <a:pt x="2015" y="14624"/>
                  <a:pt x="2019" y="14616"/>
                </a:cubicBezTo>
                <a:close/>
                <a:moveTo>
                  <a:pt x="1951" y="14666"/>
                </a:moveTo>
                <a:lnTo>
                  <a:pt x="1951" y="14666"/>
                </a:lnTo>
                <a:cubicBezTo>
                  <a:pt x="1951" y="14667"/>
                  <a:pt x="1950" y="14668"/>
                  <a:pt x="1950" y="14668"/>
                </a:cubicBezTo>
                <a:lnTo>
                  <a:pt x="1950" y="14668"/>
                </a:lnTo>
                <a:cubicBezTo>
                  <a:pt x="1950" y="14668"/>
                  <a:pt x="1950" y="14668"/>
                  <a:pt x="1950" y="14668"/>
                </a:cubicBezTo>
                <a:lnTo>
                  <a:pt x="1950" y="14668"/>
                </a:lnTo>
                <a:cubicBezTo>
                  <a:pt x="1950" y="14668"/>
                  <a:pt x="1951" y="14667"/>
                  <a:pt x="1951" y="14666"/>
                </a:cubicBezTo>
                <a:close/>
                <a:moveTo>
                  <a:pt x="2004" y="14637"/>
                </a:moveTo>
                <a:cubicBezTo>
                  <a:pt x="2008" y="14647"/>
                  <a:pt x="2011" y="14658"/>
                  <a:pt x="2013" y="14669"/>
                </a:cubicBezTo>
                <a:lnTo>
                  <a:pt x="2013" y="14669"/>
                </a:lnTo>
                <a:cubicBezTo>
                  <a:pt x="2011" y="14685"/>
                  <a:pt x="2007" y="14701"/>
                  <a:pt x="2003" y="14716"/>
                </a:cubicBezTo>
                <a:lnTo>
                  <a:pt x="2003" y="14716"/>
                </a:lnTo>
                <a:cubicBezTo>
                  <a:pt x="1997" y="14697"/>
                  <a:pt x="1989" y="14679"/>
                  <a:pt x="1982" y="14661"/>
                </a:cubicBezTo>
                <a:lnTo>
                  <a:pt x="1982" y="14661"/>
                </a:lnTo>
                <a:cubicBezTo>
                  <a:pt x="1990" y="14654"/>
                  <a:pt x="1997" y="14646"/>
                  <a:pt x="2004" y="14637"/>
                </a:cubicBezTo>
                <a:close/>
                <a:moveTo>
                  <a:pt x="2023" y="14611"/>
                </a:moveTo>
                <a:cubicBezTo>
                  <a:pt x="2029" y="14629"/>
                  <a:pt x="2035" y="14647"/>
                  <a:pt x="2040" y="14666"/>
                </a:cubicBezTo>
                <a:lnTo>
                  <a:pt x="2040" y="14666"/>
                </a:lnTo>
                <a:cubicBezTo>
                  <a:pt x="2040" y="14661"/>
                  <a:pt x="2040" y="14655"/>
                  <a:pt x="2040" y="14650"/>
                </a:cubicBezTo>
                <a:lnTo>
                  <a:pt x="2040" y="14650"/>
                </a:lnTo>
                <a:cubicBezTo>
                  <a:pt x="2040" y="14656"/>
                  <a:pt x="2041" y="14663"/>
                  <a:pt x="2041" y="14669"/>
                </a:cubicBezTo>
                <a:lnTo>
                  <a:pt x="2041" y="14669"/>
                </a:lnTo>
                <a:cubicBezTo>
                  <a:pt x="2040" y="14668"/>
                  <a:pt x="2040" y="14667"/>
                  <a:pt x="2040" y="14666"/>
                </a:cubicBezTo>
                <a:lnTo>
                  <a:pt x="2040" y="14666"/>
                </a:lnTo>
                <a:cubicBezTo>
                  <a:pt x="2039" y="14686"/>
                  <a:pt x="2037" y="14705"/>
                  <a:pt x="2033" y="14724"/>
                </a:cubicBezTo>
                <a:lnTo>
                  <a:pt x="2033" y="14724"/>
                </a:lnTo>
                <a:cubicBezTo>
                  <a:pt x="2032" y="14722"/>
                  <a:pt x="2031" y="14719"/>
                  <a:pt x="2031" y="14717"/>
                </a:cubicBezTo>
                <a:lnTo>
                  <a:pt x="2031" y="14717"/>
                </a:lnTo>
                <a:cubicBezTo>
                  <a:pt x="2031" y="14683"/>
                  <a:pt x="2027" y="14648"/>
                  <a:pt x="2020" y="14615"/>
                </a:cubicBezTo>
                <a:lnTo>
                  <a:pt x="2020" y="14615"/>
                </a:lnTo>
                <a:cubicBezTo>
                  <a:pt x="2020" y="14616"/>
                  <a:pt x="2019" y="14616"/>
                  <a:pt x="2019" y="14616"/>
                </a:cubicBezTo>
                <a:lnTo>
                  <a:pt x="2019" y="14616"/>
                </a:lnTo>
                <a:cubicBezTo>
                  <a:pt x="2019" y="14615"/>
                  <a:pt x="2019" y="14614"/>
                  <a:pt x="2019" y="14613"/>
                </a:cubicBezTo>
                <a:lnTo>
                  <a:pt x="2019" y="14613"/>
                </a:lnTo>
                <a:cubicBezTo>
                  <a:pt x="2020" y="14613"/>
                  <a:pt x="2020" y="14614"/>
                  <a:pt x="2020" y="14615"/>
                </a:cubicBezTo>
                <a:lnTo>
                  <a:pt x="2020" y="14615"/>
                </a:lnTo>
                <a:cubicBezTo>
                  <a:pt x="2021" y="14614"/>
                  <a:pt x="2022" y="14612"/>
                  <a:pt x="2023" y="14611"/>
                </a:cubicBezTo>
                <a:close/>
                <a:moveTo>
                  <a:pt x="1784" y="14708"/>
                </a:moveTo>
                <a:cubicBezTo>
                  <a:pt x="1750" y="14723"/>
                  <a:pt x="1714" y="14735"/>
                  <a:pt x="1674" y="14742"/>
                </a:cubicBezTo>
                <a:cubicBezTo>
                  <a:pt x="1714" y="14735"/>
                  <a:pt x="1751" y="14723"/>
                  <a:pt x="1784" y="14708"/>
                </a:cubicBezTo>
                <a:close/>
                <a:moveTo>
                  <a:pt x="2029" y="14783"/>
                </a:moveTo>
                <a:lnTo>
                  <a:pt x="2029" y="14783"/>
                </a:lnTo>
                <a:cubicBezTo>
                  <a:pt x="2029" y="14789"/>
                  <a:pt x="2029" y="14795"/>
                  <a:pt x="2029" y="14801"/>
                </a:cubicBezTo>
                <a:lnTo>
                  <a:pt x="2029" y="14801"/>
                </a:lnTo>
                <a:cubicBezTo>
                  <a:pt x="2028" y="14797"/>
                  <a:pt x="2027" y="14794"/>
                  <a:pt x="2026" y="14790"/>
                </a:cubicBezTo>
                <a:lnTo>
                  <a:pt x="2026" y="14790"/>
                </a:lnTo>
                <a:cubicBezTo>
                  <a:pt x="2027" y="14788"/>
                  <a:pt x="2028" y="14785"/>
                  <a:pt x="2029" y="14783"/>
                </a:cubicBezTo>
                <a:close/>
                <a:moveTo>
                  <a:pt x="1889" y="14739"/>
                </a:moveTo>
                <a:lnTo>
                  <a:pt x="1889" y="14739"/>
                </a:lnTo>
                <a:cubicBezTo>
                  <a:pt x="1840" y="14780"/>
                  <a:pt x="1774" y="14808"/>
                  <a:pt x="1688" y="14812"/>
                </a:cubicBezTo>
                <a:cubicBezTo>
                  <a:pt x="1772" y="14812"/>
                  <a:pt x="1838" y="14783"/>
                  <a:pt x="1889" y="14739"/>
                </a:cubicBezTo>
                <a:close/>
                <a:moveTo>
                  <a:pt x="2019" y="14807"/>
                </a:moveTo>
                <a:cubicBezTo>
                  <a:pt x="2018" y="14811"/>
                  <a:pt x="2017" y="14815"/>
                  <a:pt x="2016" y="14818"/>
                </a:cubicBezTo>
                <a:lnTo>
                  <a:pt x="2016" y="14818"/>
                </a:lnTo>
                <a:cubicBezTo>
                  <a:pt x="2016" y="14817"/>
                  <a:pt x="2016" y="14816"/>
                  <a:pt x="2016" y="14815"/>
                </a:cubicBezTo>
                <a:lnTo>
                  <a:pt x="2016" y="14815"/>
                </a:lnTo>
                <a:cubicBezTo>
                  <a:pt x="2016" y="14816"/>
                  <a:pt x="2015" y="14817"/>
                  <a:pt x="2015" y="14817"/>
                </a:cubicBezTo>
                <a:lnTo>
                  <a:pt x="2015" y="14817"/>
                </a:lnTo>
                <a:cubicBezTo>
                  <a:pt x="2014" y="14816"/>
                  <a:pt x="2014" y="14815"/>
                  <a:pt x="2014" y="14814"/>
                </a:cubicBezTo>
                <a:lnTo>
                  <a:pt x="2014" y="14814"/>
                </a:lnTo>
                <a:cubicBezTo>
                  <a:pt x="2014" y="14813"/>
                  <a:pt x="2015" y="14811"/>
                  <a:pt x="2016" y="14810"/>
                </a:cubicBezTo>
                <a:lnTo>
                  <a:pt x="2016" y="14810"/>
                </a:lnTo>
                <a:cubicBezTo>
                  <a:pt x="2016" y="14812"/>
                  <a:pt x="2016" y="14813"/>
                  <a:pt x="2016" y="14815"/>
                </a:cubicBezTo>
                <a:lnTo>
                  <a:pt x="2016" y="14815"/>
                </a:lnTo>
                <a:cubicBezTo>
                  <a:pt x="2017" y="14812"/>
                  <a:pt x="2018" y="14810"/>
                  <a:pt x="2019" y="14807"/>
                </a:cubicBezTo>
                <a:close/>
                <a:moveTo>
                  <a:pt x="2007" y="14799"/>
                </a:moveTo>
                <a:cubicBezTo>
                  <a:pt x="2008" y="14803"/>
                  <a:pt x="2009" y="14806"/>
                  <a:pt x="2011" y="14810"/>
                </a:cubicBezTo>
                <a:lnTo>
                  <a:pt x="2011" y="14810"/>
                </a:lnTo>
                <a:cubicBezTo>
                  <a:pt x="2008" y="14816"/>
                  <a:pt x="2005" y="14821"/>
                  <a:pt x="2002" y="14827"/>
                </a:cubicBezTo>
                <a:lnTo>
                  <a:pt x="2002" y="14827"/>
                </a:lnTo>
                <a:cubicBezTo>
                  <a:pt x="2002" y="14829"/>
                  <a:pt x="2003" y="14832"/>
                  <a:pt x="2004" y="14834"/>
                </a:cubicBezTo>
                <a:lnTo>
                  <a:pt x="2004" y="14834"/>
                </a:lnTo>
                <a:cubicBezTo>
                  <a:pt x="2007" y="14829"/>
                  <a:pt x="2010" y="14823"/>
                  <a:pt x="2013" y="14817"/>
                </a:cubicBezTo>
                <a:lnTo>
                  <a:pt x="2013" y="14817"/>
                </a:lnTo>
                <a:cubicBezTo>
                  <a:pt x="2013" y="14817"/>
                  <a:pt x="2013" y="14818"/>
                  <a:pt x="2014" y="14819"/>
                </a:cubicBezTo>
                <a:lnTo>
                  <a:pt x="2014" y="14819"/>
                </a:lnTo>
                <a:cubicBezTo>
                  <a:pt x="2014" y="14819"/>
                  <a:pt x="2014" y="14818"/>
                  <a:pt x="2015" y="14817"/>
                </a:cubicBezTo>
                <a:lnTo>
                  <a:pt x="2015" y="14817"/>
                </a:lnTo>
                <a:cubicBezTo>
                  <a:pt x="2015" y="14818"/>
                  <a:pt x="2015" y="14819"/>
                  <a:pt x="2016" y="14820"/>
                </a:cubicBezTo>
                <a:lnTo>
                  <a:pt x="2016" y="14820"/>
                </a:lnTo>
                <a:cubicBezTo>
                  <a:pt x="2016" y="14820"/>
                  <a:pt x="2016" y="14819"/>
                  <a:pt x="2016" y="14818"/>
                </a:cubicBezTo>
                <a:lnTo>
                  <a:pt x="2016" y="14818"/>
                </a:lnTo>
                <a:cubicBezTo>
                  <a:pt x="2016" y="14820"/>
                  <a:pt x="2016" y="14822"/>
                  <a:pt x="2016" y="14823"/>
                </a:cubicBezTo>
                <a:lnTo>
                  <a:pt x="2016" y="14823"/>
                </a:lnTo>
                <a:cubicBezTo>
                  <a:pt x="2016" y="14822"/>
                  <a:pt x="2016" y="14821"/>
                  <a:pt x="2016" y="14820"/>
                </a:cubicBezTo>
                <a:lnTo>
                  <a:pt x="2016" y="14820"/>
                </a:lnTo>
                <a:cubicBezTo>
                  <a:pt x="2015" y="14821"/>
                  <a:pt x="2015" y="14822"/>
                  <a:pt x="2015" y="14823"/>
                </a:cubicBezTo>
                <a:lnTo>
                  <a:pt x="2015" y="14823"/>
                </a:lnTo>
                <a:cubicBezTo>
                  <a:pt x="2015" y="14824"/>
                  <a:pt x="2016" y="14826"/>
                  <a:pt x="2017" y="14828"/>
                </a:cubicBezTo>
                <a:lnTo>
                  <a:pt x="2017" y="14828"/>
                </a:lnTo>
                <a:cubicBezTo>
                  <a:pt x="2017" y="14842"/>
                  <a:pt x="2017" y="14856"/>
                  <a:pt x="2016" y="14869"/>
                </a:cubicBezTo>
                <a:lnTo>
                  <a:pt x="2016" y="14869"/>
                </a:lnTo>
                <a:cubicBezTo>
                  <a:pt x="2013" y="14861"/>
                  <a:pt x="2011" y="14852"/>
                  <a:pt x="2008" y="14843"/>
                </a:cubicBezTo>
                <a:lnTo>
                  <a:pt x="2008" y="14843"/>
                </a:lnTo>
                <a:cubicBezTo>
                  <a:pt x="2010" y="14837"/>
                  <a:pt x="2013" y="14830"/>
                  <a:pt x="2015" y="14823"/>
                </a:cubicBezTo>
                <a:lnTo>
                  <a:pt x="2015" y="14823"/>
                </a:lnTo>
                <a:cubicBezTo>
                  <a:pt x="2015" y="14822"/>
                  <a:pt x="2014" y="14820"/>
                  <a:pt x="2014" y="14819"/>
                </a:cubicBezTo>
                <a:lnTo>
                  <a:pt x="2014" y="14819"/>
                </a:lnTo>
                <a:cubicBezTo>
                  <a:pt x="2011" y="14825"/>
                  <a:pt x="2008" y="14831"/>
                  <a:pt x="2005" y="14837"/>
                </a:cubicBezTo>
                <a:lnTo>
                  <a:pt x="2005" y="14837"/>
                </a:lnTo>
                <a:cubicBezTo>
                  <a:pt x="2005" y="14836"/>
                  <a:pt x="2005" y="14835"/>
                  <a:pt x="2004" y="14834"/>
                </a:cubicBezTo>
                <a:lnTo>
                  <a:pt x="2004" y="14834"/>
                </a:lnTo>
                <a:cubicBezTo>
                  <a:pt x="2004" y="14836"/>
                  <a:pt x="2003" y="14837"/>
                  <a:pt x="2002" y="14838"/>
                </a:cubicBezTo>
                <a:lnTo>
                  <a:pt x="2002" y="14838"/>
                </a:lnTo>
                <a:cubicBezTo>
                  <a:pt x="2001" y="14836"/>
                  <a:pt x="2000" y="14833"/>
                  <a:pt x="1999" y="14831"/>
                </a:cubicBezTo>
                <a:lnTo>
                  <a:pt x="1999" y="14831"/>
                </a:lnTo>
                <a:cubicBezTo>
                  <a:pt x="1994" y="14840"/>
                  <a:pt x="1988" y="14848"/>
                  <a:pt x="1982" y="14856"/>
                </a:cubicBezTo>
                <a:lnTo>
                  <a:pt x="1982" y="14856"/>
                </a:lnTo>
                <a:cubicBezTo>
                  <a:pt x="1980" y="14852"/>
                  <a:pt x="1978" y="14849"/>
                  <a:pt x="1976" y="14845"/>
                </a:cubicBezTo>
                <a:lnTo>
                  <a:pt x="1976" y="14845"/>
                </a:lnTo>
                <a:cubicBezTo>
                  <a:pt x="1983" y="14837"/>
                  <a:pt x="1989" y="14829"/>
                  <a:pt x="1995" y="14820"/>
                </a:cubicBezTo>
                <a:lnTo>
                  <a:pt x="1995" y="14820"/>
                </a:lnTo>
                <a:cubicBezTo>
                  <a:pt x="1996" y="14824"/>
                  <a:pt x="1998" y="14827"/>
                  <a:pt x="1999" y="14831"/>
                </a:cubicBezTo>
                <a:lnTo>
                  <a:pt x="1999" y="14831"/>
                </a:lnTo>
                <a:cubicBezTo>
                  <a:pt x="2000" y="14829"/>
                  <a:pt x="2001" y="14828"/>
                  <a:pt x="2002" y="14827"/>
                </a:cubicBezTo>
                <a:lnTo>
                  <a:pt x="2002" y="14827"/>
                </a:lnTo>
                <a:cubicBezTo>
                  <a:pt x="2000" y="14823"/>
                  <a:pt x="1999" y="14820"/>
                  <a:pt x="1997" y="14816"/>
                </a:cubicBezTo>
                <a:lnTo>
                  <a:pt x="1997" y="14816"/>
                </a:lnTo>
                <a:cubicBezTo>
                  <a:pt x="2001" y="14811"/>
                  <a:pt x="2004" y="14805"/>
                  <a:pt x="2007" y="14799"/>
                </a:cubicBezTo>
                <a:close/>
                <a:moveTo>
                  <a:pt x="1758" y="14895"/>
                </a:moveTo>
                <a:cubicBezTo>
                  <a:pt x="1765" y="14898"/>
                  <a:pt x="1773" y="14899"/>
                  <a:pt x="1780" y="14901"/>
                </a:cubicBezTo>
                <a:lnTo>
                  <a:pt x="1780" y="14901"/>
                </a:lnTo>
                <a:cubicBezTo>
                  <a:pt x="1773" y="14899"/>
                  <a:pt x="1765" y="14898"/>
                  <a:pt x="1758" y="14895"/>
                </a:cubicBezTo>
                <a:close/>
                <a:moveTo>
                  <a:pt x="2016" y="14876"/>
                </a:moveTo>
                <a:cubicBezTo>
                  <a:pt x="2015" y="14888"/>
                  <a:pt x="2013" y="14899"/>
                  <a:pt x="2011" y="14909"/>
                </a:cubicBezTo>
                <a:lnTo>
                  <a:pt x="2011" y="14909"/>
                </a:lnTo>
                <a:cubicBezTo>
                  <a:pt x="2012" y="14911"/>
                  <a:pt x="2013" y="14913"/>
                  <a:pt x="2014" y="14914"/>
                </a:cubicBezTo>
                <a:lnTo>
                  <a:pt x="2014" y="14914"/>
                </a:lnTo>
                <a:cubicBezTo>
                  <a:pt x="2016" y="14906"/>
                  <a:pt x="2018" y="14898"/>
                  <a:pt x="2020" y="14890"/>
                </a:cubicBezTo>
                <a:lnTo>
                  <a:pt x="2020" y="14890"/>
                </a:lnTo>
                <a:cubicBezTo>
                  <a:pt x="2018" y="14885"/>
                  <a:pt x="2017" y="14881"/>
                  <a:pt x="2016" y="14876"/>
                </a:cubicBezTo>
                <a:close/>
                <a:moveTo>
                  <a:pt x="2060" y="14588"/>
                </a:moveTo>
                <a:cubicBezTo>
                  <a:pt x="2060" y="14627"/>
                  <a:pt x="2057" y="14666"/>
                  <a:pt x="2050" y="14705"/>
                </a:cubicBezTo>
                <a:lnTo>
                  <a:pt x="2050" y="14705"/>
                </a:lnTo>
                <a:cubicBezTo>
                  <a:pt x="2049" y="14703"/>
                  <a:pt x="2049" y="14701"/>
                  <a:pt x="2048" y="14699"/>
                </a:cubicBezTo>
                <a:lnTo>
                  <a:pt x="2048" y="14699"/>
                </a:lnTo>
                <a:cubicBezTo>
                  <a:pt x="2045" y="14713"/>
                  <a:pt x="2042" y="14728"/>
                  <a:pt x="2037" y="14742"/>
                </a:cubicBezTo>
                <a:lnTo>
                  <a:pt x="2037" y="14742"/>
                </a:lnTo>
                <a:cubicBezTo>
                  <a:pt x="2037" y="14740"/>
                  <a:pt x="2036" y="14738"/>
                  <a:pt x="2036" y="14735"/>
                </a:cubicBezTo>
                <a:lnTo>
                  <a:pt x="2036" y="14735"/>
                </a:lnTo>
                <a:cubicBezTo>
                  <a:pt x="2034" y="14745"/>
                  <a:pt x="2032" y="14755"/>
                  <a:pt x="2030" y="14764"/>
                </a:cubicBezTo>
                <a:lnTo>
                  <a:pt x="2030" y="14764"/>
                </a:lnTo>
                <a:cubicBezTo>
                  <a:pt x="2033" y="14757"/>
                  <a:pt x="2035" y="14749"/>
                  <a:pt x="2037" y="14742"/>
                </a:cubicBezTo>
                <a:lnTo>
                  <a:pt x="2037" y="14742"/>
                </a:lnTo>
                <a:cubicBezTo>
                  <a:pt x="2038" y="14744"/>
                  <a:pt x="2039" y="14747"/>
                  <a:pt x="2039" y="14749"/>
                </a:cubicBezTo>
                <a:lnTo>
                  <a:pt x="2039" y="14749"/>
                </a:lnTo>
                <a:cubicBezTo>
                  <a:pt x="2043" y="14735"/>
                  <a:pt x="2047" y="14720"/>
                  <a:pt x="2050" y="14705"/>
                </a:cubicBezTo>
                <a:lnTo>
                  <a:pt x="2050" y="14705"/>
                </a:lnTo>
                <a:cubicBezTo>
                  <a:pt x="2066" y="14775"/>
                  <a:pt x="2075" y="14849"/>
                  <a:pt x="2077" y="14916"/>
                </a:cubicBezTo>
                <a:lnTo>
                  <a:pt x="2077" y="14916"/>
                </a:lnTo>
                <a:cubicBezTo>
                  <a:pt x="2074" y="14920"/>
                  <a:pt x="2071" y="14924"/>
                  <a:pt x="2068" y="14928"/>
                </a:cubicBezTo>
                <a:lnTo>
                  <a:pt x="2068" y="14928"/>
                </a:lnTo>
                <a:cubicBezTo>
                  <a:pt x="2063" y="14871"/>
                  <a:pt x="2054" y="14809"/>
                  <a:pt x="2039" y="14749"/>
                </a:cubicBezTo>
                <a:lnTo>
                  <a:pt x="2039" y="14749"/>
                </a:lnTo>
                <a:cubicBezTo>
                  <a:pt x="2036" y="14761"/>
                  <a:pt x="2033" y="14772"/>
                  <a:pt x="2029" y="14783"/>
                </a:cubicBezTo>
                <a:lnTo>
                  <a:pt x="2029" y="14783"/>
                </a:lnTo>
                <a:cubicBezTo>
                  <a:pt x="2029" y="14779"/>
                  <a:pt x="2028" y="14776"/>
                  <a:pt x="2028" y="14772"/>
                </a:cubicBezTo>
                <a:lnTo>
                  <a:pt x="2028" y="14772"/>
                </a:lnTo>
                <a:cubicBezTo>
                  <a:pt x="2029" y="14769"/>
                  <a:pt x="2030" y="14767"/>
                  <a:pt x="2030" y="14764"/>
                </a:cubicBezTo>
                <a:lnTo>
                  <a:pt x="2030" y="14764"/>
                </a:lnTo>
                <a:cubicBezTo>
                  <a:pt x="2030" y="14766"/>
                  <a:pt x="2029" y="14768"/>
                  <a:pt x="2028" y="14770"/>
                </a:cubicBezTo>
                <a:lnTo>
                  <a:pt x="2028" y="14770"/>
                </a:lnTo>
                <a:cubicBezTo>
                  <a:pt x="2028" y="14767"/>
                  <a:pt x="2028" y="14765"/>
                  <a:pt x="2028" y="14762"/>
                </a:cubicBezTo>
                <a:lnTo>
                  <a:pt x="2028" y="14762"/>
                </a:lnTo>
                <a:cubicBezTo>
                  <a:pt x="2027" y="14767"/>
                  <a:pt x="2026" y="14772"/>
                  <a:pt x="2026" y="14776"/>
                </a:cubicBezTo>
                <a:lnTo>
                  <a:pt x="2026" y="14776"/>
                </a:lnTo>
                <a:cubicBezTo>
                  <a:pt x="2025" y="14778"/>
                  <a:pt x="2024" y="14780"/>
                  <a:pt x="2024" y="14781"/>
                </a:cubicBezTo>
                <a:lnTo>
                  <a:pt x="2024" y="14781"/>
                </a:lnTo>
                <a:cubicBezTo>
                  <a:pt x="2023" y="14777"/>
                  <a:pt x="2021" y="14773"/>
                  <a:pt x="2020" y="14769"/>
                </a:cubicBezTo>
                <a:lnTo>
                  <a:pt x="2020" y="14769"/>
                </a:lnTo>
                <a:cubicBezTo>
                  <a:pt x="2018" y="14775"/>
                  <a:pt x="2016" y="14780"/>
                  <a:pt x="2013" y="14786"/>
                </a:cubicBezTo>
                <a:lnTo>
                  <a:pt x="2013" y="14786"/>
                </a:lnTo>
                <a:cubicBezTo>
                  <a:pt x="2011" y="14765"/>
                  <a:pt x="2007" y="14744"/>
                  <a:pt x="2002" y="14723"/>
                </a:cubicBezTo>
                <a:lnTo>
                  <a:pt x="2002" y="14723"/>
                </a:lnTo>
                <a:cubicBezTo>
                  <a:pt x="1999" y="14733"/>
                  <a:pt x="1996" y="14743"/>
                  <a:pt x="1992" y="14753"/>
                </a:cubicBezTo>
                <a:lnTo>
                  <a:pt x="1992" y="14753"/>
                </a:lnTo>
                <a:cubicBezTo>
                  <a:pt x="1982" y="14727"/>
                  <a:pt x="1970" y="14703"/>
                  <a:pt x="1957" y="14681"/>
                </a:cubicBezTo>
                <a:lnTo>
                  <a:pt x="1957" y="14681"/>
                </a:lnTo>
                <a:cubicBezTo>
                  <a:pt x="1966" y="14675"/>
                  <a:pt x="1974" y="14668"/>
                  <a:pt x="1982" y="14661"/>
                </a:cubicBezTo>
                <a:lnTo>
                  <a:pt x="1982" y="14661"/>
                </a:lnTo>
                <a:cubicBezTo>
                  <a:pt x="1990" y="14681"/>
                  <a:pt x="1996" y="14702"/>
                  <a:pt x="2002" y="14723"/>
                </a:cubicBezTo>
                <a:lnTo>
                  <a:pt x="2002" y="14723"/>
                </a:lnTo>
                <a:cubicBezTo>
                  <a:pt x="2002" y="14721"/>
                  <a:pt x="2003" y="14718"/>
                  <a:pt x="2003" y="14716"/>
                </a:cubicBezTo>
                <a:lnTo>
                  <a:pt x="2003" y="14716"/>
                </a:lnTo>
                <a:cubicBezTo>
                  <a:pt x="2010" y="14733"/>
                  <a:pt x="2015" y="14751"/>
                  <a:pt x="2020" y="14769"/>
                </a:cubicBezTo>
                <a:lnTo>
                  <a:pt x="2020" y="14769"/>
                </a:lnTo>
                <a:cubicBezTo>
                  <a:pt x="2023" y="14762"/>
                  <a:pt x="2025" y="14756"/>
                  <a:pt x="2027" y="14749"/>
                </a:cubicBezTo>
                <a:lnTo>
                  <a:pt x="2027" y="14749"/>
                </a:lnTo>
                <a:cubicBezTo>
                  <a:pt x="2027" y="14754"/>
                  <a:pt x="2027" y="14758"/>
                  <a:pt x="2028" y="14762"/>
                </a:cubicBezTo>
                <a:lnTo>
                  <a:pt x="2028" y="14762"/>
                </a:lnTo>
                <a:cubicBezTo>
                  <a:pt x="2029" y="14754"/>
                  <a:pt x="2029" y="14746"/>
                  <a:pt x="2030" y="14737"/>
                </a:cubicBezTo>
                <a:lnTo>
                  <a:pt x="2030" y="14737"/>
                </a:lnTo>
                <a:cubicBezTo>
                  <a:pt x="2031" y="14733"/>
                  <a:pt x="2032" y="14729"/>
                  <a:pt x="2033" y="14724"/>
                </a:cubicBezTo>
                <a:lnTo>
                  <a:pt x="2033" y="14724"/>
                </a:lnTo>
                <a:cubicBezTo>
                  <a:pt x="2034" y="14728"/>
                  <a:pt x="2035" y="14732"/>
                  <a:pt x="2036" y="14735"/>
                </a:cubicBezTo>
                <a:lnTo>
                  <a:pt x="2036" y="14735"/>
                </a:lnTo>
                <a:cubicBezTo>
                  <a:pt x="2039" y="14714"/>
                  <a:pt x="2041" y="14691"/>
                  <a:pt x="2041" y="14669"/>
                </a:cubicBezTo>
                <a:lnTo>
                  <a:pt x="2041" y="14669"/>
                </a:lnTo>
                <a:cubicBezTo>
                  <a:pt x="2043" y="14679"/>
                  <a:pt x="2046" y="14689"/>
                  <a:pt x="2048" y="14699"/>
                </a:cubicBezTo>
                <a:lnTo>
                  <a:pt x="2048" y="14699"/>
                </a:lnTo>
                <a:cubicBezTo>
                  <a:pt x="2056" y="14662"/>
                  <a:pt x="2059" y="14625"/>
                  <a:pt x="2060" y="14588"/>
                </a:cubicBezTo>
                <a:close/>
                <a:moveTo>
                  <a:pt x="2021" y="14886"/>
                </a:moveTo>
                <a:cubicBezTo>
                  <a:pt x="2020" y="14887"/>
                  <a:pt x="2020" y="14888"/>
                  <a:pt x="2020" y="14890"/>
                </a:cubicBezTo>
                <a:lnTo>
                  <a:pt x="2020" y="14890"/>
                </a:lnTo>
                <a:cubicBezTo>
                  <a:pt x="2024" y="14904"/>
                  <a:pt x="2028" y="14917"/>
                  <a:pt x="2032" y="14931"/>
                </a:cubicBezTo>
                <a:lnTo>
                  <a:pt x="2032" y="14931"/>
                </a:lnTo>
                <a:cubicBezTo>
                  <a:pt x="2029" y="14916"/>
                  <a:pt x="2025" y="14901"/>
                  <a:pt x="2021" y="14886"/>
                </a:cubicBezTo>
                <a:close/>
                <a:moveTo>
                  <a:pt x="2029" y="14801"/>
                </a:moveTo>
                <a:cubicBezTo>
                  <a:pt x="2041" y="14848"/>
                  <a:pt x="2049" y="14896"/>
                  <a:pt x="2055" y="14941"/>
                </a:cubicBezTo>
                <a:lnTo>
                  <a:pt x="2055" y="14941"/>
                </a:lnTo>
                <a:cubicBezTo>
                  <a:pt x="2052" y="14944"/>
                  <a:pt x="2049" y="14946"/>
                  <a:pt x="2047" y="14948"/>
                </a:cubicBezTo>
                <a:lnTo>
                  <a:pt x="2047" y="14948"/>
                </a:lnTo>
                <a:cubicBezTo>
                  <a:pt x="2041" y="14918"/>
                  <a:pt x="2034" y="14887"/>
                  <a:pt x="2025" y="14857"/>
                </a:cubicBezTo>
                <a:lnTo>
                  <a:pt x="2025" y="14857"/>
                </a:lnTo>
                <a:cubicBezTo>
                  <a:pt x="2025" y="14857"/>
                  <a:pt x="2025" y="14857"/>
                  <a:pt x="2025" y="14858"/>
                </a:cubicBezTo>
                <a:lnTo>
                  <a:pt x="2025" y="14858"/>
                </a:lnTo>
                <a:cubicBezTo>
                  <a:pt x="2025" y="14856"/>
                  <a:pt x="2024" y="14854"/>
                  <a:pt x="2024" y="14852"/>
                </a:cubicBezTo>
                <a:lnTo>
                  <a:pt x="2024" y="14852"/>
                </a:lnTo>
                <a:cubicBezTo>
                  <a:pt x="2024" y="14853"/>
                  <a:pt x="2025" y="14855"/>
                  <a:pt x="2025" y="14857"/>
                </a:cubicBezTo>
                <a:lnTo>
                  <a:pt x="2025" y="14857"/>
                </a:lnTo>
                <a:cubicBezTo>
                  <a:pt x="2028" y="14839"/>
                  <a:pt x="2029" y="14820"/>
                  <a:pt x="2029" y="14801"/>
                </a:cubicBezTo>
                <a:close/>
                <a:moveTo>
                  <a:pt x="2010" y="14914"/>
                </a:moveTo>
                <a:cubicBezTo>
                  <a:pt x="2008" y="14929"/>
                  <a:pt x="2004" y="14943"/>
                  <a:pt x="1999" y="14955"/>
                </a:cubicBezTo>
                <a:lnTo>
                  <a:pt x="1999" y="14955"/>
                </a:lnTo>
                <a:cubicBezTo>
                  <a:pt x="2004" y="14944"/>
                  <a:pt x="2009" y="14932"/>
                  <a:pt x="2013" y="14919"/>
                </a:cubicBezTo>
                <a:lnTo>
                  <a:pt x="2013" y="14919"/>
                </a:lnTo>
                <a:cubicBezTo>
                  <a:pt x="2012" y="14917"/>
                  <a:pt x="2011" y="14916"/>
                  <a:pt x="2010" y="14914"/>
                </a:cubicBezTo>
                <a:close/>
                <a:moveTo>
                  <a:pt x="2006" y="14848"/>
                </a:moveTo>
                <a:cubicBezTo>
                  <a:pt x="2009" y="14857"/>
                  <a:pt x="2012" y="14867"/>
                  <a:pt x="2016" y="14876"/>
                </a:cubicBezTo>
                <a:lnTo>
                  <a:pt x="2016" y="14876"/>
                </a:lnTo>
                <a:cubicBezTo>
                  <a:pt x="2016" y="14874"/>
                  <a:pt x="2016" y="14872"/>
                  <a:pt x="2016" y="14869"/>
                </a:cubicBezTo>
                <a:lnTo>
                  <a:pt x="2016" y="14869"/>
                </a:lnTo>
                <a:cubicBezTo>
                  <a:pt x="2018" y="14875"/>
                  <a:pt x="2019" y="14880"/>
                  <a:pt x="2021" y="14886"/>
                </a:cubicBezTo>
                <a:lnTo>
                  <a:pt x="2021" y="14886"/>
                </a:lnTo>
                <a:cubicBezTo>
                  <a:pt x="2023" y="14876"/>
                  <a:pt x="2024" y="14867"/>
                  <a:pt x="2025" y="14858"/>
                </a:cubicBezTo>
                <a:lnTo>
                  <a:pt x="2025" y="14858"/>
                </a:lnTo>
                <a:cubicBezTo>
                  <a:pt x="2032" y="14889"/>
                  <a:pt x="2038" y="14921"/>
                  <a:pt x="2040" y="14951"/>
                </a:cubicBezTo>
                <a:lnTo>
                  <a:pt x="2040" y="14951"/>
                </a:lnTo>
                <a:cubicBezTo>
                  <a:pt x="2039" y="14952"/>
                  <a:pt x="2038" y="14953"/>
                  <a:pt x="2037" y="14953"/>
                </a:cubicBezTo>
                <a:lnTo>
                  <a:pt x="2037" y="14953"/>
                </a:lnTo>
                <a:cubicBezTo>
                  <a:pt x="2035" y="14946"/>
                  <a:pt x="2034" y="14938"/>
                  <a:pt x="2032" y="14931"/>
                </a:cubicBezTo>
                <a:lnTo>
                  <a:pt x="2032" y="14931"/>
                </a:lnTo>
                <a:cubicBezTo>
                  <a:pt x="2033" y="14939"/>
                  <a:pt x="2035" y="14946"/>
                  <a:pt x="2036" y="14954"/>
                </a:cubicBezTo>
                <a:lnTo>
                  <a:pt x="2036" y="14954"/>
                </a:lnTo>
                <a:cubicBezTo>
                  <a:pt x="2036" y="14954"/>
                  <a:pt x="2037" y="14954"/>
                  <a:pt x="2037" y="14953"/>
                </a:cubicBezTo>
                <a:lnTo>
                  <a:pt x="2037" y="14953"/>
                </a:lnTo>
                <a:cubicBezTo>
                  <a:pt x="2037" y="14953"/>
                  <a:pt x="2037" y="14954"/>
                  <a:pt x="2037" y="14954"/>
                </a:cubicBezTo>
                <a:lnTo>
                  <a:pt x="2037" y="14954"/>
                </a:lnTo>
                <a:cubicBezTo>
                  <a:pt x="2038" y="14953"/>
                  <a:pt x="2039" y="14953"/>
                  <a:pt x="2040" y="14952"/>
                </a:cubicBezTo>
                <a:lnTo>
                  <a:pt x="2040" y="14952"/>
                </a:lnTo>
                <a:cubicBezTo>
                  <a:pt x="2041" y="14960"/>
                  <a:pt x="2042" y="14968"/>
                  <a:pt x="2042" y="14976"/>
                </a:cubicBezTo>
                <a:lnTo>
                  <a:pt x="2042" y="14976"/>
                </a:lnTo>
                <a:cubicBezTo>
                  <a:pt x="2041" y="14969"/>
                  <a:pt x="2039" y="14961"/>
                  <a:pt x="2037" y="14954"/>
                </a:cubicBezTo>
                <a:lnTo>
                  <a:pt x="2037" y="14954"/>
                </a:lnTo>
                <a:cubicBezTo>
                  <a:pt x="2037" y="14954"/>
                  <a:pt x="2036" y="14954"/>
                  <a:pt x="2036" y="14955"/>
                </a:cubicBezTo>
                <a:lnTo>
                  <a:pt x="2036" y="14955"/>
                </a:lnTo>
                <a:cubicBezTo>
                  <a:pt x="2036" y="14954"/>
                  <a:pt x="2036" y="14954"/>
                  <a:pt x="2036" y="14954"/>
                </a:cubicBezTo>
                <a:lnTo>
                  <a:pt x="2036" y="14954"/>
                </a:lnTo>
                <a:cubicBezTo>
                  <a:pt x="2035" y="14955"/>
                  <a:pt x="2034" y="14955"/>
                  <a:pt x="2032" y="14956"/>
                </a:cubicBezTo>
                <a:lnTo>
                  <a:pt x="2032" y="14956"/>
                </a:lnTo>
                <a:cubicBezTo>
                  <a:pt x="2027" y="14942"/>
                  <a:pt x="2021" y="14928"/>
                  <a:pt x="2014" y="14914"/>
                </a:cubicBezTo>
                <a:lnTo>
                  <a:pt x="2014" y="14914"/>
                </a:lnTo>
                <a:cubicBezTo>
                  <a:pt x="2013" y="14916"/>
                  <a:pt x="2013" y="14917"/>
                  <a:pt x="2013" y="14919"/>
                </a:cubicBezTo>
                <a:lnTo>
                  <a:pt x="2013" y="14919"/>
                </a:lnTo>
                <a:cubicBezTo>
                  <a:pt x="2018" y="14932"/>
                  <a:pt x="2024" y="14944"/>
                  <a:pt x="2029" y="14957"/>
                </a:cubicBezTo>
                <a:lnTo>
                  <a:pt x="2029" y="14957"/>
                </a:lnTo>
                <a:cubicBezTo>
                  <a:pt x="2027" y="14958"/>
                  <a:pt x="2024" y="14959"/>
                  <a:pt x="2022" y="14960"/>
                </a:cubicBezTo>
                <a:lnTo>
                  <a:pt x="2022" y="14960"/>
                </a:lnTo>
                <a:cubicBezTo>
                  <a:pt x="2018" y="14952"/>
                  <a:pt x="2013" y="14945"/>
                  <a:pt x="2009" y="14938"/>
                </a:cubicBezTo>
                <a:lnTo>
                  <a:pt x="2009" y="14938"/>
                </a:lnTo>
                <a:cubicBezTo>
                  <a:pt x="2013" y="14945"/>
                  <a:pt x="2018" y="14952"/>
                  <a:pt x="2022" y="14960"/>
                </a:cubicBezTo>
                <a:lnTo>
                  <a:pt x="2022" y="14960"/>
                </a:lnTo>
                <a:cubicBezTo>
                  <a:pt x="2013" y="14962"/>
                  <a:pt x="2005" y="14964"/>
                  <a:pt x="1996" y="14964"/>
                </a:cubicBezTo>
                <a:lnTo>
                  <a:pt x="1996" y="14964"/>
                </a:lnTo>
                <a:cubicBezTo>
                  <a:pt x="1997" y="14961"/>
                  <a:pt x="1998" y="14958"/>
                  <a:pt x="1999" y="14955"/>
                </a:cubicBezTo>
                <a:lnTo>
                  <a:pt x="1999" y="14955"/>
                </a:lnTo>
                <a:cubicBezTo>
                  <a:pt x="1998" y="14958"/>
                  <a:pt x="1996" y="14961"/>
                  <a:pt x="1995" y="14964"/>
                </a:cubicBezTo>
                <a:lnTo>
                  <a:pt x="1995" y="14964"/>
                </a:lnTo>
                <a:cubicBezTo>
                  <a:pt x="1995" y="14964"/>
                  <a:pt x="1995" y="14964"/>
                  <a:pt x="1995" y="14964"/>
                </a:cubicBezTo>
                <a:lnTo>
                  <a:pt x="1995" y="14964"/>
                </a:lnTo>
                <a:cubicBezTo>
                  <a:pt x="1973" y="14964"/>
                  <a:pt x="1949" y="14957"/>
                  <a:pt x="1921" y="14943"/>
                </a:cubicBezTo>
                <a:lnTo>
                  <a:pt x="1921" y="14943"/>
                </a:lnTo>
                <a:cubicBezTo>
                  <a:pt x="1921" y="14943"/>
                  <a:pt x="1921" y="14943"/>
                  <a:pt x="1921" y="14943"/>
                </a:cubicBezTo>
                <a:lnTo>
                  <a:pt x="1921" y="14943"/>
                </a:lnTo>
                <a:cubicBezTo>
                  <a:pt x="1918" y="14941"/>
                  <a:pt x="1915" y="14939"/>
                  <a:pt x="1912" y="14937"/>
                </a:cubicBezTo>
                <a:lnTo>
                  <a:pt x="1912" y="14937"/>
                </a:lnTo>
                <a:cubicBezTo>
                  <a:pt x="1915" y="14939"/>
                  <a:pt x="1918" y="14941"/>
                  <a:pt x="1921" y="14943"/>
                </a:cubicBezTo>
                <a:lnTo>
                  <a:pt x="1921" y="14943"/>
                </a:lnTo>
                <a:cubicBezTo>
                  <a:pt x="1951" y="14929"/>
                  <a:pt x="1974" y="14906"/>
                  <a:pt x="1992" y="14876"/>
                </a:cubicBezTo>
                <a:lnTo>
                  <a:pt x="1992" y="14876"/>
                </a:lnTo>
                <a:cubicBezTo>
                  <a:pt x="1998" y="14889"/>
                  <a:pt x="2004" y="14901"/>
                  <a:pt x="2010" y="14914"/>
                </a:cubicBezTo>
                <a:lnTo>
                  <a:pt x="2010" y="14914"/>
                </a:lnTo>
                <a:cubicBezTo>
                  <a:pt x="2011" y="14913"/>
                  <a:pt x="2011" y="14911"/>
                  <a:pt x="2011" y="14909"/>
                </a:cubicBezTo>
                <a:lnTo>
                  <a:pt x="2011" y="14909"/>
                </a:lnTo>
                <a:cubicBezTo>
                  <a:pt x="2006" y="14897"/>
                  <a:pt x="1999" y="14886"/>
                  <a:pt x="1993" y="14874"/>
                </a:cubicBezTo>
                <a:lnTo>
                  <a:pt x="1993" y="14874"/>
                </a:lnTo>
                <a:cubicBezTo>
                  <a:pt x="1998" y="14866"/>
                  <a:pt x="2002" y="14857"/>
                  <a:pt x="2006" y="14848"/>
                </a:cubicBezTo>
                <a:close/>
                <a:moveTo>
                  <a:pt x="2052" y="15024"/>
                </a:moveTo>
                <a:cubicBezTo>
                  <a:pt x="2053" y="15025"/>
                  <a:pt x="2053" y="15026"/>
                  <a:pt x="2054" y="15027"/>
                </a:cubicBezTo>
                <a:lnTo>
                  <a:pt x="2054" y="15027"/>
                </a:lnTo>
                <a:cubicBezTo>
                  <a:pt x="2054" y="15027"/>
                  <a:pt x="2054" y="15027"/>
                  <a:pt x="2054" y="15027"/>
                </a:cubicBezTo>
                <a:lnTo>
                  <a:pt x="2054" y="15027"/>
                </a:lnTo>
                <a:cubicBezTo>
                  <a:pt x="2053" y="15026"/>
                  <a:pt x="2053" y="15025"/>
                  <a:pt x="2052" y="15024"/>
                </a:cubicBezTo>
                <a:close/>
                <a:moveTo>
                  <a:pt x="2055" y="14943"/>
                </a:moveTo>
                <a:lnTo>
                  <a:pt x="2055" y="14943"/>
                </a:lnTo>
                <a:cubicBezTo>
                  <a:pt x="2059" y="14977"/>
                  <a:pt x="2061" y="15010"/>
                  <a:pt x="2061" y="15040"/>
                </a:cubicBezTo>
                <a:lnTo>
                  <a:pt x="2061" y="15040"/>
                </a:lnTo>
                <a:cubicBezTo>
                  <a:pt x="2060" y="15037"/>
                  <a:pt x="2059" y="15033"/>
                  <a:pt x="2058" y="15029"/>
                </a:cubicBezTo>
                <a:lnTo>
                  <a:pt x="2058" y="15029"/>
                </a:lnTo>
                <a:cubicBezTo>
                  <a:pt x="2056" y="15003"/>
                  <a:pt x="2052" y="14976"/>
                  <a:pt x="2047" y="14949"/>
                </a:cubicBezTo>
                <a:lnTo>
                  <a:pt x="2047" y="14949"/>
                </a:lnTo>
                <a:cubicBezTo>
                  <a:pt x="2049" y="14947"/>
                  <a:pt x="2052" y="14945"/>
                  <a:pt x="2055" y="14943"/>
                </a:cubicBezTo>
                <a:close/>
                <a:moveTo>
                  <a:pt x="2059" y="15037"/>
                </a:moveTo>
                <a:cubicBezTo>
                  <a:pt x="2060" y="15039"/>
                  <a:pt x="2061" y="15041"/>
                  <a:pt x="2061" y="15043"/>
                </a:cubicBezTo>
                <a:lnTo>
                  <a:pt x="2061" y="15043"/>
                </a:lnTo>
                <a:cubicBezTo>
                  <a:pt x="2061" y="15043"/>
                  <a:pt x="2061" y="15043"/>
                  <a:pt x="2061" y="15043"/>
                </a:cubicBezTo>
                <a:lnTo>
                  <a:pt x="2061" y="15043"/>
                </a:lnTo>
                <a:cubicBezTo>
                  <a:pt x="2061" y="15041"/>
                  <a:pt x="2060" y="15039"/>
                  <a:pt x="2059" y="15037"/>
                </a:cubicBezTo>
                <a:lnTo>
                  <a:pt x="2059" y="15037"/>
                </a:lnTo>
                <a:cubicBezTo>
                  <a:pt x="2059" y="15037"/>
                  <a:pt x="2059" y="15037"/>
                  <a:pt x="2059" y="15037"/>
                </a:cubicBezTo>
                <a:close/>
                <a:moveTo>
                  <a:pt x="2077" y="14919"/>
                </a:moveTo>
                <a:lnTo>
                  <a:pt x="2077" y="14919"/>
                </a:lnTo>
                <a:cubicBezTo>
                  <a:pt x="2078" y="14971"/>
                  <a:pt x="2075" y="15018"/>
                  <a:pt x="2067" y="15056"/>
                </a:cubicBezTo>
                <a:lnTo>
                  <a:pt x="2067" y="15056"/>
                </a:lnTo>
                <a:cubicBezTo>
                  <a:pt x="2067" y="15055"/>
                  <a:pt x="2067" y="15055"/>
                  <a:pt x="2067" y="15055"/>
                </a:cubicBezTo>
                <a:lnTo>
                  <a:pt x="2067" y="15055"/>
                </a:lnTo>
                <a:cubicBezTo>
                  <a:pt x="2067" y="15055"/>
                  <a:pt x="2067" y="15055"/>
                  <a:pt x="2067" y="15055"/>
                </a:cubicBezTo>
                <a:lnTo>
                  <a:pt x="2067" y="15055"/>
                </a:lnTo>
                <a:cubicBezTo>
                  <a:pt x="2066" y="15052"/>
                  <a:pt x="2064" y="15049"/>
                  <a:pt x="2063" y="15046"/>
                </a:cubicBezTo>
                <a:lnTo>
                  <a:pt x="2063" y="15046"/>
                </a:lnTo>
                <a:cubicBezTo>
                  <a:pt x="2063" y="15046"/>
                  <a:pt x="2063" y="15046"/>
                  <a:pt x="2063" y="15046"/>
                </a:cubicBezTo>
                <a:lnTo>
                  <a:pt x="2063" y="15046"/>
                </a:lnTo>
                <a:cubicBezTo>
                  <a:pt x="2064" y="15049"/>
                  <a:pt x="2066" y="15052"/>
                  <a:pt x="2067" y="15055"/>
                </a:cubicBezTo>
                <a:lnTo>
                  <a:pt x="2067" y="15055"/>
                </a:lnTo>
                <a:cubicBezTo>
                  <a:pt x="2071" y="15019"/>
                  <a:pt x="2071" y="14976"/>
                  <a:pt x="2068" y="14930"/>
                </a:cubicBezTo>
                <a:lnTo>
                  <a:pt x="2068" y="14930"/>
                </a:lnTo>
                <a:cubicBezTo>
                  <a:pt x="2071" y="14927"/>
                  <a:pt x="2074" y="14923"/>
                  <a:pt x="2077" y="14919"/>
                </a:cubicBezTo>
                <a:close/>
                <a:moveTo>
                  <a:pt x="2060" y="15046"/>
                </a:moveTo>
                <a:lnTo>
                  <a:pt x="2060" y="15046"/>
                </a:lnTo>
                <a:cubicBezTo>
                  <a:pt x="2060" y="15048"/>
                  <a:pt x="2061" y="15051"/>
                  <a:pt x="2062" y="15053"/>
                </a:cubicBezTo>
                <a:lnTo>
                  <a:pt x="2062" y="15053"/>
                </a:lnTo>
                <a:cubicBezTo>
                  <a:pt x="2062" y="15061"/>
                  <a:pt x="2061" y="15068"/>
                  <a:pt x="2061" y="15075"/>
                </a:cubicBezTo>
                <a:lnTo>
                  <a:pt x="2061" y="15075"/>
                </a:lnTo>
                <a:cubicBezTo>
                  <a:pt x="2061" y="15066"/>
                  <a:pt x="2060" y="15056"/>
                  <a:pt x="2060" y="15046"/>
                </a:cubicBezTo>
                <a:close/>
                <a:moveTo>
                  <a:pt x="2060" y="15095"/>
                </a:moveTo>
                <a:lnTo>
                  <a:pt x="2060" y="15095"/>
                </a:lnTo>
                <a:cubicBezTo>
                  <a:pt x="2056" y="15166"/>
                  <a:pt x="2039" y="15214"/>
                  <a:pt x="2010" y="15214"/>
                </a:cubicBezTo>
                <a:cubicBezTo>
                  <a:pt x="1997" y="15214"/>
                  <a:pt x="1981" y="15204"/>
                  <a:pt x="1963" y="15181"/>
                </a:cubicBezTo>
                <a:lnTo>
                  <a:pt x="1963" y="15181"/>
                </a:lnTo>
                <a:cubicBezTo>
                  <a:pt x="1968" y="15182"/>
                  <a:pt x="1972" y="15183"/>
                  <a:pt x="1976" y="15183"/>
                </a:cubicBezTo>
                <a:cubicBezTo>
                  <a:pt x="1995" y="15183"/>
                  <a:pt x="2009" y="15173"/>
                  <a:pt x="2020" y="15154"/>
                </a:cubicBezTo>
                <a:lnTo>
                  <a:pt x="2020" y="15154"/>
                </a:lnTo>
                <a:cubicBezTo>
                  <a:pt x="2039" y="15151"/>
                  <a:pt x="2052" y="15129"/>
                  <a:pt x="2060" y="15095"/>
                </a:cubicBezTo>
                <a:close/>
                <a:moveTo>
                  <a:pt x="2067" y="15055"/>
                </a:moveTo>
                <a:cubicBezTo>
                  <a:pt x="2067" y="15055"/>
                  <a:pt x="2067" y="15055"/>
                  <a:pt x="2067" y="15056"/>
                </a:cubicBezTo>
                <a:lnTo>
                  <a:pt x="2067" y="15056"/>
                </a:lnTo>
                <a:cubicBezTo>
                  <a:pt x="2067" y="15056"/>
                  <a:pt x="2067" y="15056"/>
                  <a:pt x="2067" y="15056"/>
                </a:cubicBezTo>
                <a:lnTo>
                  <a:pt x="2067" y="15056"/>
                </a:lnTo>
                <a:cubicBezTo>
                  <a:pt x="2116" y="15162"/>
                  <a:pt x="2140" y="15262"/>
                  <a:pt x="2149" y="15340"/>
                </a:cubicBezTo>
                <a:lnTo>
                  <a:pt x="2149" y="15340"/>
                </a:lnTo>
                <a:cubicBezTo>
                  <a:pt x="2145" y="15320"/>
                  <a:pt x="2141" y="15299"/>
                  <a:pt x="2136" y="15277"/>
                </a:cubicBezTo>
                <a:lnTo>
                  <a:pt x="2136" y="15277"/>
                </a:lnTo>
                <a:cubicBezTo>
                  <a:pt x="2126" y="15214"/>
                  <a:pt x="2105" y="15139"/>
                  <a:pt x="2067" y="15056"/>
                </a:cubicBezTo>
                <a:lnTo>
                  <a:pt x="2067" y="15056"/>
                </a:lnTo>
                <a:cubicBezTo>
                  <a:pt x="2067" y="15057"/>
                  <a:pt x="2067" y="15059"/>
                  <a:pt x="2067" y="15060"/>
                </a:cubicBezTo>
                <a:lnTo>
                  <a:pt x="2067" y="15060"/>
                </a:lnTo>
                <a:cubicBezTo>
                  <a:pt x="2067" y="15060"/>
                  <a:pt x="2066" y="15060"/>
                  <a:pt x="2066" y="15059"/>
                </a:cubicBezTo>
                <a:lnTo>
                  <a:pt x="2066" y="15059"/>
                </a:lnTo>
                <a:cubicBezTo>
                  <a:pt x="2067" y="15058"/>
                  <a:pt x="2067" y="15056"/>
                  <a:pt x="2067" y="15055"/>
                </a:cubicBezTo>
                <a:close/>
                <a:moveTo>
                  <a:pt x="2040" y="15306"/>
                </a:moveTo>
                <a:lnTo>
                  <a:pt x="2040" y="15306"/>
                </a:lnTo>
                <a:cubicBezTo>
                  <a:pt x="2053" y="15381"/>
                  <a:pt x="2067" y="15412"/>
                  <a:pt x="2078" y="15412"/>
                </a:cubicBezTo>
                <a:cubicBezTo>
                  <a:pt x="2080" y="15412"/>
                  <a:pt x="2081" y="15411"/>
                  <a:pt x="2083" y="15410"/>
                </a:cubicBezTo>
                <a:lnTo>
                  <a:pt x="2083" y="15410"/>
                </a:lnTo>
                <a:cubicBezTo>
                  <a:pt x="2087" y="15416"/>
                  <a:pt x="2091" y="15420"/>
                  <a:pt x="2094" y="15422"/>
                </a:cubicBezTo>
                <a:lnTo>
                  <a:pt x="2094" y="15422"/>
                </a:lnTo>
                <a:cubicBezTo>
                  <a:pt x="2093" y="15416"/>
                  <a:pt x="2091" y="15408"/>
                  <a:pt x="2090" y="15399"/>
                </a:cubicBezTo>
                <a:lnTo>
                  <a:pt x="2090" y="15399"/>
                </a:lnTo>
                <a:cubicBezTo>
                  <a:pt x="2088" y="15404"/>
                  <a:pt x="2085" y="15408"/>
                  <a:pt x="2083" y="15410"/>
                </a:cubicBezTo>
                <a:lnTo>
                  <a:pt x="2083" y="15410"/>
                </a:lnTo>
                <a:cubicBezTo>
                  <a:pt x="2071" y="15392"/>
                  <a:pt x="2057" y="15359"/>
                  <a:pt x="2042" y="15306"/>
                </a:cubicBezTo>
                <a:lnTo>
                  <a:pt x="2042" y="15306"/>
                </a:lnTo>
                <a:cubicBezTo>
                  <a:pt x="2041" y="15306"/>
                  <a:pt x="2041" y="15306"/>
                  <a:pt x="2040" y="15306"/>
                </a:cubicBezTo>
                <a:close/>
                <a:moveTo>
                  <a:pt x="2118" y="15425"/>
                </a:moveTo>
                <a:cubicBezTo>
                  <a:pt x="2115" y="15439"/>
                  <a:pt x="2112" y="15447"/>
                  <a:pt x="2108" y="15447"/>
                </a:cubicBezTo>
                <a:cubicBezTo>
                  <a:pt x="2106" y="15447"/>
                  <a:pt x="2104" y="15446"/>
                  <a:pt x="2101" y="15442"/>
                </a:cubicBezTo>
                <a:lnTo>
                  <a:pt x="2101" y="15442"/>
                </a:lnTo>
                <a:cubicBezTo>
                  <a:pt x="2107" y="15459"/>
                  <a:pt x="2113" y="15468"/>
                  <a:pt x="2120" y="15471"/>
                </a:cubicBezTo>
                <a:lnTo>
                  <a:pt x="2120" y="15471"/>
                </a:lnTo>
                <a:cubicBezTo>
                  <a:pt x="2118" y="15458"/>
                  <a:pt x="2118" y="15443"/>
                  <a:pt x="2118" y="15425"/>
                </a:cubicBezTo>
                <a:close/>
                <a:moveTo>
                  <a:pt x="2127" y="15471"/>
                </a:moveTo>
                <a:cubicBezTo>
                  <a:pt x="2126" y="15471"/>
                  <a:pt x="2124" y="15472"/>
                  <a:pt x="2123" y="15472"/>
                </a:cubicBezTo>
                <a:cubicBezTo>
                  <a:pt x="2122" y="15472"/>
                  <a:pt x="2121" y="15471"/>
                  <a:pt x="2120" y="15471"/>
                </a:cubicBezTo>
                <a:lnTo>
                  <a:pt x="2120" y="15471"/>
                </a:lnTo>
                <a:cubicBezTo>
                  <a:pt x="2123" y="15505"/>
                  <a:pt x="2129" y="15521"/>
                  <a:pt x="2135" y="15523"/>
                </a:cubicBezTo>
                <a:lnTo>
                  <a:pt x="2135" y="15523"/>
                </a:lnTo>
                <a:cubicBezTo>
                  <a:pt x="2132" y="15509"/>
                  <a:pt x="2129" y="15491"/>
                  <a:pt x="2127" y="15471"/>
                </a:cubicBezTo>
                <a:close/>
                <a:moveTo>
                  <a:pt x="2672" y="15968"/>
                </a:moveTo>
                <a:cubicBezTo>
                  <a:pt x="2714" y="16029"/>
                  <a:pt x="2718" y="16061"/>
                  <a:pt x="2695" y="16072"/>
                </a:cubicBezTo>
                <a:lnTo>
                  <a:pt x="2695" y="16072"/>
                </a:lnTo>
                <a:cubicBezTo>
                  <a:pt x="2668" y="16059"/>
                  <a:pt x="2639" y="16045"/>
                  <a:pt x="2609" y="16030"/>
                </a:cubicBezTo>
                <a:lnTo>
                  <a:pt x="2609" y="16030"/>
                </a:lnTo>
                <a:cubicBezTo>
                  <a:pt x="2618" y="16031"/>
                  <a:pt x="2627" y="16032"/>
                  <a:pt x="2635" y="16032"/>
                </a:cubicBezTo>
                <a:cubicBezTo>
                  <a:pt x="2678" y="16032"/>
                  <a:pt x="2697" y="16014"/>
                  <a:pt x="2672" y="15968"/>
                </a:cubicBezTo>
                <a:close/>
                <a:moveTo>
                  <a:pt x="2302" y="15928"/>
                </a:moveTo>
                <a:lnTo>
                  <a:pt x="2302" y="15928"/>
                </a:lnTo>
                <a:cubicBezTo>
                  <a:pt x="2445" y="16006"/>
                  <a:pt x="2595" y="16074"/>
                  <a:pt x="2666" y="16076"/>
                </a:cubicBezTo>
                <a:lnTo>
                  <a:pt x="2666" y="16076"/>
                </a:lnTo>
                <a:cubicBezTo>
                  <a:pt x="2555" y="16038"/>
                  <a:pt x="2418" y="15981"/>
                  <a:pt x="2302" y="15928"/>
                </a:cubicBezTo>
                <a:close/>
                <a:moveTo>
                  <a:pt x="2721" y="15956"/>
                </a:moveTo>
                <a:cubicBezTo>
                  <a:pt x="2811" y="16022"/>
                  <a:pt x="2868" y="16070"/>
                  <a:pt x="2898" y="16101"/>
                </a:cubicBezTo>
                <a:lnTo>
                  <a:pt x="2898" y="16101"/>
                </a:lnTo>
                <a:cubicBezTo>
                  <a:pt x="2889" y="16096"/>
                  <a:pt x="2880" y="16091"/>
                  <a:pt x="2871" y="16087"/>
                </a:cubicBezTo>
                <a:lnTo>
                  <a:pt x="2871" y="16087"/>
                </a:lnTo>
                <a:cubicBezTo>
                  <a:pt x="2871" y="16087"/>
                  <a:pt x="2871" y="16087"/>
                  <a:pt x="2871" y="16087"/>
                </a:cubicBezTo>
                <a:lnTo>
                  <a:pt x="2871" y="16087"/>
                </a:lnTo>
                <a:cubicBezTo>
                  <a:pt x="2867" y="16085"/>
                  <a:pt x="2864" y="16083"/>
                  <a:pt x="2860" y="16081"/>
                </a:cubicBezTo>
                <a:lnTo>
                  <a:pt x="2860" y="16081"/>
                </a:lnTo>
                <a:cubicBezTo>
                  <a:pt x="2864" y="16083"/>
                  <a:pt x="2867" y="16085"/>
                  <a:pt x="2871" y="16087"/>
                </a:cubicBezTo>
                <a:lnTo>
                  <a:pt x="2871" y="16087"/>
                </a:lnTo>
                <a:cubicBezTo>
                  <a:pt x="2853" y="16060"/>
                  <a:pt x="2806" y="16018"/>
                  <a:pt x="2721" y="15956"/>
                </a:cubicBezTo>
                <a:close/>
                <a:moveTo>
                  <a:pt x="2874" y="16165"/>
                </a:moveTo>
                <a:lnTo>
                  <a:pt x="2874" y="16165"/>
                </a:lnTo>
                <a:cubicBezTo>
                  <a:pt x="2903" y="16176"/>
                  <a:pt x="2932" y="16186"/>
                  <a:pt x="2958" y="16195"/>
                </a:cubicBezTo>
                <a:lnTo>
                  <a:pt x="2958" y="16195"/>
                </a:lnTo>
                <a:cubicBezTo>
                  <a:pt x="2932" y="16186"/>
                  <a:pt x="2904" y="16176"/>
                  <a:pt x="2874" y="16165"/>
                </a:cubicBezTo>
                <a:close/>
                <a:moveTo>
                  <a:pt x="2958" y="16195"/>
                </a:moveTo>
                <a:lnTo>
                  <a:pt x="2958" y="16195"/>
                </a:lnTo>
                <a:cubicBezTo>
                  <a:pt x="3092" y="16243"/>
                  <a:pt x="3169" y="16269"/>
                  <a:pt x="3193" y="16272"/>
                </a:cubicBezTo>
                <a:lnTo>
                  <a:pt x="3193" y="16272"/>
                </a:lnTo>
                <a:cubicBezTo>
                  <a:pt x="3131" y="16253"/>
                  <a:pt x="3053" y="16229"/>
                  <a:pt x="2958" y="16195"/>
                </a:cubicBezTo>
                <a:close/>
                <a:moveTo>
                  <a:pt x="15067" y="1"/>
                </a:moveTo>
                <a:cubicBezTo>
                  <a:pt x="14951" y="1"/>
                  <a:pt x="14841" y="24"/>
                  <a:pt x="14730" y="54"/>
                </a:cubicBezTo>
                <a:cubicBezTo>
                  <a:pt x="14577" y="110"/>
                  <a:pt x="14437" y="194"/>
                  <a:pt x="14298" y="305"/>
                </a:cubicBezTo>
                <a:cubicBezTo>
                  <a:pt x="14158" y="403"/>
                  <a:pt x="14033" y="528"/>
                  <a:pt x="13907" y="640"/>
                </a:cubicBezTo>
                <a:cubicBezTo>
                  <a:pt x="13740" y="779"/>
                  <a:pt x="13586" y="933"/>
                  <a:pt x="13405" y="1086"/>
                </a:cubicBezTo>
                <a:cubicBezTo>
                  <a:pt x="11885" y="2467"/>
                  <a:pt x="10392" y="3848"/>
                  <a:pt x="8886" y="5215"/>
                </a:cubicBezTo>
                <a:cubicBezTo>
                  <a:pt x="7463" y="6526"/>
                  <a:pt x="6026" y="7837"/>
                  <a:pt x="4464" y="9051"/>
                </a:cubicBezTo>
                <a:cubicBezTo>
                  <a:pt x="3278" y="10083"/>
                  <a:pt x="1549" y="11073"/>
                  <a:pt x="433" y="12231"/>
                </a:cubicBezTo>
                <a:cubicBezTo>
                  <a:pt x="279" y="12385"/>
                  <a:pt x="140" y="12566"/>
                  <a:pt x="0" y="12733"/>
                </a:cubicBezTo>
                <a:cubicBezTo>
                  <a:pt x="113" y="12801"/>
                  <a:pt x="216" y="13031"/>
                  <a:pt x="296" y="13031"/>
                </a:cubicBezTo>
                <a:cubicBezTo>
                  <a:pt x="315" y="13031"/>
                  <a:pt x="333" y="13017"/>
                  <a:pt x="349" y="12984"/>
                </a:cubicBezTo>
                <a:cubicBezTo>
                  <a:pt x="397" y="13206"/>
                  <a:pt x="459" y="13507"/>
                  <a:pt x="524" y="13507"/>
                </a:cubicBezTo>
                <a:cubicBezTo>
                  <a:pt x="554" y="13507"/>
                  <a:pt x="584" y="13447"/>
                  <a:pt x="614" y="13291"/>
                </a:cubicBezTo>
                <a:lnTo>
                  <a:pt x="614" y="13291"/>
                </a:lnTo>
                <a:cubicBezTo>
                  <a:pt x="597" y="13669"/>
                  <a:pt x="795" y="13909"/>
                  <a:pt x="874" y="13909"/>
                </a:cubicBezTo>
                <a:cubicBezTo>
                  <a:pt x="921" y="13909"/>
                  <a:pt x="927" y="13827"/>
                  <a:pt x="825" y="13643"/>
                </a:cubicBezTo>
                <a:lnTo>
                  <a:pt x="825" y="13643"/>
                </a:lnTo>
                <a:cubicBezTo>
                  <a:pt x="878" y="13738"/>
                  <a:pt x="932" y="13817"/>
                  <a:pt x="982" y="13879"/>
                </a:cubicBezTo>
                <a:lnTo>
                  <a:pt x="982" y="13879"/>
                </a:lnTo>
                <a:cubicBezTo>
                  <a:pt x="1246" y="14045"/>
                  <a:pt x="1427" y="14107"/>
                  <a:pt x="1437" y="14116"/>
                </a:cubicBezTo>
                <a:lnTo>
                  <a:pt x="1437" y="14116"/>
                </a:lnTo>
                <a:cubicBezTo>
                  <a:pt x="1525" y="14128"/>
                  <a:pt x="1577" y="14135"/>
                  <a:pt x="1591" y="14142"/>
                </a:cubicBezTo>
                <a:cubicBezTo>
                  <a:pt x="1604" y="14170"/>
                  <a:pt x="1465" y="14184"/>
                  <a:pt x="1144" y="14240"/>
                </a:cubicBezTo>
                <a:cubicBezTo>
                  <a:pt x="1465" y="14184"/>
                  <a:pt x="1660" y="14184"/>
                  <a:pt x="1660" y="14170"/>
                </a:cubicBezTo>
                <a:lnTo>
                  <a:pt x="1660" y="14170"/>
                </a:lnTo>
                <a:cubicBezTo>
                  <a:pt x="1667" y="14177"/>
                  <a:pt x="1630" y="14184"/>
                  <a:pt x="1547" y="14199"/>
                </a:cubicBezTo>
                <a:lnTo>
                  <a:pt x="1547" y="14199"/>
                </a:lnTo>
                <a:cubicBezTo>
                  <a:pt x="1615" y="14189"/>
                  <a:pt x="1655" y="14185"/>
                  <a:pt x="1660" y="14184"/>
                </a:cubicBezTo>
                <a:lnTo>
                  <a:pt x="1660" y="14184"/>
                </a:lnTo>
                <a:cubicBezTo>
                  <a:pt x="1674" y="14226"/>
                  <a:pt x="1492" y="14268"/>
                  <a:pt x="1186" y="14379"/>
                </a:cubicBezTo>
                <a:cubicBezTo>
                  <a:pt x="1266" y="14350"/>
                  <a:pt x="1339" y="14327"/>
                  <a:pt x="1402" y="14308"/>
                </a:cubicBezTo>
                <a:lnTo>
                  <a:pt x="1402" y="14308"/>
                </a:lnTo>
                <a:cubicBezTo>
                  <a:pt x="1353" y="14324"/>
                  <a:pt x="1299" y="14343"/>
                  <a:pt x="1242" y="14365"/>
                </a:cubicBezTo>
                <a:cubicBezTo>
                  <a:pt x="1361" y="14322"/>
                  <a:pt x="1463" y="14291"/>
                  <a:pt x="1542" y="14268"/>
                </a:cubicBezTo>
                <a:lnTo>
                  <a:pt x="1542" y="14268"/>
                </a:lnTo>
                <a:cubicBezTo>
                  <a:pt x="1503" y="14279"/>
                  <a:pt x="1456" y="14292"/>
                  <a:pt x="1402" y="14308"/>
                </a:cubicBezTo>
                <a:lnTo>
                  <a:pt x="1402" y="14308"/>
                </a:lnTo>
                <a:cubicBezTo>
                  <a:pt x="1518" y="14270"/>
                  <a:pt x="1608" y="14248"/>
                  <a:pt x="1667" y="14233"/>
                </a:cubicBezTo>
                <a:lnTo>
                  <a:pt x="1667" y="14233"/>
                </a:lnTo>
                <a:cubicBezTo>
                  <a:pt x="1635" y="14242"/>
                  <a:pt x="1594" y="14254"/>
                  <a:pt x="1542" y="14268"/>
                </a:cubicBezTo>
                <a:lnTo>
                  <a:pt x="1542" y="14268"/>
                </a:lnTo>
                <a:cubicBezTo>
                  <a:pt x="1632" y="14245"/>
                  <a:pt x="1684" y="14234"/>
                  <a:pt x="1688" y="14227"/>
                </a:cubicBezTo>
                <a:lnTo>
                  <a:pt x="1688" y="14227"/>
                </a:lnTo>
                <a:cubicBezTo>
                  <a:pt x="1688" y="14227"/>
                  <a:pt x="1689" y="14227"/>
                  <a:pt x="1689" y="14226"/>
                </a:cubicBezTo>
                <a:lnTo>
                  <a:pt x="1689" y="14226"/>
                </a:lnTo>
                <a:cubicBezTo>
                  <a:pt x="1694" y="14230"/>
                  <a:pt x="1696" y="14235"/>
                  <a:pt x="1695" y="14241"/>
                </a:cubicBezTo>
                <a:lnTo>
                  <a:pt x="1695" y="14241"/>
                </a:lnTo>
                <a:cubicBezTo>
                  <a:pt x="1615" y="14268"/>
                  <a:pt x="1471" y="14312"/>
                  <a:pt x="1284" y="14393"/>
                </a:cubicBezTo>
                <a:cubicBezTo>
                  <a:pt x="1469" y="14313"/>
                  <a:pt x="1612" y="14269"/>
                  <a:pt x="1695" y="14242"/>
                </a:cubicBezTo>
                <a:lnTo>
                  <a:pt x="1695" y="14242"/>
                </a:lnTo>
                <a:cubicBezTo>
                  <a:pt x="1683" y="14277"/>
                  <a:pt x="1543" y="14347"/>
                  <a:pt x="1284" y="14477"/>
                </a:cubicBezTo>
                <a:cubicBezTo>
                  <a:pt x="1545" y="14352"/>
                  <a:pt x="1696" y="14282"/>
                  <a:pt x="1727" y="14231"/>
                </a:cubicBezTo>
                <a:lnTo>
                  <a:pt x="1727" y="14231"/>
                </a:lnTo>
                <a:cubicBezTo>
                  <a:pt x="1732" y="14229"/>
                  <a:pt x="1737" y="14227"/>
                  <a:pt x="1741" y="14225"/>
                </a:cubicBezTo>
                <a:lnTo>
                  <a:pt x="1741" y="14225"/>
                </a:lnTo>
                <a:cubicBezTo>
                  <a:pt x="1711" y="14273"/>
                  <a:pt x="1565" y="14352"/>
                  <a:pt x="1326" y="14477"/>
                </a:cubicBezTo>
                <a:cubicBezTo>
                  <a:pt x="1603" y="14338"/>
                  <a:pt x="1766" y="14268"/>
                  <a:pt x="1764" y="14215"/>
                </a:cubicBezTo>
                <a:lnTo>
                  <a:pt x="1764" y="14215"/>
                </a:lnTo>
                <a:cubicBezTo>
                  <a:pt x="1774" y="14209"/>
                  <a:pt x="1777" y="14203"/>
                  <a:pt x="1772" y="14198"/>
                </a:cubicBezTo>
                <a:lnTo>
                  <a:pt x="1772" y="14198"/>
                </a:lnTo>
                <a:cubicBezTo>
                  <a:pt x="1828" y="14254"/>
                  <a:pt x="1674" y="14337"/>
                  <a:pt x="1381" y="14519"/>
                </a:cubicBezTo>
                <a:cubicBezTo>
                  <a:pt x="1674" y="14337"/>
                  <a:pt x="1828" y="14268"/>
                  <a:pt x="1800" y="14212"/>
                </a:cubicBezTo>
                <a:lnTo>
                  <a:pt x="1800" y="14212"/>
                </a:lnTo>
                <a:cubicBezTo>
                  <a:pt x="1842" y="14268"/>
                  <a:pt x="1688" y="14379"/>
                  <a:pt x="1395" y="14547"/>
                </a:cubicBezTo>
                <a:cubicBezTo>
                  <a:pt x="1688" y="14379"/>
                  <a:pt x="1870" y="14268"/>
                  <a:pt x="1828" y="14212"/>
                </a:cubicBezTo>
                <a:lnTo>
                  <a:pt x="1828" y="14212"/>
                </a:lnTo>
                <a:cubicBezTo>
                  <a:pt x="1883" y="14268"/>
                  <a:pt x="1730" y="14351"/>
                  <a:pt x="1423" y="14533"/>
                </a:cubicBezTo>
                <a:cubicBezTo>
                  <a:pt x="1744" y="14351"/>
                  <a:pt x="1939" y="14268"/>
                  <a:pt x="1897" y="14212"/>
                </a:cubicBezTo>
                <a:lnTo>
                  <a:pt x="1897" y="14212"/>
                </a:lnTo>
                <a:cubicBezTo>
                  <a:pt x="1994" y="14296"/>
                  <a:pt x="1934" y="14495"/>
                  <a:pt x="1719" y="14619"/>
                </a:cubicBezTo>
                <a:lnTo>
                  <a:pt x="1719" y="14619"/>
                </a:lnTo>
                <a:cubicBezTo>
                  <a:pt x="1688" y="14633"/>
                  <a:pt x="1654" y="14646"/>
                  <a:pt x="1618" y="14658"/>
                </a:cubicBezTo>
                <a:cubicBezTo>
                  <a:pt x="1653" y="14647"/>
                  <a:pt x="1685" y="14634"/>
                  <a:pt x="1715" y="14621"/>
                </a:cubicBezTo>
                <a:lnTo>
                  <a:pt x="1715" y="14621"/>
                </a:lnTo>
                <a:cubicBezTo>
                  <a:pt x="1682" y="14640"/>
                  <a:pt x="1645" y="14657"/>
                  <a:pt x="1604" y="14672"/>
                </a:cubicBezTo>
                <a:cubicBezTo>
                  <a:pt x="1751" y="14664"/>
                  <a:pt x="1851" y="14597"/>
                  <a:pt x="1906" y="14507"/>
                </a:cubicBezTo>
                <a:lnTo>
                  <a:pt x="1906" y="14507"/>
                </a:lnTo>
                <a:cubicBezTo>
                  <a:pt x="1945" y="14474"/>
                  <a:pt x="1973" y="14440"/>
                  <a:pt x="1989" y="14409"/>
                </a:cubicBezTo>
                <a:lnTo>
                  <a:pt x="1989" y="14409"/>
                </a:lnTo>
                <a:cubicBezTo>
                  <a:pt x="1996" y="14432"/>
                  <a:pt x="1999" y="14457"/>
                  <a:pt x="2000" y="14484"/>
                </a:cubicBezTo>
                <a:lnTo>
                  <a:pt x="2000" y="14484"/>
                </a:lnTo>
                <a:cubicBezTo>
                  <a:pt x="1999" y="14485"/>
                  <a:pt x="1998" y="14487"/>
                  <a:pt x="1998" y="14488"/>
                </a:cubicBezTo>
                <a:lnTo>
                  <a:pt x="1998" y="14488"/>
                </a:lnTo>
                <a:cubicBezTo>
                  <a:pt x="1989" y="14474"/>
                  <a:pt x="1979" y="14461"/>
                  <a:pt x="1967" y="14449"/>
                </a:cubicBezTo>
                <a:lnTo>
                  <a:pt x="1967" y="14449"/>
                </a:lnTo>
                <a:cubicBezTo>
                  <a:pt x="1967" y="14449"/>
                  <a:pt x="1967" y="14449"/>
                  <a:pt x="1967" y="14449"/>
                </a:cubicBezTo>
                <a:lnTo>
                  <a:pt x="1967" y="14449"/>
                </a:lnTo>
                <a:cubicBezTo>
                  <a:pt x="1978" y="14461"/>
                  <a:pt x="1988" y="14475"/>
                  <a:pt x="1997" y="14491"/>
                </a:cubicBezTo>
                <a:lnTo>
                  <a:pt x="1997" y="14491"/>
                </a:lnTo>
                <a:cubicBezTo>
                  <a:pt x="1997" y="14490"/>
                  <a:pt x="1997" y="14489"/>
                  <a:pt x="1998" y="14488"/>
                </a:cubicBezTo>
                <a:lnTo>
                  <a:pt x="1998" y="14488"/>
                </a:lnTo>
                <a:cubicBezTo>
                  <a:pt x="1998" y="14489"/>
                  <a:pt x="1999" y="14491"/>
                  <a:pt x="2000" y="14492"/>
                </a:cubicBezTo>
                <a:lnTo>
                  <a:pt x="2000" y="14492"/>
                </a:lnTo>
                <a:cubicBezTo>
                  <a:pt x="2000" y="14493"/>
                  <a:pt x="2000" y="14494"/>
                  <a:pt x="2000" y="14495"/>
                </a:cubicBezTo>
                <a:lnTo>
                  <a:pt x="2000" y="14495"/>
                </a:lnTo>
                <a:cubicBezTo>
                  <a:pt x="1999" y="14494"/>
                  <a:pt x="1998" y="14492"/>
                  <a:pt x="1997" y="14491"/>
                </a:cubicBezTo>
                <a:lnTo>
                  <a:pt x="1997" y="14491"/>
                </a:lnTo>
                <a:cubicBezTo>
                  <a:pt x="1993" y="14500"/>
                  <a:pt x="1988" y="14510"/>
                  <a:pt x="1984" y="14519"/>
                </a:cubicBezTo>
                <a:lnTo>
                  <a:pt x="1984" y="14519"/>
                </a:lnTo>
                <a:cubicBezTo>
                  <a:pt x="1975" y="14504"/>
                  <a:pt x="1965" y="14489"/>
                  <a:pt x="1953" y="14477"/>
                </a:cubicBezTo>
                <a:lnTo>
                  <a:pt x="1953" y="14477"/>
                </a:lnTo>
                <a:cubicBezTo>
                  <a:pt x="1964" y="14490"/>
                  <a:pt x="1973" y="14505"/>
                  <a:pt x="1983" y="14521"/>
                </a:cubicBezTo>
                <a:lnTo>
                  <a:pt x="1983" y="14521"/>
                </a:lnTo>
                <a:cubicBezTo>
                  <a:pt x="1983" y="14520"/>
                  <a:pt x="1983" y="14520"/>
                  <a:pt x="1984" y="14519"/>
                </a:cubicBezTo>
                <a:lnTo>
                  <a:pt x="1984" y="14519"/>
                </a:lnTo>
                <a:cubicBezTo>
                  <a:pt x="1986" y="14523"/>
                  <a:pt x="1988" y="14527"/>
                  <a:pt x="1990" y="14531"/>
                </a:cubicBezTo>
                <a:lnTo>
                  <a:pt x="1990" y="14531"/>
                </a:lnTo>
                <a:cubicBezTo>
                  <a:pt x="1993" y="14527"/>
                  <a:pt x="1996" y="14522"/>
                  <a:pt x="1998" y="14518"/>
                </a:cubicBezTo>
                <a:lnTo>
                  <a:pt x="1998" y="14518"/>
                </a:lnTo>
                <a:cubicBezTo>
                  <a:pt x="1998" y="14526"/>
                  <a:pt x="1997" y="14534"/>
                  <a:pt x="1996" y="14542"/>
                </a:cubicBezTo>
                <a:lnTo>
                  <a:pt x="1996" y="14542"/>
                </a:lnTo>
                <a:cubicBezTo>
                  <a:pt x="1997" y="14546"/>
                  <a:pt x="1999" y="14550"/>
                  <a:pt x="2000" y="14553"/>
                </a:cubicBezTo>
                <a:lnTo>
                  <a:pt x="2000" y="14553"/>
                </a:lnTo>
                <a:cubicBezTo>
                  <a:pt x="2004" y="14541"/>
                  <a:pt x="2007" y="14528"/>
                  <a:pt x="2009" y="14515"/>
                </a:cubicBezTo>
                <a:lnTo>
                  <a:pt x="2009" y="14515"/>
                </a:lnTo>
                <a:cubicBezTo>
                  <a:pt x="2013" y="14524"/>
                  <a:pt x="2016" y="14532"/>
                  <a:pt x="2019" y="14541"/>
                </a:cubicBezTo>
                <a:lnTo>
                  <a:pt x="2019" y="14541"/>
                </a:lnTo>
                <a:cubicBezTo>
                  <a:pt x="2021" y="14561"/>
                  <a:pt x="2021" y="14581"/>
                  <a:pt x="2020" y="14601"/>
                </a:cubicBezTo>
                <a:lnTo>
                  <a:pt x="2020" y="14601"/>
                </a:lnTo>
                <a:cubicBezTo>
                  <a:pt x="2024" y="14596"/>
                  <a:pt x="2028" y="14592"/>
                  <a:pt x="2032" y="14587"/>
                </a:cubicBezTo>
                <a:lnTo>
                  <a:pt x="2032" y="14587"/>
                </a:lnTo>
                <a:cubicBezTo>
                  <a:pt x="2032" y="14589"/>
                  <a:pt x="2033" y="14590"/>
                  <a:pt x="2033" y="14592"/>
                </a:cubicBezTo>
                <a:lnTo>
                  <a:pt x="2033" y="14592"/>
                </a:lnTo>
                <a:cubicBezTo>
                  <a:pt x="2030" y="14598"/>
                  <a:pt x="2026" y="14605"/>
                  <a:pt x="2023" y="14611"/>
                </a:cubicBezTo>
                <a:lnTo>
                  <a:pt x="2023" y="14611"/>
                </a:lnTo>
                <a:cubicBezTo>
                  <a:pt x="2022" y="14608"/>
                  <a:pt x="2021" y="14606"/>
                  <a:pt x="2020" y="14603"/>
                </a:cubicBezTo>
                <a:lnTo>
                  <a:pt x="2020" y="14603"/>
                </a:lnTo>
                <a:cubicBezTo>
                  <a:pt x="2020" y="14602"/>
                  <a:pt x="2020" y="14602"/>
                  <a:pt x="2020" y="14601"/>
                </a:cubicBezTo>
                <a:lnTo>
                  <a:pt x="2020" y="14601"/>
                </a:lnTo>
                <a:cubicBezTo>
                  <a:pt x="2020" y="14601"/>
                  <a:pt x="2020" y="14601"/>
                  <a:pt x="2019" y="14602"/>
                </a:cubicBezTo>
                <a:lnTo>
                  <a:pt x="2019" y="14602"/>
                </a:lnTo>
                <a:cubicBezTo>
                  <a:pt x="2015" y="14591"/>
                  <a:pt x="2011" y="14581"/>
                  <a:pt x="2007" y="14571"/>
                </a:cubicBezTo>
                <a:lnTo>
                  <a:pt x="2007" y="14571"/>
                </a:lnTo>
                <a:cubicBezTo>
                  <a:pt x="2011" y="14582"/>
                  <a:pt x="2014" y="14593"/>
                  <a:pt x="2017" y="14604"/>
                </a:cubicBezTo>
                <a:lnTo>
                  <a:pt x="2017" y="14604"/>
                </a:lnTo>
                <a:cubicBezTo>
                  <a:pt x="2011" y="14610"/>
                  <a:pt x="2005" y="14616"/>
                  <a:pt x="1999" y="14622"/>
                </a:cubicBezTo>
                <a:lnTo>
                  <a:pt x="1999" y="14622"/>
                </a:lnTo>
                <a:cubicBezTo>
                  <a:pt x="1995" y="14612"/>
                  <a:pt x="1991" y="14603"/>
                  <a:pt x="1987" y="14593"/>
                </a:cubicBezTo>
                <a:lnTo>
                  <a:pt x="1987" y="14593"/>
                </a:lnTo>
                <a:cubicBezTo>
                  <a:pt x="1992" y="14581"/>
                  <a:pt x="1996" y="14568"/>
                  <a:pt x="2000" y="14555"/>
                </a:cubicBezTo>
                <a:lnTo>
                  <a:pt x="2000" y="14555"/>
                </a:lnTo>
                <a:cubicBezTo>
                  <a:pt x="2002" y="14560"/>
                  <a:pt x="2005" y="14565"/>
                  <a:pt x="2007" y="14571"/>
                </a:cubicBezTo>
                <a:lnTo>
                  <a:pt x="2007" y="14571"/>
                </a:lnTo>
                <a:cubicBezTo>
                  <a:pt x="2005" y="14565"/>
                  <a:pt x="2003" y="14559"/>
                  <a:pt x="2000" y="14553"/>
                </a:cubicBezTo>
                <a:lnTo>
                  <a:pt x="2000" y="14553"/>
                </a:lnTo>
                <a:cubicBezTo>
                  <a:pt x="2000" y="14554"/>
                  <a:pt x="2000" y="14554"/>
                  <a:pt x="2000" y="14555"/>
                </a:cubicBezTo>
                <a:lnTo>
                  <a:pt x="2000" y="14555"/>
                </a:lnTo>
                <a:cubicBezTo>
                  <a:pt x="1998" y="14551"/>
                  <a:pt x="1997" y="14548"/>
                  <a:pt x="1995" y="14545"/>
                </a:cubicBezTo>
                <a:lnTo>
                  <a:pt x="1995" y="14545"/>
                </a:lnTo>
                <a:cubicBezTo>
                  <a:pt x="1993" y="14559"/>
                  <a:pt x="1989" y="14574"/>
                  <a:pt x="1985" y="14589"/>
                </a:cubicBezTo>
                <a:lnTo>
                  <a:pt x="1985" y="14589"/>
                </a:lnTo>
                <a:cubicBezTo>
                  <a:pt x="1980" y="14579"/>
                  <a:pt x="1975" y="14569"/>
                  <a:pt x="1969" y="14560"/>
                </a:cubicBezTo>
                <a:lnTo>
                  <a:pt x="1969" y="14560"/>
                </a:lnTo>
                <a:cubicBezTo>
                  <a:pt x="1976" y="14551"/>
                  <a:pt x="1983" y="14542"/>
                  <a:pt x="1989" y="14532"/>
                </a:cubicBezTo>
                <a:lnTo>
                  <a:pt x="1989" y="14532"/>
                </a:lnTo>
                <a:cubicBezTo>
                  <a:pt x="1991" y="14536"/>
                  <a:pt x="1993" y="14541"/>
                  <a:pt x="1995" y="14545"/>
                </a:cubicBezTo>
                <a:lnTo>
                  <a:pt x="1995" y="14545"/>
                </a:lnTo>
                <a:cubicBezTo>
                  <a:pt x="1995" y="14544"/>
                  <a:pt x="1995" y="14543"/>
                  <a:pt x="1996" y="14542"/>
                </a:cubicBezTo>
                <a:lnTo>
                  <a:pt x="1996" y="14542"/>
                </a:lnTo>
                <a:cubicBezTo>
                  <a:pt x="1994" y="14538"/>
                  <a:pt x="1992" y="14535"/>
                  <a:pt x="1990" y="14531"/>
                </a:cubicBezTo>
                <a:lnTo>
                  <a:pt x="1990" y="14531"/>
                </a:lnTo>
                <a:cubicBezTo>
                  <a:pt x="1990" y="14531"/>
                  <a:pt x="1989" y="14532"/>
                  <a:pt x="1989" y="14532"/>
                </a:cubicBezTo>
                <a:lnTo>
                  <a:pt x="1989" y="14532"/>
                </a:lnTo>
                <a:cubicBezTo>
                  <a:pt x="1987" y="14529"/>
                  <a:pt x="1985" y="14525"/>
                  <a:pt x="1983" y="14521"/>
                </a:cubicBezTo>
                <a:lnTo>
                  <a:pt x="1983" y="14521"/>
                </a:lnTo>
                <a:cubicBezTo>
                  <a:pt x="1977" y="14531"/>
                  <a:pt x="1971" y="14542"/>
                  <a:pt x="1965" y="14552"/>
                </a:cubicBezTo>
                <a:lnTo>
                  <a:pt x="1965" y="14552"/>
                </a:lnTo>
                <a:cubicBezTo>
                  <a:pt x="1957" y="14540"/>
                  <a:pt x="1948" y="14529"/>
                  <a:pt x="1939" y="14519"/>
                </a:cubicBezTo>
                <a:lnTo>
                  <a:pt x="1939" y="14519"/>
                </a:lnTo>
                <a:cubicBezTo>
                  <a:pt x="1948" y="14529"/>
                  <a:pt x="1956" y="14541"/>
                  <a:pt x="1963" y="14554"/>
                </a:cubicBezTo>
                <a:lnTo>
                  <a:pt x="1963" y="14554"/>
                </a:lnTo>
                <a:cubicBezTo>
                  <a:pt x="1957" y="14564"/>
                  <a:pt x="1949" y="14574"/>
                  <a:pt x="1941" y="14585"/>
                </a:cubicBezTo>
                <a:lnTo>
                  <a:pt x="1941" y="14585"/>
                </a:lnTo>
                <a:cubicBezTo>
                  <a:pt x="1932" y="14571"/>
                  <a:pt x="1922" y="14558"/>
                  <a:pt x="1911" y="14547"/>
                </a:cubicBezTo>
                <a:lnTo>
                  <a:pt x="1911" y="14547"/>
                </a:lnTo>
                <a:cubicBezTo>
                  <a:pt x="1922" y="14558"/>
                  <a:pt x="1931" y="14571"/>
                  <a:pt x="1941" y="14585"/>
                </a:cubicBezTo>
                <a:lnTo>
                  <a:pt x="1941" y="14585"/>
                </a:lnTo>
                <a:cubicBezTo>
                  <a:pt x="1941" y="14585"/>
                  <a:pt x="1941" y="14585"/>
                  <a:pt x="1941" y="14585"/>
                </a:cubicBezTo>
                <a:lnTo>
                  <a:pt x="1941" y="14585"/>
                </a:lnTo>
                <a:cubicBezTo>
                  <a:pt x="1942" y="14586"/>
                  <a:pt x="1943" y="14588"/>
                  <a:pt x="1945" y="14590"/>
                </a:cubicBezTo>
                <a:lnTo>
                  <a:pt x="1945" y="14590"/>
                </a:lnTo>
                <a:cubicBezTo>
                  <a:pt x="1953" y="14580"/>
                  <a:pt x="1961" y="14571"/>
                  <a:pt x="1968" y="14561"/>
                </a:cubicBezTo>
                <a:lnTo>
                  <a:pt x="1968" y="14561"/>
                </a:lnTo>
                <a:cubicBezTo>
                  <a:pt x="1974" y="14571"/>
                  <a:pt x="1979" y="14581"/>
                  <a:pt x="1984" y="14592"/>
                </a:cubicBezTo>
                <a:lnTo>
                  <a:pt x="1984" y="14592"/>
                </a:lnTo>
                <a:cubicBezTo>
                  <a:pt x="1980" y="14605"/>
                  <a:pt x="1975" y="14619"/>
                  <a:pt x="1969" y="14633"/>
                </a:cubicBezTo>
                <a:lnTo>
                  <a:pt x="1969" y="14633"/>
                </a:lnTo>
                <a:cubicBezTo>
                  <a:pt x="1962" y="14618"/>
                  <a:pt x="1953" y="14603"/>
                  <a:pt x="1945" y="14590"/>
                </a:cubicBezTo>
                <a:lnTo>
                  <a:pt x="1945" y="14590"/>
                </a:lnTo>
                <a:cubicBezTo>
                  <a:pt x="1944" y="14590"/>
                  <a:pt x="1944" y="14590"/>
                  <a:pt x="1944" y="14590"/>
                </a:cubicBezTo>
                <a:lnTo>
                  <a:pt x="1944" y="14590"/>
                </a:lnTo>
                <a:cubicBezTo>
                  <a:pt x="1943" y="14589"/>
                  <a:pt x="1942" y="14587"/>
                  <a:pt x="1941" y="14585"/>
                </a:cubicBezTo>
                <a:lnTo>
                  <a:pt x="1941" y="14585"/>
                </a:lnTo>
                <a:cubicBezTo>
                  <a:pt x="1932" y="14596"/>
                  <a:pt x="1922" y="14607"/>
                  <a:pt x="1912" y="14618"/>
                </a:cubicBezTo>
                <a:lnTo>
                  <a:pt x="1912" y="14618"/>
                </a:lnTo>
                <a:cubicBezTo>
                  <a:pt x="1912" y="14617"/>
                  <a:pt x="1912" y="14617"/>
                  <a:pt x="1911" y="14616"/>
                </a:cubicBezTo>
                <a:lnTo>
                  <a:pt x="1911" y="14616"/>
                </a:lnTo>
                <a:cubicBezTo>
                  <a:pt x="1912" y="14617"/>
                  <a:pt x="1912" y="14617"/>
                  <a:pt x="1912" y="14618"/>
                </a:cubicBezTo>
                <a:lnTo>
                  <a:pt x="1912" y="14618"/>
                </a:lnTo>
                <a:cubicBezTo>
                  <a:pt x="1877" y="14653"/>
                  <a:pt x="1835" y="14685"/>
                  <a:pt x="1784" y="14708"/>
                </a:cubicBezTo>
                <a:lnTo>
                  <a:pt x="1784" y="14708"/>
                </a:lnTo>
                <a:cubicBezTo>
                  <a:pt x="1834" y="14685"/>
                  <a:pt x="1877" y="14655"/>
                  <a:pt x="1914" y="14620"/>
                </a:cubicBezTo>
                <a:lnTo>
                  <a:pt x="1914" y="14620"/>
                </a:lnTo>
                <a:cubicBezTo>
                  <a:pt x="1924" y="14634"/>
                  <a:pt x="1934" y="14648"/>
                  <a:pt x="1943" y="14662"/>
                </a:cubicBezTo>
                <a:lnTo>
                  <a:pt x="1943" y="14662"/>
                </a:lnTo>
                <a:cubicBezTo>
                  <a:pt x="1934" y="14668"/>
                  <a:pt x="1925" y="14672"/>
                  <a:pt x="1915" y="14677"/>
                </a:cubicBezTo>
                <a:lnTo>
                  <a:pt x="1915" y="14677"/>
                </a:lnTo>
                <a:cubicBezTo>
                  <a:pt x="1914" y="14675"/>
                  <a:pt x="1913" y="14674"/>
                  <a:pt x="1911" y="14672"/>
                </a:cubicBezTo>
                <a:lnTo>
                  <a:pt x="1911" y="14672"/>
                </a:lnTo>
                <a:cubicBezTo>
                  <a:pt x="1913" y="14674"/>
                  <a:pt x="1914" y="14675"/>
                  <a:pt x="1915" y="14677"/>
                </a:cubicBezTo>
                <a:lnTo>
                  <a:pt x="1915" y="14677"/>
                </a:lnTo>
                <a:cubicBezTo>
                  <a:pt x="1915" y="14677"/>
                  <a:pt x="1915" y="14677"/>
                  <a:pt x="1915" y="14677"/>
                </a:cubicBezTo>
                <a:lnTo>
                  <a:pt x="1915" y="14677"/>
                </a:lnTo>
                <a:cubicBezTo>
                  <a:pt x="1921" y="14683"/>
                  <a:pt x="1926" y="14689"/>
                  <a:pt x="1930" y="14696"/>
                </a:cubicBezTo>
                <a:lnTo>
                  <a:pt x="1930" y="14696"/>
                </a:lnTo>
                <a:cubicBezTo>
                  <a:pt x="1937" y="14688"/>
                  <a:pt x="1943" y="14679"/>
                  <a:pt x="1948" y="14671"/>
                </a:cubicBezTo>
                <a:lnTo>
                  <a:pt x="1948" y="14671"/>
                </a:lnTo>
                <a:cubicBezTo>
                  <a:pt x="1948" y="14671"/>
                  <a:pt x="1948" y="14671"/>
                  <a:pt x="1948" y="14671"/>
                </a:cubicBezTo>
                <a:lnTo>
                  <a:pt x="1948" y="14671"/>
                </a:lnTo>
                <a:cubicBezTo>
                  <a:pt x="1943" y="14679"/>
                  <a:pt x="1937" y="14687"/>
                  <a:pt x="1931" y="14695"/>
                </a:cubicBezTo>
                <a:lnTo>
                  <a:pt x="1931" y="14695"/>
                </a:lnTo>
                <a:cubicBezTo>
                  <a:pt x="1939" y="14691"/>
                  <a:pt x="1947" y="14687"/>
                  <a:pt x="1955" y="14682"/>
                </a:cubicBezTo>
                <a:lnTo>
                  <a:pt x="1955" y="14682"/>
                </a:lnTo>
                <a:cubicBezTo>
                  <a:pt x="1968" y="14706"/>
                  <a:pt x="1980" y="14731"/>
                  <a:pt x="1991" y="14757"/>
                </a:cubicBezTo>
                <a:lnTo>
                  <a:pt x="1991" y="14757"/>
                </a:lnTo>
                <a:cubicBezTo>
                  <a:pt x="1991" y="14755"/>
                  <a:pt x="1992" y="14754"/>
                  <a:pt x="1992" y="14753"/>
                </a:cubicBezTo>
                <a:lnTo>
                  <a:pt x="1992" y="14753"/>
                </a:lnTo>
                <a:cubicBezTo>
                  <a:pt x="1998" y="14767"/>
                  <a:pt x="2003" y="14782"/>
                  <a:pt x="2008" y="14797"/>
                </a:cubicBezTo>
                <a:lnTo>
                  <a:pt x="2008" y="14797"/>
                </a:lnTo>
                <a:cubicBezTo>
                  <a:pt x="2010" y="14793"/>
                  <a:pt x="2012" y="14790"/>
                  <a:pt x="2013" y="14786"/>
                </a:cubicBezTo>
                <a:lnTo>
                  <a:pt x="2013" y="14786"/>
                </a:lnTo>
                <a:cubicBezTo>
                  <a:pt x="2014" y="14791"/>
                  <a:pt x="2014" y="14796"/>
                  <a:pt x="2015" y="14801"/>
                </a:cubicBezTo>
                <a:lnTo>
                  <a:pt x="2015" y="14801"/>
                </a:lnTo>
                <a:cubicBezTo>
                  <a:pt x="2014" y="14803"/>
                  <a:pt x="2013" y="14806"/>
                  <a:pt x="2012" y="14808"/>
                </a:cubicBezTo>
                <a:lnTo>
                  <a:pt x="2012" y="14808"/>
                </a:lnTo>
                <a:cubicBezTo>
                  <a:pt x="2011" y="14804"/>
                  <a:pt x="2009" y="14800"/>
                  <a:pt x="2008" y="14797"/>
                </a:cubicBezTo>
                <a:lnTo>
                  <a:pt x="2008" y="14797"/>
                </a:lnTo>
                <a:cubicBezTo>
                  <a:pt x="2008" y="14797"/>
                  <a:pt x="2007" y="14798"/>
                  <a:pt x="2007" y="14799"/>
                </a:cubicBezTo>
                <a:lnTo>
                  <a:pt x="2007" y="14799"/>
                </a:lnTo>
                <a:cubicBezTo>
                  <a:pt x="2002" y="14785"/>
                  <a:pt x="1996" y="14771"/>
                  <a:pt x="1991" y="14757"/>
                </a:cubicBezTo>
                <a:lnTo>
                  <a:pt x="1991" y="14757"/>
                </a:lnTo>
                <a:cubicBezTo>
                  <a:pt x="1988" y="14765"/>
                  <a:pt x="1985" y="14772"/>
                  <a:pt x="1981" y="14780"/>
                </a:cubicBezTo>
                <a:lnTo>
                  <a:pt x="1981" y="14780"/>
                </a:lnTo>
                <a:cubicBezTo>
                  <a:pt x="1967" y="14750"/>
                  <a:pt x="1950" y="14722"/>
                  <a:pt x="1931" y="14696"/>
                </a:cubicBezTo>
                <a:lnTo>
                  <a:pt x="1931" y="14696"/>
                </a:lnTo>
                <a:cubicBezTo>
                  <a:pt x="1931" y="14696"/>
                  <a:pt x="1931" y="14696"/>
                  <a:pt x="1931" y="14695"/>
                </a:cubicBezTo>
                <a:lnTo>
                  <a:pt x="1931" y="14695"/>
                </a:lnTo>
                <a:cubicBezTo>
                  <a:pt x="1931" y="14695"/>
                  <a:pt x="1931" y="14696"/>
                  <a:pt x="1930" y="14696"/>
                </a:cubicBezTo>
                <a:lnTo>
                  <a:pt x="1930" y="14696"/>
                </a:lnTo>
                <a:cubicBezTo>
                  <a:pt x="1930" y="14696"/>
                  <a:pt x="1930" y="14696"/>
                  <a:pt x="1930" y="14696"/>
                </a:cubicBezTo>
                <a:lnTo>
                  <a:pt x="1930" y="14696"/>
                </a:lnTo>
                <a:cubicBezTo>
                  <a:pt x="1930" y="14696"/>
                  <a:pt x="1930" y="14696"/>
                  <a:pt x="1930" y="14696"/>
                </a:cubicBezTo>
                <a:lnTo>
                  <a:pt x="1930" y="14696"/>
                </a:lnTo>
                <a:cubicBezTo>
                  <a:pt x="1930" y="14696"/>
                  <a:pt x="1929" y="14696"/>
                  <a:pt x="1929" y="14696"/>
                </a:cubicBezTo>
                <a:lnTo>
                  <a:pt x="1929" y="14696"/>
                </a:lnTo>
                <a:cubicBezTo>
                  <a:pt x="1925" y="14690"/>
                  <a:pt x="1920" y="14683"/>
                  <a:pt x="1915" y="14677"/>
                </a:cubicBezTo>
                <a:lnTo>
                  <a:pt x="1915" y="14677"/>
                </a:lnTo>
                <a:cubicBezTo>
                  <a:pt x="1874" y="14696"/>
                  <a:pt x="1827" y="14709"/>
                  <a:pt x="1772" y="14714"/>
                </a:cubicBezTo>
                <a:cubicBezTo>
                  <a:pt x="1790" y="14717"/>
                  <a:pt x="1807" y="14718"/>
                  <a:pt x="1824" y="14718"/>
                </a:cubicBezTo>
                <a:cubicBezTo>
                  <a:pt x="1864" y="14718"/>
                  <a:pt x="1899" y="14710"/>
                  <a:pt x="1929" y="14696"/>
                </a:cubicBezTo>
                <a:lnTo>
                  <a:pt x="1929" y="14696"/>
                </a:lnTo>
                <a:cubicBezTo>
                  <a:pt x="1929" y="14696"/>
                  <a:pt x="1929" y="14697"/>
                  <a:pt x="1929" y="14697"/>
                </a:cubicBezTo>
                <a:lnTo>
                  <a:pt x="1929" y="14697"/>
                </a:lnTo>
                <a:cubicBezTo>
                  <a:pt x="1917" y="14712"/>
                  <a:pt x="1904" y="14726"/>
                  <a:pt x="1889" y="14739"/>
                </a:cubicBezTo>
                <a:lnTo>
                  <a:pt x="1889" y="14739"/>
                </a:lnTo>
                <a:cubicBezTo>
                  <a:pt x="1904" y="14726"/>
                  <a:pt x="1918" y="14712"/>
                  <a:pt x="1930" y="14697"/>
                </a:cubicBezTo>
                <a:lnTo>
                  <a:pt x="1930" y="14697"/>
                </a:lnTo>
                <a:cubicBezTo>
                  <a:pt x="1948" y="14724"/>
                  <a:pt x="1965" y="14753"/>
                  <a:pt x="1979" y="14784"/>
                </a:cubicBezTo>
                <a:lnTo>
                  <a:pt x="1979" y="14784"/>
                </a:lnTo>
                <a:cubicBezTo>
                  <a:pt x="1973" y="14797"/>
                  <a:pt x="1967" y="14809"/>
                  <a:pt x="1959" y="14821"/>
                </a:cubicBezTo>
                <a:lnTo>
                  <a:pt x="1959" y="14821"/>
                </a:lnTo>
                <a:cubicBezTo>
                  <a:pt x="1957" y="14818"/>
                  <a:pt x="1955" y="14815"/>
                  <a:pt x="1953" y="14812"/>
                </a:cubicBezTo>
                <a:lnTo>
                  <a:pt x="1953" y="14812"/>
                </a:lnTo>
                <a:cubicBezTo>
                  <a:pt x="1955" y="14815"/>
                  <a:pt x="1957" y="14818"/>
                  <a:pt x="1959" y="14821"/>
                </a:cubicBezTo>
                <a:lnTo>
                  <a:pt x="1959" y="14821"/>
                </a:lnTo>
                <a:cubicBezTo>
                  <a:pt x="1926" y="14872"/>
                  <a:pt x="1879" y="14905"/>
                  <a:pt x="1818" y="14905"/>
                </a:cubicBezTo>
                <a:cubicBezTo>
                  <a:pt x="1806" y="14905"/>
                  <a:pt x="1793" y="14903"/>
                  <a:pt x="1780" y="14901"/>
                </a:cubicBezTo>
                <a:lnTo>
                  <a:pt x="1780" y="14901"/>
                </a:lnTo>
                <a:cubicBezTo>
                  <a:pt x="1799" y="14905"/>
                  <a:pt x="1818" y="14907"/>
                  <a:pt x="1835" y="14907"/>
                </a:cubicBezTo>
                <a:cubicBezTo>
                  <a:pt x="1895" y="14907"/>
                  <a:pt x="1941" y="14883"/>
                  <a:pt x="1975" y="14846"/>
                </a:cubicBezTo>
                <a:lnTo>
                  <a:pt x="1975" y="14846"/>
                </a:lnTo>
                <a:cubicBezTo>
                  <a:pt x="1977" y="14850"/>
                  <a:pt x="1979" y="14853"/>
                  <a:pt x="1981" y="14857"/>
                </a:cubicBezTo>
                <a:lnTo>
                  <a:pt x="1981" y="14857"/>
                </a:lnTo>
                <a:cubicBezTo>
                  <a:pt x="1981" y="14857"/>
                  <a:pt x="1982" y="14856"/>
                  <a:pt x="1982" y="14856"/>
                </a:cubicBezTo>
                <a:lnTo>
                  <a:pt x="1982" y="14856"/>
                </a:lnTo>
                <a:cubicBezTo>
                  <a:pt x="1984" y="14858"/>
                  <a:pt x="1985" y="14860"/>
                  <a:pt x="1986" y="14863"/>
                </a:cubicBezTo>
                <a:lnTo>
                  <a:pt x="1986" y="14863"/>
                </a:lnTo>
                <a:cubicBezTo>
                  <a:pt x="1992" y="14855"/>
                  <a:pt x="1997" y="14847"/>
                  <a:pt x="2002" y="14838"/>
                </a:cubicBezTo>
                <a:lnTo>
                  <a:pt x="2002" y="14838"/>
                </a:lnTo>
                <a:cubicBezTo>
                  <a:pt x="2002" y="14839"/>
                  <a:pt x="2003" y="14840"/>
                  <a:pt x="2003" y="14841"/>
                </a:cubicBezTo>
                <a:lnTo>
                  <a:pt x="2003" y="14841"/>
                </a:lnTo>
                <a:cubicBezTo>
                  <a:pt x="1998" y="14849"/>
                  <a:pt x="1993" y="14857"/>
                  <a:pt x="1988" y="14865"/>
                </a:cubicBezTo>
                <a:lnTo>
                  <a:pt x="1988" y="14865"/>
                </a:lnTo>
                <a:cubicBezTo>
                  <a:pt x="1987" y="14864"/>
                  <a:pt x="1987" y="14864"/>
                  <a:pt x="1986" y="14863"/>
                </a:cubicBezTo>
                <a:lnTo>
                  <a:pt x="1986" y="14863"/>
                </a:lnTo>
                <a:cubicBezTo>
                  <a:pt x="1986" y="14863"/>
                  <a:pt x="1986" y="14864"/>
                  <a:pt x="1985" y="14864"/>
                </a:cubicBezTo>
                <a:lnTo>
                  <a:pt x="1985" y="14864"/>
                </a:lnTo>
                <a:cubicBezTo>
                  <a:pt x="1984" y="14862"/>
                  <a:pt x="1982" y="14859"/>
                  <a:pt x="1981" y="14857"/>
                </a:cubicBezTo>
                <a:lnTo>
                  <a:pt x="1981" y="14857"/>
                </a:lnTo>
                <a:cubicBezTo>
                  <a:pt x="1948" y="14899"/>
                  <a:pt x="1904" y="14926"/>
                  <a:pt x="1850" y="14926"/>
                </a:cubicBezTo>
                <a:cubicBezTo>
                  <a:pt x="1826" y="14926"/>
                  <a:pt x="1800" y="14921"/>
                  <a:pt x="1772" y="14909"/>
                </a:cubicBezTo>
                <a:lnTo>
                  <a:pt x="1772" y="14909"/>
                </a:lnTo>
                <a:cubicBezTo>
                  <a:pt x="1804" y="14922"/>
                  <a:pt x="1833" y="14928"/>
                  <a:pt x="1859" y="14928"/>
                </a:cubicBezTo>
                <a:cubicBezTo>
                  <a:pt x="1914" y="14928"/>
                  <a:pt x="1955" y="14903"/>
                  <a:pt x="1985" y="14864"/>
                </a:cubicBezTo>
                <a:lnTo>
                  <a:pt x="1985" y="14864"/>
                </a:lnTo>
                <a:cubicBezTo>
                  <a:pt x="1986" y="14865"/>
                  <a:pt x="1986" y="14866"/>
                  <a:pt x="1987" y="14867"/>
                </a:cubicBezTo>
                <a:lnTo>
                  <a:pt x="1987" y="14867"/>
                </a:lnTo>
                <a:cubicBezTo>
                  <a:pt x="1951" y="14917"/>
                  <a:pt x="1903" y="14950"/>
                  <a:pt x="1842" y="14950"/>
                </a:cubicBezTo>
                <a:cubicBezTo>
                  <a:pt x="1820" y="14950"/>
                  <a:pt x="1797" y="14946"/>
                  <a:pt x="1772" y="14937"/>
                </a:cubicBezTo>
                <a:lnTo>
                  <a:pt x="1772" y="14937"/>
                </a:lnTo>
                <a:cubicBezTo>
                  <a:pt x="1804" y="14950"/>
                  <a:pt x="1833" y="14956"/>
                  <a:pt x="1859" y="14956"/>
                </a:cubicBezTo>
                <a:cubicBezTo>
                  <a:pt x="1882" y="14956"/>
                  <a:pt x="1903" y="14951"/>
                  <a:pt x="1921" y="14943"/>
                </a:cubicBezTo>
                <a:lnTo>
                  <a:pt x="1921" y="14943"/>
                </a:lnTo>
                <a:cubicBezTo>
                  <a:pt x="1949" y="14957"/>
                  <a:pt x="1973" y="14964"/>
                  <a:pt x="1994" y="14964"/>
                </a:cubicBezTo>
                <a:cubicBezTo>
                  <a:pt x="1994" y="14964"/>
                  <a:pt x="1994" y="14964"/>
                  <a:pt x="1995" y="14964"/>
                </a:cubicBezTo>
                <a:lnTo>
                  <a:pt x="1995" y="14964"/>
                </a:lnTo>
                <a:cubicBezTo>
                  <a:pt x="1995" y="14964"/>
                  <a:pt x="1995" y="14964"/>
                  <a:pt x="1995" y="14964"/>
                </a:cubicBezTo>
                <a:cubicBezTo>
                  <a:pt x="1995" y="14964"/>
                  <a:pt x="1995" y="14964"/>
                  <a:pt x="1995" y="14964"/>
                </a:cubicBezTo>
                <a:lnTo>
                  <a:pt x="1995" y="14964"/>
                </a:lnTo>
                <a:cubicBezTo>
                  <a:pt x="1972" y="15008"/>
                  <a:pt x="1937" y="15037"/>
                  <a:pt x="1891" y="15037"/>
                </a:cubicBezTo>
                <a:cubicBezTo>
                  <a:pt x="1864" y="15037"/>
                  <a:pt x="1834" y="15028"/>
                  <a:pt x="1800" y="15007"/>
                </a:cubicBezTo>
                <a:lnTo>
                  <a:pt x="1800" y="15007"/>
                </a:lnTo>
                <a:cubicBezTo>
                  <a:pt x="1837" y="15029"/>
                  <a:pt x="1868" y="15039"/>
                  <a:pt x="1896" y="15039"/>
                </a:cubicBezTo>
                <a:cubicBezTo>
                  <a:pt x="1943" y="15039"/>
                  <a:pt x="1976" y="15010"/>
                  <a:pt x="1996" y="14964"/>
                </a:cubicBezTo>
                <a:lnTo>
                  <a:pt x="1996" y="14964"/>
                </a:lnTo>
                <a:cubicBezTo>
                  <a:pt x="2005" y="14964"/>
                  <a:pt x="2014" y="14962"/>
                  <a:pt x="2022" y="14960"/>
                </a:cubicBezTo>
                <a:lnTo>
                  <a:pt x="2022" y="14960"/>
                </a:lnTo>
                <a:cubicBezTo>
                  <a:pt x="2029" y="14973"/>
                  <a:pt x="2035" y="14987"/>
                  <a:pt x="2042" y="15000"/>
                </a:cubicBezTo>
                <a:lnTo>
                  <a:pt x="2042" y="15000"/>
                </a:lnTo>
                <a:cubicBezTo>
                  <a:pt x="2042" y="15000"/>
                  <a:pt x="2041" y="15000"/>
                  <a:pt x="2041" y="15000"/>
                </a:cubicBezTo>
                <a:lnTo>
                  <a:pt x="2041" y="15000"/>
                </a:lnTo>
                <a:cubicBezTo>
                  <a:pt x="2042" y="15001"/>
                  <a:pt x="2043" y="15002"/>
                  <a:pt x="2043" y="15003"/>
                </a:cubicBezTo>
                <a:lnTo>
                  <a:pt x="2043" y="15003"/>
                </a:lnTo>
                <a:cubicBezTo>
                  <a:pt x="2043" y="15001"/>
                  <a:pt x="2043" y="14998"/>
                  <a:pt x="2043" y="14995"/>
                </a:cubicBezTo>
                <a:lnTo>
                  <a:pt x="2043" y="14995"/>
                </a:lnTo>
                <a:cubicBezTo>
                  <a:pt x="2042" y="14992"/>
                  <a:pt x="2041" y="14989"/>
                  <a:pt x="2040" y="14987"/>
                </a:cubicBezTo>
                <a:lnTo>
                  <a:pt x="2040" y="14987"/>
                </a:lnTo>
                <a:cubicBezTo>
                  <a:pt x="2041" y="14991"/>
                  <a:pt x="2041" y="14995"/>
                  <a:pt x="2041" y="15000"/>
                </a:cubicBezTo>
                <a:lnTo>
                  <a:pt x="2041" y="15000"/>
                </a:lnTo>
                <a:cubicBezTo>
                  <a:pt x="2035" y="14986"/>
                  <a:pt x="2029" y="14973"/>
                  <a:pt x="2022" y="14960"/>
                </a:cubicBezTo>
                <a:lnTo>
                  <a:pt x="2022" y="14960"/>
                </a:lnTo>
                <a:cubicBezTo>
                  <a:pt x="2024" y="14959"/>
                  <a:pt x="2027" y="14958"/>
                  <a:pt x="2029" y="14958"/>
                </a:cubicBezTo>
                <a:lnTo>
                  <a:pt x="2029" y="14958"/>
                </a:lnTo>
                <a:cubicBezTo>
                  <a:pt x="2033" y="14967"/>
                  <a:pt x="2037" y="14977"/>
                  <a:pt x="2040" y="14987"/>
                </a:cubicBezTo>
                <a:lnTo>
                  <a:pt x="2040" y="14987"/>
                </a:lnTo>
                <a:cubicBezTo>
                  <a:pt x="2040" y="14981"/>
                  <a:pt x="2039" y="14976"/>
                  <a:pt x="2038" y="14971"/>
                </a:cubicBezTo>
                <a:lnTo>
                  <a:pt x="2038" y="14971"/>
                </a:lnTo>
                <a:cubicBezTo>
                  <a:pt x="2036" y="14966"/>
                  <a:pt x="2035" y="14961"/>
                  <a:pt x="2033" y="14956"/>
                </a:cubicBezTo>
                <a:lnTo>
                  <a:pt x="2033" y="14956"/>
                </a:lnTo>
                <a:cubicBezTo>
                  <a:pt x="2034" y="14956"/>
                  <a:pt x="2035" y="14955"/>
                  <a:pt x="2036" y="14955"/>
                </a:cubicBezTo>
                <a:lnTo>
                  <a:pt x="2036" y="14955"/>
                </a:lnTo>
                <a:cubicBezTo>
                  <a:pt x="2037" y="14960"/>
                  <a:pt x="2038" y="14965"/>
                  <a:pt x="2038" y="14971"/>
                </a:cubicBezTo>
                <a:lnTo>
                  <a:pt x="2038" y="14971"/>
                </a:lnTo>
                <a:cubicBezTo>
                  <a:pt x="2040" y="14974"/>
                  <a:pt x="2041" y="14978"/>
                  <a:pt x="2043" y="14982"/>
                </a:cubicBezTo>
                <a:lnTo>
                  <a:pt x="2043" y="14982"/>
                </a:lnTo>
                <a:cubicBezTo>
                  <a:pt x="2042" y="14980"/>
                  <a:pt x="2042" y="14978"/>
                  <a:pt x="2042" y="14976"/>
                </a:cubicBezTo>
                <a:lnTo>
                  <a:pt x="2042" y="14976"/>
                </a:lnTo>
                <a:cubicBezTo>
                  <a:pt x="2043" y="14980"/>
                  <a:pt x="2044" y="14984"/>
                  <a:pt x="2045" y="14988"/>
                </a:cubicBezTo>
                <a:lnTo>
                  <a:pt x="2045" y="14988"/>
                </a:lnTo>
                <a:cubicBezTo>
                  <a:pt x="2044" y="14986"/>
                  <a:pt x="2043" y="14984"/>
                  <a:pt x="2043" y="14982"/>
                </a:cubicBezTo>
                <a:lnTo>
                  <a:pt x="2043" y="14982"/>
                </a:lnTo>
                <a:cubicBezTo>
                  <a:pt x="2043" y="14986"/>
                  <a:pt x="2043" y="14990"/>
                  <a:pt x="2043" y="14995"/>
                </a:cubicBezTo>
                <a:lnTo>
                  <a:pt x="2043" y="14995"/>
                </a:lnTo>
                <a:cubicBezTo>
                  <a:pt x="2045" y="15001"/>
                  <a:pt x="2048" y="15008"/>
                  <a:pt x="2050" y="15014"/>
                </a:cubicBezTo>
                <a:lnTo>
                  <a:pt x="2050" y="15014"/>
                </a:lnTo>
                <a:cubicBezTo>
                  <a:pt x="2050" y="15016"/>
                  <a:pt x="2050" y="15019"/>
                  <a:pt x="2051" y="15021"/>
                </a:cubicBezTo>
                <a:lnTo>
                  <a:pt x="2051" y="15021"/>
                </a:lnTo>
                <a:cubicBezTo>
                  <a:pt x="2048" y="15015"/>
                  <a:pt x="2046" y="15009"/>
                  <a:pt x="2043" y="15003"/>
                </a:cubicBezTo>
                <a:lnTo>
                  <a:pt x="2043" y="15003"/>
                </a:lnTo>
                <a:cubicBezTo>
                  <a:pt x="2043" y="15004"/>
                  <a:pt x="2043" y="15004"/>
                  <a:pt x="2043" y="15004"/>
                </a:cubicBezTo>
                <a:lnTo>
                  <a:pt x="2043" y="15004"/>
                </a:lnTo>
                <a:cubicBezTo>
                  <a:pt x="2043" y="15003"/>
                  <a:pt x="2042" y="15002"/>
                  <a:pt x="2042" y="15000"/>
                </a:cubicBezTo>
                <a:lnTo>
                  <a:pt x="2042" y="15000"/>
                </a:lnTo>
                <a:cubicBezTo>
                  <a:pt x="2042" y="15009"/>
                  <a:pt x="2043" y="15018"/>
                  <a:pt x="2043" y="15026"/>
                </a:cubicBezTo>
                <a:lnTo>
                  <a:pt x="2043" y="15026"/>
                </a:lnTo>
                <a:cubicBezTo>
                  <a:pt x="2043" y="15019"/>
                  <a:pt x="2043" y="15012"/>
                  <a:pt x="2043" y="15004"/>
                </a:cubicBezTo>
                <a:lnTo>
                  <a:pt x="2043" y="15004"/>
                </a:lnTo>
                <a:cubicBezTo>
                  <a:pt x="2046" y="15010"/>
                  <a:pt x="2049" y="15016"/>
                  <a:pt x="2051" y="15022"/>
                </a:cubicBezTo>
                <a:lnTo>
                  <a:pt x="2051" y="15022"/>
                </a:lnTo>
                <a:cubicBezTo>
                  <a:pt x="2055" y="15045"/>
                  <a:pt x="2058" y="15066"/>
                  <a:pt x="2060" y="15087"/>
                </a:cubicBezTo>
                <a:lnTo>
                  <a:pt x="2060" y="15087"/>
                </a:lnTo>
                <a:cubicBezTo>
                  <a:pt x="2052" y="15111"/>
                  <a:pt x="2042" y="15128"/>
                  <a:pt x="2029" y="15136"/>
                </a:cubicBezTo>
                <a:lnTo>
                  <a:pt x="2029" y="15136"/>
                </a:lnTo>
                <a:cubicBezTo>
                  <a:pt x="2040" y="15108"/>
                  <a:pt x="2044" y="15070"/>
                  <a:pt x="2043" y="15026"/>
                </a:cubicBezTo>
                <a:lnTo>
                  <a:pt x="2043" y="15026"/>
                </a:lnTo>
                <a:cubicBezTo>
                  <a:pt x="2042" y="15073"/>
                  <a:pt x="2033" y="15114"/>
                  <a:pt x="2019" y="15141"/>
                </a:cubicBezTo>
                <a:lnTo>
                  <a:pt x="2019" y="15141"/>
                </a:lnTo>
                <a:cubicBezTo>
                  <a:pt x="2016" y="15142"/>
                  <a:pt x="2013" y="15142"/>
                  <a:pt x="2010" y="15142"/>
                </a:cubicBezTo>
                <a:cubicBezTo>
                  <a:pt x="1990" y="15142"/>
                  <a:pt x="1967" y="15127"/>
                  <a:pt x="1939" y="15091"/>
                </a:cubicBezTo>
                <a:lnTo>
                  <a:pt x="1939" y="15091"/>
                </a:lnTo>
                <a:cubicBezTo>
                  <a:pt x="1968" y="15132"/>
                  <a:pt x="1992" y="15152"/>
                  <a:pt x="2011" y="15155"/>
                </a:cubicBezTo>
                <a:lnTo>
                  <a:pt x="2011" y="15155"/>
                </a:lnTo>
                <a:cubicBezTo>
                  <a:pt x="2000" y="15169"/>
                  <a:pt x="1986" y="15177"/>
                  <a:pt x="1970" y="15177"/>
                </a:cubicBezTo>
                <a:cubicBezTo>
                  <a:pt x="1966" y="15177"/>
                  <a:pt x="1963" y="15177"/>
                  <a:pt x="1959" y="15176"/>
                </a:cubicBezTo>
                <a:lnTo>
                  <a:pt x="1959" y="15176"/>
                </a:lnTo>
                <a:cubicBezTo>
                  <a:pt x="1953" y="15168"/>
                  <a:pt x="1946" y="15158"/>
                  <a:pt x="1939" y="15147"/>
                </a:cubicBezTo>
                <a:lnTo>
                  <a:pt x="1939" y="15147"/>
                </a:lnTo>
                <a:cubicBezTo>
                  <a:pt x="1946" y="15158"/>
                  <a:pt x="1952" y="15167"/>
                  <a:pt x="1958" y="15176"/>
                </a:cubicBezTo>
                <a:lnTo>
                  <a:pt x="1958" y="15176"/>
                </a:lnTo>
                <a:cubicBezTo>
                  <a:pt x="1934" y="15171"/>
                  <a:pt x="1904" y="15149"/>
                  <a:pt x="1870" y="15105"/>
                </a:cubicBezTo>
                <a:lnTo>
                  <a:pt x="1870" y="15105"/>
                </a:lnTo>
                <a:cubicBezTo>
                  <a:pt x="1906" y="15151"/>
                  <a:pt x="1937" y="15175"/>
                  <a:pt x="1962" y="15181"/>
                </a:cubicBezTo>
                <a:lnTo>
                  <a:pt x="1962" y="15181"/>
                </a:lnTo>
                <a:cubicBezTo>
                  <a:pt x="1984" y="15210"/>
                  <a:pt x="2002" y="15223"/>
                  <a:pt x="2017" y="15223"/>
                </a:cubicBezTo>
                <a:cubicBezTo>
                  <a:pt x="2045" y="15223"/>
                  <a:pt x="2060" y="15177"/>
                  <a:pt x="2061" y="15109"/>
                </a:cubicBezTo>
                <a:lnTo>
                  <a:pt x="2061" y="15109"/>
                </a:lnTo>
                <a:cubicBezTo>
                  <a:pt x="2068" y="15210"/>
                  <a:pt x="2054" y="15283"/>
                  <a:pt x="2025" y="15283"/>
                </a:cubicBezTo>
                <a:cubicBezTo>
                  <a:pt x="2007" y="15283"/>
                  <a:pt x="1982" y="15255"/>
                  <a:pt x="1953" y="15189"/>
                </a:cubicBezTo>
                <a:lnTo>
                  <a:pt x="1953" y="15189"/>
                </a:lnTo>
                <a:cubicBezTo>
                  <a:pt x="1987" y="15267"/>
                  <a:pt x="2017" y="15302"/>
                  <a:pt x="2040" y="15306"/>
                </a:cubicBezTo>
                <a:lnTo>
                  <a:pt x="2040" y="15306"/>
                </a:lnTo>
                <a:cubicBezTo>
                  <a:pt x="2039" y="15299"/>
                  <a:pt x="2038" y="15293"/>
                  <a:pt x="2037" y="15286"/>
                </a:cubicBezTo>
                <a:lnTo>
                  <a:pt x="2037" y="15286"/>
                </a:lnTo>
                <a:cubicBezTo>
                  <a:pt x="2039" y="15293"/>
                  <a:pt x="2040" y="15300"/>
                  <a:pt x="2042" y="15306"/>
                </a:cubicBezTo>
                <a:lnTo>
                  <a:pt x="2042" y="15306"/>
                </a:lnTo>
                <a:cubicBezTo>
                  <a:pt x="2043" y="15306"/>
                  <a:pt x="2044" y="15306"/>
                  <a:pt x="2044" y="15306"/>
                </a:cubicBezTo>
                <a:cubicBezTo>
                  <a:pt x="2078" y="15306"/>
                  <a:pt x="2094" y="15231"/>
                  <a:pt x="2080" y="15129"/>
                </a:cubicBezTo>
                <a:lnTo>
                  <a:pt x="2080" y="15129"/>
                </a:lnTo>
                <a:cubicBezTo>
                  <a:pt x="2105" y="15252"/>
                  <a:pt x="2103" y="15357"/>
                  <a:pt x="2090" y="15396"/>
                </a:cubicBezTo>
                <a:lnTo>
                  <a:pt x="2090" y="15396"/>
                </a:lnTo>
                <a:cubicBezTo>
                  <a:pt x="2086" y="15371"/>
                  <a:pt x="2082" y="15339"/>
                  <a:pt x="2079" y="15300"/>
                </a:cubicBezTo>
                <a:lnTo>
                  <a:pt x="2079" y="15300"/>
                </a:lnTo>
                <a:cubicBezTo>
                  <a:pt x="2082" y="15343"/>
                  <a:pt x="2086" y="15375"/>
                  <a:pt x="2090" y="15399"/>
                </a:cubicBezTo>
                <a:lnTo>
                  <a:pt x="2090" y="15399"/>
                </a:lnTo>
                <a:cubicBezTo>
                  <a:pt x="2090" y="15398"/>
                  <a:pt x="2090" y="15397"/>
                  <a:pt x="2090" y="15396"/>
                </a:cubicBezTo>
                <a:lnTo>
                  <a:pt x="2090" y="15396"/>
                </a:lnTo>
                <a:cubicBezTo>
                  <a:pt x="2092" y="15406"/>
                  <a:pt x="2094" y="15415"/>
                  <a:pt x="2096" y="15423"/>
                </a:cubicBezTo>
                <a:lnTo>
                  <a:pt x="2096" y="15423"/>
                </a:lnTo>
                <a:cubicBezTo>
                  <a:pt x="2096" y="15423"/>
                  <a:pt x="2095" y="15422"/>
                  <a:pt x="2094" y="15422"/>
                </a:cubicBezTo>
                <a:lnTo>
                  <a:pt x="2094" y="15422"/>
                </a:lnTo>
                <a:cubicBezTo>
                  <a:pt x="2097" y="15431"/>
                  <a:pt x="2099" y="15438"/>
                  <a:pt x="2101" y="15442"/>
                </a:cubicBezTo>
                <a:lnTo>
                  <a:pt x="2101" y="15442"/>
                </a:lnTo>
                <a:cubicBezTo>
                  <a:pt x="2100" y="15436"/>
                  <a:pt x="2098" y="15430"/>
                  <a:pt x="2096" y="15423"/>
                </a:cubicBezTo>
                <a:lnTo>
                  <a:pt x="2096" y="15423"/>
                </a:lnTo>
                <a:cubicBezTo>
                  <a:pt x="2098" y="15424"/>
                  <a:pt x="2100" y="15425"/>
                  <a:pt x="2102" y="15425"/>
                </a:cubicBezTo>
                <a:cubicBezTo>
                  <a:pt x="2109" y="15425"/>
                  <a:pt x="2115" y="15416"/>
                  <a:pt x="2118" y="15400"/>
                </a:cubicBezTo>
                <a:lnTo>
                  <a:pt x="2118" y="15400"/>
                </a:lnTo>
                <a:cubicBezTo>
                  <a:pt x="2118" y="15409"/>
                  <a:pt x="2118" y="15417"/>
                  <a:pt x="2118" y="15425"/>
                </a:cubicBezTo>
                <a:lnTo>
                  <a:pt x="2118" y="15425"/>
                </a:lnTo>
                <a:cubicBezTo>
                  <a:pt x="2120" y="15414"/>
                  <a:pt x="2121" y="15400"/>
                  <a:pt x="2121" y="15384"/>
                </a:cubicBezTo>
                <a:cubicBezTo>
                  <a:pt x="2121" y="15381"/>
                  <a:pt x="2121" y="15378"/>
                  <a:pt x="2121" y="15375"/>
                </a:cubicBezTo>
                <a:lnTo>
                  <a:pt x="2121" y="15375"/>
                </a:lnTo>
                <a:cubicBezTo>
                  <a:pt x="2120" y="15385"/>
                  <a:pt x="2119" y="15393"/>
                  <a:pt x="2118" y="15400"/>
                </a:cubicBezTo>
                <a:lnTo>
                  <a:pt x="2118" y="15400"/>
                </a:lnTo>
                <a:cubicBezTo>
                  <a:pt x="2119" y="15388"/>
                  <a:pt x="2119" y="15375"/>
                  <a:pt x="2120" y="15360"/>
                </a:cubicBezTo>
                <a:lnTo>
                  <a:pt x="2120" y="15360"/>
                </a:lnTo>
                <a:cubicBezTo>
                  <a:pt x="2120" y="15365"/>
                  <a:pt x="2120" y="15370"/>
                  <a:pt x="2121" y="15375"/>
                </a:cubicBezTo>
                <a:lnTo>
                  <a:pt x="2121" y="15375"/>
                </a:lnTo>
                <a:cubicBezTo>
                  <a:pt x="2121" y="15373"/>
                  <a:pt x="2121" y="15371"/>
                  <a:pt x="2121" y="15370"/>
                </a:cubicBezTo>
                <a:cubicBezTo>
                  <a:pt x="2121" y="15366"/>
                  <a:pt x="2121" y="15361"/>
                  <a:pt x="2120" y="15357"/>
                </a:cubicBezTo>
                <a:lnTo>
                  <a:pt x="2120" y="15357"/>
                </a:lnTo>
                <a:cubicBezTo>
                  <a:pt x="2121" y="15357"/>
                  <a:pt x="2121" y="15356"/>
                  <a:pt x="2121" y="15356"/>
                </a:cubicBezTo>
                <a:lnTo>
                  <a:pt x="2121" y="15356"/>
                </a:lnTo>
                <a:cubicBezTo>
                  <a:pt x="2121" y="15401"/>
                  <a:pt x="2123" y="15440"/>
                  <a:pt x="2127" y="15471"/>
                </a:cubicBezTo>
                <a:lnTo>
                  <a:pt x="2127" y="15471"/>
                </a:lnTo>
                <a:cubicBezTo>
                  <a:pt x="2134" y="15468"/>
                  <a:pt x="2141" y="15458"/>
                  <a:pt x="2148" y="15439"/>
                </a:cubicBezTo>
                <a:cubicBezTo>
                  <a:pt x="2148" y="15411"/>
                  <a:pt x="2148" y="15368"/>
                  <a:pt x="2142" y="15314"/>
                </a:cubicBezTo>
                <a:lnTo>
                  <a:pt x="2142" y="15314"/>
                </a:lnTo>
                <a:cubicBezTo>
                  <a:pt x="2146" y="15335"/>
                  <a:pt x="2149" y="15355"/>
                  <a:pt x="2152" y="15374"/>
                </a:cubicBezTo>
                <a:lnTo>
                  <a:pt x="2152" y="15374"/>
                </a:lnTo>
                <a:cubicBezTo>
                  <a:pt x="2154" y="15414"/>
                  <a:pt x="2153" y="15446"/>
                  <a:pt x="2148" y="15467"/>
                </a:cubicBezTo>
                <a:cubicBezTo>
                  <a:pt x="2148" y="15504"/>
                  <a:pt x="2143" y="15523"/>
                  <a:pt x="2136" y="15523"/>
                </a:cubicBezTo>
                <a:cubicBezTo>
                  <a:pt x="2136" y="15523"/>
                  <a:pt x="2136" y="15523"/>
                  <a:pt x="2135" y="15523"/>
                </a:cubicBezTo>
                <a:lnTo>
                  <a:pt x="2135" y="15523"/>
                </a:lnTo>
                <a:cubicBezTo>
                  <a:pt x="2141" y="15550"/>
                  <a:pt x="2147" y="15564"/>
                  <a:pt x="2150" y="15564"/>
                </a:cubicBezTo>
                <a:cubicBezTo>
                  <a:pt x="2152" y="15564"/>
                  <a:pt x="2152" y="15555"/>
                  <a:pt x="2148" y="15537"/>
                </a:cubicBezTo>
                <a:cubicBezTo>
                  <a:pt x="2157" y="15529"/>
                  <a:pt x="2161" y="15510"/>
                  <a:pt x="2162" y="15483"/>
                </a:cubicBezTo>
                <a:lnTo>
                  <a:pt x="2162" y="15483"/>
                </a:lnTo>
                <a:cubicBezTo>
                  <a:pt x="2164" y="15530"/>
                  <a:pt x="2159" y="15563"/>
                  <a:pt x="2148" y="15579"/>
                </a:cubicBezTo>
                <a:cubicBezTo>
                  <a:pt x="2157" y="15604"/>
                  <a:pt x="2160" y="15617"/>
                  <a:pt x="2162" y="15617"/>
                </a:cubicBezTo>
                <a:cubicBezTo>
                  <a:pt x="2164" y="15617"/>
                  <a:pt x="2158" y="15563"/>
                  <a:pt x="2172" y="15459"/>
                </a:cubicBezTo>
                <a:lnTo>
                  <a:pt x="2172" y="15459"/>
                </a:lnTo>
                <a:cubicBezTo>
                  <a:pt x="2155" y="15600"/>
                  <a:pt x="2180" y="15722"/>
                  <a:pt x="2135" y="15722"/>
                </a:cubicBezTo>
                <a:cubicBezTo>
                  <a:pt x="2131" y="15722"/>
                  <a:pt x="2126" y="15721"/>
                  <a:pt x="2121" y="15718"/>
                </a:cubicBezTo>
                <a:lnTo>
                  <a:pt x="2121" y="15718"/>
                </a:lnTo>
                <a:cubicBezTo>
                  <a:pt x="2133" y="15728"/>
                  <a:pt x="2142" y="15733"/>
                  <a:pt x="2150" y="15733"/>
                </a:cubicBezTo>
                <a:cubicBezTo>
                  <a:pt x="2187" y="15733"/>
                  <a:pt x="2184" y="15629"/>
                  <a:pt x="2218" y="15467"/>
                </a:cubicBezTo>
                <a:lnTo>
                  <a:pt x="2218" y="15467"/>
                </a:lnTo>
                <a:cubicBezTo>
                  <a:pt x="2180" y="15659"/>
                  <a:pt x="2212" y="15792"/>
                  <a:pt x="2143" y="15792"/>
                </a:cubicBezTo>
                <a:cubicBezTo>
                  <a:pt x="2136" y="15792"/>
                  <a:pt x="2129" y="15790"/>
                  <a:pt x="2121" y="15788"/>
                </a:cubicBezTo>
                <a:lnTo>
                  <a:pt x="2121" y="15788"/>
                </a:lnTo>
                <a:cubicBezTo>
                  <a:pt x="2154" y="15807"/>
                  <a:pt x="2182" y="15816"/>
                  <a:pt x="2206" y="15816"/>
                </a:cubicBezTo>
                <a:cubicBezTo>
                  <a:pt x="2272" y="15816"/>
                  <a:pt x="2302" y="15743"/>
                  <a:pt x="2302" y="15579"/>
                </a:cubicBezTo>
                <a:lnTo>
                  <a:pt x="2302" y="15579"/>
                </a:lnTo>
                <a:cubicBezTo>
                  <a:pt x="2313" y="15772"/>
                  <a:pt x="2343" y="15891"/>
                  <a:pt x="2264" y="15891"/>
                </a:cubicBezTo>
                <a:cubicBezTo>
                  <a:pt x="2245" y="15891"/>
                  <a:pt x="2221" y="15885"/>
                  <a:pt x="2190" y="15872"/>
                </a:cubicBezTo>
                <a:lnTo>
                  <a:pt x="2190" y="15872"/>
                </a:lnTo>
                <a:cubicBezTo>
                  <a:pt x="2313" y="15937"/>
                  <a:pt x="2497" y="16013"/>
                  <a:pt x="2602" y="16029"/>
                </a:cubicBezTo>
                <a:lnTo>
                  <a:pt x="2602" y="16029"/>
                </a:lnTo>
                <a:cubicBezTo>
                  <a:pt x="2632" y="16045"/>
                  <a:pt x="2662" y="16059"/>
                  <a:pt x="2691" y="16073"/>
                </a:cubicBezTo>
                <a:lnTo>
                  <a:pt x="2691" y="16073"/>
                </a:lnTo>
                <a:cubicBezTo>
                  <a:pt x="2685" y="16075"/>
                  <a:pt x="2678" y="16076"/>
                  <a:pt x="2670" y="16076"/>
                </a:cubicBezTo>
                <a:cubicBezTo>
                  <a:pt x="2669" y="16076"/>
                  <a:pt x="2667" y="16076"/>
                  <a:pt x="2666" y="16076"/>
                </a:cubicBezTo>
                <a:lnTo>
                  <a:pt x="2666" y="16076"/>
                </a:lnTo>
                <a:cubicBezTo>
                  <a:pt x="2701" y="16088"/>
                  <a:pt x="2734" y="16099"/>
                  <a:pt x="2763" y="16106"/>
                </a:cubicBezTo>
                <a:lnTo>
                  <a:pt x="2763" y="16106"/>
                </a:lnTo>
                <a:cubicBezTo>
                  <a:pt x="2897" y="16166"/>
                  <a:pt x="3000" y="16201"/>
                  <a:pt x="3032" y="16201"/>
                </a:cubicBezTo>
                <a:cubicBezTo>
                  <a:pt x="3062" y="16201"/>
                  <a:pt x="3028" y="16171"/>
                  <a:pt x="2899" y="16102"/>
                </a:cubicBezTo>
                <a:lnTo>
                  <a:pt x="2899" y="16102"/>
                </a:lnTo>
                <a:cubicBezTo>
                  <a:pt x="2930" y="16135"/>
                  <a:pt x="2931" y="16149"/>
                  <a:pt x="2908" y="16149"/>
                </a:cubicBezTo>
                <a:cubicBezTo>
                  <a:pt x="2887" y="16149"/>
                  <a:pt x="2844" y="16136"/>
                  <a:pt x="2786" y="16112"/>
                </a:cubicBezTo>
                <a:lnTo>
                  <a:pt x="2786" y="16112"/>
                </a:lnTo>
                <a:cubicBezTo>
                  <a:pt x="2813" y="16119"/>
                  <a:pt x="2835" y="16122"/>
                  <a:pt x="2851" y="16122"/>
                </a:cubicBezTo>
                <a:cubicBezTo>
                  <a:pt x="2879" y="16122"/>
                  <a:pt x="2888" y="16112"/>
                  <a:pt x="2871" y="16087"/>
                </a:cubicBezTo>
                <a:lnTo>
                  <a:pt x="2871" y="16087"/>
                </a:lnTo>
                <a:cubicBezTo>
                  <a:pt x="2881" y="16092"/>
                  <a:pt x="2890" y="16097"/>
                  <a:pt x="2899" y="16102"/>
                </a:cubicBezTo>
                <a:lnTo>
                  <a:pt x="2899" y="16102"/>
                </a:lnTo>
                <a:cubicBezTo>
                  <a:pt x="2899" y="16101"/>
                  <a:pt x="2899" y="16101"/>
                  <a:pt x="2898" y="16101"/>
                </a:cubicBezTo>
                <a:lnTo>
                  <a:pt x="2898" y="16101"/>
                </a:lnTo>
                <a:cubicBezTo>
                  <a:pt x="3119" y="16215"/>
                  <a:pt x="3225" y="16272"/>
                  <a:pt x="3198" y="16272"/>
                </a:cubicBezTo>
                <a:cubicBezTo>
                  <a:pt x="3197" y="16272"/>
                  <a:pt x="3195" y="16272"/>
                  <a:pt x="3193" y="16272"/>
                </a:cubicBezTo>
                <a:lnTo>
                  <a:pt x="3193" y="16272"/>
                </a:lnTo>
                <a:cubicBezTo>
                  <a:pt x="3404" y="16337"/>
                  <a:pt x="3435" y="16343"/>
                  <a:pt x="3334" y="16444"/>
                </a:cubicBezTo>
                <a:cubicBezTo>
                  <a:pt x="3396" y="16388"/>
                  <a:pt x="3433" y="16354"/>
                  <a:pt x="3459" y="16354"/>
                </a:cubicBezTo>
                <a:cubicBezTo>
                  <a:pt x="3499" y="16354"/>
                  <a:pt x="3516" y="16428"/>
                  <a:pt x="3557" y="16611"/>
                </a:cubicBezTo>
                <a:cubicBezTo>
                  <a:pt x="3534" y="16481"/>
                  <a:pt x="3523" y="16416"/>
                  <a:pt x="3542" y="16416"/>
                </a:cubicBezTo>
                <a:cubicBezTo>
                  <a:pt x="3568" y="16416"/>
                  <a:pt x="3651" y="16537"/>
                  <a:pt x="3836" y="16778"/>
                </a:cubicBezTo>
                <a:cubicBezTo>
                  <a:pt x="3718" y="16615"/>
                  <a:pt x="3666" y="16545"/>
                  <a:pt x="3675" y="16545"/>
                </a:cubicBezTo>
                <a:cubicBezTo>
                  <a:pt x="3688" y="16545"/>
                  <a:pt x="3835" y="16699"/>
                  <a:pt x="4101" y="16932"/>
                </a:cubicBezTo>
                <a:cubicBezTo>
                  <a:pt x="3967" y="16807"/>
                  <a:pt x="3917" y="16758"/>
                  <a:pt x="3922" y="16758"/>
                </a:cubicBezTo>
                <a:cubicBezTo>
                  <a:pt x="3932" y="16758"/>
                  <a:pt x="4142" y="16935"/>
                  <a:pt x="4352" y="17099"/>
                </a:cubicBezTo>
                <a:cubicBezTo>
                  <a:pt x="4213" y="16778"/>
                  <a:pt x="4659" y="16723"/>
                  <a:pt x="4882" y="16653"/>
                </a:cubicBezTo>
                <a:cubicBezTo>
                  <a:pt x="4980" y="16472"/>
                  <a:pt x="5189" y="16290"/>
                  <a:pt x="5399" y="16221"/>
                </a:cubicBezTo>
                <a:cubicBezTo>
                  <a:pt x="5524" y="16025"/>
                  <a:pt x="5719" y="15886"/>
                  <a:pt x="5929" y="15788"/>
                </a:cubicBezTo>
                <a:cubicBezTo>
                  <a:pt x="6068" y="15607"/>
                  <a:pt x="6235" y="15439"/>
                  <a:pt x="6445" y="15356"/>
                </a:cubicBezTo>
                <a:cubicBezTo>
                  <a:pt x="6570" y="15160"/>
                  <a:pt x="6793" y="15049"/>
                  <a:pt x="6975" y="14909"/>
                </a:cubicBezTo>
                <a:cubicBezTo>
                  <a:pt x="7142" y="14756"/>
                  <a:pt x="7323" y="14616"/>
                  <a:pt x="7491" y="14477"/>
                </a:cubicBezTo>
                <a:cubicBezTo>
                  <a:pt x="7658" y="14323"/>
                  <a:pt x="7840" y="14184"/>
                  <a:pt x="8021" y="14045"/>
                </a:cubicBezTo>
                <a:cubicBezTo>
                  <a:pt x="8370" y="13752"/>
                  <a:pt x="8718" y="13473"/>
                  <a:pt x="9067" y="13166"/>
                </a:cubicBezTo>
                <a:cubicBezTo>
                  <a:pt x="9848" y="12524"/>
                  <a:pt x="10629" y="11869"/>
                  <a:pt x="11313" y="11129"/>
                </a:cubicBezTo>
                <a:cubicBezTo>
                  <a:pt x="12010" y="10376"/>
                  <a:pt x="12610" y="9539"/>
                  <a:pt x="13307" y="8800"/>
                </a:cubicBezTo>
                <a:cubicBezTo>
                  <a:pt x="14088" y="7977"/>
                  <a:pt x="14995" y="7265"/>
                  <a:pt x="15902" y="6568"/>
                </a:cubicBezTo>
                <a:cubicBezTo>
                  <a:pt x="17506" y="5327"/>
                  <a:pt x="19110" y="4071"/>
                  <a:pt x="20714" y="2830"/>
                </a:cubicBezTo>
                <a:cubicBezTo>
                  <a:pt x="20505" y="2774"/>
                  <a:pt x="20282" y="2704"/>
                  <a:pt x="20045" y="2635"/>
                </a:cubicBezTo>
                <a:cubicBezTo>
                  <a:pt x="19975" y="2621"/>
                  <a:pt x="19891" y="2593"/>
                  <a:pt x="19821" y="2565"/>
                </a:cubicBezTo>
                <a:cubicBezTo>
                  <a:pt x="19768" y="2554"/>
                  <a:pt x="19683" y="2463"/>
                  <a:pt x="19633" y="2463"/>
                </a:cubicBezTo>
                <a:cubicBezTo>
                  <a:pt x="19617" y="2463"/>
                  <a:pt x="19605" y="2472"/>
                  <a:pt x="19598" y="2495"/>
                </a:cubicBezTo>
                <a:cubicBezTo>
                  <a:pt x="19553" y="2405"/>
                  <a:pt x="19091" y="2226"/>
                  <a:pt x="19019" y="2226"/>
                </a:cubicBezTo>
                <a:cubicBezTo>
                  <a:pt x="18981" y="2226"/>
                  <a:pt x="19057" y="2278"/>
                  <a:pt x="19375" y="2425"/>
                </a:cubicBezTo>
                <a:cubicBezTo>
                  <a:pt x="19079" y="2295"/>
                  <a:pt x="18838" y="2201"/>
                  <a:pt x="18681" y="2145"/>
                </a:cubicBezTo>
                <a:lnTo>
                  <a:pt x="18681" y="2145"/>
                </a:lnTo>
                <a:cubicBezTo>
                  <a:pt x="18762" y="2158"/>
                  <a:pt x="18854" y="2172"/>
                  <a:pt x="18957" y="2188"/>
                </a:cubicBezTo>
                <a:cubicBezTo>
                  <a:pt x="18847" y="2171"/>
                  <a:pt x="18750" y="2155"/>
                  <a:pt x="18666" y="2140"/>
                </a:cubicBezTo>
                <a:lnTo>
                  <a:pt x="18666" y="2140"/>
                </a:lnTo>
                <a:cubicBezTo>
                  <a:pt x="18671" y="2142"/>
                  <a:pt x="18676" y="2143"/>
                  <a:pt x="18681" y="2145"/>
                </a:cubicBezTo>
                <a:lnTo>
                  <a:pt x="18681" y="2145"/>
                </a:lnTo>
                <a:cubicBezTo>
                  <a:pt x="18629" y="2137"/>
                  <a:pt x="18582" y="2130"/>
                  <a:pt x="18539" y="2123"/>
                </a:cubicBezTo>
                <a:lnTo>
                  <a:pt x="18539" y="2123"/>
                </a:lnTo>
                <a:cubicBezTo>
                  <a:pt x="18630" y="2165"/>
                  <a:pt x="18822" y="2242"/>
                  <a:pt x="19138" y="2356"/>
                </a:cubicBezTo>
                <a:cubicBezTo>
                  <a:pt x="18834" y="2247"/>
                  <a:pt x="18610" y="2173"/>
                  <a:pt x="18465" y="2128"/>
                </a:cubicBezTo>
                <a:lnTo>
                  <a:pt x="18465" y="2128"/>
                </a:lnTo>
                <a:cubicBezTo>
                  <a:pt x="18430" y="2131"/>
                  <a:pt x="18397" y="2135"/>
                  <a:pt x="18366" y="2138"/>
                </a:cubicBezTo>
                <a:lnTo>
                  <a:pt x="18366" y="2138"/>
                </a:lnTo>
                <a:cubicBezTo>
                  <a:pt x="18365" y="2138"/>
                  <a:pt x="18364" y="2138"/>
                  <a:pt x="18363" y="2137"/>
                </a:cubicBezTo>
                <a:lnTo>
                  <a:pt x="18363" y="2137"/>
                </a:lnTo>
                <a:cubicBezTo>
                  <a:pt x="18371" y="2135"/>
                  <a:pt x="18378" y="2132"/>
                  <a:pt x="18386" y="2129"/>
                </a:cubicBezTo>
                <a:lnTo>
                  <a:pt x="18386" y="2129"/>
                </a:lnTo>
                <a:cubicBezTo>
                  <a:pt x="18386" y="2129"/>
                  <a:pt x="18386" y="2129"/>
                  <a:pt x="18386" y="2129"/>
                </a:cubicBezTo>
                <a:lnTo>
                  <a:pt x="18386" y="2129"/>
                </a:lnTo>
                <a:cubicBezTo>
                  <a:pt x="18395" y="2125"/>
                  <a:pt x="18403" y="2122"/>
                  <a:pt x="18412" y="2119"/>
                </a:cubicBezTo>
                <a:lnTo>
                  <a:pt x="18412" y="2119"/>
                </a:lnTo>
                <a:cubicBezTo>
                  <a:pt x="18403" y="2122"/>
                  <a:pt x="18395" y="2125"/>
                  <a:pt x="18386" y="2129"/>
                </a:cubicBezTo>
                <a:lnTo>
                  <a:pt x="18386" y="2129"/>
                </a:lnTo>
                <a:cubicBezTo>
                  <a:pt x="18408" y="2128"/>
                  <a:pt x="18431" y="2126"/>
                  <a:pt x="18455" y="2125"/>
                </a:cubicBezTo>
                <a:lnTo>
                  <a:pt x="18455" y="2125"/>
                </a:lnTo>
                <a:cubicBezTo>
                  <a:pt x="18458" y="2126"/>
                  <a:pt x="18462" y="2127"/>
                  <a:pt x="18465" y="2128"/>
                </a:cubicBezTo>
                <a:lnTo>
                  <a:pt x="18465" y="2128"/>
                </a:lnTo>
                <a:cubicBezTo>
                  <a:pt x="18485" y="2126"/>
                  <a:pt x="18506" y="2124"/>
                  <a:pt x="18528" y="2122"/>
                </a:cubicBezTo>
                <a:lnTo>
                  <a:pt x="18528" y="2122"/>
                </a:lnTo>
                <a:cubicBezTo>
                  <a:pt x="18531" y="2122"/>
                  <a:pt x="18535" y="2123"/>
                  <a:pt x="18539" y="2123"/>
                </a:cubicBezTo>
                <a:lnTo>
                  <a:pt x="18539" y="2123"/>
                </a:lnTo>
                <a:cubicBezTo>
                  <a:pt x="18537" y="2123"/>
                  <a:pt x="18535" y="2122"/>
                  <a:pt x="18534" y="2121"/>
                </a:cubicBezTo>
                <a:lnTo>
                  <a:pt x="18534" y="2121"/>
                </a:lnTo>
                <a:cubicBezTo>
                  <a:pt x="18540" y="2121"/>
                  <a:pt x="18545" y="2120"/>
                  <a:pt x="18551" y="2119"/>
                </a:cubicBezTo>
                <a:lnTo>
                  <a:pt x="18551" y="2119"/>
                </a:lnTo>
                <a:cubicBezTo>
                  <a:pt x="18549" y="2119"/>
                  <a:pt x="18547" y="2119"/>
                  <a:pt x="18545" y="2118"/>
                </a:cubicBezTo>
                <a:lnTo>
                  <a:pt x="18545" y="2118"/>
                </a:lnTo>
                <a:cubicBezTo>
                  <a:pt x="18540" y="2119"/>
                  <a:pt x="18535" y="2119"/>
                  <a:pt x="18530" y="2119"/>
                </a:cubicBezTo>
                <a:lnTo>
                  <a:pt x="18530" y="2119"/>
                </a:lnTo>
                <a:cubicBezTo>
                  <a:pt x="18526" y="2117"/>
                  <a:pt x="18521" y="2115"/>
                  <a:pt x="18517" y="2113"/>
                </a:cubicBezTo>
                <a:lnTo>
                  <a:pt x="18517" y="2113"/>
                </a:lnTo>
                <a:cubicBezTo>
                  <a:pt x="18526" y="2115"/>
                  <a:pt x="18536" y="2117"/>
                  <a:pt x="18545" y="2118"/>
                </a:cubicBezTo>
                <a:lnTo>
                  <a:pt x="18545" y="2118"/>
                </a:lnTo>
                <a:cubicBezTo>
                  <a:pt x="18560" y="2117"/>
                  <a:pt x="18575" y="2116"/>
                  <a:pt x="18591" y="2115"/>
                </a:cubicBezTo>
                <a:lnTo>
                  <a:pt x="18591" y="2115"/>
                </a:lnTo>
                <a:cubicBezTo>
                  <a:pt x="18592" y="2115"/>
                  <a:pt x="18592" y="2115"/>
                  <a:pt x="18593" y="2115"/>
                </a:cubicBezTo>
                <a:lnTo>
                  <a:pt x="18593" y="2115"/>
                </a:lnTo>
                <a:cubicBezTo>
                  <a:pt x="18629" y="2112"/>
                  <a:pt x="18666" y="2108"/>
                  <a:pt x="18705" y="2105"/>
                </a:cubicBezTo>
                <a:lnTo>
                  <a:pt x="18705" y="2105"/>
                </a:lnTo>
                <a:cubicBezTo>
                  <a:pt x="18665" y="2108"/>
                  <a:pt x="18627" y="2112"/>
                  <a:pt x="18591" y="2115"/>
                </a:cubicBezTo>
                <a:lnTo>
                  <a:pt x="18591" y="2115"/>
                </a:lnTo>
                <a:cubicBezTo>
                  <a:pt x="18531" y="2095"/>
                  <a:pt x="18493" y="2086"/>
                  <a:pt x="18481" y="2086"/>
                </a:cubicBezTo>
                <a:cubicBezTo>
                  <a:pt x="18468" y="2086"/>
                  <a:pt x="18479" y="2095"/>
                  <a:pt x="18517" y="2113"/>
                </a:cubicBezTo>
                <a:lnTo>
                  <a:pt x="18517" y="2113"/>
                </a:lnTo>
                <a:cubicBezTo>
                  <a:pt x="18485" y="2107"/>
                  <a:pt x="18455" y="2101"/>
                  <a:pt x="18429" y="2096"/>
                </a:cubicBezTo>
                <a:lnTo>
                  <a:pt x="18429" y="2096"/>
                </a:lnTo>
                <a:cubicBezTo>
                  <a:pt x="18464" y="2086"/>
                  <a:pt x="18500" y="2075"/>
                  <a:pt x="18538" y="2063"/>
                </a:cubicBezTo>
                <a:lnTo>
                  <a:pt x="18538" y="2063"/>
                </a:lnTo>
                <a:cubicBezTo>
                  <a:pt x="18499" y="2075"/>
                  <a:pt x="18463" y="2086"/>
                  <a:pt x="18428" y="2096"/>
                </a:cubicBezTo>
                <a:lnTo>
                  <a:pt x="18428" y="2096"/>
                </a:lnTo>
                <a:cubicBezTo>
                  <a:pt x="18330" y="2077"/>
                  <a:pt x="18278" y="2066"/>
                  <a:pt x="18271" y="2066"/>
                </a:cubicBezTo>
                <a:cubicBezTo>
                  <a:pt x="18264" y="2066"/>
                  <a:pt x="18299" y="2076"/>
                  <a:pt x="18373" y="2099"/>
                </a:cubicBezTo>
                <a:lnTo>
                  <a:pt x="18373" y="2099"/>
                </a:lnTo>
                <a:cubicBezTo>
                  <a:pt x="18309" y="2090"/>
                  <a:pt x="18264" y="2085"/>
                  <a:pt x="18237" y="2084"/>
                </a:cubicBezTo>
                <a:lnTo>
                  <a:pt x="18237" y="2084"/>
                </a:lnTo>
                <a:cubicBezTo>
                  <a:pt x="18232" y="2087"/>
                  <a:pt x="18226" y="2090"/>
                  <a:pt x="18221" y="2093"/>
                </a:cubicBezTo>
                <a:lnTo>
                  <a:pt x="18221" y="2093"/>
                </a:lnTo>
                <a:cubicBezTo>
                  <a:pt x="18221" y="2093"/>
                  <a:pt x="18221" y="2093"/>
                  <a:pt x="18221" y="2093"/>
                </a:cubicBezTo>
                <a:lnTo>
                  <a:pt x="18221" y="2093"/>
                </a:lnTo>
                <a:cubicBezTo>
                  <a:pt x="18196" y="2108"/>
                  <a:pt x="18171" y="2122"/>
                  <a:pt x="18148" y="2136"/>
                </a:cubicBezTo>
                <a:lnTo>
                  <a:pt x="18148" y="2136"/>
                </a:lnTo>
                <a:cubicBezTo>
                  <a:pt x="18118" y="2136"/>
                  <a:pt x="18117" y="2136"/>
                  <a:pt x="18143" y="2139"/>
                </a:cubicBezTo>
                <a:lnTo>
                  <a:pt x="18143" y="2139"/>
                </a:lnTo>
                <a:cubicBezTo>
                  <a:pt x="18122" y="2151"/>
                  <a:pt x="18102" y="2163"/>
                  <a:pt x="18083" y="2174"/>
                </a:cubicBezTo>
                <a:lnTo>
                  <a:pt x="18083" y="2174"/>
                </a:lnTo>
                <a:cubicBezTo>
                  <a:pt x="18083" y="2174"/>
                  <a:pt x="18083" y="2174"/>
                  <a:pt x="18083" y="2174"/>
                </a:cubicBezTo>
                <a:lnTo>
                  <a:pt x="18083" y="2174"/>
                </a:lnTo>
                <a:cubicBezTo>
                  <a:pt x="18103" y="2163"/>
                  <a:pt x="18123" y="2151"/>
                  <a:pt x="18143" y="2139"/>
                </a:cubicBezTo>
                <a:lnTo>
                  <a:pt x="18143" y="2139"/>
                </a:lnTo>
                <a:cubicBezTo>
                  <a:pt x="18162" y="2141"/>
                  <a:pt x="18196" y="2144"/>
                  <a:pt x="18244" y="2151"/>
                </a:cubicBezTo>
                <a:lnTo>
                  <a:pt x="18244" y="2151"/>
                </a:lnTo>
                <a:cubicBezTo>
                  <a:pt x="18242" y="2151"/>
                  <a:pt x="18241" y="2152"/>
                  <a:pt x="18239" y="2152"/>
                </a:cubicBezTo>
                <a:lnTo>
                  <a:pt x="18239" y="2152"/>
                </a:lnTo>
                <a:cubicBezTo>
                  <a:pt x="18242" y="2152"/>
                  <a:pt x="18244" y="2151"/>
                  <a:pt x="18247" y="2151"/>
                </a:cubicBezTo>
                <a:lnTo>
                  <a:pt x="18247" y="2151"/>
                </a:lnTo>
                <a:cubicBezTo>
                  <a:pt x="18248" y="2151"/>
                  <a:pt x="18249" y="2151"/>
                  <a:pt x="18250" y="2151"/>
                </a:cubicBezTo>
                <a:lnTo>
                  <a:pt x="18250" y="2151"/>
                </a:lnTo>
                <a:cubicBezTo>
                  <a:pt x="18251" y="2151"/>
                  <a:pt x="18252" y="2151"/>
                  <a:pt x="18254" y="2150"/>
                </a:cubicBezTo>
                <a:lnTo>
                  <a:pt x="18254" y="2150"/>
                </a:lnTo>
                <a:cubicBezTo>
                  <a:pt x="18259" y="2150"/>
                  <a:pt x="18264" y="2149"/>
                  <a:pt x="18269" y="2149"/>
                </a:cubicBezTo>
                <a:lnTo>
                  <a:pt x="18269" y="2149"/>
                </a:lnTo>
                <a:cubicBezTo>
                  <a:pt x="18266" y="2150"/>
                  <a:pt x="18262" y="2151"/>
                  <a:pt x="18259" y="2153"/>
                </a:cubicBezTo>
                <a:lnTo>
                  <a:pt x="18259" y="2153"/>
                </a:lnTo>
                <a:cubicBezTo>
                  <a:pt x="18259" y="2153"/>
                  <a:pt x="18260" y="2153"/>
                  <a:pt x="18260" y="2153"/>
                </a:cubicBezTo>
                <a:lnTo>
                  <a:pt x="18260" y="2153"/>
                </a:lnTo>
                <a:cubicBezTo>
                  <a:pt x="18263" y="2151"/>
                  <a:pt x="18266" y="2150"/>
                  <a:pt x="18270" y="2149"/>
                </a:cubicBezTo>
                <a:lnTo>
                  <a:pt x="18270" y="2149"/>
                </a:lnTo>
                <a:cubicBezTo>
                  <a:pt x="18297" y="2145"/>
                  <a:pt x="18327" y="2142"/>
                  <a:pt x="18360" y="2139"/>
                </a:cubicBezTo>
                <a:lnTo>
                  <a:pt x="18360" y="2139"/>
                </a:lnTo>
                <a:cubicBezTo>
                  <a:pt x="18342" y="2146"/>
                  <a:pt x="18324" y="2153"/>
                  <a:pt x="18306" y="2159"/>
                </a:cubicBezTo>
                <a:lnTo>
                  <a:pt x="18306" y="2159"/>
                </a:lnTo>
                <a:cubicBezTo>
                  <a:pt x="18307" y="2159"/>
                  <a:pt x="18307" y="2159"/>
                  <a:pt x="18307" y="2159"/>
                </a:cubicBezTo>
                <a:lnTo>
                  <a:pt x="18307" y="2159"/>
                </a:lnTo>
                <a:cubicBezTo>
                  <a:pt x="18324" y="2153"/>
                  <a:pt x="18342" y="2146"/>
                  <a:pt x="18360" y="2139"/>
                </a:cubicBezTo>
                <a:lnTo>
                  <a:pt x="18360" y="2139"/>
                </a:lnTo>
                <a:cubicBezTo>
                  <a:pt x="18362" y="2138"/>
                  <a:pt x="18364" y="2138"/>
                  <a:pt x="18366" y="2138"/>
                </a:cubicBezTo>
                <a:lnTo>
                  <a:pt x="18366" y="2138"/>
                </a:lnTo>
                <a:cubicBezTo>
                  <a:pt x="18390" y="2145"/>
                  <a:pt x="18416" y="2152"/>
                  <a:pt x="18446" y="2160"/>
                </a:cubicBezTo>
                <a:lnTo>
                  <a:pt x="18446" y="2160"/>
                </a:lnTo>
                <a:cubicBezTo>
                  <a:pt x="18462" y="2156"/>
                  <a:pt x="18479" y="2151"/>
                  <a:pt x="18496" y="2146"/>
                </a:cubicBezTo>
                <a:lnTo>
                  <a:pt x="18496" y="2146"/>
                </a:lnTo>
                <a:cubicBezTo>
                  <a:pt x="18480" y="2151"/>
                  <a:pt x="18464" y="2156"/>
                  <a:pt x="18448" y="2161"/>
                </a:cubicBezTo>
                <a:lnTo>
                  <a:pt x="18448" y="2161"/>
                </a:lnTo>
                <a:cubicBezTo>
                  <a:pt x="18483" y="2170"/>
                  <a:pt x="18522" y="2180"/>
                  <a:pt x="18565" y="2192"/>
                </a:cubicBezTo>
                <a:lnTo>
                  <a:pt x="18565" y="2192"/>
                </a:lnTo>
                <a:cubicBezTo>
                  <a:pt x="18574" y="2190"/>
                  <a:pt x="18584" y="2189"/>
                  <a:pt x="18594" y="2188"/>
                </a:cubicBezTo>
                <a:lnTo>
                  <a:pt x="18594" y="2188"/>
                </a:lnTo>
                <a:cubicBezTo>
                  <a:pt x="18585" y="2190"/>
                  <a:pt x="18576" y="2191"/>
                  <a:pt x="18567" y="2192"/>
                </a:cubicBezTo>
                <a:lnTo>
                  <a:pt x="18567" y="2192"/>
                </a:lnTo>
                <a:cubicBezTo>
                  <a:pt x="18566" y="2192"/>
                  <a:pt x="18565" y="2192"/>
                  <a:pt x="18565" y="2192"/>
                </a:cubicBezTo>
                <a:lnTo>
                  <a:pt x="18565" y="2192"/>
                </a:lnTo>
                <a:cubicBezTo>
                  <a:pt x="18551" y="2193"/>
                  <a:pt x="18537" y="2195"/>
                  <a:pt x="18524" y="2196"/>
                </a:cubicBezTo>
                <a:lnTo>
                  <a:pt x="18524" y="2196"/>
                </a:lnTo>
                <a:cubicBezTo>
                  <a:pt x="18479" y="2188"/>
                  <a:pt x="18439" y="2181"/>
                  <a:pt x="18402" y="2174"/>
                </a:cubicBezTo>
                <a:lnTo>
                  <a:pt x="18402" y="2174"/>
                </a:lnTo>
                <a:cubicBezTo>
                  <a:pt x="18363" y="2186"/>
                  <a:pt x="18327" y="2197"/>
                  <a:pt x="18292" y="2207"/>
                </a:cubicBezTo>
                <a:lnTo>
                  <a:pt x="18292" y="2207"/>
                </a:lnTo>
                <a:cubicBezTo>
                  <a:pt x="18326" y="2208"/>
                  <a:pt x="18363" y="2209"/>
                  <a:pt x="18404" y="2210"/>
                </a:cubicBezTo>
                <a:lnTo>
                  <a:pt x="18404" y="2210"/>
                </a:lnTo>
                <a:cubicBezTo>
                  <a:pt x="18442" y="2206"/>
                  <a:pt x="18482" y="2201"/>
                  <a:pt x="18524" y="2196"/>
                </a:cubicBezTo>
                <a:lnTo>
                  <a:pt x="18524" y="2196"/>
                </a:lnTo>
                <a:cubicBezTo>
                  <a:pt x="18526" y="2197"/>
                  <a:pt x="18528" y="2197"/>
                  <a:pt x="18530" y="2198"/>
                </a:cubicBezTo>
                <a:lnTo>
                  <a:pt x="18530" y="2198"/>
                </a:lnTo>
                <a:cubicBezTo>
                  <a:pt x="18542" y="2196"/>
                  <a:pt x="18555" y="2194"/>
                  <a:pt x="18567" y="2192"/>
                </a:cubicBezTo>
                <a:lnTo>
                  <a:pt x="18567" y="2192"/>
                </a:lnTo>
                <a:cubicBezTo>
                  <a:pt x="18595" y="2199"/>
                  <a:pt x="18624" y="2207"/>
                  <a:pt x="18655" y="2215"/>
                </a:cubicBezTo>
                <a:lnTo>
                  <a:pt x="18655" y="2215"/>
                </a:lnTo>
                <a:cubicBezTo>
                  <a:pt x="18641" y="2215"/>
                  <a:pt x="18628" y="2215"/>
                  <a:pt x="18616" y="2214"/>
                </a:cubicBezTo>
                <a:lnTo>
                  <a:pt x="18616" y="2214"/>
                </a:lnTo>
                <a:cubicBezTo>
                  <a:pt x="18617" y="2215"/>
                  <a:pt x="18618" y="2215"/>
                  <a:pt x="18619" y="2215"/>
                </a:cubicBezTo>
                <a:lnTo>
                  <a:pt x="18619" y="2215"/>
                </a:lnTo>
                <a:cubicBezTo>
                  <a:pt x="18604" y="2215"/>
                  <a:pt x="18589" y="2215"/>
                  <a:pt x="18575" y="2215"/>
                </a:cubicBezTo>
                <a:cubicBezTo>
                  <a:pt x="18513" y="2215"/>
                  <a:pt x="18457" y="2216"/>
                  <a:pt x="18404" y="2217"/>
                </a:cubicBezTo>
                <a:lnTo>
                  <a:pt x="18404" y="2217"/>
                </a:lnTo>
                <a:cubicBezTo>
                  <a:pt x="18278" y="2236"/>
                  <a:pt x="18173" y="2254"/>
                  <a:pt x="18092" y="2268"/>
                </a:cubicBezTo>
                <a:lnTo>
                  <a:pt x="18092" y="2268"/>
                </a:lnTo>
                <a:cubicBezTo>
                  <a:pt x="17920" y="2320"/>
                  <a:pt x="17824" y="2350"/>
                  <a:pt x="17811" y="2352"/>
                </a:cubicBezTo>
                <a:lnTo>
                  <a:pt x="17811" y="2352"/>
                </a:lnTo>
                <a:cubicBezTo>
                  <a:pt x="17848" y="2338"/>
                  <a:pt x="17903" y="2317"/>
                  <a:pt x="17976" y="2288"/>
                </a:cubicBezTo>
                <a:lnTo>
                  <a:pt x="17976" y="2288"/>
                </a:lnTo>
                <a:cubicBezTo>
                  <a:pt x="18006" y="2283"/>
                  <a:pt x="18045" y="2276"/>
                  <a:pt x="18092" y="2268"/>
                </a:cubicBezTo>
                <a:lnTo>
                  <a:pt x="18092" y="2268"/>
                </a:lnTo>
                <a:cubicBezTo>
                  <a:pt x="18125" y="2258"/>
                  <a:pt x="18161" y="2247"/>
                  <a:pt x="18200" y="2235"/>
                </a:cubicBezTo>
                <a:lnTo>
                  <a:pt x="18200" y="2235"/>
                </a:lnTo>
                <a:cubicBezTo>
                  <a:pt x="18172" y="2238"/>
                  <a:pt x="18147" y="2241"/>
                  <a:pt x="18123" y="2244"/>
                </a:cubicBezTo>
                <a:lnTo>
                  <a:pt x="18123" y="2244"/>
                </a:lnTo>
                <a:cubicBezTo>
                  <a:pt x="18086" y="2254"/>
                  <a:pt x="18053" y="2262"/>
                  <a:pt x="18024" y="2269"/>
                </a:cubicBezTo>
                <a:lnTo>
                  <a:pt x="18024" y="2269"/>
                </a:lnTo>
                <a:cubicBezTo>
                  <a:pt x="18040" y="2263"/>
                  <a:pt x="18056" y="2257"/>
                  <a:pt x="18073" y="2250"/>
                </a:cubicBezTo>
                <a:lnTo>
                  <a:pt x="18073" y="2250"/>
                </a:lnTo>
                <a:cubicBezTo>
                  <a:pt x="18071" y="2251"/>
                  <a:pt x="18070" y="2251"/>
                  <a:pt x="18068" y="2251"/>
                </a:cubicBezTo>
                <a:lnTo>
                  <a:pt x="18068" y="2251"/>
                </a:lnTo>
                <a:cubicBezTo>
                  <a:pt x="18048" y="2259"/>
                  <a:pt x="18029" y="2266"/>
                  <a:pt x="18011" y="2273"/>
                </a:cubicBezTo>
                <a:lnTo>
                  <a:pt x="18011" y="2273"/>
                </a:lnTo>
                <a:cubicBezTo>
                  <a:pt x="17991" y="2278"/>
                  <a:pt x="17973" y="2282"/>
                  <a:pt x="17958" y="2286"/>
                </a:cubicBezTo>
                <a:lnTo>
                  <a:pt x="17958" y="2286"/>
                </a:lnTo>
                <a:cubicBezTo>
                  <a:pt x="17979" y="2276"/>
                  <a:pt x="18002" y="2266"/>
                  <a:pt x="18026" y="2256"/>
                </a:cubicBezTo>
                <a:lnTo>
                  <a:pt x="18026" y="2256"/>
                </a:lnTo>
                <a:cubicBezTo>
                  <a:pt x="18023" y="2256"/>
                  <a:pt x="18021" y="2256"/>
                  <a:pt x="18019" y="2257"/>
                </a:cubicBezTo>
                <a:lnTo>
                  <a:pt x="18019" y="2257"/>
                </a:lnTo>
                <a:cubicBezTo>
                  <a:pt x="17991" y="2269"/>
                  <a:pt x="17966" y="2280"/>
                  <a:pt x="17942" y="2290"/>
                </a:cubicBezTo>
                <a:lnTo>
                  <a:pt x="17942" y="2290"/>
                </a:lnTo>
                <a:cubicBezTo>
                  <a:pt x="17904" y="2299"/>
                  <a:pt x="17886" y="2303"/>
                  <a:pt x="17889" y="2303"/>
                </a:cubicBezTo>
                <a:cubicBezTo>
                  <a:pt x="17891" y="2303"/>
                  <a:pt x="17903" y="2301"/>
                  <a:pt x="17924" y="2298"/>
                </a:cubicBezTo>
                <a:lnTo>
                  <a:pt x="17924" y="2298"/>
                </a:lnTo>
                <a:cubicBezTo>
                  <a:pt x="17806" y="2348"/>
                  <a:pt x="17750" y="2373"/>
                  <a:pt x="17753" y="2373"/>
                </a:cubicBezTo>
                <a:cubicBezTo>
                  <a:pt x="17755" y="2373"/>
                  <a:pt x="17764" y="2370"/>
                  <a:pt x="17780" y="2364"/>
                </a:cubicBezTo>
                <a:lnTo>
                  <a:pt x="17780" y="2364"/>
                </a:lnTo>
                <a:cubicBezTo>
                  <a:pt x="17738" y="2382"/>
                  <a:pt x="17711" y="2392"/>
                  <a:pt x="17700" y="2395"/>
                </a:cubicBezTo>
                <a:lnTo>
                  <a:pt x="17700" y="2395"/>
                </a:lnTo>
                <a:cubicBezTo>
                  <a:pt x="17719" y="2384"/>
                  <a:pt x="17744" y="2370"/>
                  <a:pt x="17776" y="2352"/>
                </a:cubicBezTo>
                <a:lnTo>
                  <a:pt x="17776" y="2352"/>
                </a:lnTo>
                <a:cubicBezTo>
                  <a:pt x="17745" y="2369"/>
                  <a:pt x="17719" y="2384"/>
                  <a:pt x="17696" y="2396"/>
                </a:cubicBezTo>
                <a:lnTo>
                  <a:pt x="17696" y="2396"/>
                </a:lnTo>
                <a:cubicBezTo>
                  <a:pt x="17696" y="2396"/>
                  <a:pt x="17696" y="2396"/>
                  <a:pt x="17695" y="2396"/>
                </a:cubicBezTo>
                <a:cubicBezTo>
                  <a:pt x="17691" y="2396"/>
                  <a:pt x="17694" y="2392"/>
                  <a:pt x="17703" y="2385"/>
                </a:cubicBezTo>
                <a:lnTo>
                  <a:pt x="17703" y="2385"/>
                </a:lnTo>
                <a:cubicBezTo>
                  <a:pt x="17679" y="2400"/>
                  <a:pt x="17665" y="2410"/>
                  <a:pt x="17660" y="2414"/>
                </a:cubicBezTo>
                <a:lnTo>
                  <a:pt x="17660" y="2414"/>
                </a:lnTo>
                <a:cubicBezTo>
                  <a:pt x="17637" y="2425"/>
                  <a:pt x="17623" y="2431"/>
                  <a:pt x="17616" y="2431"/>
                </a:cubicBezTo>
                <a:cubicBezTo>
                  <a:pt x="17584" y="2431"/>
                  <a:pt x="17747" y="2295"/>
                  <a:pt x="18118" y="1994"/>
                </a:cubicBezTo>
                <a:lnTo>
                  <a:pt x="18118" y="1994"/>
                </a:lnTo>
                <a:cubicBezTo>
                  <a:pt x="17750" y="2293"/>
                  <a:pt x="17558" y="2450"/>
                  <a:pt x="17543" y="2450"/>
                </a:cubicBezTo>
                <a:cubicBezTo>
                  <a:pt x="17527" y="2450"/>
                  <a:pt x="17687" y="2293"/>
                  <a:pt x="18021" y="1966"/>
                </a:cubicBezTo>
                <a:lnTo>
                  <a:pt x="18021" y="1966"/>
                </a:lnTo>
                <a:cubicBezTo>
                  <a:pt x="17692" y="2288"/>
                  <a:pt x="17515" y="2455"/>
                  <a:pt x="17491" y="2455"/>
                </a:cubicBezTo>
                <a:cubicBezTo>
                  <a:pt x="17467" y="2455"/>
                  <a:pt x="17606" y="2278"/>
                  <a:pt x="17910" y="1910"/>
                </a:cubicBezTo>
                <a:lnTo>
                  <a:pt x="17910" y="1910"/>
                </a:lnTo>
                <a:cubicBezTo>
                  <a:pt x="17613" y="2269"/>
                  <a:pt x="17460" y="2457"/>
                  <a:pt x="17442" y="2457"/>
                </a:cubicBezTo>
                <a:cubicBezTo>
                  <a:pt x="17424" y="2457"/>
                  <a:pt x="17545" y="2262"/>
                  <a:pt x="17798" y="1854"/>
                </a:cubicBezTo>
                <a:lnTo>
                  <a:pt x="17798" y="1854"/>
                </a:lnTo>
                <a:cubicBezTo>
                  <a:pt x="17548" y="2258"/>
                  <a:pt x="17412" y="2464"/>
                  <a:pt x="17393" y="2464"/>
                </a:cubicBezTo>
                <a:cubicBezTo>
                  <a:pt x="17381" y="2464"/>
                  <a:pt x="17412" y="2388"/>
                  <a:pt x="17487" y="2234"/>
                </a:cubicBezTo>
                <a:lnTo>
                  <a:pt x="17487" y="2234"/>
                </a:lnTo>
                <a:cubicBezTo>
                  <a:pt x="17410" y="2386"/>
                  <a:pt x="17370" y="2462"/>
                  <a:pt x="17361" y="2462"/>
                </a:cubicBezTo>
                <a:cubicBezTo>
                  <a:pt x="17355" y="2462"/>
                  <a:pt x="17362" y="2429"/>
                  <a:pt x="17382" y="2362"/>
                </a:cubicBezTo>
                <a:lnTo>
                  <a:pt x="17382" y="2362"/>
                </a:lnTo>
                <a:cubicBezTo>
                  <a:pt x="17426" y="2268"/>
                  <a:pt x="17498" y="2117"/>
                  <a:pt x="17604" y="1909"/>
                </a:cubicBezTo>
                <a:lnTo>
                  <a:pt x="17604" y="1909"/>
                </a:lnTo>
                <a:cubicBezTo>
                  <a:pt x="17515" y="2082"/>
                  <a:pt x="17447" y="2215"/>
                  <a:pt x="17398" y="2310"/>
                </a:cubicBezTo>
                <a:lnTo>
                  <a:pt x="17398" y="2310"/>
                </a:lnTo>
                <a:cubicBezTo>
                  <a:pt x="17417" y="2251"/>
                  <a:pt x="17441" y="2175"/>
                  <a:pt x="17471" y="2081"/>
                </a:cubicBezTo>
                <a:lnTo>
                  <a:pt x="17471" y="2081"/>
                </a:lnTo>
                <a:cubicBezTo>
                  <a:pt x="17433" y="2194"/>
                  <a:pt x="17402" y="2284"/>
                  <a:pt x="17378" y="2349"/>
                </a:cubicBezTo>
                <a:lnTo>
                  <a:pt x="17378" y="2349"/>
                </a:lnTo>
                <a:cubicBezTo>
                  <a:pt x="17331" y="2438"/>
                  <a:pt x="17305" y="2482"/>
                  <a:pt x="17296" y="2482"/>
                </a:cubicBezTo>
                <a:cubicBezTo>
                  <a:pt x="17289" y="2482"/>
                  <a:pt x="17294" y="2449"/>
                  <a:pt x="17311" y="2383"/>
                </a:cubicBezTo>
                <a:cubicBezTo>
                  <a:pt x="17313" y="2367"/>
                  <a:pt x="17313" y="2346"/>
                  <a:pt x="17312" y="2321"/>
                </a:cubicBezTo>
                <a:lnTo>
                  <a:pt x="17312" y="2321"/>
                </a:lnTo>
                <a:cubicBezTo>
                  <a:pt x="17316" y="2316"/>
                  <a:pt x="17318" y="2291"/>
                  <a:pt x="17315" y="2244"/>
                </a:cubicBezTo>
                <a:lnTo>
                  <a:pt x="17315" y="2244"/>
                </a:lnTo>
                <a:cubicBezTo>
                  <a:pt x="17313" y="2238"/>
                  <a:pt x="17310" y="2231"/>
                  <a:pt x="17307" y="2224"/>
                </a:cubicBezTo>
                <a:lnTo>
                  <a:pt x="17307" y="2224"/>
                </a:lnTo>
                <a:cubicBezTo>
                  <a:pt x="17307" y="2207"/>
                  <a:pt x="17306" y="2189"/>
                  <a:pt x="17306" y="2171"/>
                </a:cubicBezTo>
                <a:lnTo>
                  <a:pt x="17306" y="2171"/>
                </a:lnTo>
                <a:cubicBezTo>
                  <a:pt x="17297" y="2150"/>
                  <a:pt x="17275" y="2120"/>
                  <a:pt x="17246" y="2084"/>
                </a:cubicBezTo>
                <a:lnTo>
                  <a:pt x="17246" y="2084"/>
                </a:lnTo>
                <a:cubicBezTo>
                  <a:pt x="17210" y="2004"/>
                  <a:pt x="17171" y="1913"/>
                  <a:pt x="17152" y="1832"/>
                </a:cubicBezTo>
                <a:lnTo>
                  <a:pt x="17152" y="1832"/>
                </a:lnTo>
                <a:cubicBezTo>
                  <a:pt x="17213" y="1882"/>
                  <a:pt x="17273" y="1929"/>
                  <a:pt x="17321" y="1966"/>
                </a:cubicBezTo>
                <a:lnTo>
                  <a:pt x="17321" y="1966"/>
                </a:lnTo>
                <a:cubicBezTo>
                  <a:pt x="17327" y="1936"/>
                  <a:pt x="17335" y="1905"/>
                  <a:pt x="17347" y="1876"/>
                </a:cubicBezTo>
                <a:lnTo>
                  <a:pt x="17347" y="1876"/>
                </a:lnTo>
                <a:cubicBezTo>
                  <a:pt x="17297" y="1843"/>
                  <a:pt x="17227" y="1803"/>
                  <a:pt x="17150" y="1760"/>
                </a:cubicBezTo>
                <a:lnTo>
                  <a:pt x="17150" y="1760"/>
                </a:lnTo>
                <a:cubicBezTo>
                  <a:pt x="17154" y="1751"/>
                  <a:pt x="17159" y="1743"/>
                  <a:pt x="17165" y="1736"/>
                </a:cubicBezTo>
                <a:lnTo>
                  <a:pt x="17165" y="1736"/>
                </a:lnTo>
                <a:cubicBezTo>
                  <a:pt x="17157" y="1743"/>
                  <a:pt x="17151" y="1750"/>
                  <a:pt x="17146" y="1758"/>
                </a:cubicBezTo>
                <a:lnTo>
                  <a:pt x="17146" y="1758"/>
                </a:lnTo>
                <a:cubicBezTo>
                  <a:pt x="17144" y="1757"/>
                  <a:pt x="17142" y="1756"/>
                  <a:pt x="17141" y="1755"/>
                </a:cubicBezTo>
                <a:lnTo>
                  <a:pt x="17141" y="1755"/>
                </a:lnTo>
                <a:cubicBezTo>
                  <a:pt x="17137" y="1671"/>
                  <a:pt x="17173" y="1611"/>
                  <a:pt x="17286" y="1611"/>
                </a:cubicBezTo>
                <a:lnTo>
                  <a:pt x="17286" y="1611"/>
                </a:lnTo>
                <a:cubicBezTo>
                  <a:pt x="17306" y="1611"/>
                  <a:pt x="17328" y="1613"/>
                  <a:pt x="17352" y="1616"/>
                </a:cubicBezTo>
                <a:cubicBezTo>
                  <a:pt x="17328" y="1613"/>
                  <a:pt x="17307" y="1611"/>
                  <a:pt x="17287" y="1611"/>
                </a:cubicBezTo>
                <a:cubicBezTo>
                  <a:pt x="17287" y="1611"/>
                  <a:pt x="17287" y="1611"/>
                  <a:pt x="17286" y="1611"/>
                </a:cubicBezTo>
                <a:lnTo>
                  <a:pt x="17286" y="1611"/>
                </a:lnTo>
                <a:cubicBezTo>
                  <a:pt x="17286" y="1611"/>
                  <a:pt x="17286" y="1611"/>
                  <a:pt x="17285" y="1611"/>
                </a:cubicBezTo>
                <a:cubicBezTo>
                  <a:pt x="17170" y="1611"/>
                  <a:pt x="17132" y="1669"/>
                  <a:pt x="17134" y="1751"/>
                </a:cubicBezTo>
                <a:lnTo>
                  <a:pt x="17134" y="1751"/>
                </a:lnTo>
                <a:cubicBezTo>
                  <a:pt x="17068" y="1715"/>
                  <a:pt x="16997" y="1676"/>
                  <a:pt x="16929" y="1638"/>
                </a:cubicBezTo>
                <a:lnTo>
                  <a:pt x="16929" y="1638"/>
                </a:lnTo>
                <a:cubicBezTo>
                  <a:pt x="16987" y="1693"/>
                  <a:pt x="17057" y="1754"/>
                  <a:pt x="17126" y="1811"/>
                </a:cubicBezTo>
                <a:lnTo>
                  <a:pt x="17126" y="1811"/>
                </a:lnTo>
                <a:cubicBezTo>
                  <a:pt x="17119" y="1858"/>
                  <a:pt x="17131" y="1916"/>
                  <a:pt x="17151" y="1975"/>
                </a:cubicBezTo>
                <a:lnTo>
                  <a:pt x="17151" y="1975"/>
                </a:lnTo>
                <a:cubicBezTo>
                  <a:pt x="17034" y="1845"/>
                  <a:pt x="16885" y="1687"/>
                  <a:pt x="16819" y="1574"/>
                </a:cubicBezTo>
                <a:lnTo>
                  <a:pt x="16819" y="1574"/>
                </a:lnTo>
                <a:cubicBezTo>
                  <a:pt x="16854" y="1595"/>
                  <a:pt x="16891" y="1616"/>
                  <a:pt x="16929" y="1638"/>
                </a:cubicBezTo>
                <a:lnTo>
                  <a:pt x="16929" y="1638"/>
                </a:lnTo>
                <a:cubicBezTo>
                  <a:pt x="16842" y="1553"/>
                  <a:pt x="16784" y="1479"/>
                  <a:pt x="16801" y="1444"/>
                </a:cubicBezTo>
                <a:lnTo>
                  <a:pt x="16801" y="1444"/>
                </a:lnTo>
                <a:cubicBezTo>
                  <a:pt x="16773" y="1468"/>
                  <a:pt x="16785" y="1515"/>
                  <a:pt x="16819" y="1574"/>
                </a:cubicBezTo>
                <a:lnTo>
                  <a:pt x="16819" y="1574"/>
                </a:lnTo>
                <a:cubicBezTo>
                  <a:pt x="16678" y="1490"/>
                  <a:pt x="16570" y="1412"/>
                  <a:pt x="16579" y="1367"/>
                </a:cubicBezTo>
                <a:lnTo>
                  <a:pt x="16579" y="1367"/>
                </a:lnTo>
                <a:cubicBezTo>
                  <a:pt x="16358" y="1310"/>
                  <a:pt x="16228" y="1302"/>
                  <a:pt x="16274" y="1283"/>
                </a:cubicBezTo>
                <a:lnTo>
                  <a:pt x="16274" y="1283"/>
                </a:lnTo>
                <a:cubicBezTo>
                  <a:pt x="16122" y="1312"/>
                  <a:pt x="16026" y="1330"/>
                  <a:pt x="15988" y="1330"/>
                </a:cubicBezTo>
                <a:cubicBezTo>
                  <a:pt x="15929" y="1330"/>
                  <a:pt x="16004" y="1289"/>
                  <a:pt x="16219" y="1183"/>
                </a:cubicBezTo>
                <a:lnTo>
                  <a:pt x="16219" y="1183"/>
                </a:lnTo>
                <a:cubicBezTo>
                  <a:pt x="16021" y="1279"/>
                  <a:pt x="15905" y="1332"/>
                  <a:pt x="15869" y="1332"/>
                </a:cubicBezTo>
                <a:cubicBezTo>
                  <a:pt x="15830" y="1332"/>
                  <a:pt x="15890" y="1267"/>
                  <a:pt x="16051" y="1123"/>
                </a:cubicBezTo>
                <a:lnTo>
                  <a:pt x="16051" y="1123"/>
                </a:lnTo>
                <a:cubicBezTo>
                  <a:pt x="15908" y="1245"/>
                  <a:pt x="15826" y="1308"/>
                  <a:pt x="15800" y="1308"/>
                </a:cubicBezTo>
                <a:cubicBezTo>
                  <a:pt x="15774" y="1308"/>
                  <a:pt x="15802" y="1248"/>
                  <a:pt x="15879" y="1125"/>
                </a:cubicBezTo>
                <a:lnTo>
                  <a:pt x="15879" y="1125"/>
                </a:lnTo>
                <a:cubicBezTo>
                  <a:pt x="15817" y="1218"/>
                  <a:pt x="15782" y="1264"/>
                  <a:pt x="15772" y="1264"/>
                </a:cubicBezTo>
                <a:cubicBezTo>
                  <a:pt x="15764" y="1264"/>
                  <a:pt x="15770" y="1239"/>
                  <a:pt x="15786" y="1189"/>
                </a:cubicBezTo>
                <a:lnTo>
                  <a:pt x="15786" y="1189"/>
                </a:lnTo>
                <a:cubicBezTo>
                  <a:pt x="15786" y="1167"/>
                  <a:pt x="15794" y="1104"/>
                  <a:pt x="15808" y="998"/>
                </a:cubicBezTo>
                <a:lnTo>
                  <a:pt x="15808" y="998"/>
                </a:lnTo>
                <a:cubicBezTo>
                  <a:pt x="15813" y="1054"/>
                  <a:pt x="15816" y="1087"/>
                  <a:pt x="15818" y="1098"/>
                </a:cubicBezTo>
                <a:lnTo>
                  <a:pt x="15818" y="1098"/>
                </a:lnTo>
                <a:cubicBezTo>
                  <a:pt x="15805" y="1134"/>
                  <a:pt x="15794" y="1165"/>
                  <a:pt x="15786" y="1189"/>
                </a:cubicBezTo>
                <a:lnTo>
                  <a:pt x="15786" y="1189"/>
                </a:lnTo>
                <a:cubicBezTo>
                  <a:pt x="15786" y="1195"/>
                  <a:pt x="15787" y="1198"/>
                  <a:pt x="15788" y="1198"/>
                </a:cubicBezTo>
                <a:cubicBezTo>
                  <a:pt x="15800" y="1198"/>
                  <a:pt x="15861" y="988"/>
                  <a:pt x="16013" y="571"/>
                </a:cubicBezTo>
                <a:lnTo>
                  <a:pt x="16013" y="571"/>
                </a:lnTo>
                <a:cubicBezTo>
                  <a:pt x="15930" y="799"/>
                  <a:pt x="15864" y="971"/>
                  <a:pt x="15822" y="1087"/>
                </a:cubicBezTo>
                <a:lnTo>
                  <a:pt x="15822" y="1087"/>
                </a:lnTo>
                <a:cubicBezTo>
                  <a:pt x="15827" y="1031"/>
                  <a:pt x="15835" y="817"/>
                  <a:pt x="15874" y="431"/>
                </a:cubicBezTo>
                <a:lnTo>
                  <a:pt x="15874" y="431"/>
                </a:lnTo>
                <a:cubicBezTo>
                  <a:pt x="15858" y="591"/>
                  <a:pt x="15842" y="726"/>
                  <a:pt x="15829" y="836"/>
                </a:cubicBezTo>
                <a:lnTo>
                  <a:pt x="15829" y="836"/>
                </a:lnTo>
                <a:cubicBezTo>
                  <a:pt x="15815" y="779"/>
                  <a:pt x="15775" y="610"/>
                  <a:pt x="15720" y="291"/>
                </a:cubicBezTo>
                <a:lnTo>
                  <a:pt x="15720" y="291"/>
                </a:lnTo>
                <a:cubicBezTo>
                  <a:pt x="15745" y="452"/>
                  <a:pt x="15764" y="590"/>
                  <a:pt x="15777" y="704"/>
                </a:cubicBezTo>
                <a:lnTo>
                  <a:pt x="15777" y="704"/>
                </a:lnTo>
                <a:cubicBezTo>
                  <a:pt x="15804" y="771"/>
                  <a:pt x="15820" y="818"/>
                  <a:pt x="15828" y="842"/>
                </a:cubicBezTo>
                <a:lnTo>
                  <a:pt x="15828" y="842"/>
                </a:lnTo>
                <a:cubicBezTo>
                  <a:pt x="15821" y="902"/>
                  <a:pt x="15814" y="954"/>
                  <a:pt x="15808" y="998"/>
                </a:cubicBezTo>
                <a:lnTo>
                  <a:pt x="15808" y="998"/>
                </a:lnTo>
                <a:cubicBezTo>
                  <a:pt x="15802" y="932"/>
                  <a:pt x="15793" y="833"/>
                  <a:pt x="15777" y="704"/>
                </a:cubicBezTo>
                <a:lnTo>
                  <a:pt x="15777" y="704"/>
                </a:lnTo>
                <a:cubicBezTo>
                  <a:pt x="15724" y="569"/>
                  <a:pt x="15630" y="356"/>
                  <a:pt x="15483" y="110"/>
                </a:cubicBezTo>
                <a:lnTo>
                  <a:pt x="15483" y="110"/>
                </a:lnTo>
                <a:cubicBezTo>
                  <a:pt x="15608" y="337"/>
                  <a:pt x="15640" y="416"/>
                  <a:pt x="15619" y="416"/>
                </a:cubicBezTo>
                <a:cubicBezTo>
                  <a:pt x="15577" y="416"/>
                  <a:pt x="15325" y="96"/>
                  <a:pt x="15204" y="12"/>
                </a:cubicBezTo>
                <a:cubicBezTo>
                  <a:pt x="15158" y="4"/>
                  <a:pt x="15112" y="1"/>
                  <a:pt x="15067" y="1"/>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2"/>
          <p:cNvSpPr txBox="1">
            <a:spLocks noGrp="1"/>
          </p:cNvSpPr>
          <p:nvPr>
            <p:ph type="title"/>
          </p:nvPr>
        </p:nvSpPr>
        <p:spPr>
          <a:xfrm>
            <a:off x="2573843" y="2532916"/>
            <a:ext cx="3993600" cy="61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5" name="Google Shape;365;p22"/>
          <p:cNvSpPr txBox="1">
            <a:spLocks noGrp="1"/>
          </p:cNvSpPr>
          <p:nvPr>
            <p:ph type="title" idx="2" hasCustomPrompt="1"/>
          </p:nvPr>
        </p:nvSpPr>
        <p:spPr>
          <a:xfrm>
            <a:off x="2576675" y="1534338"/>
            <a:ext cx="3993600" cy="9588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71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66" name="Google Shape;366;p22"/>
          <p:cNvSpPr txBox="1">
            <a:spLocks noGrp="1"/>
          </p:cNvSpPr>
          <p:nvPr>
            <p:ph type="subTitle" idx="1"/>
          </p:nvPr>
        </p:nvSpPr>
        <p:spPr>
          <a:xfrm>
            <a:off x="2573725" y="3317562"/>
            <a:ext cx="3993600" cy="29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76"/>
        <p:cNvGrpSpPr/>
        <p:nvPr/>
      </p:nvGrpSpPr>
      <p:grpSpPr>
        <a:xfrm>
          <a:off x="0" y="0"/>
          <a:ext cx="0" cy="0"/>
          <a:chOff x="0" y="0"/>
          <a:chExt cx="0" cy="0"/>
        </a:xfrm>
      </p:grpSpPr>
      <p:sp>
        <p:nvSpPr>
          <p:cNvPr id="577" name="Google Shape;577;p32"/>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78" name="Google Shape;578;p32"/>
          <p:cNvGrpSpPr/>
          <p:nvPr/>
        </p:nvGrpSpPr>
        <p:grpSpPr>
          <a:xfrm>
            <a:off x="654053" y="706652"/>
            <a:ext cx="7835639" cy="4331364"/>
            <a:chOff x="789226" y="705187"/>
            <a:chExt cx="7565549" cy="4182065"/>
          </a:xfrm>
        </p:grpSpPr>
        <p:sp>
          <p:nvSpPr>
            <p:cNvPr id="579" name="Google Shape;579;p32"/>
            <p:cNvSpPr/>
            <p:nvPr/>
          </p:nvSpPr>
          <p:spPr>
            <a:xfrm rot="133424">
              <a:off x="1187407" y="977459"/>
              <a:ext cx="6867602" cy="3800762"/>
            </a:xfrm>
            <a:custGeom>
              <a:avLst/>
              <a:gdLst/>
              <a:ahLst/>
              <a:cxnLst/>
              <a:rect l="l" t="t" r="r" b="b"/>
              <a:pathLst>
                <a:path w="51995" h="51995" extrusionOk="0">
                  <a:moveTo>
                    <a:pt x="48204" y="0"/>
                  </a:moveTo>
                  <a:lnTo>
                    <a:pt x="0" y="3791"/>
                  </a:lnTo>
                  <a:lnTo>
                    <a:pt x="3790" y="51994"/>
                  </a:lnTo>
                  <a:lnTo>
                    <a:pt x="51994" y="48204"/>
                  </a:lnTo>
                  <a:lnTo>
                    <a:pt x="48204" y="0"/>
                  </a:ln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2"/>
            <p:cNvSpPr/>
            <p:nvPr/>
          </p:nvSpPr>
          <p:spPr>
            <a:xfrm rot="133424">
              <a:off x="1088916" y="914129"/>
              <a:ext cx="6865885" cy="3799811"/>
            </a:xfrm>
            <a:custGeom>
              <a:avLst/>
              <a:gdLst/>
              <a:ahLst/>
              <a:cxnLst/>
              <a:rect l="l" t="t" r="r" b="b"/>
              <a:pathLst>
                <a:path w="51982" h="51982" extrusionOk="0">
                  <a:moveTo>
                    <a:pt x="48204" y="1"/>
                  </a:moveTo>
                  <a:lnTo>
                    <a:pt x="0" y="3791"/>
                  </a:lnTo>
                  <a:lnTo>
                    <a:pt x="3777" y="51981"/>
                  </a:lnTo>
                  <a:lnTo>
                    <a:pt x="51981" y="48204"/>
                  </a:lnTo>
                  <a:lnTo>
                    <a:pt x="48204" y="1"/>
                  </a:lnTo>
                  <a:close/>
                </a:path>
              </a:pathLst>
            </a:custGeom>
            <a:solidFill>
              <a:srgbClr val="EEE5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2"/>
            <p:cNvSpPr/>
            <p:nvPr/>
          </p:nvSpPr>
          <p:spPr>
            <a:xfrm rot="267360">
              <a:off x="1548335" y="719274"/>
              <a:ext cx="392092" cy="713355"/>
            </a:xfrm>
            <a:custGeom>
              <a:avLst/>
              <a:gdLst/>
              <a:ahLst/>
              <a:cxnLst/>
              <a:rect l="l" t="t" r="r" b="b"/>
              <a:pathLst>
                <a:path w="5944" h="9853" extrusionOk="0">
                  <a:moveTo>
                    <a:pt x="952" y="0"/>
                  </a:moveTo>
                  <a:lnTo>
                    <a:pt x="1" y="9509"/>
                  </a:lnTo>
                  <a:cubicBezTo>
                    <a:pt x="687" y="9522"/>
                    <a:pt x="1401" y="9575"/>
                    <a:pt x="2074" y="9667"/>
                  </a:cubicBezTo>
                  <a:cubicBezTo>
                    <a:pt x="2270" y="9705"/>
                    <a:pt x="2480" y="9742"/>
                    <a:pt x="2688" y="9742"/>
                  </a:cubicBezTo>
                  <a:cubicBezTo>
                    <a:pt x="2774" y="9742"/>
                    <a:pt x="2861" y="9736"/>
                    <a:pt x="2946" y="9720"/>
                  </a:cubicBezTo>
                  <a:cubicBezTo>
                    <a:pt x="3036" y="9710"/>
                    <a:pt x="3126" y="9685"/>
                    <a:pt x="3205" y="9685"/>
                  </a:cubicBezTo>
                  <a:cubicBezTo>
                    <a:pt x="3230" y="9685"/>
                    <a:pt x="3254" y="9687"/>
                    <a:pt x="3276" y="9694"/>
                  </a:cubicBezTo>
                  <a:cubicBezTo>
                    <a:pt x="3355" y="9707"/>
                    <a:pt x="3448" y="9760"/>
                    <a:pt x="3527" y="9786"/>
                  </a:cubicBezTo>
                  <a:cubicBezTo>
                    <a:pt x="3646" y="9839"/>
                    <a:pt x="3778" y="9839"/>
                    <a:pt x="3910" y="9839"/>
                  </a:cubicBezTo>
                  <a:cubicBezTo>
                    <a:pt x="3937" y="9841"/>
                    <a:pt x="3967" y="9843"/>
                    <a:pt x="3997" y="9843"/>
                  </a:cubicBezTo>
                  <a:cubicBezTo>
                    <a:pt x="4184" y="9843"/>
                    <a:pt x="4419" y="9802"/>
                    <a:pt x="4636" y="9802"/>
                  </a:cubicBezTo>
                  <a:cubicBezTo>
                    <a:pt x="4755" y="9802"/>
                    <a:pt x="4869" y="9814"/>
                    <a:pt x="4966" y="9852"/>
                  </a:cubicBezTo>
                  <a:lnTo>
                    <a:pt x="5944" y="66"/>
                  </a:lnTo>
                  <a:cubicBezTo>
                    <a:pt x="5341" y="25"/>
                    <a:pt x="4733" y="4"/>
                    <a:pt x="4130" y="4"/>
                  </a:cubicBezTo>
                  <a:cubicBezTo>
                    <a:pt x="3768" y="4"/>
                    <a:pt x="3408" y="12"/>
                    <a:pt x="3051" y="27"/>
                  </a:cubicBezTo>
                  <a:cubicBezTo>
                    <a:pt x="2656" y="48"/>
                    <a:pt x="2261" y="79"/>
                    <a:pt x="1873" y="79"/>
                  </a:cubicBezTo>
                  <a:cubicBezTo>
                    <a:pt x="1560" y="79"/>
                    <a:pt x="1252" y="59"/>
                    <a:pt x="952" y="0"/>
                  </a:cubicBezTo>
                  <a:close/>
                </a:path>
              </a:pathLst>
            </a:custGeom>
            <a:solidFill>
              <a:srgbClr val="C3A4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39683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43238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89842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64333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8/26/2024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56746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8/26/2024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165993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8/26/2024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63098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8/26/2024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3916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
        <p:cNvGrpSpPr/>
        <p:nvPr/>
      </p:nvGrpSpPr>
      <p:grpSpPr>
        <a:xfrm>
          <a:off x="0" y="0"/>
          <a:ext cx="0" cy="0"/>
          <a:chOff x="0" y="0"/>
          <a:chExt cx="0" cy="0"/>
        </a:xfrm>
      </p:grpSpPr>
      <p:sp>
        <p:nvSpPr>
          <p:cNvPr id="28" name="Google Shape;28;p4"/>
          <p:cNvSpPr txBox="1">
            <a:spLocks noGrp="1"/>
          </p:cNvSpPr>
          <p:nvPr>
            <p:ph type="body" idx="1"/>
          </p:nvPr>
        </p:nvSpPr>
        <p:spPr>
          <a:xfrm>
            <a:off x="892800" y="1168625"/>
            <a:ext cx="7197600" cy="2656800"/>
          </a:xfrm>
          <a:prstGeom prst="rect">
            <a:avLst/>
          </a:prstGeom>
        </p:spPr>
        <p:txBody>
          <a:bodyPr spcFirstLastPara="1" wrap="square" lIns="91425" tIns="91425" rIns="91425" bIns="91425" anchor="t" anchorCtr="0">
            <a:noAutofit/>
          </a:bodyPr>
          <a:lstStyle>
            <a:lvl1pPr marL="457200" lvl="0" indent="-292100" rtl="0">
              <a:lnSpc>
                <a:spcPct val="200000"/>
              </a:lnSpc>
              <a:spcBef>
                <a:spcPts val="0"/>
              </a:spcBef>
              <a:spcAft>
                <a:spcPts val="0"/>
              </a:spcAft>
              <a:buSzPts val="1000"/>
              <a:buFont typeface="Pompiere"/>
              <a:buChar char="●"/>
              <a:defRPr sz="1200"/>
            </a:lvl1pPr>
            <a:lvl2pPr marL="914400" lvl="1" indent="-292100" rtl="0">
              <a:spcBef>
                <a:spcPts val="1600"/>
              </a:spcBef>
              <a:spcAft>
                <a:spcPts val="0"/>
              </a:spcAft>
              <a:buClr>
                <a:srgbClr val="434343"/>
              </a:buClr>
              <a:buSzPts val="1000"/>
              <a:buFont typeface="Roboto Condensed Light"/>
              <a:buChar char="○"/>
              <a:defRPr sz="1000"/>
            </a:lvl2pPr>
            <a:lvl3pPr marL="1371600" lvl="2" indent="-292100" rtl="0">
              <a:spcBef>
                <a:spcPts val="1600"/>
              </a:spcBef>
              <a:spcAft>
                <a:spcPts val="0"/>
              </a:spcAft>
              <a:buClr>
                <a:srgbClr val="434343"/>
              </a:buClr>
              <a:buSzPts val="1000"/>
              <a:buFont typeface="Roboto Condensed Light"/>
              <a:buChar char="■"/>
              <a:defRPr sz="1000"/>
            </a:lvl3pPr>
            <a:lvl4pPr marL="1828800" lvl="3" indent="-292100" rtl="0">
              <a:spcBef>
                <a:spcPts val="1600"/>
              </a:spcBef>
              <a:spcAft>
                <a:spcPts val="0"/>
              </a:spcAft>
              <a:buClr>
                <a:srgbClr val="434343"/>
              </a:buClr>
              <a:buSzPts val="1000"/>
              <a:buFont typeface="Roboto Condensed Light"/>
              <a:buChar char="●"/>
              <a:defRPr sz="1000"/>
            </a:lvl4pPr>
            <a:lvl5pPr marL="2286000" lvl="4" indent="-292100" rtl="0">
              <a:spcBef>
                <a:spcPts val="1600"/>
              </a:spcBef>
              <a:spcAft>
                <a:spcPts val="0"/>
              </a:spcAft>
              <a:buClr>
                <a:srgbClr val="434343"/>
              </a:buClr>
              <a:buSzPts val="1000"/>
              <a:buFont typeface="Roboto Condensed Light"/>
              <a:buChar char="○"/>
              <a:defRPr sz="1000"/>
            </a:lvl5pPr>
            <a:lvl6pPr marL="2743200" lvl="5" indent="-292100" rtl="0">
              <a:spcBef>
                <a:spcPts val="1600"/>
              </a:spcBef>
              <a:spcAft>
                <a:spcPts val="0"/>
              </a:spcAft>
              <a:buClr>
                <a:srgbClr val="434343"/>
              </a:buClr>
              <a:buSzPts val="1000"/>
              <a:buFont typeface="Roboto Condensed Light"/>
              <a:buChar char="■"/>
              <a:defRPr sz="1000"/>
            </a:lvl6pPr>
            <a:lvl7pPr marL="3200400" lvl="6" indent="-292100" rtl="0">
              <a:spcBef>
                <a:spcPts val="1600"/>
              </a:spcBef>
              <a:spcAft>
                <a:spcPts val="0"/>
              </a:spcAft>
              <a:buClr>
                <a:srgbClr val="434343"/>
              </a:buClr>
              <a:buSzPts val="1000"/>
              <a:buFont typeface="Roboto Condensed Light"/>
              <a:buChar char="●"/>
              <a:defRPr sz="1000"/>
            </a:lvl7pPr>
            <a:lvl8pPr marL="3657600" lvl="7" indent="-292100" rtl="0">
              <a:spcBef>
                <a:spcPts val="1600"/>
              </a:spcBef>
              <a:spcAft>
                <a:spcPts val="0"/>
              </a:spcAft>
              <a:buClr>
                <a:srgbClr val="434343"/>
              </a:buClr>
              <a:buSzPts val="1000"/>
              <a:buFont typeface="Roboto Condensed Light"/>
              <a:buChar char="○"/>
              <a:defRPr sz="1000"/>
            </a:lvl8pPr>
            <a:lvl9pPr marL="4114800" lvl="8" indent="-292100" rtl="0">
              <a:spcBef>
                <a:spcPts val="1600"/>
              </a:spcBef>
              <a:spcAft>
                <a:spcPts val="1600"/>
              </a:spcAft>
              <a:buClr>
                <a:srgbClr val="434343"/>
              </a:buClr>
              <a:buSzPts val="1000"/>
              <a:buFont typeface="Roboto Condensed Light"/>
              <a:buChar char="■"/>
              <a:defRPr sz="1000"/>
            </a:lvl9pPr>
          </a:lstStyle>
          <a:p>
            <a:endParaRPr/>
          </a:p>
        </p:txBody>
      </p:sp>
      <p:sp>
        <p:nvSpPr>
          <p:cNvPr id="29" name="Google Shape;29;p4"/>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8/26/2024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031110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8/26/2024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40373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19092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380651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09575" y="636175"/>
            <a:ext cx="8222319" cy="4477371"/>
            <a:chOff x="509575" y="636175"/>
            <a:chExt cx="8222319" cy="4477371"/>
          </a:xfrm>
        </p:grpSpPr>
        <p:sp>
          <p:nvSpPr>
            <p:cNvPr id="10" name="Google Shape;10;p2"/>
            <p:cNvSpPr/>
            <p:nvPr/>
          </p:nvSpPr>
          <p:spPr>
            <a:xfrm>
              <a:off x="1189925" y="1302400"/>
              <a:ext cx="6887376" cy="2903708"/>
            </a:xfrm>
            <a:custGeom>
              <a:avLst/>
              <a:gdLst/>
              <a:ahLst/>
              <a:cxnLst/>
              <a:rect l="l" t="t" r="r" b="b"/>
              <a:pathLst>
                <a:path w="116081" h="34956" extrusionOk="0">
                  <a:moveTo>
                    <a:pt x="0" y="0"/>
                  </a:moveTo>
                  <a:lnTo>
                    <a:pt x="0" y="34956"/>
                  </a:lnTo>
                  <a:lnTo>
                    <a:pt x="116081" y="34956"/>
                  </a:lnTo>
                  <a:lnTo>
                    <a:pt x="116081" y="0"/>
                  </a:lnTo>
                  <a:close/>
                </a:path>
              </a:pathLst>
            </a:custGeom>
            <a:solidFill>
              <a:srgbClr val="DBE0DF">
                <a:alpha val="883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 name="Google Shape;11;p2"/>
            <p:cNvGrpSpPr/>
            <p:nvPr/>
          </p:nvGrpSpPr>
          <p:grpSpPr>
            <a:xfrm>
              <a:off x="1037525" y="1150000"/>
              <a:ext cx="6963409" cy="2957365"/>
              <a:chOff x="1037525" y="1150000"/>
              <a:chExt cx="6963409" cy="2957365"/>
            </a:xfrm>
          </p:grpSpPr>
          <p:sp>
            <p:nvSpPr>
              <p:cNvPr id="12" name="Google Shape;12;p2"/>
              <p:cNvSpPr/>
              <p:nvPr/>
            </p:nvSpPr>
            <p:spPr>
              <a:xfrm>
                <a:off x="1037525" y="1150000"/>
                <a:ext cx="6963409" cy="2957365"/>
              </a:xfrm>
              <a:custGeom>
                <a:avLst/>
                <a:gdLst/>
                <a:ahLst/>
                <a:cxnLst/>
                <a:rect l="l" t="t" r="r" b="b"/>
                <a:pathLst>
                  <a:path w="116081" h="34956" extrusionOk="0">
                    <a:moveTo>
                      <a:pt x="0" y="0"/>
                    </a:moveTo>
                    <a:lnTo>
                      <a:pt x="0" y="34956"/>
                    </a:lnTo>
                    <a:lnTo>
                      <a:pt x="116081" y="34956"/>
                    </a:lnTo>
                    <a:lnTo>
                      <a:pt x="116081" y="0"/>
                    </a:lnTo>
                    <a:close/>
                  </a:path>
                </a:pathLst>
              </a:custGeom>
              <a:solidFill>
                <a:srgbClr val="5A86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 name="Google Shape;13;p2"/>
              <p:cNvGrpSpPr/>
              <p:nvPr/>
            </p:nvGrpSpPr>
            <p:grpSpPr>
              <a:xfrm>
                <a:off x="1450575" y="2145969"/>
                <a:ext cx="6296100" cy="1450953"/>
                <a:chOff x="1450575" y="2145975"/>
                <a:chExt cx="6296100" cy="1485111"/>
              </a:xfrm>
            </p:grpSpPr>
            <p:cxnSp>
              <p:nvCxnSpPr>
                <p:cNvPr id="14" name="Google Shape;14;p2"/>
                <p:cNvCxnSpPr/>
                <p:nvPr/>
              </p:nvCxnSpPr>
              <p:spPr>
                <a:xfrm>
                  <a:off x="1450575" y="2145975"/>
                  <a:ext cx="6296100" cy="0"/>
                </a:xfrm>
                <a:prstGeom prst="straightConnector1">
                  <a:avLst/>
                </a:prstGeom>
                <a:noFill/>
                <a:ln w="9525" cap="flat" cmpd="sng">
                  <a:solidFill>
                    <a:schemeClr val="dk2"/>
                  </a:solidFill>
                  <a:prstDash val="solid"/>
                  <a:round/>
                  <a:headEnd type="none" w="med" len="med"/>
                  <a:tailEnd type="none" w="med" len="med"/>
                </a:ln>
              </p:spPr>
            </p:cxnSp>
            <p:cxnSp>
              <p:nvCxnSpPr>
                <p:cNvPr id="15" name="Google Shape;15;p2"/>
                <p:cNvCxnSpPr/>
                <p:nvPr/>
              </p:nvCxnSpPr>
              <p:spPr>
                <a:xfrm>
                  <a:off x="1450575" y="2505739"/>
                  <a:ext cx="6296100" cy="0"/>
                </a:xfrm>
                <a:prstGeom prst="straightConnector1">
                  <a:avLst/>
                </a:prstGeom>
                <a:noFill/>
                <a:ln w="9525" cap="flat" cmpd="sng">
                  <a:solidFill>
                    <a:schemeClr val="dk2"/>
                  </a:solidFill>
                  <a:prstDash val="solid"/>
                  <a:round/>
                  <a:headEnd type="none" w="med" len="med"/>
                  <a:tailEnd type="none" w="med" len="med"/>
                </a:ln>
              </p:spPr>
            </p:cxnSp>
            <p:cxnSp>
              <p:nvCxnSpPr>
                <p:cNvPr id="16" name="Google Shape;16;p2"/>
                <p:cNvCxnSpPr/>
                <p:nvPr/>
              </p:nvCxnSpPr>
              <p:spPr>
                <a:xfrm>
                  <a:off x="1450575" y="2911557"/>
                  <a:ext cx="6296100" cy="0"/>
                </a:xfrm>
                <a:prstGeom prst="straightConnector1">
                  <a:avLst/>
                </a:prstGeom>
                <a:noFill/>
                <a:ln w="9525" cap="flat" cmpd="sng">
                  <a:solidFill>
                    <a:schemeClr val="dk2"/>
                  </a:solidFill>
                  <a:prstDash val="solid"/>
                  <a:round/>
                  <a:headEnd type="none" w="med" len="med"/>
                  <a:tailEnd type="none" w="med" len="med"/>
                </a:ln>
              </p:spPr>
            </p:cxnSp>
            <p:cxnSp>
              <p:nvCxnSpPr>
                <p:cNvPr id="17" name="Google Shape;17;p2"/>
                <p:cNvCxnSpPr/>
                <p:nvPr/>
              </p:nvCxnSpPr>
              <p:spPr>
                <a:xfrm>
                  <a:off x="1450575" y="3271322"/>
                  <a:ext cx="6296100" cy="0"/>
                </a:xfrm>
                <a:prstGeom prst="straightConnector1">
                  <a:avLst/>
                </a:prstGeom>
                <a:noFill/>
                <a:ln w="9525" cap="flat" cmpd="sng">
                  <a:solidFill>
                    <a:schemeClr val="dk2"/>
                  </a:solidFill>
                  <a:prstDash val="solid"/>
                  <a:round/>
                  <a:headEnd type="none" w="med" len="med"/>
                  <a:tailEnd type="none" w="med" len="med"/>
                </a:ln>
              </p:spPr>
            </p:cxnSp>
            <p:cxnSp>
              <p:nvCxnSpPr>
                <p:cNvPr id="18" name="Google Shape;18;p2"/>
                <p:cNvCxnSpPr/>
                <p:nvPr/>
              </p:nvCxnSpPr>
              <p:spPr>
                <a:xfrm>
                  <a:off x="1450575" y="3631086"/>
                  <a:ext cx="6296100" cy="0"/>
                </a:xfrm>
                <a:prstGeom prst="straightConnector1">
                  <a:avLst/>
                </a:prstGeom>
                <a:noFill/>
                <a:ln w="9525" cap="flat" cmpd="sng">
                  <a:solidFill>
                    <a:schemeClr val="dk2"/>
                  </a:solidFill>
                  <a:prstDash val="solid"/>
                  <a:round/>
                  <a:headEnd type="none" w="med" len="med"/>
                  <a:tailEnd type="none" w="med" len="med"/>
                </a:ln>
              </p:spPr>
            </p:cxnSp>
          </p:grpSp>
        </p:grpSp>
        <p:sp>
          <p:nvSpPr>
            <p:cNvPr id="19" name="Google Shape;19;p2"/>
            <p:cNvSpPr/>
            <p:nvPr/>
          </p:nvSpPr>
          <p:spPr>
            <a:xfrm>
              <a:off x="509575" y="636175"/>
              <a:ext cx="1782289" cy="1166577"/>
            </a:xfrm>
            <a:custGeom>
              <a:avLst/>
              <a:gdLst/>
              <a:ahLst/>
              <a:cxnLst/>
              <a:rect l="l" t="t" r="r" b="b"/>
              <a:pathLst>
                <a:path w="29711" h="19447" extrusionOk="0">
                  <a:moveTo>
                    <a:pt x="24717" y="1146"/>
                  </a:moveTo>
                  <a:lnTo>
                    <a:pt x="24717" y="1146"/>
                  </a:lnTo>
                  <a:cubicBezTo>
                    <a:pt x="24587" y="1224"/>
                    <a:pt x="24474" y="1293"/>
                    <a:pt x="24377" y="1353"/>
                  </a:cubicBezTo>
                  <a:lnTo>
                    <a:pt x="24377" y="1353"/>
                  </a:lnTo>
                  <a:cubicBezTo>
                    <a:pt x="24475" y="1293"/>
                    <a:pt x="24589" y="1224"/>
                    <a:pt x="24717" y="1146"/>
                  </a:cubicBezTo>
                  <a:close/>
                  <a:moveTo>
                    <a:pt x="24550" y="937"/>
                  </a:moveTo>
                  <a:cubicBezTo>
                    <a:pt x="24276" y="1194"/>
                    <a:pt x="24084" y="1375"/>
                    <a:pt x="23979" y="1485"/>
                  </a:cubicBezTo>
                  <a:lnTo>
                    <a:pt x="23979" y="1485"/>
                  </a:lnTo>
                  <a:cubicBezTo>
                    <a:pt x="24084" y="1392"/>
                    <a:pt x="24271" y="1209"/>
                    <a:pt x="24550" y="937"/>
                  </a:cubicBezTo>
                  <a:close/>
                  <a:moveTo>
                    <a:pt x="26028" y="2206"/>
                  </a:moveTo>
                  <a:cubicBezTo>
                    <a:pt x="25964" y="2303"/>
                    <a:pt x="25908" y="2400"/>
                    <a:pt x="25860" y="2477"/>
                  </a:cubicBezTo>
                  <a:lnTo>
                    <a:pt x="25860" y="2477"/>
                  </a:lnTo>
                  <a:cubicBezTo>
                    <a:pt x="25916" y="2390"/>
                    <a:pt x="25972" y="2307"/>
                    <a:pt x="26028" y="2206"/>
                  </a:cubicBezTo>
                  <a:close/>
                  <a:moveTo>
                    <a:pt x="25860" y="2477"/>
                  </a:moveTo>
                  <a:lnTo>
                    <a:pt x="25860" y="2477"/>
                  </a:lnTo>
                  <a:cubicBezTo>
                    <a:pt x="25846" y="2498"/>
                    <a:pt x="25833" y="2519"/>
                    <a:pt x="25819" y="2541"/>
                  </a:cubicBezTo>
                  <a:cubicBezTo>
                    <a:pt x="25832" y="2522"/>
                    <a:pt x="25845" y="2500"/>
                    <a:pt x="25860" y="2477"/>
                  </a:cubicBezTo>
                  <a:close/>
                  <a:moveTo>
                    <a:pt x="25722" y="2359"/>
                  </a:moveTo>
                  <a:lnTo>
                    <a:pt x="25666" y="2471"/>
                  </a:lnTo>
                  <a:cubicBezTo>
                    <a:pt x="25722" y="2527"/>
                    <a:pt x="25763" y="2555"/>
                    <a:pt x="25763" y="2569"/>
                  </a:cubicBezTo>
                  <a:cubicBezTo>
                    <a:pt x="25763" y="2597"/>
                    <a:pt x="25791" y="2597"/>
                    <a:pt x="25791" y="2597"/>
                  </a:cubicBezTo>
                  <a:cubicBezTo>
                    <a:pt x="25798" y="2600"/>
                    <a:pt x="25804" y="2602"/>
                    <a:pt x="25810" y="2602"/>
                  </a:cubicBezTo>
                  <a:cubicBezTo>
                    <a:pt x="25829" y="2602"/>
                    <a:pt x="25840" y="2583"/>
                    <a:pt x="25819" y="2541"/>
                  </a:cubicBezTo>
                  <a:cubicBezTo>
                    <a:pt x="25819" y="2527"/>
                    <a:pt x="25805" y="2485"/>
                    <a:pt x="25805" y="2457"/>
                  </a:cubicBezTo>
                  <a:cubicBezTo>
                    <a:pt x="25805" y="2429"/>
                    <a:pt x="25763" y="2401"/>
                    <a:pt x="25722" y="2359"/>
                  </a:cubicBezTo>
                  <a:close/>
                  <a:moveTo>
                    <a:pt x="26153" y="2333"/>
                  </a:moveTo>
                  <a:cubicBezTo>
                    <a:pt x="26049" y="2452"/>
                    <a:pt x="25959" y="2556"/>
                    <a:pt x="25883" y="2645"/>
                  </a:cubicBezTo>
                  <a:lnTo>
                    <a:pt x="25883" y="2645"/>
                  </a:lnTo>
                  <a:cubicBezTo>
                    <a:pt x="25959" y="2556"/>
                    <a:pt x="26049" y="2452"/>
                    <a:pt x="26153" y="2333"/>
                  </a:cubicBezTo>
                  <a:close/>
                  <a:moveTo>
                    <a:pt x="26279" y="2876"/>
                  </a:moveTo>
                  <a:cubicBezTo>
                    <a:pt x="26229" y="2895"/>
                    <a:pt x="26184" y="2916"/>
                    <a:pt x="26145" y="2936"/>
                  </a:cubicBezTo>
                  <a:lnTo>
                    <a:pt x="26145" y="2936"/>
                  </a:lnTo>
                  <a:cubicBezTo>
                    <a:pt x="26185" y="2919"/>
                    <a:pt x="26231" y="2900"/>
                    <a:pt x="26279" y="2876"/>
                  </a:cubicBezTo>
                  <a:close/>
                  <a:moveTo>
                    <a:pt x="1709" y="15995"/>
                  </a:moveTo>
                  <a:cubicBezTo>
                    <a:pt x="1700" y="15995"/>
                    <a:pt x="1688" y="16001"/>
                    <a:pt x="1688" y="16001"/>
                  </a:cubicBezTo>
                  <a:lnTo>
                    <a:pt x="1716" y="16001"/>
                  </a:lnTo>
                  <a:cubicBezTo>
                    <a:pt x="1716" y="15997"/>
                    <a:pt x="1713" y="15995"/>
                    <a:pt x="1709" y="15995"/>
                  </a:cubicBezTo>
                  <a:close/>
                  <a:moveTo>
                    <a:pt x="1207" y="16099"/>
                  </a:moveTo>
                  <a:lnTo>
                    <a:pt x="1207" y="16099"/>
                  </a:lnTo>
                  <a:cubicBezTo>
                    <a:pt x="1174" y="16108"/>
                    <a:pt x="1139" y="16117"/>
                    <a:pt x="1102" y="16127"/>
                  </a:cubicBezTo>
                  <a:cubicBezTo>
                    <a:pt x="1138" y="16116"/>
                    <a:pt x="1173" y="16107"/>
                    <a:pt x="1207" y="16099"/>
                  </a:cubicBezTo>
                  <a:close/>
                  <a:moveTo>
                    <a:pt x="1828" y="16001"/>
                  </a:moveTo>
                  <a:lnTo>
                    <a:pt x="1828" y="16001"/>
                  </a:lnTo>
                  <a:cubicBezTo>
                    <a:pt x="1858" y="16052"/>
                    <a:pt x="1799" y="16103"/>
                    <a:pt x="1657" y="16170"/>
                  </a:cubicBezTo>
                  <a:lnTo>
                    <a:pt x="1657" y="16170"/>
                  </a:lnTo>
                  <a:cubicBezTo>
                    <a:pt x="1782" y="16106"/>
                    <a:pt x="1849" y="16058"/>
                    <a:pt x="1831" y="16021"/>
                  </a:cubicBezTo>
                  <a:lnTo>
                    <a:pt x="1831" y="16021"/>
                  </a:lnTo>
                  <a:cubicBezTo>
                    <a:pt x="1831" y="16021"/>
                    <a:pt x="1831" y="16022"/>
                    <a:pt x="1831" y="16023"/>
                  </a:cubicBezTo>
                  <a:lnTo>
                    <a:pt x="1831" y="16023"/>
                  </a:lnTo>
                  <a:cubicBezTo>
                    <a:pt x="1836" y="16039"/>
                    <a:pt x="1825" y="16055"/>
                    <a:pt x="1802" y="16073"/>
                  </a:cubicBezTo>
                  <a:lnTo>
                    <a:pt x="1802" y="16073"/>
                  </a:lnTo>
                  <a:cubicBezTo>
                    <a:pt x="1820" y="16055"/>
                    <a:pt x="1830" y="16039"/>
                    <a:pt x="1831" y="16023"/>
                  </a:cubicBezTo>
                  <a:lnTo>
                    <a:pt x="1831" y="16023"/>
                  </a:lnTo>
                  <a:cubicBezTo>
                    <a:pt x="1830" y="16020"/>
                    <a:pt x="1829" y="16018"/>
                    <a:pt x="1828" y="16015"/>
                  </a:cubicBezTo>
                  <a:lnTo>
                    <a:pt x="1828" y="16015"/>
                  </a:lnTo>
                  <a:cubicBezTo>
                    <a:pt x="1829" y="16017"/>
                    <a:pt x="1830" y="16019"/>
                    <a:pt x="1831" y="16021"/>
                  </a:cubicBezTo>
                  <a:lnTo>
                    <a:pt x="1831" y="16021"/>
                  </a:lnTo>
                  <a:cubicBezTo>
                    <a:pt x="1831" y="16014"/>
                    <a:pt x="1830" y="16008"/>
                    <a:pt x="1828" y="16001"/>
                  </a:cubicBezTo>
                  <a:close/>
                  <a:moveTo>
                    <a:pt x="1939" y="16155"/>
                  </a:moveTo>
                  <a:cubicBezTo>
                    <a:pt x="1939" y="16183"/>
                    <a:pt x="1953" y="16183"/>
                    <a:pt x="1953" y="16197"/>
                  </a:cubicBezTo>
                  <a:cubicBezTo>
                    <a:pt x="1953" y="16183"/>
                    <a:pt x="1953" y="16155"/>
                    <a:pt x="1939" y="16155"/>
                  </a:cubicBezTo>
                  <a:close/>
                  <a:moveTo>
                    <a:pt x="1744" y="16015"/>
                  </a:moveTo>
                  <a:cubicBezTo>
                    <a:pt x="1743" y="16015"/>
                    <a:pt x="1741" y="16015"/>
                    <a:pt x="1740" y="16016"/>
                  </a:cubicBezTo>
                  <a:lnTo>
                    <a:pt x="1740" y="16016"/>
                  </a:lnTo>
                  <a:cubicBezTo>
                    <a:pt x="1664" y="16069"/>
                    <a:pt x="1451" y="16139"/>
                    <a:pt x="1144" y="16266"/>
                  </a:cubicBezTo>
                  <a:cubicBezTo>
                    <a:pt x="1493" y="16141"/>
                    <a:pt x="1688" y="16071"/>
                    <a:pt x="1744" y="16015"/>
                  </a:cubicBezTo>
                  <a:close/>
                  <a:moveTo>
                    <a:pt x="1541" y="16197"/>
                  </a:moveTo>
                  <a:cubicBezTo>
                    <a:pt x="1443" y="16238"/>
                    <a:pt x="1324" y="16288"/>
                    <a:pt x="1186" y="16350"/>
                  </a:cubicBezTo>
                  <a:cubicBezTo>
                    <a:pt x="1327" y="16291"/>
                    <a:pt x="1446" y="16241"/>
                    <a:pt x="1541" y="16197"/>
                  </a:cubicBezTo>
                  <a:close/>
                  <a:moveTo>
                    <a:pt x="1325" y="16336"/>
                  </a:moveTo>
                  <a:lnTo>
                    <a:pt x="1325" y="16336"/>
                  </a:lnTo>
                  <a:cubicBezTo>
                    <a:pt x="1299" y="16343"/>
                    <a:pt x="1279" y="16349"/>
                    <a:pt x="1260" y="16357"/>
                  </a:cubicBezTo>
                  <a:lnTo>
                    <a:pt x="1260" y="16357"/>
                  </a:lnTo>
                  <a:cubicBezTo>
                    <a:pt x="1285" y="16349"/>
                    <a:pt x="1314" y="16347"/>
                    <a:pt x="1325" y="16336"/>
                  </a:cubicBezTo>
                  <a:close/>
                  <a:moveTo>
                    <a:pt x="1547" y="16224"/>
                  </a:moveTo>
                  <a:lnTo>
                    <a:pt x="1547" y="16224"/>
                  </a:lnTo>
                  <a:cubicBezTo>
                    <a:pt x="1483" y="16249"/>
                    <a:pt x="1414" y="16277"/>
                    <a:pt x="1339" y="16308"/>
                  </a:cubicBezTo>
                  <a:cubicBezTo>
                    <a:pt x="1284" y="16336"/>
                    <a:pt x="1242" y="16364"/>
                    <a:pt x="1186" y="16392"/>
                  </a:cubicBezTo>
                  <a:cubicBezTo>
                    <a:pt x="1216" y="16377"/>
                    <a:pt x="1237" y="16366"/>
                    <a:pt x="1260" y="16357"/>
                  </a:cubicBezTo>
                  <a:lnTo>
                    <a:pt x="1260" y="16357"/>
                  </a:lnTo>
                  <a:cubicBezTo>
                    <a:pt x="1257" y="16358"/>
                    <a:pt x="1255" y="16358"/>
                    <a:pt x="1253" y="16359"/>
                  </a:cubicBezTo>
                  <a:lnTo>
                    <a:pt x="1253" y="16359"/>
                  </a:lnTo>
                  <a:cubicBezTo>
                    <a:pt x="1316" y="16332"/>
                    <a:pt x="1357" y="16293"/>
                    <a:pt x="1423" y="16280"/>
                  </a:cubicBezTo>
                  <a:cubicBezTo>
                    <a:pt x="1467" y="16260"/>
                    <a:pt x="1509" y="16241"/>
                    <a:pt x="1547" y="16224"/>
                  </a:cubicBezTo>
                  <a:close/>
                  <a:moveTo>
                    <a:pt x="1939" y="16155"/>
                  </a:moveTo>
                  <a:cubicBezTo>
                    <a:pt x="1897" y="16224"/>
                    <a:pt x="1828" y="16322"/>
                    <a:pt x="1730" y="16392"/>
                  </a:cubicBezTo>
                  <a:cubicBezTo>
                    <a:pt x="1730" y="16392"/>
                    <a:pt x="1730" y="16392"/>
                    <a:pt x="1730" y="16392"/>
                  </a:cubicBezTo>
                  <a:lnTo>
                    <a:pt x="1730" y="16392"/>
                  </a:lnTo>
                  <a:cubicBezTo>
                    <a:pt x="1632" y="16420"/>
                    <a:pt x="1535" y="16462"/>
                    <a:pt x="1423" y="16489"/>
                  </a:cubicBezTo>
                  <a:cubicBezTo>
                    <a:pt x="1549" y="16462"/>
                    <a:pt x="1660" y="16420"/>
                    <a:pt x="1730" y="16392"/>
                  </a:cubicBezTo>
                  <a:lnTo>
                    <a:pt x="1730" y="16392"/>
                  </a:lnTo>
                  <a:cubicBezTo>
                    <a:pt x="1632" y="16434"/>
                    <a:pt x="1535" y="16489"/>
                    <a:pt x="1395" y="16531"/>
                  </a:cubicBezTo>
                  <a:cubicBezTo>
                    <a:pt x="1604" y="16531"/>
                    <a:pt x="1758" y="16420"/>
                    <a:pt x="1869" y="16294"/>
                  </a:cubicBezTo>
                  <a:cubicBezTo>
                    <a:pt x="1883" y="16280"/>
                    <a:pt x="1897" y="16280"/>
                    <a:pt x="1897" y="16266"/>
                  </a:cubicBezTo>
                  <a:lnTo>
                    <a:pt x="1897" y="16266"/>
                  </a:lnTo>
                  <a:cubicBezTo>
                    <a:pt x="1883" y="16280"/>
                    <a:pt x="1869" y="16280"/>
                    <a:pt x="1869" y="16280"/>
                  </a:cubicBezTo>
                  <a:cubicBezTo>
                    <a:pt x="1897" y="16252"/>
                    <a:pt x="1911" y="16210"/>
                    <a:pt x="1939" y="16155"/>
                  </a:cubicBezTo>
                  <a:close/>
                  <a:moveTo>
                    <a:pt x="1837" y="16824"/>
                  </a:moveTo>
                  <a:cubicBezTo>
                    <a:pt x="1835" y="16834"/>
                    <a:pt x="1832" y="16843"/>
                    <a:pt x="1828" y="16851"/>
                  </a:cubicBezTo>
                  <a:lnTo>
                    <a:pt x="1828" y="16851"/>
                  </a:lnTo>
                  <a:cubicBezTo>
                    <a:pt x="1829" y="16839"/>
                    <a:pt x="1831" y="16831"/>
                    <a:pt x="1837" y="16824"/>
                  </a:cubicBezTo>
                  <a:close/>
                  <a:moveTo>
                    <a:pt x="1828" y="16908"/>
                  </a:moveTo>
                  <a:cubicBezTo>
                    <a:pt x="1816" y="16908"/>
                    <a:pt x="1814" y="16917"/>
                    <a:pt x="1814" y="16936"/>
                  </a:cubicBezTo>
                  <a:lnTo>
                    <a:pt x="1814" y="16936"/>
                  </a:lnTo>
                  <a:cubicBezTo>
                    <a:pt x="1828" y="16936"/>
                    <a:pt x="1828" y="16922"/>
                    <a:pt x="1828" y="16908"/>
                  </a:cubicBezTo>
                  <a:close/>
                  <a:moveTo>
                    <a:pt x="1814" y="16936"/>
                  </a:moveTo>
                  <a:cubicBezTo>
                    <a:pt x="1814" y="16936"/>
                    <a:pt x="1814" y="16936"/>
                    <a:pt x="1814" y="16936"/>
                  </a:cubicBezTo>
                  <a:lnTo>
                    <a:pt x="1814" y="16950"/>
                  </a:lnTo>
                  <a:cubicBezTo>
                    <a:pt x="1814" y="16945"/>
                    <a:pt x="1814" y="16940"/>
                    <a:pt x="1814" y="16936"/>
                  </a:cubicBezTo>
                  <a:close/>
                  <a:moveTo>
                    <a:pt x="1814" y="16950"/>
                  </a:moveTo>
                  <a:lnTo>
                    <a:pt x="1814" y="16950"/>
                  </a:lnTo>
                  <a:cubicBezTo>
                    <a:pt x="1814" y="16950"/>
                    <a:pt x="1814" y="16950"/>
                    <a:pt x="1814" y="16950"/>
                  </a:cubicBezTo>
                  <a:close/>
                  <a:moveTo>
                    <a:pt x="1869" y="16950"/>
                  </a:moveTo>
                  <a:cubicBezTo>
                    <a:pt x="1869" y="16960"/>
                    <a:pt x="1855" y="16963"/>
                    <a:pt x="1847" y="16969"/>
                  </a:cubicBezTo>
                  <a:lnTo>
                    <a:pt x="1847" y="16969"/>
                  </a:lnTo>
                  <a:lnTo>
                    <a:pt x="1850" y="16963"/>
                  </a:lnTo>
                  <a:lnTo>
                    <a:pt x="1850" y="16963"/>
                  </a:lnTo>
                  <a:cubicBezTo>
                    <a:pt x="1858" y="16955"/>
                    <a:pt x="1869" y="16950"/>
                    <a:pt x="1869" y="16950"/>
                  </a:cubicBezTo>
                  <a:close/>
                  <a:moveTo>
                    <a:pt x="1848" y="16965"/>
                  </a:moveTo>
                  <a:cubicBezTo>
                    <a:pt x="1847" y="16967"/>
                    <a:pt x="1846" y="16968"/>
                    <a:pt x="1845" y="16970"/>
                  </a:cubicBezTo>
                  <a:lnTo>
                    <a:pt x="1845" y="16970"/>
                  </a:lnTo>
                  <a:cubicBezTo>
                    <a:pt x="1843" y="16972"/>
                    <a:pt x="1842" y="16974"/>
                    <a:pt x="1841" y="16978"/>
                  </a:cubicBezTo>
                  <a:lnTo>
                    <a:pt x="1841" y="16978"/>
                  </a:lnTo>
                  <a:cubicBezTo>
                    <a:pt x="1842" y="16973"/>
                    <a:pt x="1844" y="16969"/>
                    <a:pt x="1848" y="16965"/>
                  </a:cubicBezTo>
                  <a:close/>
                  <a:moveTo>
                    <a:pt x="1828" y="16834"/>
                  </a:moveTo>
                  <a:lnTo>
                    <a:pt x="1828" y="16852"/>
                  </a:lnTo>
                  <a:cubicBezTo>
                    <a:pt x="1828" y="16852"/>
                    <a:pt x="1828" y="16851"/>
                    <a:pt x="1828" y="16851"/>
                  </a:cubicBezTo>
                  <a:lnTo>
                    <a:pt x="1828" y="16851"/>
                  </a:lnTo>
                  <a:cubicBezTo>
                    <a:pt x="1828" y="16859"/>
                    <a:pt x="1828" y="16868"/>
                    <a:pt x="1828" y="16880"/>
                  </a:cubicBezTo>
                  <a:lnTo>
                    <a:pt x="1828" y="16908"/>
                  </a:lnTo>
                  <a:cubicBezTo>
                    <a:pt x="1828" y="16894"/>
                    <a:pt x="1828" y="16880"/>
                    <a:pt x="1855" y="16880"/>
                  </a:cubicBezTo>
                  <a:cubicBezTo>
                    <a:pt x="1855" y="16894"/>
                    <a:pt x="1855" y="16894"/>
                    <a:pt x="1828" y="16908"/>
                  </a:cubicBezTo>
                  <a:lnTo>
                    <a:pt x="1828" y="16992"/>
                  </a:lnTo>
                  <a:cubicBezTo>
                    <a:pt x="1828" y="16978"/>
                    <a:pt x="1814" y="16964"/>
                    <a:pt x="1814" y="16950"/>
                  </a:cubicBezTo>
                  <a:lnTo>
                    <a:pt x="1814" y="16964"/>
                  </a:lnTo>
                  <a:lnTo>
                    <a:pt x="1814" y="16992"/>
                  </a:lnTo>
                  <a:cubicBezTo>
                    <a:pt x="1814" y="16984"/>
                    <a:pt x="1814" y="16976"/>
                    <a:pt x="1813" y="16967"/>
                  </a:cubicBezTo>
                  <a:lnTo>
                    <a:pt x="1813" y="16967"/>
                  </a:lnTo>
                  <a:cubicBezTo>
                    <a:pt x="1813" y="16966"/>
                    <a:pt x="1814" y="16965"/>
                    <a:pt x="1814" y="16965"/>
                  </a:cubicBezTo>
                  <a:lnTo>
                    <a:pt x="1814" y="16965"/>
                  </a:lnTo>
                  <a:cubicBezTo>
                    <a:pt x="1814" y="16965"/>
                    <a:pt x="1813" y="16966"/>
                    <a:pt x="1813" y="16967"/>
                  </a:cubicBezTo>
                  <a:lnTo>
                    <a:pt x="1813" y="16967"/>
                  </a:lnTo>
                  <a:cubicBezTo>
                    <a:pt x="1813" y="16942"/>
                    <a:pt x="1810" y="16911"/>
                    <a:pt x="1800" y="16880"/>
                  </a:cubicBezTo>
                  <a:cubicBezTo>
                    <a:pt x="1800" y="16880"/>
                    <a:pt x="1800" y="16894"/>
                    <a:pt x="1786" y="16894"/>
                  </a:cubicBezTo>
                  <a:cubicBezTo>
                    <a:pt x="1786" y="16894"/>
                    <a:pt x="1800" y="16880"/>
                    <a:pt x="1800" y="16852"/>
                  </a:cubicBezTo>
                  <a:lnTo>
                    <a:pt x="1800" y="16880"/>
                  </a:lnTo>
                  <a:lnTo>
                    <a:pt x="1814" y="16880"/>
                  </a:lnTo>
                  <a:lnTo>
                    <a:pt x="1814" y="16852"/>
                  </a:lnTo>
                  <a:cubicBezTo>
                    <a:pt x="1820" y="16846"/>
                    <a:pt x="1823" y="16840"/>
                    <a:pt x="1828" y="16834"/>
                  </a:cubicBezTo>
                  <a:close/>
                  <a:moveTo>
                    <a:pt x="1674" y="16978"/>
                  </a:moveTo>
                  <a:lnTo>
                    <a:pt x="1674" y="16978"/>
                  </a:lnTo>
                  <a:cubicBezTo>
                    <a:pt x="1702" y="17047"/>
                    <a:pt x="1730" y="17047"/>
                    <a:pt x="1758" y="17047"/>
                  </a:cubicBezTo>
                  <a:cubicBezTo>
                    <a:pt x="1730" y="17047"/>
                    <a:pt x="1702" y="17033"/>
                    <a:pt x="1674" y="16978"/>
                  </a:cubicBezTo>
                  <a:close/>
                  <a:moveTo>
                    <a:pt x="1591" y="16993"/>
                  </a:moveTo>
                  <a:cubicBezTo>
                    <a:pt x="1619" y="17062"/>
                    <a:pt x="1660" y="17089"/>
                    <a:pt x="1688" y="17089"/>
                  </a:cubicBezTo>
                  <a:cubicBezTo>
                    <a:pt x="1690" y="17089"/>
                    <a:pt x="1693" y="17089"/>
                    <a:pt x="1696" y="17089"/>
                  </a:cubicBezTo>
                  <a:lnTo>
                    <a:pt x="1696" y="17089"/>
                  </a:lnTo>
                  <a:cubicBezTo>
                    <a:pt x="1693" y="17089"/>
                    <a:pt x="1690" y="17089"/>
                    <a:pt x="1687" y="17088"/>
                  </a:cubicBezTo>
                  <a:lnTo>
                    <a:pt x="1687" y="17088"/>
                  </a:lnTo>
                  <a:cubicBezTo>
                    <a:pt x="1674" y="17061"/>
                    <a:pt x="1674" y="17047"/>
                    <a:pt x="1660" y="17033"/>
                  </a:cubicBezTo>
                  <a:lnTo>
                    <a:pt x="1660" y="17033"/>
                  </a:lnTo>
                  <a:cubicBezTo>
                    <a:pt x="1674" y="17061"/>
                    <a:pt x="1674" y="17061"/>
                    <a:pt x="1687" y="17088"/>
                  </a:cubicBezTo>
                  <a:lnTo>
                    <a:pt x="1687" y="17088"/>
                  </a:lnTo>
                  <a:cubicBezTo>
                    <a:pt x="1651" y="17082"/>
                    <a:pt x="1616" y="17054"/>
                    <a:pt x="1591" y="16993"/>
                  </a:cubicBezTo>
                  <a:close/>
                  <a:moveTo>
                    <a:pt x="1716" y="17101"/>
                  </a:moveTo>
                  <a:cubicBezTo>
                    <a:pt x="1707" y="17102"/>
                    <a:pt x="1698" y="17103"/>
                    <a:pt x="1688" y="17103"/>
                  </a:cubicBezTo>
                  <a:cubicBezTo>
                    <a:pt x="1703" y="17123"/>
                    <a:pt x="1718" y="17132"/>
                    <a:pt x="1733" y="17132"/>
                  </a:cubicBezTo>
                  <a:cubicBezTo>
                    <a:pt x="1746" y="17132"/>
                    <a:pt x="1760" y="17124"/>
                    <a:pt x="1774" y="17109"/>
                  </a:cubicBezTo>
                  <a:lnTo>
                    <a:pt x="1774" y="17109"/>
                  </a:lnTo>
                  <a:cubicBezTo>
                    <a:pt x="1767" y="17111"/>
                    <a:pt x="1760" y="17113"/>
                    <a:pt x="1753" y="17113"/>
                  </a:cubicBezTo>
                  <a:cubicBezTo>
                    <a:pt x="1740" y="17113"/>
                    <a:pt x="1728" y="17109"/>
                    <a:pt x="1716" y="17101"/>
                  </a:cubicBezTo>
                  <a:close/>
                  <a:moveTo>
                    <a:pt x="1828" y="17089"/>
                  </a:moveTo>
                  <a:cubicBezTo>
                    <a:pt x="1828" y="17094"/>
                    <a:pt x="1828" y="17099"/>
                    <a:pt x="1827" y="17103"/>
                  </a:cubicBezTo>
                  <a:lnTo>
                    <a:pt x="1827" y="17103"/>
                  </a:lnTo>
                  <a:cubicBezTo>
                    <a:pt x="1828" y="17103"/>
                    <a:pt x="1828" y="17103"/>
                    <a:pt x="1828" y="17103"/>
                  </a:cubicBezTo>
                  <a:lnTo>
                    <a:pt x="1828" y="17117"/>
                  </a:lnTo>
                  <a:lnTo>
                    <a:pt x="1828" y="17131"/>
                  </a:lnTo>
                  <a:cubicBezTo>
                    <a:pt x="1828" y="17206"/>
                    <a:pt x="1825" y="17270"/>
                    <a:pt x="1818" y="17322"/>
                  </a:cubicBezTo>
                  <a:lnTo>
                    <a:pt x="1818" y="17322"/>
                  </a:lnTo>
                  <a:cubicBezTo>
                    <a:pt x="1823" y="17256"/>
                    <a:pt x="1827" y="17180"/>
                    <a:pt x="1827" y="17103"/>
                  </a:cubicBezTo>
                  <a:lnTo>
                    <a:pt x="1827" y="17103"/>
                  </a:lnTo>
                  <a:cubicBezTo>
                    <a:pt x="1827" y="17104"/>
                    <a:pt x="1827" y="17105"/>
                    <a:pt x="1826" y="17106"/>
                  </a:cubicBezTo>
                  <a:lnTo>
                    <a:pt x="1826" y="17106"/>
                  </a:lnTo>
                  <a:cubicBezTo>
                    <a:pt x="1827" y="17101"/>
                    <a:pt x="1827" y="17095"/>
                    <a:pt x="1828" y="17089"/>
                  </a:cubicBezTo>
                  <a:close/>
                  <a:moveTo>
                    <a:pt x="1795" y="17422"/>
                  </a:moveTo>
                  <a:cubicBezTo>
                    <a:pt x="1789" y="17439"/>
                    <a:pt x="1781" y="17454"/>
                    <a:pt x="1772" y="17466"/>
                  </a:cubicBezTo>
                  <a:cubicBezTo>
                    <a:pt x="1761" y="17508"/>
                    <a:pt x="1759" y="17527"/>
                    <a:pt x="1752" y="17527"/>
                  </a:cubicBezTo>
                  <a:cubicBezTo>
                    <a:pt x="1750" y="17527"/>
                    <a:pt x="1747" y="17525"/>
                    <a:pt x="1744" y="17522"/>
                  </a:cubicBezTo>
                  <a:lnTo>
                    <a:pt x="1744" y="17536"/>
                  </a:lnTo>
                  <a:cubicBezTo>
                    <a:pt x="1767" y="17524"/>
                    <a:pt x="1783" y="17482"/>
                    <a:pt x="1795" y="17422"/>
                  </a:cubicBezTo>
                  <a:close/>
                  <a:moveTo>
                    <a:pt x="1903" y="18005"/>
                  </a:moveTo>
                  <a:cubicBezTo>
                    <a:pt x="1920" y="18013"/>
                    <a:pt x="1936" y="18020"/>
                    <a:pt x="1953" y="18024"/>
                  </a:cubicBezTo>
                  <a:cubicBezTo>
                    <a:pt x="1936" y="18017"/>
                    <a:pt x="1920" y="18011"/>
                    <a:pt x="1903" y="18005"/>
                  </a:cubicBezTo>
                  <a:close/>
                  <a:moveTo>
                    <a:pt x="2469" y="18247"/>
                  </a:moveTo>
                  <a:cubicBezTo>
                    <a:pt x="2564" y="18288"/>
                    <a:pt x="2648" y="18320"/>
                    <a:pt x="2719" y="18347"/>
                  </a:cubicBezTo>
                  <a:lnTo>
                    <a:pt x="2719" y="18347"/>
                  </a:lnTo>
                  <a:cubicBezTo>
                    <a:pt x="2658" y="18324"/>
                    <a:pt x="2575" y="18290"/>
                    <a:pt x="2469" y="18247"/>
                  </a:cubicBezTo>
                  <a:close/>
                  <a:moveTo>
                    <a:pt x="2719" y="18347"/>
                  </a:moveTo>
                  <a:cubicBezTo>
                    <a:pt x="2762" y="18364"/>
                    <a:pt x="2795" y="18376"/>
                    <a:pt x="2816" y="18383"/>
                  </a:cubicBezTo>
                  <a:lnTo>
                    <a:pt x="2816" y="18383"/>
                  </a:lnTo>
                  <a:cubicBezTo>
                    <a:pt x="2787" y="18372"/>
                    <a:pt x="2754" y="18360"/>
                    <a:pt x="2719" y="18347"/>
                  </a:cubicBezTo>
                  <a:close/>
                  <a:moveTo>
                    <a:pt x="23245" y="0"/>
                  </a:moveTo>
                  <a:cubicBezTo>
                    <a:pt x="23135" y="0"/>
                    <a:pt x="23023" y="14"/>
                    <a:pt x="22904" y="44"/>
                  </a:cubicBezTo>
                  <a:cubicBezTo>
                    <a:pt x="22695" y="100"/>
                    <a:pt x="22471" y="184"/>
                    <a:pt x="22262" y="309"/>
                  </a:cubicBezTo>
                  <a:cubicBezTo>
                    <a:pt x="22053" y="407"/>
                    <a:pt x="21844" y="546"/>
                    <a:pt x="21649" y="672"/>
                  </a:cubicBezTo>
                  <a:cubicBezTo>
                    <a:pt x="21397" y="853"/>
                    <a:pt x="21132" y="1006"/>
                    <a:pt x="20867" y="1174"/>
                  </a:cubicBezTo>
                  <a:cubicBezTo>
                    <a:pt x="18496" y="2708"/>
                    <a:pt x="16111" y="4229"/>
                    <a:pt x="13740" y="5763"/>
                  </a:cubicBezTo>
                  <a:cubicBezTo>
                    <a:pt x="11494" y="7214"/>
                    <a:pt x="9220" y="8678"/>
                    <a:pt x="6933" y="10073"/>
                  </a:cubicBezTo>
                  <a:cubicBezTo>
                    <a:pt x="5092" y="11203"/>
                    <a:pt x="2567" y="12263"/>
                    <a:pt x="726" y="13560"/>
                  </a:cubicBezTo>
                  <a:cubicBezTo>
                    <a:pt x="475" y="13756"/>
                    <a:pt x="223" y="13923"/>
                    <a:pt x="0" y="14132"/>
                  </a:cubicBezTo>
                  <a:cubicBezTo>
                    <a:pt x="113" y="14223"/>
                    <a:pt x="171" y="14488"/>
                    <a:pt x="279" y="14488"/>
                  </a:cubicBezTo>
                  <a:cubicBezTo>
                    <a:pt x="304" y="14488"/>
                    <a:pt x="331" y="14473"/>
                    <a:pt x="363" y="14439"/>
                  </a:cubicBezTo>
                  <a:lnTo>
                    <a:pt x="363" y="14439"/>
                  </a:lnTo>
                  <a:cubicBezTo>
                    <a:pt x="353" y="14701"/>
                    <a:pt x="350" y="15058"/>
                    <a:pt x="439" y="15058"/>
                  </a:cubicBezTo>
                  <a:cubicBezTo>
                    <a:pt x="477" y="15058"/>
                    <a:pt x="533" y="14990"/>
                    <a:pt x="614" y="14816"/>
                  </a:cubicBezTo>
                  <a:lnTo>
                    <a:pt x="614" y="14816"/>
                  </a:lnTo>
                  <a:cubicBezTo>
                    <a:pt x="480" y="15262"/>
                    <a:pt x="660" y="15565"/>
                    <a:pt x="756" y="15565"/>
                  </a:cubicBezTo>
                  <a:cubicBezTo>
                    <a:pt x="803" y="15565"/>
                    <a:pt x="829" y="15495"/>
                    <a:pt x="792" y="15335"/>
                  </a:cubicBezTo>
                  <a:lnTo>
                    <a:pt x="792" y="15335"/>
                  </a:lnTo>
                  <a:cubicBezTo>
                    <a:pt x="822" y="15424"/>
                    <a:pt x="864" y="15502"/>
                    <a:pt x="907" y="15555"/>
                  </a:cubicBezTo>
                  <a:cubicBezTo>
                    <a:pt x="1172" y="15736"/>
                    <a:pt x="1367" y="15834"/>
                    <a:pt x="1395" y="15862"/>
                  </a:cubicBezTo>
                  <a:cubicBezTo>
                    <a:pt x="1507" y="15876"/>
                    <a:pt x="1576" y="15890"/>
                    <a:pt x="1590" y="15918"/>
                  </a:cubicBezTo>
                  <a:cubicBezTo>
                    <a:pt x="1604" y="15945"/>
                    <a:pt x="1437" y="15945"/>
                    <a:pt x="1019" y="15987"/>
                  </a:cubicBezTo>
                  <a:cubicBezTo>
                    <a:pt x="1437" y="15945"/>
                    <a:pt x="1674" y="15945"/>
                    <a:pt x="1688" y="15931"/>
                  </a:cubicBezTo>
                  <a:lnTo>
                    <a:pt x="1688" y="15931"/>
                  </a:lnTo>
                  <a:cubicBezTo>
                    <a:pt x="1716" y="15945"/>
                    <a:pt x="1507" y="15959"/>
                    <a:pt x="1060" y="16015"/>
                  </a:cubicBezTo>
                  <a:cubicBezTo>
                    <a:pt x="1480" y="15963"/>
                    <a:pt x="1703" y="15947"/>
                    <a:pt x="1716" y="15946"/>
                  </a:cubicBezTo>
                  <a:lnTo>
                    <a:pt x="1716" y="15946"/>
                  </a:lnTo>
                  <a:cubicBezTo>
                    <a:pt x="1715" y="15960"/>
                    <a:pt x="1618" y="16001"/>
                    <a:pt x="1479" y="16043"/>
                  </a:cubicBezTo>
                  <a:cubicBezTo>
                    <a:pt x="1469" y="16045"/>
                    <a:pt x="1458" y="16046"/>
                    <a:pt x="1447" y="16048"/>
                  </a:cubicBezTo>
                  <a:lnTo>
                    <a:pt x="1447" y="16048"/>
                  </a:lnTo>
                  <a:cubicBezTo>
                    <a:pt x="1453" y="16046"/>
                    <a:pt x="1459" y="16045"/>
                    <a:pt x="1465" y="16043"/>
                  </a:cubicBezTo>
                  <a:lnTo>
                    <a:pt x="1465" y="16043"/>
                  </a:lnTo>
                  <a:cubicBezTo>
                    <a:pt x="1459" y="16045"/>
                    <a:pt x="1453" y="16046"/>
                    <a:pt x="1446" y="16048"/>
                  </a:cubicBezTo>
                  <a:lnTo>
                    <a:pt x="1446" y="16048"/>
                  </a:lnTo>
                  <a:cubicBezTo>
                    <a:pt x="1396" y="16056"/>
                    <a:pt x="1339" y="16068"/>
                    <a:pt x="1275" y="16083"/>
                  </a:cubicBezTo>
                  <a:lnTo>
                    <a:pt x="1275" y="16083"/>
                  </a:lnTo>
                  <a:cubicBezTo>
                    <a:pt x="1205" y="16097"/>
                    <a:pt x="1127" y="16114"/>
                    <a:pt x="1046" y="16141"/>
                  </a:cubicBezTo>
                  <a:cubicBezTo>
                    <a:pt x="1409" y="16057"/>
                    <a:pt x="1632" y="16015"/>
                    <a:pt x="1716" y="15987"/>
                  </a:cubicBezTo>
                  <a:lnTo>
                    <a:pt x="1744" y="15987"/>
                  </a:lnTo>
                  <a:lnTo>
                    <a:pt x="1744" y="16001"/>
                  </a:lnTo>
                  <a:cubicBezTo>
                    <a:pt x="1758" y="15987"/>
                    <a:pt x="1758" y="15987"/>
                    <a:pt x="1758" y="15973"/>
                  </a:cubicBezTo>
                  <a:lnTo>
                    <a:pt x="1786" y="15973"/>
                  </a:lnTo>
                  <a:cubicBezTo>
                    <a:pt x="1786" y="15973"/>
                    <a:pt x="1786" y="15987"/>
                    <a:pt x="1758" y="15987"/>
                  </a:cubicBezTo>
                  <a:lnTo>
                    <a:pt x="1744" y="16001"/>
                  </a:lnTo>
                  <a:cubicBezTo>
                    <a:pt x="1632" y="16029"/>
                    <a:pt x="1451" y="16071"/>
                    <a:pt x="1130" y="16169"/>
                  </a:cubicBezTo>
                  <a:cubicBezTo>
                    <a:pt x="1420" y="16086"/>
                    <a:pt x="1628" y="16030"/>
                    <a:pt x="1740" y="16016"/>
                  </a:cubicBezTo>
                  <a:lnTo>
                    <a:pt x="1740" y="16016"/>
                  </a:lnTo>
                  <a:cubicBezTo>
                    <a:pt x="1747" y="16011"/>
                    <a:pt x="1753" y="16006"/>
                    <a:pt x="1758" y="16001"/>
                  </a:cubicBezTo>
                  <a:lnTo>
                    <a:pt x="1772" y="16001"/>
                  </a:lnTo>
                  <a:cubicBezTo>
                    <a:pt x="1730" y="16057"/>
                    <a:pt x="1521" y="16141"/>
                    <a:pt x="1172" y="16280"/>
                  </a:cubicBezTo>
                  <a:cubicBezTo>
                    <a:pt x="1563" y="16127"/>
                    <a:pt x="1800" y="16057"/>
                    <a:pt x="1800" y="16001"/>
                  </a:cubicBezTo>
                  <a:lnTo>
                    <a:pt x="1814" y="16001"/>
                  </a:lnTo>
                  <a:cubicBezTo>
                    <a:pt x="1832" y="16048"/>
                    <a:pt x="1737" y="16108"/>
                    <a:pt x="1541" y="16197"/>
                  </a:cubicBezTo>
                  <a:lnTo>
                    <a:pt x="1541" y="16197"/>
                  </a:lnTo>
                  <a:cubicBezTo>
                    <a:pt x="1668" y="16144"/>
                    <a:pt x="1758" y="16105"/>
                    <a:pt x="1802" y="16073"/>
                  </a:cubicBezTo>
                  <a:lnTo>
                    <a:pt x="1802" y="16073"/>
                  </a:lnTo>
                  <a:cubicBezTo>
                    <a:pt x="1750" y="16122"/>
                    <a:pt x="1632" y="16178"/>
                    <a:pt x="1465" y="16252"/>
                  </a:cubicBezTo>
                  <a:cubicBezTo>
                    <a:pt x="1540" y="16222"/>
                    <a:pt x="1604" y="16195"/>
                    <a:pt x="1657" y="16170"/>
                  </a:cubicBezTo>
                  <a:lnTo>
                    <a:pt x="1657" y="16170"/>
                  </a:lnTo>
                  <a:cubicBezTo>
                    <a:pt x="1624" y="16187"/>
                    <a:pt x="1587" y="16205"/>
                    <a:pt x="1547" y="16224"/>
                  </a:cubicBezTo>
                  <a:lnTo>
                    <a:pt x="1547" y="16224"/>
                  </a:lnTo>
                  <a:cubicBezTo>
                    <a:pt x="1794" y="16126"/>
                    <a:pt x="1950" y="16071"/>
                    <a:pt x="1939" y="16015"/>
                  </a:cubicBezTo>
                  <a:lnTo>
                    <a:pt x="1939" y="16015"/>
                  </a:lnTo>
                  <a:cubicBezTo>
                    <a:pt x="1967" y="16057"/>
                    <a:pt x="1953" y="16113"/>
                    <a:pt x="1939" y="16155"/>
                  </a:cubicBezTo>
                  <a:cubicBezTo>
                    <a:pt x="1953" y="16127"/>
                    <a:pt x="1967" y="16085"/>
                    <a:pt x="1967" y="16057"/>
                  </a:cubicBezTo>
                  <a:lnTo>
                    <a:pt x="1981" y="16057"/>
                  </a:lnTo>
                  <a:cubicBezTo>
                    <a:pt x="2009" y="16057"/>
                    <a:pt x="2009" y="16057"/>
                    <a:pt x="2023" y="16071"/>
                  </a:cubicBezTo>
                  <a:lnTo>
                    <a:pt x="2023" y="16015"/>
                  </a:lnTo>
                  <a:cubicBezTo>
                    <a:pt x="2037" y="16043"/>
                    <a:pt x="2023" y="16057"/>
                    <a:pt x="2023" y="16071"/>
                  </a:cubicBezTo>
                  <a:cubicBezTo>
                    <a:pt x="2037" y="16071"/>
                    <a:pt x="2051" y="16085"/>
                    <a:pt x="2079" y="16085"/>
                  </a:cubicBezTo>
                  <a:lnTo>
                    <a:pt x="2079" y="16183"/>
                  </a:lnTo>
                  <a:cubicBezTo>
                    <a:pt x="2051" y="16197"/>
                    <a:pt x="2037" y="16224"/>
                    <a:pt x="2023" y="16252"/>
                  </a:cubicBezTo>
                  <a:cubicBezTo>
                    <a:pt x="2023" y="16252"/>
                    <a:pt x="2023" y="16266"/>
                    <a:pt x="2009" y="16266"/>
                  </a:cubicBezTo>
                  <a:cubicBezTo>
                    <a:pt x="2009" y="16294"/>
                    <a:pt x="2009" y="16350"/>
                    <a:pt x="1981" y="16406"/>
                  </a:cubicBezTo>
                  <a:cubicBezTo>
                    <a:pt x="1981" y="16434"/>
                    <a:pt x="1967" y="16475"/>
                    <a:pt x="1953" y="16503"/>
                  </a:cubicBezTo>
                  <a:cubicBezTo>
                    <a:pt x="1953" y="16601"/>
                    <a:pt x="1939" y="16699"/>
                    <a:pt x="1911" y="16768"/>
                  </a:cubicBezTo>
                  <a:cubicBezTo>
                    <a:pt x="1911" y="16780"/>
                    <a:pt x="1902" y="16801"/>
                    <a:pt x="1898" y="16823"/>
                  </a:cubicBezTo>
                  <a:lnTo>
                    <a:pt x="1898" y="16823"/>
                  </a:lnTo>
                  <a:lnTo>
                    <a:pt x="1897" y="16824"/>
                  </a:lnTo>
                  <a:cubicBezTo>
                    <a:pt x="1911" y="16754"/>
                    <a:pt x="1911" y="16671"/>
                    <a:pt x="1911" y="16601"/>
                  </a:cubicBezTo>
                  <a:lnTo>
                    <a:pt x="1911" y="16601"/>
                  </a:lnTo>
                  <a:cubicBezTo>
                    <a:pt x="1897" y="16615"/>
                    <a:pt x="1897" y="16643"/>
                    <a:pt x="1883" y="16671"/>
                  </a:cubicBezTo>
                  <a:lnTo>
                    <a:pt x="1883" y="16685"/>
                  </a:lnTo>
                  <a:cubicBezTo>
                    <a:pt x="1883" y="16741"/>
                    <a:pt x="1883" y="16810"/>
                    <a:pt x="1869" y="16852"/>
                  </a:cubicBezTo>
                  <a:lnTo>
                    <a:pt x="1869" y="16713"/>
                  </a:lnTo>
                  <a:cubicBezTo>
                    <a:pt x="1869" y="16741"/>
                    <a:pt x="1869" y="16741"/>
                    <a:pt x="1841" y="16754"/>
                  </a:cubicBezTo>
                  <a:cubicBezTo>
                    <a:pt x="1841" y="16774"/>
                    <a:pt x="1841" y="16799"/>
                    <a:pt x="1837" y="16823"/>
                  </a:cubicBezTo>
                  <a:lnTo>
                    <a:pt x="1837" y="16823"/>
                  </a:lnTo>
                  <a:cubicBezTo>
                    <a:pt x="1841" y="16819"/>
                    <a:pt x="1847" y="16815"/>
                    <a:pt x="1855" y="16810"/>
                  </a:cubicBezTo>
                  <a:lnTo>
                    <a:pt x="1855" y="16810"/>
                  </a:lnTo>
                  <a:cubicBezTo>
                    <a:pt x="1847" y="16815"/>
                    <a:pt x="1841" y="16819"/>
                    <a:pt x="1837" y="16824"/>
                  </a:cubicBezTo>
                  <a:lnTo>
                    <a:pt x="1837" y="16824"/>
                  </a:lnTo>
                  <a:cubicBezTo>
                    <a:pt x="1837" y="16824"/>
                    <a:pt x="1837" y="16823"/>
                    <a:pt x="1837" y="16823"/>
                  </a:cubicBezTo>
                  <a:lnTo>
                    <a:pt x="1837" y="16823"/>
                  </a:lnTo>
                  <a:cubicBezTo>
                    <a:pt x="1833" y="16826"/>
                    <a:pt x="1830" y="16830"/>
                    <a:pt x="1828" y="16834"/>
                  </a:cubicBezTo>
                  <a:lnTo>
                    <a:pt x="1828" y="16834"/>
                  </a:lnTo>
                  <a:lnTo>
                    <a:pt x="1828" y="16782"/>
                  </a:lnTo>
                  <a:lnTo>
                    <a:pt x="1828" y="16741"/>
                  </a:lnTo>
                  <a:cubicBezTo>
                    <a:pt x="1828" y="16713"/>
                    <a:pt x="1841" y="16713"/>
                    <a:pt x="1841" y="16699"/>
                  </a:cubicBezTo>
                  <a:lnTo>
                    <a:pt x="1841" y="16741"/>
                  </a:lnTo>
                  <a:cubicBezTo>
                    <a:pt x="1841" y="16713"/>
                    <a:pt x="1841" y="16713"/>
                    <a:pt x="1869" y="16699"/>
                  </a:cubicBezTo>
                  <a:lnTo>
                    <a:pt x="1869" y="16685"/>
                  </a:lnTo>
                  <a:lnTo>
                    <a:pt x="1869" y="16671"/>
                  </a:lnTo>
                  <a:lnTo>
                    <a:pt x="1869" y="16643"/>
                  </a:lnTo>
                  <a:cubicBezTo>
                    <a:pt x="1869" y="16643"/>
                    <a:pt x="1869" y="16671"/>
                    <a:pt x="1841" y="16671"/>
                  </a:cubicBezTo>
                  <a:lnTo>
                    <a:pt x="1841" y="16685"/>
                  </a:lnTo>
                  <a:cubicBezTo>
                    <a:pt x="1841" y="16699"/>
                    <a:pt x="1828" y="16699"/>
                    <a:pt x="1828" y="16713"/>
                  </a:cubicBezTo>
                  <a:cubicBezTo>
                    <a:pt x="1814" y="16741"/>
                    <a:pt x="1800" y="16741"/>
                    <a:pt x="1772" y="16754"/>
                  </a:cubicBezTo>
                  <a:cubicBezTo>
                    <a:pt x="1724" y="16802"/>
                    <a:pt x="1663" y="16824"/>
                    <a:pt x="1594" y="16824"/>
                  </a:cubicBezTo>
                  <a:cubicBezTo>
                    <a:pt x="1562" y="16824"/>
                    <a:pt x="1528" y="16819"/>
                    <a:pt x="1493" y="16810"/>
                  </a:cubicBezTo>
                  <a:lnTo>
                    <a:pt x="1493" y="16810"/>
                  </a:lnTo>
                  <a:cubicBezTo>
                    <a:pt x="1530" y="16824"/>
                    <a:pt x="1566" y="16830"/>
                    <a:pt x="1599" y="16830"/>
                  </a:cubicBezTo>
                  <a:cubicBezTo>
                    <a:pt x="1666" y="16830"/>
                    <a:pt x="1725" y="16806"/>
                    <a:pt x="1772" y="16768"/>
                  </a:cubicBezTo>
                  <a:cubicBezTo>
                    <a:pt x="1772" y="16779"/>
                    <a:pt x="1789" y="16798"/>
                    <a:pt x="1796" y="16813"/>
                  </a:cubicBezTo>
                  <a:lnTo>
                    <a:pt x="1796" y="16813"/>
                  </a:lnTo>
                  <a:cubicBezTo>
                    <a:pt x="1795" y="16805"/>
                    <a:pt x="1792" y="16795"/>
                    <a:pt x="1786" y="16782"/>
                  </a:cubicBezTo>
                  <a:cubicBezTo>
                    <a:pt x="1800" y="16768"/>
                    <a:pt x="1814" y="16754"/>
                    <a:pt x="1814" y="16741"/>
                  </a:cubicBezTo>
                  <a:lnTo>
                    <a:pt x="1814" y="16782"/>
                  </a:lnTo>
                  <a:cubicBezTo>
                    <a:pt x="1814" y="16801"/>
                    <a:pt x="1808" y="16813"/>
                    <a:pt x="1800" y="16823"/>
                  </a:cubicBezTo>
                  <a:lnTo>
                    <a:pt x="1800" y="16823"/>
                  </a:lnTo>
                  <a:cubicBezTo>
                    <a:pt x="1799" y="16820"/>
                    <a:pt x="1798" y="16817"/>
                    <a:pt x="1796" y="16813"/>
                  </a:cubicBezTo>
                  <a:lnTo>
                    <a:pt x="1796" y="16813"/>
                  </a:lnTo>
                  <a:cubicBezTo>
                    <a:pt x="1797" y="16823"/>
                    <a:pt x="1793" y="16831"/>
                    <a:pt x="1786" y="16838"/>
                  </a:cubicBezTo>
                  <a:cubicBezTo>
                    <a:pt x="1791" y="16833"/>
                    <a:pt x="1795" y="16829"/>
                    <a:pt x="1800" y="16823"/>
                  </a:cubicBezTo>
                  <a:lnTo>
                    <a:pt x="1800" y="16823"/>
                  </a:lnTo>
                  <a:cubicBezTo>
                    <a:pt x="1800" y="16823"/>
                    <a:pt x="1800" y="16824"/>
                    <a:pt x="1800" y="16824"/>
                  </a:cubicBezTo>
                  <a:cubicBezTo>
                    <a:pt x="1800" y="16838"/>
                    <a:pt x="1772" y="16838"/>
                    <a:pt x="1772" y="16852"/>
                  </a:cubicBezTo>
                  <a:cubicBezTo>
                    <a:pt x="1727" y="16897"/>
                    <a:pt x="1677" y="16930"/>
                    <a:pt x="1621" y="16930"/>
                  </a:cubicBezTo>
                  <a:cubicBezTo>
                    <a:pt x="1589" y="16930"/>
                    <a:pt x="1556" y="16919"/>
                    <a:pt x="1521" y="16894"/>
                  </a:cubicBezTo>
                  <a:lnTo>
                    <a:pt x="1521" y="16894"/>
                  </a:lnTo>
                  <a:cubicBezTo>
                    <a:pt x="1563" y="16930"/>
                    <a:pt x="1608" y="16946"/>
                    <a:pt x="1649" y="16946"/>
                  </a:cubicBezTo>
                  <a:cubicBezTo>
                    <a:pt x="1702" y="16946"/>
                    <a:pt x="1748" y="16919"/>
                    <a:pt x="1772" y="16880"/>
                  </a:cubicBezTo>
                  <a:cubicBezTo>
                    <a:pt x="1800" y="16908"/>
                    <a:pt x="1800" y="16964"/>
                    <a:pt x="1800" y="16992"/>
                  </a:cubicBezTo>
                  <a:cubicBezTo>
                    <a:pt x="1800" y="16999"/>
                    <a:pt x="1793" y="17009"/>
                    <a:pt x="1786" y="17019"/>
                  </a:cubicBezTo>
                  <a:lnTo>
                    <a:pt x="1772" y="17019"/>
                  </a:lnTo>
                  <a:cubicBezTo>
                    <a:pt x="1772" y="17033"/>
                    <a:pt x="1758" y="17033"/>
                    <a:pt x="1758" y="17047"/>
                  </a:cubicBezTo>
                  <a:cubicBezTo>
                    <a:pt x="1746" y="17083"/>
                    <a:pt x="1714" y="17088"/>
                    <a:pt x="1696" y="17089"/>
                  </a:cubicBezTo>
                  <a:lnTo>
                    <a:pt x="1696" y="17089"/>
                  </a:lnTo>
                  <a:cubicBezTo>
                    <a:pt x="1698" y="17089"/>
                    <a:pt x="1700" y="17089"/>
                    <a:pt x="1702" y="17089"/>
                  </a:cubicBezTo>
                  <a:cubicBezTo>
                    <a:pt x="1706" y="17094"/>
                    <a:pt x="1711" y="17097"/>
                    <a:pt x="1716" y="17101"/>
                  </a:cubicBezTo>
                  <a:lnTo>
                    <a:pt x="1716" y="17101"/>
                  </a:lnTo>
                  <a:cubicBezTo>
                    <a:pt x="1742" y="17095"/>
                    <a:pt x="1761" y="17079"/>
                    <a:pt x="1772" y="17047"/>
                  </a:cubicBezTo>
                  <a:lnTo>
                    <a:pt x="1800" y="17047"/>
                  </a:lnTo>
                  <a:cubicBezTo>
                    <a:pt x="1800" y="17033"/>
                    <a:pt x="1814" y="17033"/>
                    <a:pt x="1814" y="17019"/>
                  </a:cubicBezTo>
                  <a:lnTo>
                    <a:pt x="1814" y="17033"/>
                  </a:lnTo>
                  <a:lnTo>
                    <a:pt x="1814" y="17047"/>
                  </a:lnTo>
                  <a:cubicBezTo>
                    <a:pt x="1801" y="17074"/>
                    <a:pt x="1787" y="17094"/>
                    <a:pt x="1774" y="17109"/>
                  </a:cubicBezTo>
                  <a:lnTo>
                    <a:pt x="1774" y="17109"/>
                  </a:lnTo>
                  <a:cubicBezTo>
                    <a:pt x="1795" y="17100"/>
                    <a:pt x="1814" y="17080"/>
                    <a:pt x="1828" y="17047"/>
                  </a:cubicBezTo>
                  <a:lnTo>
                    <a:pt x="1828" y="17047"/>
                  </a:lnTo>
                  <a:cubicBezTo>
                    <a:pt x="1795" y="17154"/>
                    <a:pt x="1757" y="17226"/>
                    <a:pt x="1724" y="17226"/>
                  </a:cubicBezTo>
                  <a:cubicBezTo>
                    <a:pt x="1700" y="17226"/>
                    <a:pt x="1677" y="17190"/>
                    <a:pt x="1660" y="17103"/>
                  </a:cubicBezTo>
                  <a:lnTo>
                    <a:pt x="1660" y="17103"/>
                  </a:lnTo>
                  <a:cubicBezTo>
                    <a:pt x="1674" y="17187"/>
                    <a:pt x="1702" y="17243"/>
                    <a:pt x="1730" y="17243"/>
                  </a:cubicBezTo>
                  <a:cubicBezTo>
                    <a:pt x="1732" y="17244"/>
                    <a:pt x="1735" y="17244"/>
                    <a:pt x="1737" y="17244"/>
                  </a:cubicBezTo>
                  <a:cubicBezTo>
                    <a:pt x="1765" y="17244"/>
                    <a:pt x="1801" y="17181"/>
                    <a:pt x="1826" y="17106"/>
                  </a:cubicBezTo>
                  <a:lnTo>
                    <a:pt x="1826" y="17106"/>
                  </a:lnTo>
                  <a:cubicBezTo>
                    <a:pt x="1819" y="17229"/>
                    <a:pt x="1811" y="17342"/>
                    <a:pt x="1795" y="17422"/>
                  </a:cubicBezTo>
                  <a:lnTo>
                    <a:pt x="1795" y="17422"/>
                  </a:lnTo>
                  <a:cubicBezTo>
                    <a:pt x="1805" y="17395"/>
                    <a:pt x="1813" y="17362"/>
                    <a:pt x="1818" y="17322"/>
                  </a:cubicBezTo>
                  <a:lnTo>
                    <a:pt x="1818" y="17322"/>
                  </a:lnTo>
                  <a:cubicBezTo>
                    <a:pt x="1814" y="17366"/>
                    <a:pt x="1810" y="17406"/>
                    <a:pt x="1806" y="17440"/>
                  </a:cubicBezTo>
                  <a:lnTo>
                    <a:pt x="1806" y="17440"/>
                  </a:lnTo>
                  <a:lnTo>
                    <a:pt x="1772" y="17508"/>
                  </a:lnTo>
                  <a:cubicBezTo>
                    <a:pt x="1772" y="17522"/>
                    <a:pt x="1758" y="17536"/>
                    <a:pt x="1758" y="17536"/>
                  </a:cubicBezTo>
                  <a:cubicBezTo>
                    <a:pt x="1758" y="17536"/>
                    <a:pt x="1758" y="17536"/>
                    <a:pt x="1758" y="17536"/>
                  </a:cubicBezTo>
                  <a:lnTo>
                    <a:pt x="1758" y="17536"/>
                  </a:lnTo>
                  <a:cubicBezTo>
                    <a:pt x="1758" y="17550"/>
                    <a:pt x="1744" y="17577"/>
                    <a:pt x="1744" y="17577"/>
                  </a:cubicBezTo>
                  <a:lnTo>
                    <a:pt x="1744" y="17605"/>
                  </a:lnTo>
                  <a:cubicBezTo>
                    <a:pt x="1731" y="17680"/>
                    <a:pt x="1708" y="17733"/>
                    <a:pt x="1673" y="17733"/>
                  </a:cubicBezTo>
                  <a:cubicBezTo>
                    <a:pt x="1669" y="17733"/>
                    <a:pt x="1664" y="17732"/>
                    <a:pt x="1660" y="17731"/>
                  </a:cubicBezTo>
                  <a:lnTo>
                    <a:pt x="1660" y="17731"/>
                  </a:lnTo>
                  <a:cubicBezTo>
                    <a:pt x="1673" y="17744"/>
                    <a:pt x="1684" y="17750"/>
                    <a:pt x="1694" y="17750"/>
                  </a:cubicBezTo>
                  <a:cubicBezTo>
                    <a:pt x="1738" y="17750"/>
                    <a:pt x="1762" y="17633"/>
                    <a:pt x="1841" y="17452"/>
                  </a:cubicBezTo>
                  <a:lnTo>
                    <a:pt x="1841" y="17452"/>
                  </a:lnTo>
                  <a:cubicBezTo>
                    <a:pt x="1756" y="17648"/>
                    <a:pt x="1745" y="17811"/>
                    <a:pt x="1669" y="17811"/>
                  </a:cubicBezTo>
                  <a:cubicBezTo>
                    <a:pt x="1658" y="17811"/>
                    <a:pt x="1646" y="17808"/>
                    <a:pt x="1632" y="17801"/>
                  </a:cubicBezTo>
                  <a:lnTo>
                    <a:pt x="1632" y="17801"/>
                  </a:lnTo>
                  <a:cubicBezTo>
                    <a:pt x="1667" y="17824"/>
                    <a:pt x="1699" y="17836"/>
                    <a:pt x="1728" y="17836"/>
                  </a:cubicBezTo>
                  <a:cubicBezTo>
                    <a:pt x="1803" y="17836"/>
                    <a:pt x="1861" y="17751"/>
                    <a:pt x="1911" y="17550"/>
                  </a:cubicBezTo>
                  <a:lnTo>
                    <a:pt x="1911" y="17550"/>
                  </a:lnTo>
                  <a:cubicBezTo>
                    <a:pt x="1855" y="17774"/>
                    <a:pt x="1862" y="17908"/>
                    <a:pt x="1765" y="17908"/>
                  </a:cubicBezTo>
                  <a:cubicBezTo>
                    <a:pt x="1742" y="17908"/>
                    <a:pt x="1712" y="17901"/>
                    <a:pt x="1674" y="17884"/>
                  </a:cubicBezTo>
                  <a:lnTo>
                    <a:pt x="1674" y="17884"/>
                  </a:lnTo>
                  <a:cubicBezTo>
                    <a:pt x="1733" y="17932"/>
                    <a:pt x="1813" y="17969"/>
                    <a:pt x="1903" y="18005"/>
                  </a:cubicBezTo>
                  <a:lnTo>
                    <a:pt x="1903" y="18005"/>
                  </a:lnTo>
                  <a:cubicBezTo>
                    <a:pt x="1866" y="17986"/>
                    <a:pt x="1833" y="17960"/>
                    <a:pt x="1814" y="17940"/>
                  </a:cubicBezTo>
                  <a:lnTo>
                    <a:pt x="1814" y="17940"/>
                  </a:lnTo>
                  <a:lnTo>
                    <a:pt x="2023" y="18038"/>
                  </a:lnTo>
                  <a:cubicBezTo>
                    <a:pt x="2079" y="18052"/>
                    <a:pt x="2120" y="18080"/>
                    <a:pt x="2162" y="18080"/>
                  </a:cubicBezTo>
                  <a:cubicBezTo>
                    <a:pt x="2172" y="18081"/>
                    <a:pt x="2181" y="18082"/>
                    <a:pt x="2189" y="18082"/>
                  </a:cubicBezTo>
                  <a:cubicBezTo>
                    <a:pt x="2255" y="18082"/>
                    <a:pt x="2289" y="18041"/>
                    <a:pt x="2229" y="17942"/>
                  </a:cubicBezTo>
                  <a:lnTo>
                    <a:pt x="2229" y="17942"/>
                  </a:lnTo>
                  <a:cubicBezTo>
                    <a:pt x="2314" y="18067"/>
                    <a:pt x="2306" y="18107"/>
                    <a:pt x="2246" y="18107"/>
                  </a:cubicBezTo>
                  <a:cubicBezTo>
                    <a:pt x="2288" y="18135"/>
                    <a:pt x="2330" y="18163"/>
                    <a:pt x="2372" y="18177"/>
                  </a:cubicBezTo>
                  <a:cubicBezTo>
                    <a:pt x="2404" y="18187"/>
                    <a:pt x="2432" y="18192"/>
                    <a:pt x="2452" y="18192"/>
                  </a:cubicBezTo>
                  <a:cubicBezTo>
                    <a:pt x="2492" y="18192"/>
                    <a:pt x="2506" y="18173"/>
                    <a:pt x="2475" y="18130"/>
                  </a:cubicBezTo>
                  <a:lnTo>
                    <a:pt x="2475" y="18130"/>
                  </a:lnTo>
                  <a:lnTo>
                    <a:pt x="2511" y="18163"/>
                  </a:lnTo>
                  <a:cubicBezTo>
                    <a:pt x="2757" y="18317"/>
                    <a:pt x="2876" y="18390"/>
                    <a:pt x="2847" y="18390"/>
                  </a:cubicBezTo>
                  <a:cubicBezTo>
                    <a:pt x="2842" y="18390"/>
                    <a:pt x="2831" y="18388"/>
                    <a:pt x="2816" y="18383"/>
                  </a:cubicBezTo>
                  <a:lnTo>
                    <a:pt x="2816" y="18383"/>
                  </a:lnTo>
                  <a:cubicBezTo>
                    <a:pt x="3100" y="18485"/>
                    <a:pt x="3137" y="18486"/>
                    <a:pt x="2957" y="18624"/>
                  </a:cubicBezTo>
                  <a:cubicBezTo>
                    <a:pt x="3052" y="18557"/>
                    <a:pt x="3111" y="18516"/>
                    <a:pt x="3147" y="18516"/>
                  </a:cubicBezTo>
                  <a:cubicBezTo>
                    <a:pt x="3201" y="18516"/>
                    <a:pt x="3203" y="18607"/>
                    <a:pt x="3194" y="18833"/>
                  </a:cubicBezTo>
                  <a:cubicBezTo>
                    <a:pt x="3200" y="18689"/>
                    <a:pt x="3204" y="18616"/>
                    <a:pt x="3225" y="18616"/>
                  </a:cubicBezTo>
                  <a:cubicBezTo>
                    <a:pt x="3256" y="18616"/>
                    <a:pt x="3324" y="18762"/>
                    <a:pt x="3487" y="19056"/>
                  </a:cubicBezTo>
                  <a:cubicBezTo>
                    <a:pt x="3387" y="18860"/>
                    <a:pt x="3342" y="18774"/>
                    <a:pt x="3353" y="18774"/>
                  </a:cubicBezTo>
                  <a:cubicBezTo>
                    <a:pt x="3369" y="18774"/>
                    <a:pt x="3508" y="18965"/>
                    <a:pt x="3766" y="19265"/>
                  </a:cubicBezTo>
                  <a:cubicBezTo>
                    <a:pt x="3639" y="19104"/>
                    <a:pt x="3595" y="19042"/>
                    <a:pt x="3605" y="19042"/>
                  </a:cubicBezTo>
                  <a:cubicBezTo>
                    <a:pt x="3624" y="19042"/>
                    <a:pt x="3833" y="19256"/>
                    <a:pt x="4059" y="19447"/>
                  </a:cubicBezTo>
                  <a:cubicBezTo>
                    <a:pt x="3990" y="19070"/>
                    <a:pt x="4561" y="19056"/>
                    <a:pt x="4882" y="18986"/>
                  </a:cubicBezTo>
                  <a:cubicBezTo>
                    <a:pt x="5092" y="18749"/>
                    <a:pt x="5398" y="18582"/>
                    <a:pt x="5705" y="18512"/>
                  </a:cubicBezTo>
                  <a:cubicBezTo>
                    <a:pt x="5914" y="18289"/>
                    <a:pt x="6221" y="18149"/>
                    <a:pt x="6514" y="18038"/>
                  </a:cubicBezTo>
                  <a:cubicBezTo>
                    <a:pt x="6751" y="17829"/>
                    <a:pt x="7030" y="17661"/>
                    <a:pt x="7337" y="17577"/>
                  </a:cubicBezTo>
                  <a:cubicBezTo>
                    <a:pt x="7546" y="17368"/>
                    <a:pt x="7881" y="17243"/>
                    <a:pt x="8160" y="17103"/>
                  </a:cubicBezTo>
                  <a:cubicBezTo>
                    <a:pt x="8425" y="16950"/>
                    <a:pt x="8704" y="16768"/>
                    <a:pt x="8983" y="16629"/>
                  </a:cubicBezTo>
                  <a:cubicBezTo>
                    <a:pt x="9234" y="16462"/>
                    <a:pt x="9513" y="16322"/>
                    <a:pt x="9792" y="16155"/>
                  </a:cubicBezTo>
                  <a:cubicBezTo>
                    <a:pt x="10336" y="15848"/>
                    <a:pt x="10880" y="15513"/>
                    <a:pt x="11424" y="15206"/>
                  </a:cubicBezTo>
                  <a:cubicBezTo>
                    <a:pt x="12624" y="14481"/>
                    <a:pt x="13837" y="13769"/>
                    <a:pt x="14953" y="12933"/>
                  </a:cubicBezTo>
                  <a:cubicBezTo>
                    <a:pt x="16097" y="12096"/>
                    <a:pt x="17115" y="11133"/>
                    <a:pt x="18273" y="10324"/>
                  </a:cubicBezTo>
                  <a:cubicBezTo>
                    <a:pt x="19542" y="9390"/>
                    <a:pt x="20937" y="8608"/>
                    <a:pt x="22332" y="7841"/>
                  </a:cubicBezTo>
                  <a:cubicBezTo>
                    <a:pt x="24787" y="6488"/>
                    <a:pt x="27256" y="5107"/>
                    <a:pt x="29711" y="3740"/>
                  </a:cubicBezTo>
                  <a:cubicBezTo>
                    <a:pt x="29404" y="3713"/>
                    <a:pt x="29139" y="3629"/>
                    <a:pt x="28874" y="3531"/>
                  </a:cubicBezTo>
                  <a:cubicBezTo>
                    <a:pt x="28790" y="3503"/>
                    <a:pt x="28707" y="3461"/>
                    <a:pt x="28609" y="3447"/>
                  </a:cubicBezTo>
                  <a:cubicBezTo>
                    <a:pt x="28545" y="3426"/>
                    <a:pt x="28482" y="3308"/>
                    <a:pt x="28418" y="3308"/>
                  </a:cubicBezTo>
                  <a:cubicBezTo>
                    <a:pt x="28398" y="3308"/>
                    <a:pt x="28378" y="3320"/>
                    <a:pt x="28358" y="3350"/>
                  </a:cubicBezTo>
                  <a:cubicBezTo>
                    <a:pt x="28330" y="3231"/>
                    <a:pt x="27779" y="2985"/>
                    <a:pt x="27697" y="2985"/>
                  </a:cubicBezTo>
                  <a:cubicBezTo>
                    <a:pt x="27658" y="2985"/>
                    <a:pt x="27726" y="3041"/>
                    <a:pt x="28010" y="3194"/>
                  </a:cubicBezTo>
                  <a:lnTo>
                    <a:pt x="28010" y="3194"/>
                  </a:lnTo>
                  <a:cubicBezTo>
                    <a:pt x="27660" y="3009"/>
                    <a:pt x="27395" y="2884"/>
                    <a:pt x="27214" y="2820"/>
                  </a:cubicBezTo>
                  <a:cubicBezTo>
                    <a:pt x="27172" y="2806"/>
                    <a:pt x="27130" y="2806"/>
                    <a:pt x="27102" y="2806"/>
                  </a:cubicBezTo>
                  <a:cubicBezTo>
                    <a:pt x="27172" y="2848"/>
                    <a:pt x="27395" y="2959"/>
                    <a:pt x="27828" y="3127"/>
                  </a:cubicBezTo>
                  <a:cubicBezTo>
                    <a:pt x="27730" y="3099"/>
                    <a:pt x="27660" y="3071"/>
                    <a:pt x="27563" y="3029"/>
                  </a:cubicBezTo>
                  <a:cubicBezTo>
                    <a:pt x="27409" y="2973"/>
                    <a:pt x="27270" y="2945"/>
                    <a:pt x="27144" y="2903"/>
                  </a:cubicBezTo>
                  <a:cubicBezTo>
                    <a:pt x="27005" y="2903"/>
                    <a:pt x="26893" y="2890"/>
                    <a:pt x="26782" y="2890"/>
                  </a:cubicBezTo>
                  <a:cubicBezTo>
                    <a:pt x="26656" y="2903"/>
                    <a:pt x="26572" y="2903"/>
                    <a:pt x="26489" y="2903"/>
                  </a:cubicBezTo>
                  <a:cubicBezTo>
                    <a:pt x="26335" y="2945"/>
                    <a:pt x="26224" y="2959"/>
                    <a:pt x="26168" y="2973"/>
                  </a:cubicBezTo>
                  <a:cubicBezTo>
                    <a:pt x="26126" y="2987"/>
                    <a:pt x="26084" y="2987"/>
                    <a:pt x="26070" y="3015"/>
                  </a:cubicBezTo>
                  <a:cubicBezTo>
                    <a:pt x="26005" y="3031"/>
                    <a:pt x="25968" y="3038"/>
                    <a:pt x="25960" y="3038"/>
                  </a:cubicBezTo>
                  <a:cubicBezTo>
                    <a:pt x="25955" y="3038"/>
                    <a:pt x="25963" y="3035"/>
                    <a:pt x="25987" y="3029"/>
                  </a:cubicBezTo>
                  <a:cubicBezTo>
                    <a:pt x="26056" y="2987"/>
                    <a:pt x="26196" y="2945"/>
                    <a:pt x="26377" y="2848"/>
                  </a:cubicBezTo>
                  <a:lnTo>
                    <a:pt x="26377" y="2848"/>
                  </a:lnTo>
                  <a:cubicBezTo>
                    <a:pt x="26230" y="2914"/>
                    <a:pt x="26134" y="2956"/>
                    <a:pt x="26041" y="2984"/>
                  </a:cubicBezTo>
                  <a:lnTo>
                    <a:pt x="26041" y="2984"/>
                  </a:lnTo>
                  <a:cubicBezTo>
                    <a:pt x="26069" y="2974"/>
                    <a:pt x="26104" y="2956"/>
                    <a:pt x="26145" y="2936"/>
                  </a:cubicBezTo>
                  <a:lnTo>
                    <a:pt x="26145" y="2936"/>
                  </a:lnTo>
                  <a:cubicBezTo>
                    <a:pt x="26070" y="2967"/>
                    <a:pt x="26014" y="2988"/>
                    <a:pt x="25987" y="3015"/>
                  </a:cubicBezTo>
                  <a:cubicBezTo>
                    <a:pt x="25914" y="3041"/>
                    <a:pt x="25870" y="3055"/>
                    <a:pt x="25854" y="3055"/>
                  </a:cubicBezTo>
                  <a:cubicBezTo>
                    <a:pt x="25803" y="3055"/>
                    <a:pt x="26052" y="2910"/>
                    <a:pt x="26627" y="2570"/>
                  </a:cubicBezTo>
                  <a:lnTo>
                    <a:pt x="26627" y="2570"/>
                  </a:lnTo>
                  <a:cubicBezTo>
                    <a:pt x="26068" y="2900"/>
                    <a:pt x="25773" y="3071"/>
                    <a:pt x="25750" y="3071"/>
                  </a:cubicBezTo>
                  <a:cubicBezTo>
                    <a:pt x="25727" y="3071"/>
                    <a:pt x="25988" y="2893"/>
                    <a:pt x="26544" y="2527"/>
                  </a:cubicBezTo>
                  <a:lnTo>
                    <a:pt x="26544" y="2527"/>
                  </a:lnTo>
                  <a:cubicBezTo>
                    <a:pt x="26008" y="2880"/>
                    <a:pt x="25720" y="3064"/>
                    <a:pt x="25682" y="3064"/>
                  </a:cubicBezTo>
                  <a:cubicBezTo>
                    <a:pt x="25643" y="3064"/>
                    <a:pt x="25882" y="2859"/>
                    <a:pt x="26404" y="2430"/>
                  </a:cubicBezTo>
                  <a:lnTo>
                    <a:pt x="26404" y="2430"/>
                  </a:lnTo>
                  <a:cubicBezTo>
                    <a:pt x="25906" y="2840"/>
                    <a:pt x="25648" y="3048"/>
                    <a:pt x="25622" y="3048"/>
                  </a:cubicBezTo>
                  <a:cubicBezTo>
                    <a:pt x="25594" y="3048"/>
                    <a:pt x="25817" y="2822"/>
                    <a:pt x="26279" y="2359"/>
                  </a:cubicBezTo>
                  <a:lnTo>
                    <a:pt x="26279" y="2359"/>
                  </a:lnTo>
                  <a:cubicBezTo>
                    <a:pt x="25819" y="2813"/>
                    <a:pt x="25579" y="3046"/>
                    <a:pt x="25558" y="3046"/>
                  </a:cubicBezTo>
                  <a:cubicBezTo>
                    <a:pt x="25542" y="3046"/>
                    <a:pt x="25650" y="2914"/>
                    <a:pt x="25883" y="2645"/>
                  </a:cubicBezTo>
                  <a:lnTo>
                    <a:pt x="25883" y="2645"/>
                  </a:lnTo>
                  <a:cubicBezTo>
                    <a:pt x="25668" y="2893"/>
                    <a:pt x="25559" y="3018"/>
                    <a:pt x="25542" y="3018"/>
                  </a:cubicBezTo>
                  <a:cubicBezTo>
                    <a:pt x="25533" y="3018"/>
                    <a:pt x="25552" y="2980"/>
                    <a:pt x="25596" y="2903"/>
                  </a:cubicBezTo>
                  <a:cubicBezTo>
                    <a:pt x="25680" y="2806"/>
                    <a:pt x="25819" y="2625"/>
                    <a:pt x="26014" y="2401"/>
                  </a:cubicBezTo>
                  <a:lnTo>
                    <a:pt x="26014" y="2401"/>
                  </a:lnTo>
                  <a:cubicBezTo>
                    <a:pt x="25819" y="2611"/>
                    <a:pt x="25708" y="2764"/>
                    <a:pt x="25610" y="2876"/>
                  </a:cubicBezTo>
                  <a:cubicBezTo>
                    <a:pt x="25652" y="2806"/>
                    <a:pt x="25722" y="2708"/>
                    <a:pt x="25791" y="2597"/>
                  </a:cubicBezTo>
                  <a:lnTo>
                    <a:pt x="25791" y="2597"/>
                  </a:lnTo>
                  <a:cubicBezTo>
                    <a:pt x="25666" y="2764"/>
                    <a:pt x="25582" y="2903"/>
                    <a:pt x="25526" y="2973"/>
                  </a:cubicBezTo>
                  <a:cubicBezTo>
                    <a:pt x="25472" y="3027"/>
                    <a:pt x="25441" y="3055"/>
                    <a:pt x="25431" y="3055"/>
                  </a:cubicBezTo>
                  <a:cubicBezTo>
                    <a:pt x="25421" y="3055"/>
                    <a:pt x="25435" y="3024"/>
                    <a:pt x="25470" y="2959"/>
                  </a:cubicBezTo>
                  <a:lnTo>
                    <a:pt x="25470" y="2903"/>
                  </a:lnTo>
                  <a:cubicBezTo>
                    <a:pt x="25498" y="2862"/>
                    <a:pt x="25415" y="2652"/>
                    <a:pt x="25415" y="2471"/>
                  </a:cubicBezTo>
                  <a:cubicBezTo>
                    <a:pt x="25317" y="2318"/>
                    <a:pt x="25191" y="2136"/>
                    <a:pt x="25136" y="2025"/>
                  </a:cubicBezTo>
                  <a:cubicBezTo>
                    <a:pt x="24968" y="1899"/>
                    <a:pt x="24843" y="1788"/>
                    <a:pt x="24899" y="1732"/>
                  </a:cubicBezTo>
                  <a:cubicBezTo>
                    <a:pt x="24620" y="1648"/>
                    <a:pt x="24438" y="1634"/>
                    <a:pt x="24522" y="1620"/>
                  </a:cubicBezTo>
                  <a:lnTo>
                    <a:pt x="24522" y="1620"/>
                  </a:lnTo>
                  <a:cubicBezTo>
                    <a:pt x="24324" y="1646"/>
                    <a:pt x="24196" y="1663"/>
                    <a:pt x="24142" y="1663"/>
                  </a:cubicBezTo>
                  <a:cubicBezTo>
                    <a:pt x="24053" y="1663"/>
                    <a:pt x="24173" y="1617"/>
                    <a:pt x="24522" y="1495"/>
                  </a:cubicBezTo>
                  <a:lnTo>
                    <a:pt x="24522" y="1495"/>
                  </a:lnTo>
                  <a:cubicBezTo>
                    <a:pt x="24216" y="1600"/>
                    <a:pt x="24034" y="1658"/>
                    <a:pt x="23977" y="1658"/>
                  </a:cubicBezTo>
                  <a:cubicBezTo>
                    <a:pt x="23903" y="1658"/>
                    <a:pt x="24036" y="1563"/>
                    <a:pt x="24377" y="1353"/>
                  </a:cubicBezTo>
                  <a:lnTo>
                    <a:pt x="24377" y="1353"/>
                  </a:lnTo>
                  <a:cubicBezTo>
                    <a:pt x="24093" y="1524"/>
                    <a:pt x="23933" y="1614"/>
                    <a:pt x="23894" y="1614"/>
                  </a:cubicBezTo>
                  <a:cubicBezTo>
                    <a:pt x="23867" y="1614"/>
                    <a:pt x="23896" y="1572"/>
                    <a:pt x="23979" y="1485"/>
                  </a:cubicBezTo>
                  <a:lnTo>
                    <a:pt x="23979" y="1485"/>
                  </a:lnTo>
                  <a:cubicBezTo>
                    <a:pt x="23927" y="1531"/>
                    <a:pt x="23895" y="1554"/>
                    <a:pt x="23883" y="1554"/>
                  </a:cubicBezTo>
                  <a:cubicBezTo>
                    <a:pt x="23869" y="1554"/>
                    <a:pt x="23882" y="1521"/>
                    <a:pt x="23922" y="1453"/>
                  </a:cubicBezTo>
                  <a:cubicBezTo>
                    <a:pt x="23908" y="1453"/>
                    <a:pt x="23936" y="1369"/>
                    <a:pt x="24020" y="1174"/>
                  </a:cubicBezTo>
                  <a:cubicBezTo>
                    <a:pt x="24048" y="1104"/>
                    <a:pt x="24048" y="1034"/>
                    <a:pt x="24062" y="937"/>
                  </a:cubicBezTo>
                  <a:cubicBezTo>
                    <a:pt x="24048" y="783"/>
                    <a:pt x="23992" y="504"/>
                    <a:pt x="23866" y="170"/>
                  </a:cubicBezTo>
                  <a:lnTo>
                    <a:pt x="23866" y="170"/>
                  </a:lnTo>
                  <a:cubicBezTo>
                    <a:pt x="23954" y="446"/>
                    <a:pt x="23970" y="543"/>
                    <a:pt x="23945" y="543"/>
                  </a:cubicBezTo>
                  <a:cubicBezTo>
                    <a:pt x="23893" y="543"/>
                    <a:pt x="23672" y="142"/>
                    <a:pt x="23532" y="30"/>
                  </a:cubicBezTo>
                  <a:cubicBezTo>
                    <a:pt x="23434" y="11"/>
                    <a:pt x="23340" y="0"/>
                    <a:pt x="23245" y="0"/>
                  </a:cubicBezTo>
                  <a:close/>
                </a:path>
              </a:pathLst>
            </a:custGeom>
            <a:solidFill>
              <a:srgbClr val="9EB9AF">
                <a:alpha val="78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rot="-3769126">
              <a:off x="7018837" y="3500631"/>
              <a:ext cx="1594037" cy="1240953"/>
            </a:xfrm>
            <a:custGeom>
              <a:avLst/>
              <a:gdLst/>
              <a:ahLst/>
              <a:cxnLst/>
              <a:rect l="l" t="t" r="r" b="b"/>
              <a:pathLst>
                <a:path w="26573" h="20687" extrusionOk="0">
                  <a:moveTo>
                    <a:pt x="1214" y="2121"/>
                  </a:moveTo>
                  <a:lnTo>
                    <a:pt x="1214" y="2121"/>
                  </a:lnTo>
                  <a:cubicBezTo>
                    <a:pt x="1244" y="2141"/>
                    <a:pt x="1275" y="2169"/>
                    <a:pt x="1311" y="2193"/>
                  </a:cubicBezTo>
                  <a:lnTo>
                    <a:pt x="1311" y="2193"/>
                  </a:lnTo>
                  <a:cubicBezTo>
                    <a:pt x="1290" y="2177"/>
                    <a:pt x="1267" y="2160"/>
                    <a:pt x="1245" y="2138"/>
                  </a:cubicBezTo>
                  <a:lnTo>
                    <a:pt x="1245" y="2138"/>
                  </a:lnTo>
                  <a:cubicBezTo>
                    <a:pt x="1278" y="2158"/>
                    <a:pt x="1300" y="2179"/>
                    <a:pt x="1321" y="2200"/>
                  </a:cubicBezTo>
                  <a:lnTo>
                    <a:pt x="1321" y="2200"/>
                  </a:lnTo>
                  <a:cubicBezTo>
                    <a:pt x="1317" y="2198"/>
                    <a:pt x="1314" y="2195"/>
                    <a:pt x="1311" y="2193"/>
                  </a:cubicBezTo>
                  <a:lnTo>
                    <a:pt x="1311" y="2193"/>
                  </a:lnTo>
                  <a:cubicBezTo>
                    <a:pt x="1315" y="2196"/>
                    <a:pt x="1319" y="2199"/>
                    <a:pt x="1323" y="2202"/>
                  </a:cubicBezTo>
                  <a:lnTo>
                    <a:pt x="1323" y="2202"/>
                  </a:lnTo>
                  <a:cubicBezTo>
                    <a:pt x="1324" y="2203"/>
                    <a:pt x="1325" y="2204"/>
                    <a:pt x="1325" y="2204"/>
                  </a:cubicBezTo>
                  <a:cubicBezTo>
                    <a:pt x="1325" y="2204"/>
                    <a:pt x="1324" y="2203"/>
                    <a:pt x="1324" y="2203"/>
                  </a:cubicBezTo>
                  <a:lnTo>
                    <a:pt x="1324" y="2203"/>
                  </a:lnTo>
                  <a:cubicBezTo>
                    <a:pt x="1350" y="2222"/>
                    <a:pt x="1374" y="2239"/>
                    <a:pt x="1395" y="2260"/>
                  </a:cubicBezTo>
                  <a:cubicBezTo>
                    <a:pt x="1412" y="2271"/>
                    <a:pt x="1428" y="2282"/>
                    <a:pt x="1444" y="2293"/>
                  </a:cubicBezTo>
                  <a:lnTo>
                    <a:pt x="1444" y="2293"/>
                  </a:lnTo>
                  <a:cubicBezTo>
                    <a:pt x="1415" y="2269"/>
                    <a:pt x="1385" y="2244"/>
                    <a:pt x="1353" y="2218"/>
                  </a:cubicBezTo>
                  <a:cubicBezTo>
                    <a:pt x="1342" y="2213"/>
                    <a:pt x="1331" y="2206"/>
                    <a:pt x="1321" y="2200"/>
                  </a:cubicBezTo>
                  <a:lnTo>
                    <a:pt x="1321" y="2200"/>
                  </a:lnTo>
                  <a:cubicBezTo>
                    <a:pt x="1296" y="2173"/>
                    <a:pt x="1281" y="2148"/>
                    <a:pt x="1242" y="2134"/>
                  </a:cubicBezTo>
                  <a:lnTo>
                    <a:pt x="1242" y="2134"/>
                  </a:lnTo>
                  <a:cubicBezTo>
                    <a:pt x="1243" y="2136"/>
                    <a:pt x="1244" y="2137"/>
                    <a:pt x="1245" y="2138"/>
                  </a:cubicBezTo>
                  <a:lnTo>
                    <a:pt x="1245" y="2138"/>
                  </a:lnTo>
                  <a:cubicBezTo>
                    <a:pt x="1236" y="2132"/>
                    <a:pt x="1225" y="2126"/>
                    <a:pt x="1214" y="2121"/>
                  </a:cubicBezTo>
                  <a:close/>
                  <a:moveTo>
                    <a:pt x="1451" y="1828"/>
                  </a:moveTo>
                  <a:cubicBezTo>
                    <a:pt x="1643" y="2091"/>
                    <a:pt x="1762" y="2259"/>
                    <a:pt x="1813" y="2315"/>
                  </a:cubicBezTo>
                  <a:lnTo>
                    <a:pt x="1813" y="2315"/>
                  </a:lnTo>
                  <a:cubicBezTo>
                    <a:pt x="1764" y="2248"/>
                    <a:pt x="1650" y="2077"/>
                    <a:pt x="1451" y="1828"/>
                  </a:cubicBezTo>
                  <a:close/>
                  <a:moveTo>
                    <a:pt x="1255" y="2037"/>
                  </a:moveTo>
                  <a:cubicBezTo>
                    <a:pt x="1561" y="2278"/>
                    <a:pt x="1738" y="2427"/>
                    <a:pt x="1799" y="2441"/>
                  </a:cubicBezTo>
                  <a:lnTo>
                    <a:pt x="1799" y="2441"/>
                  </a:lnTo>
                  <a:cubicBezTo>
                    <a:pt x="1729" y="2413"/>
                    <a:pt x="1562" y="2273"/>
                    <a:pt x="1255" y="2037"/>
                  </a:cubicBezTo>
                  <a:close/>
                  <a:moveTo>
                    <a:pt x="1730" y="2479"/>
                  </a:moveTo>
                  <a:lnTo>
                    <a:pt x="1730" y="2479"/>
                  </a:lnTo>
                  <a:cubicBezTo>
                    <a:pt x="1760" y="2493"/>
                    <a:pt x="1784" y="2501"/>
                    <a:pt x="1803" y="2501"/>
                  </a:cubicBezTo>
                  <a:cubicBezTo>
                    <a:pt x="1820" y="2501"/>
                    <a:pt x="1832" y="2495"/>
                    <a:pt x="1841" y="2483"/>
                  </a:cubicBezTo>
                  <a:lnTo>
                    <a:pt x="1841" y="2483"/>
                  </a:lnTo>
                  <a:cubicBezTo>
                    <a:pt x="1838" y="2500"/>
                    <a:pt x="1828" y="2508"/>
                    <a:pt x="1812" y="2508"/>
                  </a:cubicBezTo>
                  <a:cubicBezTo>
                    <a:pt x="1793" y="2508"/>
                    <a:pt x="1766" y="2498"/>
                    <a:pt x="1730" y="2479"/>
                  </a:cubicBezTo>
                  <a:close/>
                  <a:moveTo>
                    <a:pt x="1214" y="2386"/>
                  </a:moveTo>
                  <a:lnTo>
                    <a:pt x="1214" y="2386"/>
                  </a:lnTo>
                  <a:cubicBezTo>
                    <a:pt x="1297" y="2469"/>
                    <a:pt x="1367" y="2539"/>
                    <a:pt x="1451" y="2595"/>
                  </a:cubicBezTo>
                  <a:cubicBezTo>
                    <a:pt x="1381" y="2539"/>
                    <a:pt x="1297" y="2469"/>
                    <a:pt x="1214" y="2386"/>
                  </a:cubicBezTo>
                  <a:close/>
                  <a:moveTo>
                    <a:pt x="1046" y="2678"/>
                  </a:moveTo>
                  <a:cubicBezTo>
                    <a:pt x="1046" y="2716"/>
                    <a:pt x="1060" y="2749"/>
                    <a:pt x="1082" y="2778"/>
                  </a:cubicBezTo>
                  <a:lnTo>
                    <a:pt x="1082" y="2778"/>
                  </a:lnTo>
                  <a:cubicBezTo>
                    <a:pt x="1067" y="2749"/>
                    <a:pt x="1055" y="2717"/>
                    <a:pt x="1046" y="2678"/>
                  </a:cubicBezTo>
                  <a:close/>
                  <a:moveTo>
                    <a:pt x="1004" y="2748"/>
                  </a:moveTo>
                  <a:cubicBezTo>
                    <a:pt x="1000" y="2768"/>
                    <a:pt x="998" y="2786"/>
                    <a:pt x="998" y="2803"/>
                  </a:cubicBezTo>
                  <a:lnTo>
                    <a:pt x="998" y="2803"/>
                  </a:lnTo>
                  <a:cubicBezTo>
                    <a:pt x="998" y="2786"/>
                    <a:pt x="1000" y="2768"/>
                    <a:pt x="1004" y="2748"/>
                  </a:cubicBezTo>
                  <a:close/>
                  <a:moveTo>
                    <a:pt x="1730" y="2818"/>
                  </a:moveTo>
                  <a:cubicBezTo>
                    <a:pt x="1730" y="2818"/>
                    <a:pt x="1730" y="2832"/>
                    <a:pt x="1716" y="2832"/>
                  </a:cubicBezTo>
                  <a:cubicBezTo>
                    <a:pt x="1716" y="2832"/>
                    <a:pt x="1716" y="2818"/>
                    <a:pt x="1730" y="2818"/>
                  </a:cubicBezTo>
                  <a:close/>
                  <a:moveTo>
                    <a:pt x="1082" y="2778"/>
                  </a:moveTo>
                  <a:cubicBezTo>
                    <a:pt x="1098" y="2807"/>
                    <a:pt x="1118" y="2831"/>
                    <a:pt x="1139" y="2851"/>
                  </a:cubicBezTo>
                  <a:lnTo>
                    <a:pt x="1139" y="2851"/>
                  </a:lnTo>
                  <a:lnTo>
                    <a:pt x="1149" y="2841"/>
                  </a:lnTo>
                  <a:lnTo>
                    <a:pt x="1149" y="2841"/>
                  </a:lnTo>
                  <a:cubicBezTo>
                    <a:pt x="1164" y="2852"/>
                    <a:pt x="1180" y="2861"/>
                    <a:pt x="1195" y="2870"/>
                  </a:cubicBezTo>
                  <a:lnTo>
                    <a:pt x="1195" y="2870"/>
                  </a:lnTo>
                  <a:cubicBezTo>
                    <a:pt x="1202" y="2868"/>
                    <a:pt x="1209" y="2865"/>
                    <a:pt x="1214" y="2860"/>
                  </a:cubicBezTo>
                  <a:cubicBezTo>
                    <a:pt x="1200" y="2860"/>
                    <a:pt x="1172" y="2832"/>
                    <a:pt x="1158" y="2832"/>
                  </a:cubicBezTo>
                  <a:lnTo>
                    <a:pt x="1149" y="2841"/>
                  </a:lnTo>
                  <a:lnTo>
                    <a:pt x="1149" y="2841"/>
                  </a:lnTo>
                  <a:cubicBezTo>
                    <a:pt x="1124" y="2822"/>
                    <a:pt x="1100" y="2801"/>
                    <a:pt x="1082" y="2778"/>
                  </a:cubicBezTo>
                  <a:close/>
                  <a:moveTo>
                    <a:pt x="1297" y="2888"/>
                  </a:moveTo>
                  <a:lnTo>
                    <a:pt x="1297" y="2888"/>
                  </a:lnTo>
                  <a:cubicBezTo>
                    <a:pt x="1297" y="2888"/>
                    <a:pt x="1283" y="2888"/>
                    <a:pt x="1283" y="2902"/>
                  </a:cubicBezTo>
                  <a:cubicBezTo>
                    <a:pt x="1283" y="2902"/>
                    <a:pt x="1297" y="2902"/>
                    <a:pt x="1297" y="2888"/>
                  </a:cubicBezTo>
                  <a:close/>
                  <a:moveTo>
                    <a:pt x="1325" y="2888"/>
                  </a:moveTo>
                  <a:cubicBezTo>
                    <a:pt x="1325" y="2888"/>
                    <a:pt x="1311" y="2888"/>
                    <a:pt x="1311" y="2902"/>
                  </a:cubicBezTo>
                  <a:lnTo>
                    <a:pt x="1325" y="2902"/>
                  </a:lnTo>
                  <a:cubicBezTo>
                    <a:pt x="1325" y="2902"/>
                    <a:pt x="1353" y="2902"/>
                    <a:pt x="1353" y="2888"/>
                  </a:cubicBezTo>
                  <a:close/>
                  <a:moveTo>
                    <a:pt x="998" y="2803"/>
                  </a:moveTo>
                  <a:cubicBezTo>
                    <a:pt x="998" y="2863"/>
                    <a:pt x="1021" y="2903"/>
                    <a:pt x="1060" y="2930"/>
                  </a:cubicBezTo>
                  <a:lnTo>
                    <a:pt x="1060" y="2930"/>
                  </a:lnTo>
                  <a:lnTo>
                    <a:pt x="1064" y="2926"/>
                  </a:lnTo>
                  <a:lnTo>
                    <a:pt x="1064" y="2926"/>
                  </a:lnTo>
                  <a:cubicBezTo>
                    <a:pt x="1068" y="2929"/>
                    <a:pt x="1073" y="2932"/>
                    <a:pt x="1078" y="2934"/>
                  </a:cubicBezTo>
                  <a:lnTo>
                    <a:pt x="1078" y="2934"/>
                  </a:lnTo>
                  <a:cubicBezTo>
                    <a:pt x="1080" y="2932"/>
                    <a:pt x="1083" y="2931"/>
                    <a:pt x="1087" y="2930"/>
                  </a:cubicBezTo>
                  <a:lnTo>
                    <a:pt x="1087" y="2930"/>
                  </a:lnTo>
                  <a:cubicBezTo>
                    <a:pt x="1088" y="2923"/>
                    <a:pt x="1088" y="2914"/>
                    <a:pt x="1088" y="2902"/>
                  </a:cubicBezTo>
                  <a:lnTo>
                    <a:pt x="1088" y="2902"/>
                  </a:lnTo>
                  <a:lnTo>
                    <a:pt x="1064" y="2926"/>
                  </a:lnTo>
                  <a:lnTo>
                    <a:pt x="1064" y="2926"/>
                  </a:lnTo>
                  <a:cubicBezTo>
                    <a:pt x="1023" y="2900"/>
                    <a:pt x="999" y="2859"/>
                    <a:pt x="998" y="2803"/>
                  </a:cubicBezTo>
                  <a:close/>
                  <a:moveTo>
                    <a:pt x="1074" y="2944"/>
                  </a:moveTo>
                  <a:cubicBezTo>
                    <a:pt x="1067" y="2950"/>
                    <a:pt x="1053" y="2954"/>
                    <a:pt x="1039" y="2957"/>
                  </a:cubicBezTo>
                  <a:lnTo>
                    <a:pt x="1039" y="2957"/>
                  </a:lnTo>
                  <a:cubicBezTo>
                    <a:pt x="1063" y="2957"/>
                    <a:pt x="1074" y="2956"/>
                    <a:pt x="1074" y="2944"/>
                  </a:cubicBezTo>
                  <a:close/>
                  <a:moveTo>
                    <a:pt x="1043" y="2946"/>
                  </a:moveTo>
                  <a:cubicBezTo>
                    <a:pt x="1037" y="2948"/>
                    <a:pt x="1032" y="2952"/>
                    <a:pt x="1032" y="2957"/>
                  </a:cubicBezTo>
                  <a:lnTo>
                    <a:pt x="1043" y="2946"/>
                  </a:lnTo>
                  <a:close/>
                  <a:moveTo>
                    <a:pt x="1175" y="2877"/>
                  </a:moveTo>
                  <a:cubicBezTo>
                    <a:pt x="1192" y="2888"/>
                    <a:pt x="1209" y="2896"/>
                    <a:pt x="1228" y="2902"/>
                  </a:cubicBezTo>
                  <a:cubicBezTo>
                    <a:pt x="1214" y="2915"/>
                    <a:pt x="1188" y="2941"/>
                    <a:pt x="1186" y="2955"/>
                  </a:cubicBezTo>
                  <a:lnTo>
                    <a:pt x="1186" y="2955"/>
                  </a:lnTo>
                  <a:lnTo>
                    <a:pt x="1182" y="2957"/>
                  </a:lnTo>
                  <a:lnTo>
                    <a:pt x="1158" y="2957"/>
                  </a:lnTo>
                  <a:cubicBezTo>
                    <a:pt x="1150" y="2935"/>
                    <a:pt x="1147" y="2916"/>
                    <a:pt x="1145" y="2897"/>
                  </a:cubicBezTo>
                  <a:lnTo>
                    <a:pt x="1145" y="2897"/>
                  </a:lnTo>
                  <a:cubicBezTo>
                    <a:pt x="1150" y="2895"/>
                    <a:pt x="1154" y="2892"/>
                    <a:pt x="1158" y="2888"/>
                  </a:cubicBezTo>
                  <a:cubicBezTo>
                    <a:pt x="1162" y="2883"/>
                    <a:pt x="1169" y="2880"/>
                    <a:pt x="1175" y="2877"/>
                  </a:cubicBezTo>
                  <a:close/>
                  <a:moveTo>
                    <a:pt x="1039" y="2957"/>
                  </a:moveTo>
                  <a:cubicBezTo>
                    <a:pt x="1037" y="2957"/>
                    <a:pt x="1035" y="2957"/>
                    <a:pt x="1032" y="2957"/>
                  </a:cubicBezTo>
                  <a:cubicBezTo>
                    <a:pt x="1020" y="2957"/>
                    <a:pt x="1008" y="2968"/>
                    <a:pt x="1005" y="2971"/>
                  </a:cubicBezTo>
                  <a:lnTo>
                    <a:pt x="1005" y="2971"/>
                  </a:lnTo>
                  <a:cubicBezTo>
                    <a:pt x="1012" y="2964"/>
                    <a:pt x="1026" y="2961"/>
                    <a:pt x="1039" y="2957"/>
                  </a:cubicBezTo>
                  <a:close/>
                  <a:moveTo>
                    <a:pt x="1005" y="2971"/>
                  </a:moveTo>
                  <a:cubicBezTo>
                    <a:pt x="1005" y="2971"/>
                    <a:pt x="1005" y="2971"/>
                    <a:pt x="1004" y="2971"/>
                  </a:cubicBezTo>
                  <a:lnTo>
                    <a:pt x="1004" y="2971"/>
                  </a:lnTo>
                  <a:cubicBezTo>
                    <a:pt x="1004" y="2971"/>
                    <a:pt x="1005" y="2971"/>
                    <a:pt x="1005" y="2971"/>
                  </a:cubicBezTo>
                  <a:close/>
                  <a:moveTo>
                    <a:pt x="935" y="3013"/>
                  </a:moveTo>
                  <a:cubicBezTo>
                    <a:pt x="931" y="3019"/>
                    <a:pt x="928" y="3025"/>
                    <a:pt x="926" y="3030"/>
                  </a:cubicBezTo>
                  <a:lnTo>
                    <a:pt x="926" y="3030"/>
                  </a:lnTo>
                  <a:cubicBezTo>
                    <a:pt x="948" y="3047"/>
                    <a:pt x="972" y="3055"/>
                    <a:pt x="1004" y="3055"/>
                  </a:cubicBezTo>
                  <a:cubicBezTo>
                    <a:pt x="963" y="3055"/>
                    <a:pt x="949" y="3041"/>
                    <a:pt x="935" y="3013"/>
                  </a:cubicBezTo>
                  <a:close/>
                  <a:moveTo>
                    <a:pt x="907" y="3013"/>
                  </a:moveTo>
                  <a:lnTo>
                    <a:pt x="907" y="3013"/>
                  </a:lnTo>
                  <a:cubicBezTo>
                    <a:pt x="893" y="3035"/>
                    <a:pt x="900" y="3052"/>
                    <a:pt x="922" y="3064"/>
                  </a:cubicBezTo>
                  <a:lnTo>
                    <a:pt x="922" y="3064"/>
                  </a:lnTo>
                  <a:cubicBezTo>
                    <a:pt x="919" y="3055"/>
                    <a:pt x="920" y="3044"/>
                    <a:pt x="926" y="3030"/>
                  </a:cubicBezTo>
                  <a:lnTo>
                    <a:pt x="926" y="3030"/>
                  </a:lnTo>
                  <a:cubicBezTo>
                    <a:pt x="919" y="3025"/>
                    <a:pt x="913" y="3020"/>
                    <a:pt x="907" y="3013"/>
                  </a:cubicBezTo>
                  <a:close/>
                  <a:moveTo>
                    <a:pt x="879" y="2972"/>
                  </a:moveTo>
                  <a:lnTo>
                    <a:pt x="879" y="2972"/>
                  </a:lnTo>
                  <a:cubicBezTo>
                    <a:pt x="817" y="3033"/>
                    <a:pt x="799" y="3073"/>
                    <a:pt x="796" y="3101"/>
                  </a:cubicBezTo>
                  <a:lnTo>
                    <a:pt x="796" y="3101"/>
                  </a:lnTo>
                  <a:cubicBezTo>
                    <a:pt x="795" y="3103"/>
                    <a:pt x="795" y="3106"/>
                    <a:pt x="795" y="3111"/>
                  </a:cubicBezTo>
                  <a:cubicBezTo>
                    <a:pt x="803" y="3134"/>
                    <a:pt x="827" y="3144"/>
                    <a:pt x="862" y="3144"/>
                  </a:cubicBezTo>
                  <a:cubicBezTo>
                    <a:pt x="890" y="3144"/>
                    <a:pt x="925" y="3137"/>
                    <a:pt x="963" y="3125"/>
                  </a:cubicBezTo>
                  <a:cubicBezTo>
                    <a:pt x="976" y="3111"/>
                    <a:pt x="1004" y="3111"/>
                    <a:pt x="1018" y="3097"/>
                  </a:cubicBezTo>
                  <a:lnTo>
                    <a:pt x="1018" y="3097"/>
                  </a:lnTo>
                  <a:cubicBezTo>
                    <a:pt x="967" y="3113"/>
                    <a:pt x="922" y="3121"/>
                    <a:pt x="887" y="3121"/>
                  </a:cubicBezTo>
                  <a:cubicBezTo>
                    <a:pt x="801" y="3121"/>
                    <a:pt x="779" y="3071"/>
                    <a:pt x="879" y="2972"/>
                  </a:cubicBezTo>
                  <a:close/>
                  <a:moveTo>
                    <a:pt x="1004" y="3153"/>
                  </a:moveTo>
                  <a:lnTo>
                    <a:pt x="1004" y="3153"/>
                  </a:lnTo>
                  <a:cubicBezTo>
                    <a:pt x="889" y="3210"/>
                    <a:pt x="775" y="3268"/>
                    <a:pt x="683" y="3294"/>
                  </a:cubicBezTo>
                  <a:lnTo>
                    <a:pt x="683" y="3294"/>
                  </a:lnTo>
                  <a:cubicBezTo>
                    <a:pt x="664" y="3296"/>
                    <a:pt x="642" y="3299"/>
                    <a:pt x="614" y="3306"/>
                  </a:cubicBezTo>
                  <a:lnTo>
                    <a:pt x="599" y="3306"/>
                  </a:lnTo>
                  <a:cubicBezTo>
                    <a:pt x="682" y="3295"/>
                    <a:pt x="843" y="3234"/>
                    <a:pt x="1004" y="3153"/>
                  </a:cubicBezTo>
                  <a:close/>
                  <a:moveTo>
                    <a:pt x="419" y="4032"/>
                  </a:moveTo>
                  <a:lnTo>
                    <a:pt x="419" y="4032"/>
                  </a:lnTo>
                  <a:cubicBezTo>
                    <a:pt x="414" y="4073"/>
                    <a:pt x="408" y="4109"/>
                    <a:pt x="400" y="4140"/>
                  </a:cubicBezTo>
                  <a:lnTo>
                    <a:pt x="400" y="4140"/>
                  </a:lnTo>
                  <a:cubicBezTo>
                    <a:pt x="407" y="4110"/>
                    <a:pt x="413" y="4074"/>
                    <a:pt x="419" y="4032"/>
                  </a:cubicBezTo>
                  <a:close/>
                  <a:moveTo>
                    <a:pt x="25590" y="14554"/>
                  </a:moveTo>
                  <a:cubicBezTo>
                    <a:pt x="25734" y="14598"/>
                    <a:pt x="25954" y="14660"/>
                    <a:pt x="26251" y="14744"/>
                  </a:cubicBezTo>
                  <a:cubicBezTo>
                    <a:pt x="25964" y="14659"/>
                    <a:pt x="25744" y="14595"/>
                    <a:pt x="25590" y="14554"/>
                  </a:cubicBezTo>
                  <a:close/>
                  <a:moveTo>
                    <a:pt x="25572" y="14849"/>
                  </a:moveTo>
                  <a:cubicBezTo>
                    <a:pt x="25620" y="14892"/>
                    <a:pt x="25674" y="14941"/>
                    <a:pt x="25735" y="14995"/>
                  </a:cubicBezTo>
                  <a:cubicBezTo>
                    <a:pt x="25671" y="14937"/>
                    <a:pt x="25616" y="14888"/>
                    <a:pt x="25572" y="14849"/>
                  </a:cubicBezTo>
                  <a:close/>
                  <a:moveTo>
                    <a:pt x="25726" y="14779"/>
                  </a:moveTo>
                  <a:lnTo>
                    <a:pt x="25726" y="14779"/>
                  </a:lnTo>
                  <a:cubicBezTo>
                    <a:pt x="25840" y="14844"/>
                    <a:pt x="25978" y="14920"/>
                    <a:pt x="26140" y="15009"/>
                  </a:cubicBezTo>
                  <a:cubicBezTo>
                    <a:pt x="25976" y="14918"/>
                    <a:pt x="25839" y="14841"/>
                    <a:pt x="25726" y="14779"/>
                  </a:cubicBezTo>
                  <a:close/>
                  <a:moveTo>
                    <a:pt x="25045" y="16633"/>
                  </a:moveTo>
                  <a:cubicBezTo>
                    <a:pt x="25167" y="16667"/>
                    <a:pt x="25328" y="16693"/>
                    <a:pt x="25546" y="16735"/>
                  </a:cubicBezTo>
                  <a:lnTo>
                    <a:pt x="25546" y="16735"/>
                  </a:lnTo>
                  <a:cubicBezTo>
                    <a:pt x="25331" y="16692"/>
                    <a:pt x="25166" y="16651"/>
                    <a:pt x="25045" y="16633"/>
                  </a:cubicBezTo>
                  <a:close/>
                  <a:moveTo>
                    <a:pt x="25546" y="16735"/>
                  </a:moveTo>
                  <a:lnTo>
                    <a:pt x="25546" y="16735"/>
                  </a:lnTo>
                  <a:cubicBezTo>
                    <a:pt x="25576" y="16741"/>
                    <a:pt x="25606" y="16747"/>
                    <a:pt x="25638" y="16753"/>
                  </a:cubicBezTo>
                  <a:cubicBezTo>
                    <a:pt x="25606" y="16746"/>
                    <a:pt x="25576" y="16740"/>
                    <a:pt x="25546" y="16735"/>
                  </a:cubicBezTo>
                  <a:close/>
                  <a:moveTo>
                    <a:pt x="25026" y="16690"/>
                  </a:moveTo>
                  <a:lnTo>
                    <a:pt x="25026" y="16690"/>
                  </a:lnTo>
                  <a:cubicBezTo>
                    <a:pt x="25172" y="16724"/>
                    <a:pt x="25422" y="16771"/>
                    <a:pt x="25777" y="16836"/>
                  </a:cubicBezTo>
                  <a:cubicBezTo>
                    <a:pt x="25423" y="16765"/>
                    <a:pt x="25173" y="16716"/>
                    <a:pt x="25026" y="16690"/>
                  </a:cubicBezTo>
                  <a:close/>
                  <a:moveTo>
                    <a:pt x="25160" y="16852"/>
                  </a:moveTo>
                  <a:lnTo>
                    <a:pt x="25160" y="16852"/>
                  </a:lnTo>
                  <a:cubicBezTo>
                    <a:pt x="25314" y="16912"/>
                    <a:pt x="25534" y="16994"/>
                    <a:pt x="25819" y="17101"/>
                  </a:cubicBezTo>
                  <a:cubicBezTo>
                    <a:pt x="25528" y="16989"/>
                    <a:pt x="25309" y="16906"/>
                    <a:pt x="25160" y="16852"/>
                  </a:cubicBezTo>
                  <a:close/>
                  <a:moveTo>
                    <a:pt x="25356" y="17096"/>
                  </a:moveTo>
                  <a:cubicBezTo>
                    <a:pt x="25482" y="17169"/>
                    <a:pt x="25636" y="17260"/>
                    <a:pt x="25819" y="17366"/>
                  </a:cubicBezTo>
                  <a:cubicBezTo>
                    <a:pt x="25630" y="17255"/>
                    <a:pt x="25477" y="17165"/>
                    <a:pt x="25356" y="17096"/>
                  </a:cubicBezTo>
                  <a:close/>
                  <a:moveTo>
                    <a:pt x="25909" y="18602"/>
                  </a:moveTo>
                  <a:cubicBezTo>
                    <a:pt x="25912" y="18622"/>
                    <a:pt x="25914" y="18643"/>
                    <a:pt x="25917" y="18664"/>
                  </a:cubicBezTo>
                  <a:cubicBezTo>
                    <a:pt x="25914" y="18642"/>
                    <a:pt x="25911" y="18622"/>
                    <a:pt x="25909" y="18602"/>
                  </a:cubicBezTo>
                  <a:close/>
                  <a:moveTo>
                    <a:pt x="2553" y="0"/>
                  </a:moveTo>
                  <a:cubicBezTo>
                    <a:pt x="2539" y="168"/>
                    <a:pt x="2218" y="391"/>
                    <a:pt x="2469" y="461"/>
                  </a:cubicBezTo>
                  <a:cubicBezTo>
                    <a:pt x="2164" y="626"/>
                    <a:pt x="1720" y="872"/>
                    <a:pt x="2119" y="872"/>
                  </a:cubicBezTo>
                  <a:cubicBezTo>
                    <a:pt x="2158" y="872"/>
                    <a:pt x="2204" y="870"/>
                    <a:pt x="2260" y="865"/>
                  </a:cubicBezTo>
                  <a:lnTo>
                    <a:pt x="2260" y="865"/>
                  </a:lnTo>
                  <a:cubicBezTo>
                    <a:pt x="1734" y="999"/>
                    <a:pt x="1581" y="1385"/>
                    <a:pt x="1718" y="1385"/>
                  </a:cubicBezTo>
                  <a:cubicBezTo>
                    <a:pt x="1758" y="1385"/>
                    <a:pt x="1822" y="1353"/>
                    <a:pt x="1909" y="1272"/>
                  </a:cubicBezTo>
                  <a:lnTo>
                    <a:pt x="1909" y="1272"/>
                  </a:lnTo>
                  <a:cubicBezTo>
                    <a:pt x="1850" y="1340"/>
                    <a:pt x="1815" y="1414"/>
                    <a:pt x="1772" y="1479"/>
                  </a:cubicBezTo>
                  <a:cubicBezTo>
                    <a:pt x="1730" y="1786"/>
                    <a:pt x="1744" y="1995"/>
                    <a:pt x="1744" y="2051"/>
                  </a:cubicBezTo>
                  <a:cubicBezTo>
                    <a:pt x="1786" y="2162"/>
                    <a:pt x="1799" y="2232"/>
                    <a:pt x="1799" y="2246"/>
                  </a:cubicBezTo>
                  <a:cubicBezTo>
                    <a:pt x="1798" y="2248"/>
                    <a:pt x="1797" y="2249"/>
                    <a:pt x="1795" y="2249"/>
                  </a:cubicBezTo>
                  <a:cubicBezTo>
                    <a:pt x="1772" y="2249"/>
                    <a:pt x="1683" y="2094"/>
                    <a:pt x="1451" y="1773"/>
                  </a:cubicBezTo>
                  <a:lnTo>
                    <a:pt x="1451" y="1773"/>
                  </a:lnTo>
                  <a:cubicBezTo>
                    <a:pt x="1702" y="2121"/>
                    <a:pt x="1813" y="2330"/>
                    <a:pt x="1841" y="2330"/>
                  </a:cubicBezTo>
                  <a:cubicBezTo>
                    <a:pt x="1841" y="2334"/>
                    <a:pt x="1840" y="2336"/>
                    <a:pt x="1838" y="2336"/>
                  </a:cubicBezTo>
                  <a:cubicBezTo>
                    <a:pt x="1834" y="2336"/>
                    <a:pt x="1825" y="2329"/>
                    <a:pt x="1813" y="2315"/>
                  </a:cubicBezTo>
                  <a:lnTo>
                    <a:pt x="1813" y="2315"/>
                  </a:lnTo>
                  <a:cubicBezTo>
                    <a:pt x="1826" y="2333"/>
                    <a:pt x="1835" y="2344"/>
                    <a:pt x="1839" y="2346"/>
                  </a:cubicBezTo>
                  <a:lnTo>
                    <a:pt x="1839" y="2346"/>
                  </a:lnTo>
                  <a:cubicBezTo>
                    <a:pt x="1835" y="2349"/>
                    <a:pt x="1831" y="2350"/>
                    <a:pt x="1826" y="2350"/>
                  </a:cubicBezTo>
                  <a:cubicBezTo>
                    <a:pt x="1792" y="2350"/>
                    <a:pt x="1729" y="2285"/>
                    <a:pt x="1646" y="2190"/>
                  </a:cubicBezTo>
                  <a:cubicBezTo>
                    <a:pt x="1577" y="2108"/>
                    <a:pt x="1494" y="2025"/>
                    <a:pt x="1385" y="1915"/>
                  </a:cubicBezTo>
                  <a:lnTo>
                    <a:pt x="1385" y="1915"/>
                  </a:lnTo>
                  <a:cubicBezTo>
                    <a:pt x="1494" y="2025"/>
                    <a:pt x="1577" y="2108"/>
                    <a:pt x="1632" y="2190"/>
                  </a:cubicBezTo>
                  <a:cubicBezTo>
                    <a:pt x="1562" y="2107"/>
                    <a:pt x="1451" y="1995"/>
                    <a:pt x="1325" y="1883"/>
                  </a:cubicBezTo>
                  <a:lnTo>
                    <a:pt x="1325" y="1883"/>
                  </a:lnTo>
                  <a:cubicBezTo>
                    <a:pt x="1590" y="2134"/>
                    <a:pt x="1730" y="2330"/>
                    <a:pt x="1786" y="2386"/>
                  </a:cubicBezTo>
                  <a:lnTo>
                    <a:pt x="1799" y="2400"/>
                  </a:lnTo>
                  <a:lnTo>
                    <a:pt x="1786" y="2400"/>
                  </a:lnTo>
                  <a:cubicBezTo>
                    <a:pt x="1716" y="2330"/>
                    <a:pt x="1576" y="2176"/>
                    <a:pt x="1325" y="1967"/>
                  </a:cubicBezTo>
                  <a:lnTo>
                    <a:pt x="1325" y="1967"/>
                  </a:lnTo>
                  <a:cubicBezTo>
                    <a:pt x="1562" y="2176"/>
                    <a:pt x="1702" y="2330"/>
                    <a:pt x="1772" y="2400"/>
                  </a:cubicBezTo>
                  <a:cubicBezTo>
                    <a:pt x="1702" y="2386"/>
                    <a:pt x="1535" y="2246"/>
                    <a:pt x="1257" y="2024"/>
                  </a:cubicBezTo>
                  <a:lnTo>
                    <a:pt x="1257" y="2024"/>
                  </a:lnTo>
                  <a:cubicBezTo>
                    <a:pt x="1535" y="2246"/>
                    <a:pt x="1716" y="2400"/>
                    <a:pt x="1786" y="2413"/>
                  </a:cubicBezTo>
                  <a:lnTo>
                    <a:pt x="1799" y="2441"/>
                  </a:lnTo>
                  <a:lnTo>
                    <a:pt x="1799" y="2441"/>
                  </a:lnTo>
                  <a:cubicBezTo>
                    <a:pt x="1799" y="2441"/>
                    <a:pt x="1799" y="2441"/>
                    <a:pt x="1799" y="2441"/>
                  </a:cubicBezTo>
                  <a:lnTo>
                    <a:pt x="1799" y="2441"/>
                  </a:lnTo>
                  <a:cubicBezTo>
                    <a:pt x="1799" y="2441"/>
                    <a:pt x="1799" y="2441"/>
                    <a:pt x="1799" y="2441"/>
                  </a:cubicBezTo>
                  <a:lnTo>
                    <a:pt x="1799" y="2441"/>
                  </a:lnTo>
                  <a:lnTo>
                    <a:pt x="1799" y="2441"/>
                  </a:lnTo>
                  <a:cubicBezTo>
                    <a:pt x="1802" y="2442"/>
                    <a:pt x="1805" y="2442"/>
                    <a:pt x="1807" y="2442"/>
                  </a:cubicBezTo>
                  <a:cubicBezTo>
                    <a:pt x="1810" y="2442"/>
                    <a:pt x="1812" y="2442"/>
                    <a:pt x="1813" y="2441"/>
                  </a:cubicBezTo>
                  <a:lnTo>
                    <a:pt x="1841" y="2441"/>
                  </a:lnTo>
                  <a:cubicBezTo>
                    <a:pt x="1827" y="2413"/>
                    <a:pt x="1827" y="2413"/>
                    <a:pt x="1799" y="2413"/>
                  </a:cubicBezTo>
                  <a:lnTo>
                    <a:pt x="1841" y="2413"/>
                  </a:lnTo>
                  <a:lnTo>
                    <a:pt x="1855" y="2441"/>
                  </a:lnTo>
                  <a:lnTo>
                    <a:pt x="1841" y="2441"/>
                  </a:lnTo>
                  <a:cubicBezTo>
                    <a:pt x="1835" y="2452"/>
                    <a:pt x="1825" y="2457"/>
                    <a:pt x="1810" y="2457"/>
                  </a:cubicBezTo>
                  <a:cubicBezTo>
                    <a:pt x="1732" y="2457"/>
                    <a:pt x="1535" y="2301"/>
                    <a:pt x="1228" y="2065"/>
                  </a:cubicBezTo>
                  <a:lnTo>
                    <a:pt x="1228" y="2065"/>
                  </a:lnTo>
                  <a:cubicBezTo>
                    <a:pt x="1565" y="2330"/>
                    <a:pt x="1746" y="2481"/>
                    <a:pt x="1798" y="2481"/>
                  </a:cubicBezTo>
                  <a:cubicBezTo>
                    <a:pt x="1801" y="2481"/>
                    <a:pt x="1803" y="2480"/>
                    <a:pt x="1805" y="2480"/>
                  </a:cubicBezTo>
                  <a:lnTo>
                    <a:pt x="1805" y="2480"/>
                  </a:lnTo>
                  <a:cubicBezTo>
                    <a:pt x="1800" y="2483"/>
                    <a:pt x="1793" y="2485"/>
                    <a:pt x="1785" y="2485"/>
                  </a:cubicBezTo>
                  <a:cubicBezTo>
                    <a:pt x="1733" y="2485"/>
                    <a:pt x="1619" y="2410"/>
                    <a:pt x="1444" y="2293"/>
                  </a:cubicBezTo>
                  <a:lnTo>
                    <a:pt x="1444" y="2293"/>
                  </a:lnTo>
                  <a:cubicBezTo>
                    <a:pt x="1455" y="2301"/>
                    <a:pt x="1465" y="2310"/>
                    <a:pt x="1474" y="2318"/>
                  </a:cubicBezTo>
                  <a:lnTo>
                    <a:pt x="1474" y="2318"/>
                  </a:lnTo>
                  <a:cubicBezTo>
                    <a:pt x="1467" y="2312"/>
                    <a:pt x="1459" y="2307"/>
                    <a:pt x="1451" y="2302"/>
                  </a:cubicBezTo>
                  <a:lnTo>
                    <a:pt x="1451" y="2302"/>
                  </a:lnTo>
                  <a:cubicBezTo>
                    <a:pt x="1460" y="2308"/>
                    <a:pt x="1469" y="2314"/>
                    <a:pt x="1478" y="2321"/>
                  </a:cubicBezTo>
                  <a:lnTo>
                    <a:pt x="1478" y="2321"/>
                  </a:lnTo>
                  <a:cubicBezTo>
                    <a:pt x="1684" y="2490"/>
                    <a:pt x="1823" y="2601"/>
                    <a:pt x="1869" y="2601"/>
                  </a:cubicBezTo>
                  <a:cubicBezTo>
                    <a:pt x="1876" y="2601"/>
                    <a:pt x="1880" y="2599"/>
                    <a:pt x="1883" y="2595"/>
                  </a:cubicBezTo>
                  <a:lnTo>
                    <a:pt x="1883" y="2595"/>
                  </a:lnTo>
                  <a:cubicBezTo>
                    <a:pt x="1869" y="2623"/>
                    <a:pt x="1813" y="2665"/>
                    <a:pt x="1772" y="2665"/>
                  </a:cubicBezTo>
                  <a:lnTo>
                    <a:pt x="1772" y="2637"/>
                  </a:lnTo>
                  <a:lnTo>
                    <a:pt x="1744" y="2665"/>
                  </a:lnTo>
                  <a:cubicBezTo>
                    <a:pt x="1725" y="2668"/>
                    <a:pt x="1705" y="2669"/>
                    <a:pt x="1685" y="2669"/>
                  </a:cubicBezTo>
                  <a:cubicBezTo>
                    <a:pt x="1615" y="2669"/>
                    <a:pt x="1537" y="2649"/>
                    <a:pt x="1451" y="2595"/>
                  </a:cubicBezTo>
                  <a:cubicBezTo>
                    <a:pt x="1367" y="2539"/>
                    <a:pt x="1255" y="2483"/>
                    <a:pt x="1172" y="2386"/>
                  </a:cubicBezTo>
                  <a:lnTo>
                    <a:pt x="1172" y="2386"/>
                  </a:lnTo>
                  <a:cubicBezTo>
                    <a:pt x="1283" y="2553"/>
                    <a:pt x="1451" y="2665"/>
                    <a:pt x="1604" y="2678"/>
                  </a:cubicBezTo>
                  <a:cubicBezTo>
                    <a:pt x="1632" y="2678"/>
                    <a:pt x="1646" y="2692"/>
                    <a:pt x="1660" y="2692"/>
                  </a:cubicBezTo>
                  <a:cubicBezTo>
                    <a:pt x="1646" y="2692"/>
                    <a:pt x="1632" y="2678"/>
                    <a:pt x="1632" y="2678"/>
                  </a:cubicBezTo>
                  <a:cubicBezTo>
                    <a:pt x="1660" y="2678"/>
                    <a:pt x="1688" y="2685"/>
                    <a:pt x="1720" y="2685"/>
                  </a:cubicBezTo>
                  <a:cubicBezTo>
                    <a:pt x="1736" y="2685"/>
                    <a:pt x="1753" y="2683"/>
                    <a:pt x="1772" y="2678"/>
                  </a:cubicBezTo>
                  <a:lnTo>
                    <a:pt x="1772" y="2678"/>
                  </a:lnTo>
                  <a:lnTo>
                    <a:pt x="1772" y="2678"/>
                  </a:lnTo>
                  <a:cubicBezTo>
                    <a:pt x="1799" y="2678"/>
                    <a:pt x="1841" y="2665"/>
                    <a:pt x="1869" y="2665"/>
                  </a:cubicBezTo>
                  <a:lnTo>
                    <a:pt x="1869" y="2678"/>
                  </a:lnTo>
                  <a:lnTo>
                    <a:pt x="1869" y="2706"/>
                  </a:lnTo>
                  <a:cubicBezTo>
                    <a:pt x="1883" y="2692"/>
                    <a:pt x="1911" y="2692"/>
                    <a:pt x="1925" y="2678"/>
                  </a:cubicBezTo>
                  <a:lnTo>
                    <a:pt x="1925" y="2678"/>
                  </a:lnTo>
                  <a:cubicBezTo>
                    <a:pt x="1925" y="2692"/>
                    <a:pt x="1883" y="2692"/>
                    <a:pt x="1869" y="2706"/>
                  </a:cubicBezTo>
                  <a:cubicBezTo>
                    <a:pt x="1869" y="2734"/>
                    <a:pt x="1869" y="2748"/>
                    <a:pt x="1883" y="2762"/>
                  </a:cubicBezTo>
                  <a:cubicBezTo>
                    <a:pt x="1869" y="2776"/>
                    <a:pt x="1855" y="2804"/>
                    <a:pt x="1813" y="2818"/>
                  </a:cubicBezTo>
                  <a:lnTo>
                    <a:pt x="1716" y="2818"/>
                  </a:lnTo>
                  <a:cubicBezTo>
                    <a:pt x="1674" y="2832"/>
                    <a:pt x="1646" y="2846"/>
                    <a:pt x="1590" y="2874"/>
                  </a:cubicBezTo>
                  <a:cubicBezTo>
                    <a:pt x="1562" y="2888"/>
                    <a:pt x="1520" y="2888"/>
                    <a:pt x="1493" y="2902"/>
                  </a:cubicBezTo>
                  <a:cubicBezTo>
                    <a:pt x="1423" y="2957"/>
                    <a:pt x="1311" y="2985"/>
                    <a:pt x="1242" y="3013"/>
                  </a:cubicBezTo>
                  <a:cubicBezTo>
                    <a:pt x="1228" y="3013"/>
                    <a:pt x="1214" y="3027"/>
                    <a:pt x="1172" y="3027"/>
                  </a:cubicBezTo>
                  <a:cubicBezTo>
                    <a:pt x="1141" y="3035"/>
                    <a:pt x="1114" y="3038"/>
                    <a:pt x="1089" y="3040"/>
                  </a:cubicBezTo>
                  <a:lnTo>
                    <a:pt x="1089" y="3040"/>
                  </a:lnTo>
                  <a:cubicBezTo>
                    <a:pt x="1090" y="3040"/>
                    <a:pt x="1090" y="3040"/>
                    <a:pt x="1090" y="3039"/>
                  </a:cubicBezTo>
                  <a:lnTo>
                    <a:pt x="1090" y="3039"/>
                  </a:lnTo>
                  <a:cubicBezTo>
                    <a:pt x="1075" y="3041"/>
                    <a:pt x="1061" y="3041"/>
                    <a:pt x="1046" y="3041"/>
                  </a:cubicBezTo>
                  <a:lnTo>
                    <a:pt x="1046" y="3041"/>
                  </a:lnTo>
                  <a:cubicBezTo>
                    <a:pt x="1086" y="3028"/>
                    <a:pt x="1113" y="3015"/>
                    <a:pt x="1151" y="2978"/>
                  </a:cubicBezTo>
                  <a:lnTo>
                    <a:pt x="1151" y="2978"/>
                  </a:lnTo>
                  <a:lnTo>
                    <a:pt x="1158" y="2985"/>
                  </a:lnTo>
                  <a:cubicBezTo>
                    <a:pt x="1144" y="3012"/>
                    <a:pt x="1106" y="3026"/>
                    <a:pt x="1090" y="3039"/>
                  </a:cubicBezTo>
                  <a:lnTo>
                    <a:pt x="1090" y="3039"/>
                  </a:lnTo>
                  <a:cubicBezTo>
                    <a:pt x="1109" y="3038"/>
                    <a:pt x="1130" y="3034"/>
                    <a:pt x="1158" y="3027"/>
                  </a:cubicBezTo>
                  <a:cubicBezTo>
                    <a:pt x="1172" y="3027"/>
                    <a:pt x="1186" y="3013"/>
                    <a:pt x="1214" y="3013"/>
                  </a:cubicBezTo>
                  <a:cubicBezTo>
                    <a:pt x="1283" y="2985"/>
                    <a:pt x="1353" y="2957"/>
                    <a:pt x="1423" y="2916"/>
                  </a:cubicBezTo>
                  <a:lnTo>
                    <a:pt x="1325" y="2916"/>
                  </a:lnTo>
                  <a:cubicBezTo>
                    <a:pt x="1283" y="2957"/>
                    <a:pt x="1228" y="2971"/>
                    <a:pt x="1172" y="2985"/>
                  </a:cubicBezTo>
                  <a:cubicBezTo>
                    <a:pt x="1214" y="2971"/>
                    <a:pt x="1255" y="2957"/>
                    <a:pt x="1297" y="2916"/>
                  </a:cubicBezTo>
                  <a:lnTo>
                    <a:pt x="1311" y="2902"/>
                  </a:lnTo>
                  <a:lnTo>
                    <a:pt x="1297" y="2902"/>
                  </a:lnTo>
                  <a:cubicBezTo>
                    <a:pt x="1283" y="2902"/>
                    <a:pt x="1283" y="2916"/>
                    <a:pt x="1255" y="2916"/>
                  </a:cubicBezTo>
                  <a:lnTo>
                    <a:pt x="1240" y="2924"/>
                  </a:lnTo>
                  <a:lnTo>
                    <a:pt x="1240" y="2924"/>
                  </a:lnTo>
                  <a:cubicBezTo>
                    <a:pt x="1249" y="2914"/>
                    <a:pt x="1255" y="2911"/>
                    <a:pt x="1255" y="2902"/>
                  </a:cubicBezTo>
                  <a:lnTo>
                    <a:pt x="1283" y="2902"/>
                  </a:lnTo>
                  <a:cubicBezTo>
                    <a:pt x="1255" y="2902"/>
                    <a:pt x="1242" y="2888"/>
                    <a:pt x="1228" y="2888"/>
                  </a:cubicBezTo>
                  <a:cubicBezTo>
                    <a:pt x="1217" y="2882"/>
                    <a:pt x="1206" y="2877"/>
                    <a:pt x="1195" y="2870"/>
                  </a:cubicBezTo>
                  <a:lnTo>
                    <a:pt x="1195" y="2870"/>
                  </a:lnTo>
                  <a:cubicBezTo>
                    <a:pt x="1189" y="2873"/>
                    <a:pt x="1182" y="2875"/>
                    <a:pt x="1175" y="2877"/>
                  </a:cubicBezTo>
                  <a:lnTo>
                    <a:pt x="1175" y="2877"/>
                  </a:lnTo>
                  <a:cubicBezTo>
                    <a:pt x="1164" y="2871"/>
                    <a:pt x="1154" y="2863"/>
                    <a:pt x="1144" y="2855"/>
                  </a:cubicBezTo>
                  <a:lnTo>
                    <a:pt x="1144" y="2855"/>
                  </a:lnTo>
                  <a:cubicBezTo>
                    <a:pt x="1144" y="2852"/>
                    <a:pt x="1144" y="2850"/>
                    <a:pt x="1144" y="2848"/>
                  </a:cubicBezTo>
                  <a:lnTo>
                    <a:pt x="1144" y="2848"/>
                  </a:lnTo>
                  <a:cubicBezTo>
                    <a:pt x="1144" y="2850"/>
                    <a:pt x="1144" y="2852"/>
                    <a:pt x="1144" y="2855"/>
                  </a:cubicBezTo>
                  <a:lnTo>
                    <a:pt x="1144" y="2855"/>
                  </a:lnTo>
                  <a:cubicBezTo>
                    <a:pt x="1142" y="2853"/>
                    <a:pt x="1141" y="2852"/>
                    <a:pt x="1139" y="2851"/>
                  </a:cubicBezTo>
                  <a:lnTo>
                    <a:pt x="1139" y="2851"/>
                  </a:lnTo>
                  <a:lnTo>
                    <a:pt x="1102" y="2888"/>
                  </a:lnTo>
                  <a:lnTo>
                    <a:pt x="1074" y="2888"/>
                  </a:lnTo>
                  <a:cubicBezTo>
                    <a:pt x="1074" y="2888"/>
                    <a:pt x="1088" y="2888"/>
                    <a:pt x="1088" y="2902"/>
                  </a:cubicBezTo>
                  <a:lnTo>
                    <a:pt x="1102" y="2930"/>
                  </a:lnTo>
                  <a:cubicBezTo>
                    <a:pt x="1122" y="2910"/>
                    <a:pt x="1134" y="2904"/>
                    <a:pt x="1145" y="2898"/>
                  </a:cubicBezTo>
                  <a:lnTo>
                    <a:pt x="1145" y="2898"/>
                  </a:lnTo>
                  <a:cubicBezTo>
                    <a:pt x="1146" y="2918"/>
                    <a:pt x="1150" y="2933"/>
                    <a:pt x="1158" y="2957"/>
                  </a:cubicBezTo>
                  <a:cubicBezTo>
                    <a:pt x="1131" y="2954"/>
                    <a:pt x="1107" y="2948"/>
                    <a:pt x="1086" y="2938"/>
                  </a:cubicBezTo>
                  <a:lnTo>
                    <a:pt x="1086" y="2938"/>
                  </a:lnTo>
                  <a:cubicBezTo>
                    <a:pt x="1091" y="2934"/>
                    <a:pt x="1094" y="2930"/>
                    <a:pt x="1102" y="2930"/>
                  </a:cubicBezTo>
                  <a:cubicBezTo>
                    <a:pt x="1097" y="2930"/>
                    <a:pt x="1091" y="2930"/>
                    <a:pt x="1087" y="2930"/>
                  </a:cubicBezTo>
                  <a:lnTo>
                    <a:pt x="1087" y="2930"/>
                  </a:lnTo>
                  <a:cubicBezTo>
                    <a:pt x="1086" y="2933"/>
                    <a:pt x="1086" y="2936"/>
                    <a:pt x="1085" y="2937"/>
                  </a:cubicBezTo>
                  <a:lnTo>
                    <a:pt x="1085" y="2937"/>
                  </a:lnTo>
                  <a:cubicBezTo>
                    <a:pt x="1082" y="2936"/>
                    <a:pt x="1080" y="2935"/>
                    <a:pt x="1078" y="2934"/>
                  </a:cubicBezTo>
                  <a:lnTo>
                    <a:pt x="1078" y="2934"/>
                  </a:lnTo>
                  <a:cubicBezTo>
                    <a:pt x="1076" y="2935"/>
                    <a:pt x="1075" y="2937"/>
                    <a:pt x="1075" y="2940"/>
                  </a:cubicBezTo>
                  <a:lnTo>
                    <a:pt x="1075" y="2940"/>
                  </a:lnTo>
                  <a:cubicBezTo>
                    <a:pt x="1069" y="2937"/>
                    <a:pt x="1064" y="2934"/>
                    <a:pt x="1060" y="2930"/>
                  </a:cubicBezTo>
                  <a:lnTo>
                    <a:pt x="1060" y="2930"/>
                  </a:lnTo>
                  <a:lnTo>
                    <a:pt x="1043" y="2946"/>
                  </a:lnTo>
                  <a:lnTo>
                    <a:pt x="1043" y="2946"/>
                  </a:lnTo>
                  <a:cubicBezTo>
                    <a:pt x="1053" y="2944"/>
                    <a:pt x="1066" y="2944"/>
                    <a:pt x="1074" y="2944"/>
                  </a:cubicBezTo>
                  <a:cubicBezTo>
                    <a:pt x="1074" y="2942"/>
                    <a:pt x="1074" y="2941"/>
                    <a:pt x="1075" y="2940"/>
                  </a:cubicBezTo>
                  <a:lnTo>
                    <a:pt x="1075" y="2940"/>
                  </a:lnTo>
                  <a:cubicBezTo>
                    <a:pt x="1076" y="2941"/>
                    <a:pt x="1078" y="2942"/>
                    <a:pt x="1079" y="2943"/>
                  </a:cubicBezTo>
                  <a:lnTo>
                    <a:pt x="1079" y="2943"/>
                  </a:lnTo>
                  <a:cubicBezTo>
                    <a:pt x="1078" y="2943"/>
                    <a:pt x="1076" y="2944"/>
                    <a:pt x="1074" y="2944"/>
                  </a:cubicBezTo>
                  <a:lnTo>
                    <a:pt x="1074" y="2944"/>
                  </a:lnTo>
                  <a:cubicBezTo>
                    <a:pt x="1076" y="2944"/>
                    <a:pt x="1078" y="2943"/>
                    <a:pt x="1080" y="2943"/>
                  </a:cubicBezTo>
                  <a:lnTo>
                    <a:pt x="1080" y="2943"/>
                  </a:lnTo>
                  <a:cubicBezTo>
                    <a:pt x="1102" y="2955"/>
                    <a:pt x="1129" y="2964"/>
                    <a:pt x="1158" y="2971"/>
                  </a:cubicBezTo>
                  <a:cubicBezTo>
                    <a:pt x="1161" y="2968"/>
                    <a:pt x="1166" y="2966"/>
                    <a:pt x="1172" y="2963"/>
                  </a:cubicBezTo>
                  <a:lnTo>
                    <a:pt x="1172" y="2963"/>
                  </a:lnTo>
                  <a:lnTo>
                    <a:pt x="1158" y="2971"/>
                  </a:lnTo>
                  <a:cubicBezTo>
                    <a:pt x="1155" y="2974"/>
                    <a:pt x="1153" y="2976"/>
                    <a:pt x="1151" y="2978"/>
                  </a:cubicBezTo>
                  <a:lnTo>
                    <a:pt x="1151" y="2978"/>
                  </a:lnTo>
                  <a:lnTo>
                    <a:pt x="1144" y="2971"/>
                  </a:lnTo>
                  <a:cubicBezTo>
                    <a:pt x="1116" y="3013"/>
                    <a:pt x="1088" y="3027"/>
                    <a:pt x="1046" y="3041"/>
                  </a:cubicBezTo>
                  <a:lnTo>
                    <a:pt x="1046" y="3041"/>
                  </a:lnTo>
                  <a:cubicBezTo>
                    <a:pt x="1042" y="3041"/>
                    <a:pt x="1037" y="3041"/>
                    <a:pt x="1032" y="3041"/>
                  </a:cubicBezTo>
                  <a:cubicBezTo>
                    <a:pt x="1037" y="3041"/>
                    <a:pt x="1042" y="3041"/>
                    <a:pt x="1046" y="3041"/>
                  </a:cubicBezTo>
                  <a:lnTo>
                    <a:pt x="1046" y="3041"/>
                  </a:lnTo>
                  <a:cubicBezTo>
                    <a:pt x="1046" y="3041"/>
                    <a:pt x="1046" y="3041"/>
                    <a:pt x="1046" y="3041"/>
                  </a:cubicBezTo>
                  <a:cubicBezTo>
                    <a:pt x="1046" y="3041"/>
                    <a:pt x="1046" y="3041"/>
                    <a:pt x="1046" y="3041"/>
                  </a:cubicBezTo>
                  <a:lnTo>
                    <a:pt x="1046" y="3041"/>
                  </a:lnTo>
                  <a:cubicBezTo>
                    <a:pt x="1060" y="3041"/>
                    <a:pt x="1075" y="3041"/>
                    <a:pt x="1089" y="3040"/>
                  </a:cubicBezTo>
                  <a:lnTo>
                    <a:pt x="1089" y="3040"/>
                  </a:lnTo>
                  <a:cubicBezTo>
                    <a:pt x="1089" y="3040"/>
                    <a:pt x="1088" y="3041"/>
                    <a:pt x="1088" y="3041"/>
                  </a:cubicBezTo>
                  <a:lnTo>
                    <a:pt x="1032" y="3041"/>
                  </a:lnTo>
                  <a:cubicBezTo>
                    <a:pt x="1032" y="3041"/>
                    <a:pt x="1018" y="3041"/>
                    <a:pt x="1018" y="3055"/>
                  </a:cubicBezTo>
                  <a:lnTo>
                    <a:pt x="1032" y="3055"/>
                  </a:lnTo>
                  <a:cubicBezTo>
                    <a:pt x="1046" y="3055"/>
                    <a:pt x="1074" y="3041"/>
                    <a:pt x="1088" y="3041"/>
                  </a:cubicBezTo>
                  <a:lnTo>
                    <a:pt x="1088" y="3041"/>
                  </a:lnTo>
                  <a:lnTo>
                    <a:pt x="1046" y="3083"/>
                  </a:lnTo>
                  <a:lnTo>
                    <a:pt x="1032" y="3083"/>
                  </a:lnTo>
                  <a:cubicBezTo>
                    <a:pt x="1018" y="3083"/>
                    <a:pt x="1018" y="3055"/>
                    <a:pt x="1004" y="3055"/>
                  </a:cubicBezTo>
                  <a:lnTo>
                    <a:pt x="1004" y="3055"/>
                  </a:lnTo>
                  <a:cubicBezTo>
                    <a:pt x="1018" y="3083"/>
                    <a:pt x="1018" y="3083"/>
                    <a:pt x="1032" y="3083"/>
                  </a:cubicBezTo>
                  <a:lnTo>
                    <a:pt x="1018" y="3083"/>
                  </a:lnTo>
                  <a:cubicBezTo>
                    <a:pt x="977" y="3083"/>
                    <a:pt x="943" y="3076"/>
                    <a:pt x="922" y="3064"/>
                  </a:cubicBezTo>
                  <a:lnTo>
                    <a:pt x="922" y="3064"/>
                  </a:lnTo>
                  <a:cubicBezTo>
                    <a:pt x="930" y="3090"/>
                    <a:pt x="971" y="3097"/>
                    <a:pt x="1018" y="3097"/>
                  </a:cubicBezTo>
                  <a:lnTo>
                    <a:pt x="1032" y="3097"/>
                  </a:lnTo>
                  <a:cubicBezTo>
                    <a:pt x="1018" y="3097"/>
                    <a:pt x="1018" y="3111"/>
                    <a:pt x="1004" y="3125"/>
                  </a:cubicBezTo>
                  <a:lnTo>
                    <a:pt x="976" y="3153"/>
                  </a:lnTo>
                  <a:lnTo>
                    <a:pt x="963" y="3153"/>
                  </a:lnTo>
                  <a:cubicBezTo>
                    <a:pt x="963" y="3153"/>
                    <a:pt x="949" y="3153"/>
                    <a:pt x="949" y="3167"/>
                  </a:cubicBezTo>
                  <a:cubicBezTo>
                    <a:pt x="823" y="3236"/>
                    <a:pt x="698" y="3292"/>
                    <a:pt x="628" y="3292"/>
                  </a:cubicBezTo>
                  <a:cubicBezTo>
                    <a:pt x="607" y="3299"/>
                    <a:pt x="589" y="3303"/>
                    <a:pt x="581" y="3303"/>
                  </a:cubicBezTo>
                  <a:cubicBezTo>
                    <a:pt x="572" y="3303"/>
                    <a:pt x="572" y="3299"/>
                    <a:pt x="586" y="3292"/>
                  </a:cubicBezTo>
                  <a:lnTo>
                    <a:pt x="586" y="3292"/>
                  </a:lnTo>
                  <a:cubicBezTo>
                    <a:pt x="566" y="3297"/>
                    <a:pt x="551" y="3302"/>
                    <a:pt x="542" y="3306"/>
                  </a:cubicBezTo>
                  <a:lnTo>
                    <a:pt x="530" y="3306"/>
                  </a:lnTo>
                  <a:cubicBezTo>
                    <a:pt x="516" y="3320"/>
                    <a:pt x="488" y="3320"/>
                    <a:pt x="488" y="3320"/>
                  </a:cubicBezTo>
                  <a:cubicBezTo>
                    <a:pt x="488" y="3320"/>
                    <a:pt x="490" y="3320"/>
                    <a:pt x="492" y="3320"/>
                  </a:cubicBezTo>
                  <a:lnTo>
                    <a:pt x="492" y="3320"/>
                  </a:lnTo>
                  <a:cubicBezTo>
                    <a:pt x="491" y="3320"/>
                    <a:pt x="489" y="3320"/>
                    <a:pt x="488" y="3320"/>
                  </a:cubicBezTo>
                  <a:cubicBezTo>
                    <a:pt x="443" y="3328"/>
                    <a:pt x="405" y="3340"/>
                    <a:pt x="381" y="3340"/>
                  </a:cubicBezTo>
                  <a:cubicBezTo>
                    <a:pt x="360" y="3340"/>
                    <a:pt x="349" y="3331"/>
                    <a:pt x="349" y="3306"/>
                  </a:cubicBezTo>
                  <a:lnTo>
                    <a:pt x="349" y="3306"/>
                  </a:lnTo>
                  <a:cubicBezTo>
                    <a:pt x="342" y="3348"/>
                    <a:pt x="366" y="3362"/>
                    <a:pt x="424" y="3362"/>
                  </a:cubicBezTo>
                  <a:cubicBezTo>
                    <a:pt x="481" y="3362"/>
                    <a:pt x="572" y="3348"/>
                    <a:pt x="697" y="3334"/>
                  </a:cubicBezTo>
                  <a:lnTo>
                    <a:pt x="697" y="3334"/>
                  </a:lnTo>
                  <a:cubicBezTo>
                    <a:pt x="540" y="3352"/>
                    <a:pt x="426" y="3397"/>
                    <a:pt x="357" y="3397"/>
                  </a:cubicBezTo>
                  <a:cubicBezTo>
                    <a:pt x="315" y="3397"/>
                    <a:pt x="289" y="3381"/>
                    <a:pt x="279" y="3334"/>
                  </a:cubicBezTo>
                  <a:lnTo>
                    <a:pt x="279" y="3334"/>
                  </a:lnTo>
                  <a:cubicBezTo>
                    <a:pt x="269" y="3432"/>
                    <a:pt x="308" y="3496"/>
                    <a:pt x="428" y="3496"/>
                  </a:cubicBezTo>
                  <a:cubicBezTo>
                    <a:pt x="479" y="3496"/>
                    <a:pt x="545" y="3484"/>
                    <a:pt x="628" y="3460"/>
                  </a:cubicBezTo>
                  <a:lnTo>
                    <a:pt x="628" y="3460"/>
                  </a:lnTo>
                  <a:cubicBezTo>
                    <a:pt x="478" y="3505"/>
                    <a:pt x="376" y="3546"/>
                    <a:pt x="314" y="3546"/>
                  </a:cubicBezTo>
                  <a:cubicBezTo>
                    <a:pt x="261" y="3546"/>
                    <a:pt x="237" y="3515"/>
                    <a:pt x="237" y="3432"/>
                  </a:cubicBezTo>
                  <a:lnTo>
                    <a:pt x="237" y="3432"/>
                  </a:lnTo>
                  <a:cubicBezTo>
                    <a:pt x="237" y="3516"/>
                    <a:pt x="237" y="3641"/>
                    <a:pt x="251" y="3739"/>
                  </a:cubicBezTo>
                  <a:lnTo>
                    <a:pt x="251" y="3794"/>
                  </a:lnTo>
                  <a:cubicBezTo>
                    <a:pt x="265" y="3850"/>
                    <a:pt x="265" y="3892"/>
                    <a:pt x="279" y="3934"/>
                  </a:cubicBezTo>
                  <a:cubicBezTo>
                    <a:pt x="298" y="3978"/>
                    <a:pt x="323" y="4008"/>
                    <a:pt x="352" y="4008"/>
                  </a:cubicBezTo>
                  <a:cubicBezTo>
                    <a:pt x="387" y="4008"/>
                    <a:pt x="429" y="3965"/>
                    <a:pt x="474" y="3850"/>
                  </a:cubicBezTo>
                  <a:lnTo>
                    <a:pt x="474" y="3850"/>
                  </a:lnTo>
                  <a:cubicBezTo>
                    <a:pt x="419" y="3999"/>
                    <a:pt x="369" y="4055"/>
                    <a:pt x="330" y="4055"/>
                  </a:cubicBezTo>
                  <a:cubicBezTo>
                    <a:pt x="310" y="4055"/>
                    <a:pt x="293" y="4041"/>
                    <a:pt x="279" y="4018"/>
                  </a:cubicBezTo>
                  <a:lnTo>
                    <a:pt x="279" y="4157"/>
                  </a:lnTo>
                  <a:cubicBezTo>
                    <a:pt x="298" y="4220"/>
                    <a:pt x="320" y="4263"/>
                    <a:pt x="342" y="4263"/>
                  </a:cubicBezTo>
                  <a:cubicBezTo>
                    <a:pt x="347" y="4263"/>
                    <a:pt x="351" y="4261"/>
                    <a:pt x="356" y="4257"/>
                  </a:cubicBezTo>
                  <a:lnTo>
                    <a:pt x="356" y="4257"/>
                  </a:lnTo>
                  <a:cubicBezTo>
                    <a:pt x="354" y="4261"/>
                    <a:pt x="351" y="4265"/>
                    <a:pt x="349" y="4269"/>
                  </a:cubicBezTo>
                  <a:cubicBezTo>
                    <a:pt x="342" y="4539"/>
                    <a:pt x="338" y="4679"/>
                    <a:pt x="325" y="4679"/>
                  </a:cubicBezTo>
                  <a:cubicBezTo>
                    <a:pt x="313" y="4679"/>
                    <a:pt x="292" y="4549"/>
                    <a:pt x="251" y="4283"/>
                  </a:cubicBezTo>
                  <a:lnTo>
                    <a:pt x="251" y="4283"/>
                  </a:lnTo>
                  <a:cubicBezTo>
                    <a:pt x="306" y="4766"/>
                    <a:pt x="396" y="4929"/>
                    <a:pt x="302" y="4929"/>
                  </a:cubicBezTo>
                  <a:cubicBezTo>
                    <a:pt x="277" y="4929"/>
                    <a:pt x="238" y="4917"/>
                    <a:pt x="181" y="4896"/>
                  </a:cubicBezTo>
                  <a:lnTo>
                    <a:pt x="181" y="4896"/>
                  </a:lnTo>
                  <a:cubicBezTo>
                    <a:pt x="419" y="5008"/>
                    <a:pt x="419" y="5036"/>
                    <a:pt x="112" y="5189"/>
                  </a:cubicBezTo>
                  <a:cubicBezTo>
                    <a:pt x="215" y="5138"/>
                    <a:pt x="275" y="5107"/>
                    <a:pt x="299" y="5107"/>
                  </a:cubicBezTo>
                  <a:cubicBezTo>
                    <a:pt x="346" y="5107"/>
                    <a:pt x="250" y="5228"/>
                    <a:pt x="56" y="5552"/>
                  </a:cubicBezTo>
                  <a:cubicBezTo>
                    <a:pt x="168" y="5381"/>
                    <a:pt x="223" y="5301"/>
                    <a:pt x="235" y="5301"/>
                  </a:cubicBezTo>
                  <a:lnTo>
                    <a:pt x="235" y="5301"/>
                  </a:lnTo>
                  <a:cubicBezTo>
                    <a:pt x="256" y="5301"/>
                    <a:pt x="166" y="5513"/>
                    <a:pt x="28" y="5901"/>
                  </a:cubicBezTo>
                  <a:cubicBezTo>
                    <a:pt x="97" y="5722"/>
                    <a:pt x="128" y="5650"/>
                    <a:pt x="135" y="5650"/>
                  </a:cubicBezTo>
                  <a:lnTo>
                    <a:pt x="135" y="5650"/>
                  </a:lnTo>
                  <a:cubicBezTo>
                    <a:pt x="150" y="5650"/>
                    <a:pt x="66" y="5950"/>
                    <a:pt x="0" y="6249"/>
                  </a:cubicBezTo>
                  <a:cubicBezTo>
                    <a:pt x="58" y="6205"/>
                    <a:pt x="115" y="6186"/>
                    <a:pt x="171" y="6186"/>
                  </a:cubicBezTo>
                  <a:cubicBezTo>
                    <a:pt x="414" y="6186"/>
                    <a:pt x="642" y="6542"/>
                    <a:pt x="823" y="6724"/>
                  </a:cubicBezTo>
                  <a:cubicBezTo>
                    <a:pt x="1116" y="6793"/>
                    <a:pt x="1437" y="6961"/>
                    <a:pt x="1646" y="7198"/>
                  </a:cubicBezTo>
                  <a:cubicBezTo>
                    <a:pt x="1939" y="7268"/>
                    <a:pt x="2218" y="7449"/>
                    <a:pt x="2469" y="7658"/>
                  </a:cubicBezTo>
                  <a:cubicBezTo>
                    <a:pt x="2748" y="7770"/>
                    <a:pt x="3055" y="7923"/>
                    <a:pt x="3278" y="8132"/>
                  </a:cubicBezTo>
                  <a:cubicBezTo>
                    <a:pt x="3585" y="8216"/>
                    <a:pt x="3822" y="8425"/>
                    <a:pt x="4101" y="8607"/>
                  </a:cubicBezTo>
                  <a:cubicBezTo>
                    <a:pt x="4380" y="8760"/>
                    <a:pt x="4659" y="8900"/>
                    <a:pt x="4924" y="9081"/>
                  </a:cubicBezTo>
                  <a:cubicBezTo>
                    <a:pt x="5203" y="9220"/>
                    <a:pt x="5468" y="9388"/>
                    <a:pt x="5747" y="9541"/>
                  </a:cubicBezTo>
                  <a:cubicBezTo>
                    <a:pt x="6291" y="9862"/>
                    <a:pt x="6849" y="10169"/>
                    <a:pt x="7379" y="10490"/>
                  </a:cubicBezTo>
                  <a:cubicBezTo>
                    <a:pt x="8606" y="11187"/>
                    <a:pt x="9820" y="11885"/>
                    <a:pt x="11089" y="12443"/>
                  </a:cubicBezTo>
                  <a:cubicBezTo>
                    <a:pt x="12386" y="13014"/>
                    <a:pt x="13726" y="13433"/>
                    <a:pt x="15023" y="14005"/>
                  </a:cubicBezTo>
                  <a:cubicBezTo>
                    <a:pt x="16459" y="14660"/>
                    <a:pt x="17826" y="15469"/>
                    <a:pt x="19179" y="16306"/>
                  </a:cubicBezTo>
                  <a:cubicBezTo>
                    <a:pt x="21593" y="17771"/>
                    <a:pt x="23992" y="19222"/>
                    <a:pt x="26405" y="20686"/>
                  </a:cubicBezTo>
                  <a:cubicBezTo>
                    <a:pt x="26210" y="20323"/>
                    <a:pt x="26168" y="20058"/>
                    <a:pt x="26112" y="19779"/>
                  </a:cubicBezTo>
                  <a:cubicBezTo>
                    <a:pt x="26098" y="19696"/>
                    <a:pt x="26070" y="19598"/>
                    <a:pt x="26056" y="19501"/>
                  </a:cubicBezTo>
                  <a:cubicBezTo>
                    <a:pt x="26042" y="19417"/>
                    <a:pt x="26168" y="19249"/>
                    <a:pt x="26000" y="19222"/>
                  </a:cubicBezTo>
                  <a:cubicBezTo>
                    <a:pt x="26088" y="19143"/>
                    <a:pt x="26019" y="18471"/>
                    <a:pt x="25979" y="18471"/>
                  </a:cubicBezTo>
                  <a:cubicBezTo>
                    <a:pt x="25962" y="18471"/>
                    <a:pt x="25950" y="18595"/>
                    <a:pt x="25958" y="18943"/>
                  </a:cubicBezTo>
                  <a:cubicBezTo>
                    <a:pt x="25931" y="18510"/>
                    <a:pt x="25903" y="18175"/>
                    <a:pt x="25889" y="17994"/>
                  </a:cubicBezTo>
                  <a:cubicBezTo>
                    <a:pt x="25861" y="17938"/>
                    <a:pt x="25847" y="17896"/>
                    <a:pt x="25847" y="17869"/>
                  </a:cubicBezTo>
                  <a:lnTo>
                    <a:pt x="25847" y="17869"/>
                  </a:lnTo>
                  <a:cubicBezTo>
                    <a:pt x="25847" y="17932"/>
                    <a:pt x="25855" y="18090"/>
                    <a:pt x="25883" y="18362"/>
                  </a:cubicBezTo>
                  <a:lnTo>
                    <a:pt x="25883" y="18362"/>
                  </a:lnTo>
                  <a:cubicBezTo>
                    <a:pt x="25844" y="18218"/>
                    <a:pt x="25817" y="18086"/>
                    <a:pt x="25777" y="17966"/>
                  </a:cubicBezTo>
                  <a:cubicBezTo>
                    <a:pt x="25707" y="17855"/>
                    <a:pt x="25652" y="17743"/>
                    <a:pt x="25610" y="17645"/>
                  </a:cubicBezTo>
                  <a:cubicBezTo>
                    <a:pt x="25540" y="17534"/>
                    <a:pt x="25484" y="17464"/>
                    <a:pt x="25428" y="17394"/>
                  </a:cubicBezTo>
                  <a:cubicBezTo>
                    <a:pt x="25331" y="17269"/>
                    <a:pt x="25261" y="17199"/>
                    <a:pt x="25219" y="17157"/>
                  </a:cubicBezTo>
                  <a:lnTo>
                    <a:pt x="25149" y="17087"/>
                  </a:lnTo>
                  <a:cubicBezTo>
                    <a:pt x="25089" y="17037"/>
                    <a:pt x="25065" y="17001"/>
                    <a:pt x="25072" y="17001"/>
                  </a:cubicBezTo>
                  <a:lnTo>
                    <a:pt x="25072" y="17001"/>
                  </a:lnTo>
                  <a:cubicBezTo>
                    <a:pt x="25075" y="17001"/>
                    <a:pt x="25082" y="17006"/>
                    <a:pt x="25094" y="17018"/>
                  </a:cubicBezTo>
                  <a:cubicBezTo>
                    <a:pt x="25163" y="17060"/>
                    <a:pt x="25275" y="17157"/>
                    <a:pt x="25442" y="17269"/>
                  </a:cubicBezTo>
                  <a:cubicBezTo>
                    <a:pt x="25303" y="17171"/>
                    <a:pt x="25219" y="17101"/>
                    <a:pt x="25149" y="17046"/>
                  </a:cubicBezTo>
                  <a:lnTo>
                    <a:pt x="25149" y="17046"/>
                  </a:lnTo>
                  <a:cubicBezTo>
                    <a:pt x="25205" y="17073"/>
                    <a:pt x="25275" y="17129"/>
                    <a:pt x="25373" y="17199"/>
                  </a:cubicBezTo>
                  <a:cubicBezTo>
                    <a:pt x="25261" y="17115"/>
                    <a:pt x="25163" y="17046"/>
                    <a:pt x="25122" y="17018"/>
                  </a:cubicBezTo>
                  <a:cubicBezTo>
                    <a:pt x="25040" y="16955"/>
                    <a:pt x="25006" y="16922"/>
                    <a:pt x="25022" y="16922"/>
                  </a:cubicBezTo>
                  <a:cubicBezTo>
                    <a:pt x="25043" y="16922"/>
                    <a:pt x="25151" y="16978"/>
                    <a:pt x="25356" y="17096"/>
                  </a:cubicBezTo>
                  <a:lnTo>
                    <a:pt x="25356" y="17096"/>
                  </a:lnTo>
                  <a:cubicBezTo>
                    <a:pt x="25068" y="16927"/>
                    <a:pt x="24929" y="16844"/>
                    <a:pt x="24947" y="16844"/>
                  </a:cubicBezTo>
                  <a:lnTo>
                    <a:pt x="24947" y="16844"/>
                  </a:lnTo>
                  <a:cubicBezTo>
                    <a:pt x="24970" y="16844"/>
                    <a:pt x="25256" y="16983"/>
                    <a:pt x="25819" y="17255"/>
                  </a:cubicBezTo>
                  <a:cubicBezTo>
                    <a:pt x="25179" y="16935"/>
                    <a:pt x="24872" y="16777"/>
                    <a:pt x="24925" y="16777"/>
                  </a:cubicBezTo>
                  <a:cubicBezTo>
                    <a:pt x="24946" y="16777"/>
                    <a:pt x="25024" y="16802"/>
                    <a:pt x="25160" y="16852"/>
                  </a:cubicBezTo>
                  <a:lnTo>
                    <a:pt x="25160" y="16852"/>
                  </a:lnTo>
                  <a:cubicBezTo>
                    <a:pt x="24951" y="16770"/>
                    <a:pt x="24865" y="16731"/>
                    <a:pt x="24901" y="16731"/>
                  </a:cubicBezTo>
                  <a:cubicBezTo>
                    <a:pt x="24954" y="16731"/>
                    <a:pt x="25259" y="16811"/>
                    <a:pt x="25819" y="16962"/>
                  </a:cubicBezTo>
                  <a:cubicBezTo>
                    <a:pt x="25119" y="16765"/>
                    <a:pt x="24800" y="16670"/>
                    <a:pt x="24878" y="16670"/>
                  </a:cubicBezTo>
                  <a:cubicBezTo>
                    <a:pt x="24899" y="16670"/>
                    <a:pt x="24948" y="16677"/>
                    <a:pt x="25026" y="16690"/>
                  </a:cubicBezTo>
                  <a:lnTo>
                    <a:pt x="25026" y="16690"/>
                  </a:lnTo>
                  <a:cubicBezTo>
                    <a:pt x="24828" y="16646"/>
                    <a:pt x="24819" y="16627"/>
                    <a:pt x="24996" y="16627"/>
                  </a:cubicBezTo>
                  <a:cubicBezTo>
                    <a:pt x="25012" y="16629"/>
                    <a:pt x="25028" y="16631"/>
                    <a:pt x="25045" y="16633"/>
                  </a:cubicBezTo>
                  <a:lnTo>
                    <a:pt x="25045" y="16633"/>
                  </a:lnTo>
                  <a:cubicBezTo>
                    <a:pt x="25038" y="16631"/>
                    <a:pt x="25031" y="16629"/>
                    <a:pt x="25024" y="16627"/>
                  </a:cubicBezTo>
                  <a:cubicBezTo>
                    <a:pt x="25122" y="16627"/>
                    <a:pt x="25219" y="16627"/>
                    <a:pt x="25359" y="16641"/>
                  </a:cubicBezTo>
                  <a:cubicBezTo>
                    <a:pt x="25359" y="16662"/>
                    <a:pt x="25362" y="16672"/>
                    <a:pt x="25373" y="16672"/>
                  </a:cubicBezTo>
                  <a:cubicBezTo>
                    <a:pt x="25383" y="16672"/>
                    <a:pt x="25401" y="16662"/>
                    <a:pt x="25428" y="16641"/>
                  </a:cubicBezTo>
                  <a:lnTo>
                    <a:pt x="25498" y="16571"/>
                  </a:lnTo>
                  <a:cubicBezTo>
                    <a:pt x="25512" y="16557"/>
                    <a:pt x="25512" y="16516"/>
                    <a:pt x="25540" y="16460"/>
                  </a:cubicBezTo>
                  <a:lnTo>
                    <a:pt x="25414" y="16460"/>
                  </a:lnTo>
                  <a:lnTo>
                    <a:pt x="25373" y="16599"/>
                  </a:lnTo>
                  <a:lnTo>
                    <a:pt x="25373" y="16627"/>
                  </a:lnTo>
                  <a:cubicBezTo>
                    <a:pt x="25163" y="16613"/>
                    <a:pt x="25010" y="16599"/>
                    <a:pt x="24926" y="16599"/>
                  </a:cubicBezTo>
                  <a:cubicBezTo>
                    <a:pt x="24759" y="16557"/>
                    <a:pt x="24759" y="16543"/>
                    <a:pt x="24926" y="16543"/>
                  </a:cubicBezTo>
                  <a:cubicBezTo>
                    <a:pt x="24926" y="16543"/>
                    <a:pt x="24926" y="16529"/>
                    <a:pt x="24968" y="16529"/>
                  </a:cubicBezTo>
                  <a:cubicBezTo>
                    <a:pt x="25024" y="16502"/>
                    <a:pt x="25177" y="16348"/>
                    <a:pt x="25317" y="16264"/>
                  </a:cubicBezTo>
                  <a:cubicBezTo>
                    <a:pt x="25414" y="16111"/>
                    <a:pt x="25498" y="15902"/>
                    <a:pt x="25582" y="15790"/>
                  </a:cubicBezTo>
                  <a:cubicBezTo>
                    <a:pt x="25595" y="15590"/>
                    <a:pt x="25634" y="15441"/>
                    <a:pt x="25699" y="15441"/>
                  </a:cubicBezTo>
                  <a:cubicBezTo>
                    <a:pt x="25702" y="15441"/>
                    <a:pt x="25704" y="15441"/>
                    <a:pt x="25707" y="15441"/>
                  </a:cubicBezTo>
                  <a:cubicBezTo>
                    <a:pt x="25647" y="15201"/>
                    <a:pt x="25597" y="15053"/>
                    <a:pt x="25621" y="15053"/>
                  </a:cubicBezTo>
                  <a:lnTo>
                    <a:pt x="25621" y="15053"/>
                  </a:lnTo>
                  <a:cubicBezTo>
                    <a:pt x="25624" y="15053"/>
                    <a:pt x="25630" y="15057"/>
                    <a:pt x="25638" y="15065"/>
                  </a:cubicBezTo>
                  <a:cubicBezTo>
                    <a:pt x="25474" y="14841"/>
                    <a:pt x="25389" y="14725"/>
                    <a:pt x="25412" y="14725"/>
                  </a:cubicBezTo>
                  <a:lnTo>
                    <a:pt x="25412" y="14725"/>
                  </a:lnTo>
                  <a:cubicBezTo>
                    <a:pt x="25426" y="14725"/>
                    <a:pt x="25477" y="14766"/>
                    <a:pt x="25572" y="14849"/>
                  </a:cubicBezTo>
                  <a:lnTo>
                    <a:pt x="25572" y="14849"/>
                  </a:lnTo>
                  <a:cubicBezTo>
                    <a:pt x="25378" y="14674"/>
                    <a:pt x="25294" y="14589"/>
                    <a:pt x="25333" y="14589"/>
                  </a:cubicBezTo>
                  <a:cubicBezTo>
                    <a:pt x="25367" y="14589"/>
                    <a:pt x="25495" y="14653"/>
                    <a:pt x="25726" y="14779"/>
                  </a:cubicBezTo>
                  <a:lnTo>
                    <a:pt x="25726" y="14779"/>
                  </a:lnTo>
                  <a:cubicBezTo>
                    <a:pt x="25387" y="14589"/>
                    <a:pt x="25256" y="14503"/>
                    <a:pt x="25341" y="14503"/>
                  </a:cubicBezTo>
                  <a:cubicBezTo>
                    <a:pt x="25380" y="14503"/>
                    <a:pt x="25462" y="14520"/>
                    <a:pt x="25590" y="14554"/>
                  </a:cubicBezTo>
                  <a:lnTo>
                    <a:pt x="25590" y="14554"/>
                  </a:lnTo>
                  <a:cubicBezTo>
                    <a:pt x="25380" y="14490"/>
                    <a:pt x="25330" y="14463"/>
                    <a:pt x="25430" y="14463"/>
                  </a:cubicBezTo>
                  <a:cubicBezTo>
                    <a:pt x="25445" y="14463"/>
                    <a:pt x="25463" y="14464"/>
                    <a:pt x="25484" y="14465"/>
                  </a:cubicBezTo>
                  <a:cubicBezTo>
                    <a:pt x="25456" y="14451"/>
                    <a:pt x="25568" y="14451"/>
                    <a:pt x="25777" y="14409"/>
                  </a:cubicBezTo>
                  <a:cubicBezTo>
                    <a:pt x="25833" y="14395"/>
                    <a:pt x="25917" y="14367"/>
                    <a:pt x="26000" y="14326"/>
                  </a:cubicBezTo>
                  <a:cubicBezTo>
                    <a:pt x="26126" y="14242"/>
                    <a:pt x="26335" y="14047"/>
                    <a:pt x="26572" y="13782"/>
                  </a:cubicBezTo>
                  <a:lnTo>
                    <a:pt x="26572" y="13782"/>
                  </a:lnTo>
                  <a:cubicBezTo>
                    <a:pt x="26402" y="13964"/>
                    <a:pt x="26324" y="14033"/>
                    <a:pt x="26299" y="14033"/>
                  </a:cubicBezTo>
                  <a:cubicBezTo>
                    <a:pt x="26239" y="14033"/>
                    <a:pt x="26501" y="13621"/>
                    <a:pt x="26530" y="13433"/>
                  </a:cubicBezTo>
                  <a:cubicBezTo>
                    <a:pt x="26461" y="13252"/>
                    <a:pt x="26349" y="13070"/>
                    <a:pt x="26196" y="12917"/>
                  </a:cubicBezTo>
                  <a:cubicBezTo>
                    <a:pt x="26042" y="12763"/>
                    <a:pt x="25861" y="12624"/>
                    <a:pt x="25652" y="12484"/>
                  </a:cubicBezTo>
                  <a:cubicBezTo>
                    <a:pt x="25456" y="12359"/>
                    <a:pt x="25233" y="12233"/>
                    <a:pt x="25038" y="12136"/>
                  </a:cubicBezTo>
                  <a:cubicBezTo>
                    <a:pt x="24759" y="11996"/>
                    <a:pt x="24480" y="11829"/>
                    <a:pt x="24215" y="11689"/>
                  </a:cubicBezTo>
                  <a:cubicBezTo>
                    <a:pt x="21704" y="10392"/>
                    <a:pt x="19193" y="9081"/>
                    <a:pt x="16697" y="7770"/>
                  </a:cubicBezTo>
                  <a:cubicBezTo>
                    <a:pt x="14256" y="6542"/>
                    <a:pt x="11870" y="5315"/>
                    <a:pt x="9513" y="4004"/>
                  </a:cubicBezTo>
                  <a:cubicBezTo>
                    <a:pt x="7616" y="2957"/>
                    <a:pt x="5426" y="1284"/>
                    <a:pt x="3404" y="349"/>
                  </a:cubicBezTo>
                  <a:cubicBezTo>
                    <a:pt x="3111" y="210"/>
                    <a:pt x="2832" y="84"/>
                    <a:pt x="2553" y="0"/>
                  </a:cubicBezTo>
                  <a:close/>
                </a:path>
              </a:pathLst>
            </a:custGeom>
            <a:solidFill>
              <a:srgbClr val="9EB9AF">
                <a:alpha val="78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1" name="Google Shape;21;p2"/>
          <p:cNvSpPr txBox="1">
            <a:spLocks noGrp="1"/>
          </p:cNvSpPr>
          <p:nvPr>
            <p:ph type="ctrTitle"/>
          </p:nvPr>
        </p:nvSpPr>
        <p:spPr>
          <a:xfrm>
            <a:off x="1578300" y="1453950"/>
            <a:ext cx="5987400" cy="2692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4200"/>
              <a:buNone/>
              <a:defRPr sz="61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2" name="Google Shape;22;p2"/>
          <p:cNvSpPr txBox="1">
            <a:spLocks noGrp="1"/>
          </p:cNvSpPr>
          <p:nvPr>
            <p:ph type="subTitle" idx="1"/>
          </p:nvPr>
        </p:nvSpPr>
        <p:spPr>
          <a:xfrm>
            <a:off x="2499900" y="3309007"/>
            <a:ext cx="4144200" cy="51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7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3287363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body" idx="1"/>
          </p:nvPr>
        </p:nvSpPr>
        <p:spPr>
          <a:xfrm>
            <a:off x="892800" y="1168625"/>
            <a:ext cx="7197600" cy="2656800"/>
          </a:xfrm>
          <a:prstGeom prst="rect">
            <a:avLst/>
          </a:prstGeom>
        </p:spPr>
        <p:txBody>
          <a:bodyPr spcFirstLastPara="1" wrap="square" lIns="91425" tIns="91425" rIns="91425" bIns="91425" anchor="t" anchorCtr="0">
            <a:noAutofit/>
          </a:bodyPr>
          <a:lstStyle>
            <a:lvl1pPr marL="457200" lvl="0" indent="-292100" rtl="0">
              <a:lnSpc>
                <a:spcPct val="200000"/>
              </a:lnSpc>
              <a:spcBef>
                <a:spcPts val="0"/>
              </a:spcBef>
              <a:spcAft>
                <a:spcPts val="0"/>
              </a:spcAft>
              <a:buSzPts val="1000"/>
              <a:buFont typeface="Pompiere"/>
              <a:buChar char="●"/>
              <a:defRPr sz="1200"/>
            </a:lvl1pPr>
            <a:lvl2pPr marL="914400" lvl="1" indent="-292100" rtl="0">
              <a:spcBef>
                <a:spcPts val="1600"/>
              </a:spcBef>
              <a:spcAft>
                <a:spcPts val="0"/>
              </a:spcAft>
              <a:buClr>
                <a:srgbClr val="434343"/>
              </a:buClr>
              <a:buSzPts val="1000"/>
              <a:buFont typeface="Roboto Condensed Light"/>
              <a:buChar char="○"/>
              <a:defRPr sz="1000"/>
            </a:lvl2pPr>
            <a:lvl3pPr marL="1371600" lvl="2" indent="-292100" rtl="0">
              <a:spcBef>
                <a:spcPts val="1600"/>
              </a:spcBef>
              <a:spcAft>
                <a:spcPts val="0"/>
              </a:spcAft>
              <a:buClr>
                <a:srgbClr val="434343"/>
              </a:buClr>
              <a:buSzPts val="1000"/>
              <a:buFont typeface="Roboto Condensed Light"/>
              <a:buChar char="■"/>
              <a:defRPr sz="1000"/>
            </a:lvl3pPr>
            <a:lvl4pPr marL="1828800" lvl="3" indent="-292100" rtl="0">
              <a:spcBef>
                <a:spcPts val="1600"/>
              </a:spcBef>
              <a:spcAft>
                <a:spcPts val="0"/>
              </a:spcAft>
              <a:buClr>
                <a:srgbClr val="434343"/>
              </a:buClr>
              <a:buSzPts val="1000"/>
              <a:buFont typeface="Roboto Condensed Light"/>
              <a:buChar char="●"/>
              <a:defRPr sz="1000"/>
            </a:lvl4pPr>
            <a:lvl5pPr marL="2286000" lvl="4" indent="-292100" rtl="0">
              <a:spcBef>
                <a:spcPts val="1600"/>
              </a:spcBef>
              <a:spcAft>
                <a:spcPts val="0"/>
              </a:spcAft>
              <a:buClr>
                <a:srgbClr val="434343"/>
              </a:buClr>
              <a:buSzPts val="1000"/>
              <a:buFont typeface="Roboto Condensed Light"/>
              <a:buChar char="○"/>
              <a:defRPr sz="1000"/>
            </a:lvl5pPr>
            <a:lvl6pPr marL="2743200" lvl="5" indent="-292100" rtl="0">
              <a:spcBef>
                <a:spcPts val="1600"/>
              </a:spcBef>
              <a:spcAft>
                <a:spcPts val="0"/>
              </a:spcAft>
              <a:buClr>
                <a:srgbClr val="434343"/>
              </a:buClr>
              <a:buSzPts val="1000"/>
              <a:buFont typeface="Roboto Condensed Light"/>
              <a:buChar char="■"/>
              <a:defRPr sz="1000"/>
            </a:lvl6pPr>
            <a:lvl7pPr marL="3200400" lvl="6" indent="-292100" rtl="0">
              <a:spcBef>
                <a:spcPts val="1600"/>
              </a:spcBef>
              <a:spcAft>
                <a:spcPts val="0"/>
              </a:spcAft>
              <a:buClr>
                <a:srgbClr val="434343"/>
              </a:buClr>
              <a:buSzPts val="1000"/>
              <a:buFont typeface="Roboto Condensed Light"/>
              <a:buChar char="●"/>
              <a:defRPr sz="1000"/>
            </a:lvl7pPr>
            <a:lvl8pPr marL="3657600" lvl="7" indent="-292100" rtl="0">
              <a:spcBef>
                <a:spcPts val="1600"/>
              </a:spcBef>
              <a:spcAft>
                <a:spcPts val="0"/>
              </a:spcAft>
              <a:buClr>
                <a:srgbClr val="434343"/>
              </a:buClr>
              <a:buSzPts val="1000"/>
              <a:buFont typeface="Roboto Condensed Light"/>
              <a:buChar char="○"/>
              <a:defRPr sz="1000"/>
            </a:lvl8pPr>
            <a:lvl9pPr marL="4114800" lvl="8" indent="-292100" rtl="0">
              <a:spcBef>
                <a:spcPts val="1600"/>
              </a:spcBef>
              <a:spcAft>
                <a:spcPts val="1600"/>
              </a:spcAft>
              <a:buClr>
                <a:srgbClr val="434343"/>
              </a:buClr>
              <a:buSzPts val="1000"/>
              <a:buFont typeface="Roboto Condensed Light"/>
              <a:buChar char="■"/>
              <a:defRPr sz="1000"/>
            </a:lvl9pPr>
          </a:lstStyle>
          <a:p>
            <a:endParaRPr/>
          </a:p>
        </p:txBody>
      </p:sp>
      <p:sp>
        <p:nvSpPr>
          <p:cNvPr id="29" name="Google Shape;29;p4"/>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4097433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grpSp>
        <p:nvGrpSpPr>
          <p:cNvPr id="31" name="Google Shape;31;p5"/>
          <p:cNvGrpSpPr/>
          <p:nvPr/>
        </p:nvGrpSpPr>
        <p:grpSpPr>
          <a:xfrm rot="344303">
            <a:off x="4746052" y="1173819"/>
            <a:ext cx="3465788" cy="3125274"/>
            <a:chOff x="7724644" y="3082700"/>
            <a:chExt cx="2060234" cy="1989637"/>
          </a:xfrm>
        </p:grpSpPr>
        <p:sp>
          <p:nvSpPr>
            <p:cNvPr id="32" name="Google Shape;32;p5"/>
            <p:cNvSpPr/>
            <p:nvPr/>
          </p:nvSpPr>
          <p:spPr>
            <a:xfrm>
              <a:off x="7925021" y="3228976"/>
              <a:ext cx="1843326" cy="1843361"/>
            </a:xfrm>
            <a:custGeom>
              <a:avLst/>
              <a:gdLst/>
              <a:ahLst/>
              <a:cxnLst/>
              <a:rect l="l" t="t" r="r" b="b"/>
              <a:pathLst>
                <a:path w="51757" h="51758" extrusionOk="0">
                  <a:moveTo>
                    <a:pt x="48218" y="1"/>
                  </a:moveTo>
                  <a:lnTo>
                    <a:pt x="1" y="3540"/>
                  </a:lnTo>
                  <a:lnTo>
                    <a:pt x="3540" y="51757"/>
                  </a:lnTo>
                  <a:lnTo>
                    <a:pt x="51757" y="48218"/>
                  </a:lnTo>
                  <a:lnTo>
                    <a:pt x="48218" y="1"/>
                  </a:lnTo>
                  <a:close/>
                </a:path>
              </a:pathLst>
            </a:custGeom>
            <a:solidFill>
              <a:srgbClr val="CFD0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5"/>
            <p:cNvSpPr/>
            <p:nvPr/>
          </p:nvSpPr>
          <p:spPr>
            <a:xfrm>
              <a:off x="7895389" y="3199343"/>
              <a:ext cx="1843326" cy="1843824"/>
            </a:xfrm>
            <a:custGeom>
              <a:avLst/>
              <a:gdLst/>
              <a:ahLst/>
              <a:cxnLst/>
              <a:rect l="l" t="t" r="r" b="b"/>
              <a:pathLst>
                <a:path w="51757" h="51771" extrusionOk="0">
                  <a:moveTo>
                    <a:pt x="48218" y="1"/>
                  </a:moveTo>
                  <a:lnTo>
                    <a:pt x="1" y="3540"/>
                  </a:lnTo>
                  <a:lnTo>
                    <a:pt x="3540" y="51770"/>
                  </a:lnTo>
                  <a:lnTo>
                    <a:pt x="51757" y="48231"/>
                  </a:lnTo>
                  <a:lnTo>
                    <a:pt x="48218" y="1"/>
                  </a:lnTo>
                  <a:close/>
                </a:path>
              </a:pathLst>
            </a:custGeom>
            <a:solidFill>
              <a:srgbClr val="DBE0D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5"/>
            <p:cNvSpPr/>
            <p:nvPr/>
          </p:nvSpPr>
          <p:spPr>
            <a:xfrm>
              <a:off x="7896315" y="3204080"/>
              <a:ext cx="1836309" cy="1835775"/>
            </a:xfrm>
            <a:custGeom>
              <a:avLst/>
              <a:gdLst/>
              <a:ahLst/>
              <a:cxnLst/>
              <a:rect l="l" t="t" r="r" b="b"/>
              <a:pathLst>
                <a:path w="51560" h="51545" extrusionOk="0">
                  <a:moveTo>
                    <a:pt x="46554" y="1757"/>
                  </a:moveTo>
                  <a:lnTo>
                    <a:pt x="46805" y="5124"/>
                  </a:lnTo>
                  <a:lnTo>
                    <a:pt x="43437" y="5375"/>
                  </a:lnTo>
                  <a:lnTo>
                    <a:pt x="43186" y="2007"/>
                  </a:lnTo>
                  <a:lnTo>
                    <a:pt x="46554" y="1757"/>
                  </a:lnTo>
                  <a:close/>
                  <a:moveTo>
                    <a:pt x="43120" y="2021"/>
                  </a:moveTo>
                  <a:lnTo>
                    <a:pt x="43371" y="5388"/>
                  </a:lnTo>
                  <a:lnTo>
                    <a:pt x="40004" y="5639"/>
                  </a:lnTo>
                  <a:lnTo>
                    <a:pt x="39753" y="2272"/>
                  </a:lnTo>
                  <a:lnTo>
                    <a:pt x="43120" y="2021"/>
                  </a:lnTo>
                  <a:close/>
                  <a:moveTo>
                    <a:pt x="39673" y="2272"/>
                  </a:moveTo>
                  <a:lnTo>
                    <a:pt x="39924" y="5639"/>
                  </a:lnTo>
                  <a:lnTo>
                    <a:pt x="36557" y="5890"/>
                  </a:lnTo>
                  <a:lnTo>
                    <a:pt x="36306" y="2522"/>
                  </a:lnTo>
                  <a:lnTo>
                    <a:pt x="39673" y="2272"/>
                  </a:lnTo>
                  <a:close/>
                  <a:moveTo>
                    <a:pt x="36226" y="2536"/>
                  </a:moveTo>
                  <a:lnTo>
                    <a:pt x="36464" y="5903"/>
                  </a:lnTo>
                  <a:lnTo>
                    <a:pt x="33097" y="6154"/>
                  </a:lnTo>
                  <a:lnTo>
                    <a:pt x="32859" y="2787"/>
                  </a:lnTo>
                  <a:lnTo>
                    <a:pt x="36226" y="2536"/>
                  </a:lnTo>
                  <a:close/>
                  <a:moveTo>
                    <a:pt x="32793" y="2787"/>
                  </a:moveTo>
                  <a:lnTo>
                    <a:pt x="33031" y="6154"/>
                  </a:lnTo>
                  <a:lnTo>
                    <a:pt x="29663" y="6405"/>
                  </a:lnTo>
                  <a:lnTo>
                    <a:pt x="29425" y="3038"/>
                  </a:lnTo>
                  <a:lnTo>
                    <a:pt x="32793" y="2787"/>
                  </a:lnTo>
                  <a:close/>
                  <a:moveTo>
                    <a:pt x="29333" y="3038"/>
                  </a:moveTo>
                  <a:lnTo>
                    <a:pt x="29584" y="6405"/>
                  </a:lnTo>
                  <a:lnTo>
                    <a:pt x="26216" y="6643"/>
                  </a:lnTo>
                  <a:lnTo>
                    <a:pt x="25965" y="3275"/>
                  </a:lnTo>
                  <a:lnTo>
                    <a:pt x="29333" y="3038"/>
                  </a:lnTo>
                  <a:close/>
                  <a:moveTo>
                    <a:pt x="25886" y="3275"/>
                  </a:moveTo>
                  <a:lnTo>
                    <a:pt x="26137" y="6643"/>
                  </a:lnTo>
                  <a:lnTo>
                    <a:pt x="22769" y="6894"/>
                  </a:lnTo>
                  <a:lnTo>
                    <a:pt x="22518" y="3526"/>
                  </a:lnTo>
                  <a:lnTo>
                    <a:pt x="25886" y="3275"/>
                  </a:lnTo>
                  <a:close/>
                  <a:moveTo>
                    <a:pt x="22452" y="3539"/>
                  </a:moveTo>
                  <a:lnTo>
                    <a:pt x="22703" y="6907"/>
                  </a:lnTo>
                  <a:lnTo>
                    <a:pt x="19335" y="7158"/>
                  </a:lnTo>
                  <a:lnTo>
                    <a:pt x="19084" y="3790"/>
                  </a:lnTo>
                  <a:lnTo>
                    <a:pt x="22452" y="3539"/>
                  </a:lnTo>
                  <a:close/>
                  <a:moveTo>
                    <a:pt x="19005" y="3790"/>
                  </a:moveTo>
                  <a:lnTo>
                    <a:pt x="19256" y="7158"/>
                  </a:lnTo>
                  <a:lnTo>
                    <a:pt x="15888" y="7409"/>
                  </a:lnTo>
                  <a:lnTo>
                    <a:pt x="15637" y="4041"/>
                  </a:lnTo>
                  <a:lnTo>
                    <a:pt x="19005" y="3790"/>
                  </a:lnTo>
                  <a:close/>
                  <a:moveTo>
                    <a:pt x="15558" y="4041"/>
                  </a:moveTo>
                  <a:lnTo>
                    <a:pt x="15796" y="7409"/>
                  </a:lnTo>
                  <a:lnTo>
                    <a:pt x="12428" y="7660"/>
                  </a:lnTo>
                  <a:lnTo>
                    <a:pt x="12191" y="4292"/>
                  </a:lnTo>
                  <a:lnTo>
                    <a:pt x="15558" y="4041"/>
                  </a:lnTo>
                  <a:close/>
                  <a:moveTo>
                    <a:pt x="12125" y="4305"/>
                  </a:moveTo>
                  <a:lnTo>
                    <a:pt x="12362" y="7673"/>
                  </a:lnTo>
                  <a:lnTo>
                    <a:pt x="8995" y="7924"/>
                  </a:lnTo>
                  <a:lnTo>
                    <a:pt x="8757" y="4556"/>
                  </a:lnTo>
                  <a:lnTo>
                    <a:pt x="12125" y="4305"/>
                  </a:lnTo>
                  <a:close/>
                  <a:moveTo>
                    <a:pt x="8664" y="4556"/>
                  </a:moveTo>
                  <a:lnTo>
                    <a:pt x="8915" y="7924"/>
                  </a:lnTo>
                  <a:lnTo>
                    <a:pt x="5548" y="8162"/>
                  </a:lnTo>
                  <a:lnTo>
                    <a:pt x="5297" y="4794"/>
                  </a:lnTo>
                  <a:lnTo>
                    <a:pt x="8664" y="4556"/>
                  </a:lnTo>
                  <a:close/>
                  <a:moveTo>
                    <a:pt x="5231" y="4794"/>
                  </a:moveTo>
                  <a:lnTo>
                    <a:pt x="5482" y="8162"/>
                  </a:lnTo>
                  <a:lnTo>
                    <a:pt x="2114" y="8413"/>
                  </a:lnTo>
                  <a:lnTo>
                    <a:pt x="1863" y="5045"/>
                  </a:lnTo>
                  <a:lnTo>
                    <a:pt x="5231" y="4794"/>
                  </a:lnTo>
                  <a:close/>
                  <a:moveTo>
                    <a:pt x="46805" y="5217"/>
                  </a:moveTo>
                  <a:lnTo>
                    <a:pt x="47056" y="8584"/>
                  </a:lnTo>
                  <a:lnTo>
                    <a:pt x="43675" y="8822"/>
                  </a:lnTo>
                  <a:lnTo>
                    <a:pt x="43437" y="5454"/>
                  </a:lnTo>
                  <a:lnTo>
                    <a:pt x="46805" y="5217"/>
                  </a:lnTo>
                  <a:close/>
                  <a:moveTo>
                    <a:pt x="43371" y="5454"/>
                  </a:moveTo>
                  <a:lnTo>
                    <a:pt x="43622" y="8822"/>
                  </a:lnTo>
                  <a:lnTo>
                    <a:pt x="40254" y="9073"/>
                  </a:lnTo>
                  <a:lnTo>
                    <a:pt x="40004" y="5705"/>
                  </a:lnTo>
                  <a:lnTo>
                    <a:pt x="43371" y="5454"/>
                  </a:lnTo>
                  <a:close/>
                  <a:moveTo>
                    <a:pt x="39938" y="5718"/>
                  </a:moveTo>
                  <a:lnTo>
                    <a:pt x="40188" y="9086"/>
                  </a:lnTo>
                  <a:lnTo>
                    <a:pt x="36821" y="9337"/>
                  </a:lnTo>
                  <a:lnTo>
                    <a:pt x="36570" y="5969"/>
                  </a:lnTo>
                  <a:lnTo>
                    <a:pt x="39938" y="5718"/>
                  </a:lnTo>
                  <a:close/>
                  <a:moveTo>
                    <a:pt x="36491" y="5969"/>
                  </a:moveTo>
                  <a:lnTo>
                    <a:pt x="36728" y="9337"/>
                  </a:lnTo>
                  <a:lnTo>
                    <a:pt x="33361" y="9588"/>
                  </a:lnTo>
                  <a:lnTo>
                    <a:pt x="33110" y="6220"/>
                  </a:lnTo>
                  <a:lnTo>
                    <a:pt x="36491" y="5969"/>
                  </a:lnTo>
                  <a:close/>
                  <a:moveTo>
                    <a:pt x="33031" y="6220"/>
                  </a:moveTo>
                  <a:lnTo>
                    <a:pt x="33281" y="9588"/>
                  </a:lnTo>
                  <a:lnTo>
                    <a:pt x="29914" y="9839"/>
                  </a:lnTo>
                  <a:lnTo>
                    <a:pt x="29663" y="6471"/>
                  </a:lnTo>
                  <a:lnTo>
                    <a:pt x="33031" y="6220"/>
                  </a:lnTo>
                  <a:close/>
                  <a:moveTo>
                    <a:pt x="29584" y="6484"/>
                  </a:moveTo>
                  <a:lnTo>
                    <a:pt x="29835" y="9852"/>
                  </a:lnTo>
                  <a:lnTo>
                    <a:pt x="26467" y="10103"/>
                  </a:lnTo>
                  <a:lnTo>
                    <a:pt x="26216" y="6735"/>
                  </a:lnTo>
                  <a:lnTo>
                    <a:pt x="29584" y="6484"/>
                  </a:lnTo>
                  <a:close/>
                  <a:moveTo>
                    <a:pt x="26150" y="6735"/>
                  </a:moveTo>
                  <a:lnTo>
                    <a:pt x="26401" y="10103"/>
                  </a:lnTo>
                  <a:lnTo>
                    <a:pt x="23033" y="10341"/>
                  </a:lnTo>
                  <a:lnTo>
                    <a:pt x="22782" y="6973"/>
                  </a:lnTo>
                  <a:lnTo>
                    <a:pt x="26150" y="6735"/>
                  </a:lnTo>
                  <a:close/>
                  <a:moveTo>
                    <a:pt x="22703" y="6973"/>
                  </a:moveTo>
                  <a:lnTo>
                    <a:pt x="22954" y="10341"/>
                  </a:lnTo>
                  <a:lnTo>
                    <a:pt x="19573" y="10592"/>
                  </a:lnTo>
                  <a:lnTo>
                    <a:pt x="19335" y="7224"/>
                  </a:lnTo>
                  <a:lnTo>
                    <a:pt x="22703" y="6973"/>
                  </a:lnTo>
                  <a:close/>
                  <a:moveTo>
                    <a:pt x="19256" y="7224"/>
                  </a:moveTo>
                  <a:lnTo>
                    <a:pt x="19494" y="10592"/>
                  </a:lnTo>
                  <a:lnTo>
                    <a:pt x="16126" y="10843"/>
                  </a:lnTo>
                  <a:lnTo>
                    <a:pt x="15888" y="7475"/>
                  </a:lnTo>
                  <a:lnTo>
                    <a:pt x="19256" y="7224"/>
                  </a:lnTo>
                  <a:close/>
                  <a:moveTo>
                    <a:pt x="15822" y="7488"/>
                  </a:moveTo>
                  <a:lnTo>
                    <a:pt x="16060" y="10856"/>
                  </a:lnTo>
                  <a:lnTo>
                    <a:pt x="12692" y="11107"/>
                  </a:lnTo>
                  <a:lnTo>
                    <a:pt x="12455" y="7739"/>
                  </a:lnTo>
                  <a:lnTo>
                    <a:pt x="15822" y="7488"/>
                  </a:lnTo>
                  <a:close/>
                  <a:moveTo>
                    <a:pt x="12362" y="7739"/>
                  </a:moveTo>
                  <a:lnTo>
                    <a:pt x="12613" y="11107"/>
                  </a:lnTo>
                  <a:lnTo>
                    <a:pt x="9246" y="11358"/>
                  </a:lnTo>
                  <a:lnTo>
                    <a:pt x="8995" y="7990"/>
                  </a:lnTo>
                  <a:lnTo>
                    <a:pt x="12362" y="7739"/>
                  </a:lnTo>
                  <a:close/>
                  <a:moveTo>
                    <a:pt x="8915" y="7990"/>
                  </a:moveTo>
                  <a:lnTo>
                    <a:pt x="9166" y="11358"/>
                  </a:lnTo>
                  <a:lnTo>
                    <a:pt x="5799" y="11595"/>
                  </a:lnTo>
                  <a:lnTo>
                    <a:pt x="5548" y="8228"/>
                  </a:lnTo>
                  <a:lnTo>
                    <a:pt x="8915" y="7990"/>
                  </a:lnTo>
                  <a:close/>
                  <a:moveTo>
                    <a:pt x="5482" y="8254"/>
                  </a:moveTo>
                  <a:lnTo>
                    <a:pt x="5733" y="11622"/>
                  </a:lnTo>
                  <a:lnTo>
                    <a:pt x="2365" y="11859"/>
                  </a:lnTo>
                  <a:lnTo>
                    <a:pt x="2114" y="8492"/>
                  </a:lnTo>
                  <a:lnTo>
                    <a:pt x="5482" y="8254"/>
                  </a:lnTo>
                  <a:close/>
                  <a:moveTo>
                    <a:pt x="47069" y="8664"/>
                  </a:moveTo>
                  <a:lnTo>
                    <a:pt x="47320" y="12031"/>
                  </a:lnTo>
                  <a:lnTo>
                    <a:pt x="43952" y="12282"/>
                  </a:lnTo>
                  <a:lnTo>
                    <a:pt x="43701" y="8914"/>
                  </a:lnTo>
                  <a:lnTo>
                    <a:pt x="47069" y="8664"/>
                  </a:lnTo>
                  <a:close/>
                  <a:moveTo>
                    <a:pt x="43622" y="8914"/>
                  </a:moveTo>
                  <a:lnTo>
                    <a:pt x="43860" y="12282"/>
                  </a:lnTo>
                  <a:lnTo>
                    <a:pt x="40492" y="12520"/>
                  </a:lnTo>
                  <a:lnTo>
                    <a:pt x="40254" y="9152"/>
                  </a:lnTo>
                  <a:lnTo>
                    <a:pt x="43622" y="8914"/>
                  </a:lnTo>
                  <a:close/>
                  <a:moveTo>
                    <a:pt x="40188" y="9152"/>
                  </a:moveTo>
                  <a:lnTo>
                    <a:pt x="40426" y="12520"/>
                  </a:lnTo>
                  <a:lnTo>
                    <a:pt x="37059" y="12771"/>
                  </a:lnTo>
                  <a:lnTo>
                    <a:pt x="36821" y="9403"/>
                  </a:lnTo>
                  <a:lnTo>
                    <a:pt x="40188" y="9152"/>
                  </a:lnTo>
                  <a:close/>
                  <a:moveTo>
                    <a:pt x="36728" y="9403"/>
                  </a:moveTo>
                  <a:lnTo>
                    <a:pt x="36979" y="12771"/>
                  </a:lnTo>
                  <a:lnTo>
                    <a:pt x="33612" y="13022"/>
                  </a:lnTo>
                  <a:lnTo>
                    <a:pt x="33361" y="9654"/>
                  </a:lnTo>
                  <a:lnTo>
                    <a:pt x="36728" y="9403"/>
                  </a:lnTo>
                  <a:close/>
                  <a:moveTo>
                    <a:pt x="33281" y="9667"/>
                  </a:moveTo>
                  <a:lnTo>
                    <a:pt x="33532" y="13035"/>
                  </a:lnTo>
                  <a:lnTo>
                    <a:pt x="30165" y="13286"/>
                  </a:lnTo>
                  <a:lnTo>
                    <a:pt x="29914" y="9918"/>
                  </a:lnTo>
                  <a:lnTo>
                    <a:pt x="33281" y="9667"/>
                  </a:lnTo>
                  <a:close/>
                  <a:moveTo>
                    <a:pt x="29848" y="9918"/>
                  </a:moveTo>
                  <a:lnTo>
                    <a:pt x="30099" y="13286"/>
                  </a:lnTo>
                  <a:lnTo>
                    <a:pt x="26731" y="13537"/>
                  </a:lnTo>
                  <a:lnTo>
                    <a:pt x="26480" y="10169"/>
                  </a:lnTo>
                  <a:lnTo>
                    <a:pt x="29848" y="9918"/>
                  </a:lnTo>
                  <a:close/>
                  <a:moveTo>
                    <a:pt x="26401" y="10169"/>
                  </a:moveTo>
                  <a:lnTo>
                    <a:pt x="26652" y="13537"/>
                  </a:lnTo>
                  <a:lnTo>
                    <a:pt x="23284" y="13774"/>
                  </a:lnTo>
                  <a:lnTo>
                    <a:pt x="23033" y="10407"/>
                  </a:lnTo>
                  <a:lnTo>
                    <a:pt x="26401" y="10169"/>
                  </a:lnTo>
                  <a:close/>
                  <a:moveTo>
                    <a:pt x="22954" y="10433"/>
                  </a:moveTo>
                  <a:lnTo>
                    <a:pt x="23192" y="13801"/>
                  </a:lnTo>
                  <a:lnTo>
                    <a:pt x="19824" y="14039"/>
                  </a:lnTo>
                  <a:lnTo>
                    <a:pt x="19573" y="10671"/>
                  </a:lnTo>
                  <a:lnTo>
                    <a:pt x="22954" y="10433"/>
                  </a:lnTo>
                  <a:close/>
                  <a:moveTo>
                    <a:pt x="19520" y="10671"/>
                  </a:moveTo>
                  <a:lnTo>
                    <a:pt x="19758" y="14039"/>
                  </a:lnTo>
                  <a:lnTo>
                    <a:pt x="16390" y="14289"/>
                  </a:lnTo>
                  <a:lnTo>
                    <a:pt x="16153" y="10922"/>
                  </a:lnTo>
                  <a:lnTo>
                    <a:pt x="19520" y="10671"/>
                  </a:lnTo>
                  <a:close/>
                  <a:moveTo>
                    <a:pt x="16060" y="10922"/>
                  </a:moveTo>
                  <a:lnTo>
                    <a:pt x="16311" y="14289"/>
                  </a:lnTo>
                  <a:lnTo>
                    <a:pt x="12943" y="14540"/>
                  </a:lnTo>
                  <a:lnTo>
                    <a:pt x="12692" y="11173"/>
                  </a:lnTo>
                  <a:lnTo>
                    <a:pt x="16060" y="10922"/>
                  </a:lnTo>
                  <a:close/>
                  <a:moveTo>
                    <a:pt x="12613" y="11186"/>
                  </a:moveTo>
                  <a:lnTo>
                    <a:pt x="12864" y="14554"/>
                  </a:lnTo>
                  <a:lnTo>
                    <a:pt x="9496" y="14805"/>
                  </a:lnTo>
                  <a:lnTo>
                    <a:pt x="9246" y="11437"/>
                  </a:lnTo>
                  <a:lnTo>
                    <a:pt x="12613" y="11186"/>
                  </a:lnTo>
                  <a:close/>
                  <a:moveTo>
                    <a:pt x="9179" y="11437"/>
                  </a:moveTo>
                  <a:lnTo>
                    <a:pt x="9430" y="14805"/>
                  </a:lnTo>
                  <a:lnTo>
                    <a:pt x="6063" y="15055"/>
                  </a:lnTo>
                  <a:lnTo>
                    <a:pt x="5812" y="11688"/>
                  </a:lnTo>
                  <a:lnTo>
                    <a:pt x="9179" y="11437"/>
                  </a:lnTo>
                  <a:close/>
                  <a:moveTo>
                    <a:pt x="5733" y="11701"/>
                  </a:moveTo>
                  <a:lnTo>
                    <a:pt x="5984" y="15069"/>
                  </a:lnTo>
                  <a:lnTo>
                    <a:pt x="2616" y="15320"/>
                  </a:lnTo>
                  <a:lnTo>
                    <a:pt x="2365" y="11952"/>
                  </a:lnTo>
                  <a:lnTo>
                    <a:pt x="5733" y="11701"/>
                  </a:lnTo>
                  <a:close/>
                  <a:moveTo>
                    <a:pt x="47320" y="12097"/>
                  </a:moveTo>
                  <a:lnTo>
                    <a:pt x="47558" y="15465"/>
                  </a:lnTo>
                  <a:lnTo>
                    <a:pt x="44190" y="15716"/>
                  </a:lnTo>
                  <a:lnTo>
                    <a:pt x="43952" y="12348"/>
                  </a:lnTo>
                  <a:lnTo>
                    <a:pt x="47320" y="12097"/>
                  </a:lnTo>
                  <a:close/>
                  <a:moveTo>
                    <a:pt x="43886" y="12348"/>
                  </a:moveTo>
                  <a:lnTo>
                    <a:pt x="44124" y="15716"/>
                  </a:lnTo>
                  <a:lnTo>
                    <a:pt x="40756" y="15953"/>
                  </a:lnTo>
                  <a:lnTo>
                    <a:pt x="40519" y="12586"/>
                  </a:lnTo>
                  <a:lnTo>
                    <a:pt x="43886" y="12348"/>
                  </a:lnTo>
                  <a:close/>
                  <a:moveTo>
                    <a:pt x="40426" y="12612"/>
                  </a:moveTo>
                  <a:lnTo>
                    <a:pt x="40677" y="15980"/>
                  </a:lnTo>
                  <a:lnTo>
                    <a:pt x="37309" y="16218"/>
                  </a:lnTo>
                  <a:lnTo>
                    <a:pt x="37059" y="12850"/>
                  </a:lnTo>
                  <a:lnTo>
                    <a:pt x="40426" y="12612"/>
                  </a:lnTo>
                  <a:close/>
                  <a:moveTo>
                    <a:pt x="36979" y="12850"/>
                  </a:moveTo>
                  <a:lnTo>
                    <a:pt x="37230" y="16218"/>
                  </a:lnTo>
                  <a:lnTo>
                    <a:pt x="33863" y="16469"/>
                  </a:lnTo>
                  <a:lnTo>
                    <a:pt x="33612" y="13101"/>
                  </a:lnTo>
                  <a:lnTo>
                    <a:pt x="36979" y="12850"/>
                  </a:lnTo>
                  <a:close/>
                  <a:moveTo>
                    <a:pt x="33546" y="13101"/>
                  </a:moveTo>
                  <a:lnTo>
                    <a:pt x="33796" y="16469"/>
                  </a:lnTo>
                  <a:lnTo>
                    <a:pt x="30429" y="16719"/>
                  </a:lnTo>
                  <a:lnTo>
                    <a:pt x="30178" y="13352"/>
                  </a:lnTo>
                  <a:lnTo>
                    <a:pt x="33546" y="13101"/>
                  </a:lnTo>
                  <a:close/>
                  <a:moveTo>
                    <a:pt x="30099" y="13365"/>
                  </a:moveTo>
                  <a:lnTo>
                    <a:pt x="30350" y="16733"/>
                  </a:lnTo>
                  <a:lnTo>
                    <a:pt x="26982" y="16984"/>
                  </a:lnTo>
                  <a:lnTo>
                    <a:pt x="26731" y="13616"/>
                  </a:lnTo>
                  <a:lnTo>
                    <a:pt x="30099" y="13365"/>
                  </a:lnTo>
                  <a:close/>
                  <a:moveTo>
                    <a:pt x="26652" y="13616"/>
                  </a:moveTo>
                  <a:lnTo>
                    <a:pt x="26889" y="16984"/>
                  </a:lnTo>
                  <a:lnTo>
                    <a:pt x="23522" y="17235"/>
                  </a:lnTo>
                  <a:lnTo>
                    <a:pt x="23284" y="13867"/>
                  </a:lnTo>
                  <a:lnTo>
                    <a:pt x="26652" y="13616"/>
                  </a:lnTo>
                  <a:close/>
                  <a:moveTo>
                    <a:pt x="23218" y="13867"/>
                  </a:moveTo>
                  <a:lnTo>
                    <a:pt x="23456" y="17235"/>
                  </a:lnTo>
                  <a:lnTo>
                    <a:pt x="20088" y="17472"/>
                  </a:lnTo>
                  <a:lnTo>
                    <a:pt x="19850" y="14105"/>
                  </a:lnTo>
                  <a:lnTo>
                    <a:pt x="23218" y="13867"/>
                  </a:lnTo>
                  <a:close/>
                  <a:moveTo>
                    <a:pt x="19758" y="14131"/>
                  </a:moveTo>
                  <a:lnTo>
                    <a:pt x="20009" y="17499"/>
                  </a:lnTo>
                  <a:lnTo>
                    <a:pt x="16641" y="17736"/>
                  </a:lnTo>
                  <a:lnTo>
                    <a:pt x="16390" y="14369"/>
                  </a:lnTo>
                  <a:lnTo>
                    <a:pt x="19758" y="14131"/>
                  </a:lnTo>
                  <a:close/>
                  <a:moveTo>
                    <a:pt x="16311" y="14369"/>
                  </a:moveTo>
                  <a:lnTo>
                    <a:pt x="16562" y="17736"/>
                  </a:lnTo>
                  <a:lnTo>
                    <a:pt x="13194" y="17987"/>
                  </a:lnTo>
                  <a:lnTo>
                    <a:pt x="12943" y="14620"/>
                  </a:lnTo>
                  <a:lnTo>
                    <a:pt x="16311" y="14369"/>
                  </a:lnTo>
                  <a:close/>
                  <a:moveTo>
                    <a:pt x="12877" y="14633"/>
                  </a:moveTo>
                  <a:lnTo>
                    <a:pt x="13128" y="18000"/>
                  </a:lnTo>
                  <a:lnTo>
                    <a:pt x="9761" y="18251"/>
                  </a:lnTo>
                  <a:lnTo>
                    <a:pt x="9510" y="14884"/>
                  </a:lnTo>
                  <a:lnTo>
                    <a:pt x="12877" y="14633"/>
                  </a:lnTo>
                  <a:close/>
                  <a:moveTo>
                    <a:pt x="9430" y="14884"/>
                  </a:moveTo>
                  <a:lnTo>
                    <a:pt x="9681" y="18251"/>
                  </a:lnTo>
                  <a:lnTo>
                    <a:pt x="6314" y="18502"/>
                  </a:lnTo>
                  <a:lnTo>
                    <a:pt x="6063" y="15135"/>
                  </a:lnTo>
                  <a:lnTo>
                    <a:pt x="9430" y="14884"/>
                  </a:lnTo>
                  <a:close/>
                  <a:moveTo>
                    <a:pt x="5997" y="15135"/>
                  </a:moveTo>
                  <a:lnTo>
                    <a:pt x="6248" y="18502"/>
                  </a:lnTo>
                  <a:lnTo>
                    <a:pt x="2880" y="18753"/>
                  </a:lnTo>
                  <a:lnTo>
                    <a:pt x="2629" y="15386"/>
                  </a:lnTo>
                  <a:lnTo>
                    <a:pt x="5997" y="15135"/>
                  </a:lnTo>
                  <a:close/>
                  <a:moveTo>
                    <a:pt x="47558" y="15544"/>
                  </a:moveTo>
                  <a:lnTo>
                    <a:pt x="47809" y="18912"/>
                  </a:lnTo>
                  <a:lnTo>
                    <a:pt x="44441" y="19163"/>
                  </a:lnTo>
                  <a:lnTo>
                    <a:pt x="44190" y="15795"/>
                  </a:lnTo>
                  <a:lnTo>
                    <a:pt x="47558" y="15544"/>
                  </a:lnTo>
                  <a:close/>
                  <a:moveTo>
                    <a:pt x="44124" y="15795"/>
                  </a:moveTo>
                  <a:lnTo>
                    <a:pt x="44375" y="19163"/>
                  </a:lnTo>
                  <a:lnTo>
                    <a:pt x="41007" y="19414"/>
                  </a:lnTo>
                  <a:lnTo>
                    <a:pt x="40756" y="16046"/>
                  </a:lnTo>
                  <a:lnTo>
                    <a:pt x="44124" y="15795"/>
                  </a:lnTo>
                  <a:close/>
                  <a:moveTo>
                    <a:pt x="40677" y="16046"/>
                  </a:moveTo>
                  <a:lnTo>
                    <a:pt x="40928" y="19414"/>
                  </a:lnTo>
                  <a:lnTo>
                    <a:pt x="37560" y="19651"/>
                  </a:lnTo>
                  <a:lnTo>
                    <a:pt x="37309" y="16284"/>
                  </a:lnTo>
                  <a:lnTo>
                    <a:pt x="40677" y="16046"/>
                  </a:lnTo>
                  <a:close/>
                  <a:moveTo>
                    <a:pt x="37243" y="16310"/>
                  </a:moveTo>
                  <a:lnTo>
                    <a:pt x="37494" y="19678"/>
                  </a:lnTo>
                  <a:lnTo>
                    <a:pt x="34127" y="19915"/>
                  </a:lnTo>
                  <a:lnTo>
                    <a:pt x="33876" y="16548"/>
                  </a:lnTo>
                  <a:lnTo>
                    <a:pt x="37243" y="16310"/>
                  </a:lnTo>
                  <a:close/>
                  <a:moveTo>
                    <a:pt x="33796" y="16548"/>
                  </a:moveTo>
                  <a:lnTo>
                    <a:pt x="34047" y="19915"/>
                  </a:lnTo>
                  <a:lnTo>
                    <a:pt x="30680" y="20166"/>
                  </a:lnTo>
                  <a:lnTo>
                    <a:pt x="30429" y="16799"/>
                  </a:lnTo>
                  <a:lnTo>
                    <a:pt x="33796" y="16548"/>
                  </a:lnTo>
                  <a:close/>
                  <a:moveTo>
                    <a:pt x="30350" y="16799"/>
                  </a:moveTo>
                  <a:lnTo>
                    <a:pt x="30587" y="20166"/>
                  </a:lnTo>
                  <a:lnTo>
                    <a:pt x="27220" y="20417"/>
                  </a:lnTo>
                  <a:lnTo>
                    <a:pt x="26982" y="17050"/>
                  </a:lnTo>
                  <a:lnTo>
                    <a:pt x="30350" y="16799"/>
                  </a:lnTo>
                  <a:close/>
                  <a:moveTo>
                    <a:pt x="26916" y="17063"/>
                  </a:moveTo>
                  <a:lnTo>
                    <a:pt x="27154" y="20430"/>
                  </a:lnTo>
                  <a:lnTo>
                    <a:pt x="23786" y="20681"/>
                  </a:lnTo>
                  <a:lnTo>
                    <a:pt x="23535" y="17314"/>
                  </a:lnTo>
                  <a:lnTo>
                    <a:pt x="26916" y="17063"/>
                  </a:lnTo>
                  <a:close/>
                  <a:moveTo>
                    <a:pt x="23456" y="17314"/>
                  </a:moveTo>
                  <a:lnTo>
                    <a:pt x="23707" y="20681"/>
                  </a:lnTo>
                  <a:lnTo>
                    <a:pt x="20339" y="20932"/>
                  </a:lnTo>
                  <a:lnTo>
                    <a:pt x="20088" y="17565"/>
                  </a:lnTo>
                  <a:lnTo>
                    <a:pt x="23456" y="17314"/>
                  </a:lnTo>
                  <a:close/>
                  <a:moveTo>
                    <a:pt x="20009" y="17565"/>
                  </a:moveTo>
                  <a:lnTo>
                    <a:pt x="20260" y="20932"/>
                  </a:lnTo>
                  <a:lnTo>
                    <a:pt x="16892" y="21170"/>
                  </a:lnTo>
                  <a:lnTo>
                    <a:pt x="16641" y="17802"/>
                  </a:lnTo>
                  <a:lnTo>
                    <a:pt x="20009" y="17565"/>
                  </a:lnTo>
                  <a:close/>
                  <a:moveTo>
                    <a:pt x="16575" y="17829"/>
                  </a:moveTo>
                  <a:lnTo>
                    <a:pt x="16826" y="21196"/>
                  </a:lnTo>
                  <a:lnTo>
                    <a:pt x="13458" y="21434"/>
                  </a:lnTo>
                  <a:lnTo>
                    <a:pt x="13207" y="18067"/>
                  </a:lnTo>
                  <a:lnTo>
                    <a:pt x="16575" y="17829"/>
                  </a:lnTo>
                  <a:close/>
                  <a:moveTo>
                    <a:pt x="13128" y="18067"/>
                  </a:moveTo>
                  <a:lnTo>
                    <a:pt x="13379" y="21434"/>
                  </a:lnTo>
                  <a:lnTo>
                    <a:pt x="9998" y="21685"/>
                  </a:lnTo>
                  <a:lnTo>
                    <a:pt x="9761" y="18317"/>
                  </a:lnTo>
                  <a:lnTo>
                    <a:pt x="13128" y="18067"/>
                  </a:lnTo>
                  <a:close/>
                  <a:moveTo>
                    <a:pt x="9681" y="18331"/>
                  </a:moveTo>
                  <a:lnTo>
                    <a:pt x="9919" y="21698"/>
                  </a:lnTo>
                  <a:lnTo>
                    <a:pt x="6551" y="21949"/>
                  </a:lnTo>
                  <a:lnTo>
                    <a:pt x="6314" y="18582"/>
                  </a:lnTo>
                  <a:lnTo>
                    <a:pt x="9681" y="18331"/>
                  </a:lnTo>
                  <a:close/>
                  <a:moveTo>
                    <a:pt x="6248" y="18582"/>
                  </a:moveTo>
                  <a:lnTo>
                    <a:pt x="6485" y="21949"/>
                  </a:lnTo>
                  <a:lnTo>
                    <a:pt x="3118" y="22200"/>
                  </a:lnTo>
                  <a:lnTo>
                    <a:pt x="2880" y="18832"/>
                  </a:lnTo>
                  <a:lnTo>
                    <a:pt x="6248" y="18582"/>
                  </a:lnTo>
                  <a:close/>
                  <a:moveTo>
                    <a:pt x="47822" y="18991"/>
                  </a:moveTo>
                  <a:lnTo>
                    <a:pt x="48073" y="22359"/>
                  </a:lnTo>
                  <a:lnTo>
                    <a:pt x="44705" y="22610"/>
                  </a:lnTo>
                  <a:lnTo>
                    <a:pt x="44454" y="19242"/>
                  </a:lnTo>
                  <a:lnTo>
                    <a:pt x="47822" y="18991"/>
                  </a:lnTo>
                  <a:close/>
                  <a:moveTo>
                    <a:pt x="44375" y="19242"/>
                  </a:moveTo>
                  <a:lnTo>
                    <a:pt x="44626" y="22610"/>
                  </a:lnTo>
                  <a:lnTo>
                    <a:pt x="41258" y="22860"/>
                  </a:lnTo>
                  <a:lnTo>
                    <a:pt x="41007" y="19493"/>
                  </a:lnTo>
                  <a:lnTo>
                    <a:pt x="44375" y="19242"/>
                  </a:lnTo>
                  <a:close/>
                  <a:moveTo>
                    <a:pt x="40941" y="19493"/>
                  </a:moveTo>
                  <a:lnTo>
                    <a:pt x="41192" y="22860"/>
                  </a:lnTo>
                  <a:lnTo>
                    <a:pt x="37824" y="23111"/>
                  </a:lnTo>
                  <a:lnTo>
                    <a:pt x="37574" y="19744"/>
                  </a:lnTo>
                  <a:lnTo>
                    <a:pt x="40941" y="19493"/>
                  </a:lnTo>
                  <a:close/>
                  <a:moveTo>
                    <a:pt x="37494" y="19744"/>
                  </a:moveTo>
                  <a:lnTo>
                    <a:pt x="37745" y="23111"/>
                  </a:lnTo>
                  <a:lnTo>
                    <a:pt x="34378" y="23349"/>
                  </a:lnTo>
                  <a:lnTo>
                    <a:pt x="34127" y="19981"/>
                  </a:lnTo>
                  <a:lnTo>
                    <a:pt x="37494" y="19744"/>
                  </a:lnTo>
                  <a:close/>
                  <a:moveTo>
                    <a:pt x="34047" y="20008"/>
                  </a:moveTo>
                  <a:lnTo>
                    <a:pt x="34285" y="23376"/>
                  </a:lnTo>
                  <a:lnTo>
                    <a:pt x="30917" y="23613"/>
                  </a:lnTo>
                  <a:lnTo>
                    <a:pt x="30680" y="20246"/>
                  </a:lnTo>
                  <a:lnTo>
                    <a:pt x="34047" y="20008"/>
                  </a:lnTo>
                  <a:close/>
                  <a:moveTo>
                    <a:pt x="30614" y="20246"/>
                  </a:moveTo>
                  <a:lnTo>
                    <a:pt x="30851" y="23613"/>
                  </a:lnTo>
                  <a:lnTo>
                    <a:pt x="27484" y="23864"/>
                  </a:lnTo>
                  <a:lnTo>
                    <a:pt x="27246" y="20497"/>
                  </a:lnTo>
                  <a:lnTo>
                    <a:pt x="30614" y="20246"/>
                  </a:lnTo>
                  <a:close/>
                  <a:moveTo>
                    <a:pt x="27154" y="20497"/>
                  </a:moveTo>
                  <a:lnTo>
                    <a:pt x="27405" y="23864"/>
                  </a:lnTo>
                  <a:lnTo>
                    <a:pt x="24037" y="24115"/>
                  </a:lnTo>
                  <a:lnTo>
                    <a:pt x="23786" y="20747"/>
                  </a:lnTo>
                  <a:lnTo>
                    <a:pt x="27154" y="20497"/>
                  </a:lnTo>
                  <a:close/>
                  <a:moveTo>
                    <a:pt x="23707" y="20761"/>
                  </a:moveTo>
                  <a:lnTo>
                    <a:pt x="23958" y="24128"/>
                  </a:lnTo>
                  <a:lnTo>
                    <a:pt x="20590" y="24379"/>
                  </a:lnTo>
                  <a:lnTo>
                    <a:pt x="20339" y="21012"/>
                  </a:lnTo>
                  <a:lnTo>
                    <a:pt x="23707" y="20761"/>
                  </a:lnTo>
                  <a:close/>
                  <a:moveTo>
                    <a:pt x="20273" y="21012"/>
                  </a:moveTo>
                  <a:lnTo>
                    <a:pt x="20524" y="24379"/>
                  </a:lnTo>
                  <a:lnTo>
                    <a:pt x="17156" y="24630"/>
                  </a:lnTo>
                  <a:lnTo>
                    <a:pt x="16905" y="21262"/>
                  </a:lnTo>
                  <a:lnTo>
                    <a:pt x="20273" y="21012"/>
                  </a:lnTo>
                  <a:close/>
                  <a:moveTo>
                    <a:pt x="16826" y="21276"/>
                  </a:moveTo>
                  <a:lnTo>
                    <a:pt x="17077" y="24643"/>
                  </a:lnTo>
                  <a:lnTo>
                    <a:pt x="13709" y="24894"/>
                  </a:lnTo>
                  <a:lnTo>
                    <a:pt x="13458" y="21527"/>
                  </a:lnTo>
                  <a:lnTo>
                    <a:pt x="16826" y="21276"/>
                  </a:lnTo>
                  <a:close/>
                  <a:moveTo>
                    <a:pt x="13379" y="21527"/>
                  </a:moveTo>
                  <a:lnTo>
                    <a:pt x="13617" y="24894"/>
                  </a:lnTo>
                  <a:lnTo>
                    <a:pt x="10249" y="25132"/>
                  </a:lnTo>
                  <a:lnTo>
                    <a:pt x="9998" y="21764"/>
                  </a:lnTo>
                  <a:lnTo>
                    <a:pt x="13379" y="21527"/>
                  </a:lnTo>
                  <a:close/>
                  <a:moveTo>
                    <a:pt x="9945" y="21764"/>
                  </a:moveTo>
                  <a:lnTo>
                    <a:pt x="10183" y="25132"/>
                  </a:lnTo>
                  <a:lnTo>
                    <a:pt x="6816" y="25383"/>
                  </a:lnTo>
                  <a:lnTo>
                    <a:pt x="6578" y="22015"/>
                  </a:lnTo>
                  <a:lnTo>
                    <a:pt x="9945" y="21764"/>
                  </a:lnTo>
                  <a:close/>
                  <a:moveTo>
                    <a:pt x="6485" y="22028"/>
                  </a:moveTo>
                  <a:lnTo>
                    <a:pt x="6736" y="25396"/>
                  </a:lnTo>
                  <a:lnTo>
                    <a:pt x="3369" y="25647"/>
                  </a:lnTo>
                  <a:lnTo>
                    <a:pt x="3118" y="22279"/>
                  </a:lnTo>
                  <a:lnTo>
                    <a:pt x="6485" y="22028"/>
                  </a:lnTo>
                  <a:close/>
                  <a:moveTo>
                    <a:pt x="48073" y="22425"/>
                  </a:moveTo>
                  <a:lnTo>
                    <a:pt x="48324" y="25792"/>
                  </a:lnTo>
                  <a:lnTo>
                    <a:pt x="44956" y="26043"/>
                  </a:lnTo>
                  <a:lnTo>
                    <a:pt x="44705" y="22676"/>
                  </a:lnTo>
                  <a:lnTo>
                    <a:pt x="48073" y="22425"/>
                  </a:lnTo>
                  <a:close/>
                  <a:moveTo>
                    <a:pt x="44639" y="22676"/>
                  </a:moveTo>
                  <a:lnTo>
                    <a:pt x="44890" y="26043"/>
                  </a:lnTo>
                  <a:lnTo>
                    <a:pt x="41522" y="26294"/>
                  </a:lnTo>
                  <a:lnTo>
                    <a:pt x="41271" y="22927"/>
                  </a:lnTo>
                  <a:lnTo>
                    <a:pt x="44639" y="22676"/>
                  </a:lnTo>
                  <a:close/>
                  <a:moveTo>
                    <a:pt x="41192" y="22940"/>
                  </a:moveTo>
                  <a:lnTo>
                    <a:pt x="41443" y="26307"/>
                  </a:lnTo>
                  <a:lnTo>
                    <a:pt x="38075" y="26558"/>
                  </a:lnTo>
                  <a:lnTo>
                    <a:pt x="37824" y="23191"/>
                  </a:lnTo>
                  <a:lnTo>
                    <a:pt x="41192" y="22940"/>
                  </a:lnTo>
                  <a:close/>
                  <a:moveTo>
                    <a:pt x="37745" y="23191"/>
                  </a:moveTo>
                  <a:lnTo>
                    <a:pt x="37983" y="26558"/>
                  </a:lnTo>
                  <a:lnTo>
                    <a:pt x="34615" y="26809"/>
                  </a:lnTo>
                  <a:lnTo>
                    <a:pt x="34378" y="23442"/>
                  </a:lnTo>
                  <a:lnTo>
                    <a:pt x="37745" y="23191"/>
                  </a:lnTo>
                  <a:close/>
                  <a:moveTo>
                    <a:pt x="34312" y="23442"/>
                  </a:moveTo>
                  <a:lnTo>
                    <a:pt x="34549" y="26809"/>
                  </a:lnTo>
                  <a:lnTo>
                    <a:pt x="31182" y="27047"/>
                  </a:lnTo>
                  <a:lnTo>
                    <a:pt x="30944" y="23679"/>
                  </a:lnTo>
                  <a:lnTo>
                    <a:pt x="34312" y="23442"/>
                  </a:lnTo>
                  <a:close/>
                  <a:moveTo>
                    <a:pt x="30851" y="23706"/>
                  </a:moveTo>
                  <a:lnTo>
                    <a:pt x="31102" y="27073"/>
                  </a:lnTo>
                  <a:lnTo>
                    <a:pt x="27735" y="27311"/>
                  </a:lnTo>
                  <a:lnTo>
                    <a:pt x="27484" y="23943"/>
                  </a:lnTo>
                  <a:lnTo>
                    <a:pt x="30851" y="23706"/>
                  </a:lnTo>
                  <a:close/>
                  <a:moveTo>
                    <a:pt x="27405" y="23943"/>
                  </a:moveTo>
                  <a:lnTo>
                    <a:pt x="27655" y="27311"/>
                  </a:lnTo>
                  <a:lnTo>
                    <a:pt x="24288" y="27562"/>
                  </a:lnTo>
                  <a:lnTo>
                    <a:pt x="24037" y="24194"/>
                  </a:lnTo>
                  <a:lnTo>
                    <a:pt x="27405" y="23943"/>
                  </a:lnTo>
                  <a:close/>
                  <a:moveTo>
                    <a:pt x="23971" y="24208"/>
                  </a:moveTo>
                  <a:lnTo>
                    <a:pt x="24222" y="27575"/>
                  </a:lnTo>
                  <a:lnTo>
                    <a:pt x="20854" y="27826"/>
                  </a:lnTo>
                  <a:lnTo>
                    <a:pt x="20603" y="24458"/>
                  </a:lnTo>
                  <a:lnTo>
                    <a:pt x="23971" y="24208"/>
                  </a:lnTo>
                  <a:close/>
                  <a:moveTo>
                    <a:pt x="20524" y="24458"/>
                  </a:moveTo>
                  <a:lnTo>
                    <a:pt x="20775" y="27826"/>
                  </a:lnTo>
                  <a:lnTo>
                    <a:pt x="17407" y="28077"/>
                  </a:lnTo>
                  <a:lnTo>
                    <a:pt x="17156" y="24709"/>
                  </a:lnTo>
                  <a:lnTo>
                    <a:pt x="20524" y="24458"/>
                  </a:lnTo>
                  <a:close/>
                  <a:moveTo>
                    <a:pt x="17077" y="24709"/>
                  </a:moveTo>
                  <a:lnTo>
                    <a:pt x="17315" y="28077"/>
                  </a:lnTo>
                  <a:lnTo>
                    <a:pt x="13947" y="28328"/>
                  </a:lnTo>
                  <a:lnTo>
                    <a:pt x="13709" y="24960"/>
                  </a:lnTo>
                  <a:lnTo>
                    <a:pt x="17077" y="24709"/>
                  </a:lnTo>
                  <a:close/>
                  <a:moveTo>
                    <a:pt x="13643" y="24974"/>
                  </a:moveTo>
                  <a:lnTo>
                    <a:pt x="13881" y="28341"/>
                  </a:lnTo>
                  <a:lnTo>
                    <a:pt x="10513" y="28592"/>
                  </a:lnTo>
                  <a:lnTo>
                    <a:pt x="10276" y="25224"/>
                  </a:lnTo>
                  <a:lnTo>
                    <a:pt x="13643" y="24974"/>
                  </a:lnTo>
                  <a:close/>
                  <a:moveTo>
                    <a:pt x="10183" y="25224"/>
                  </a:moveTo>
                  <a:lnTo>
                    <a:pt x="10434" y="28592"/>
                  </a:lnTo>
                  <a:lnTo>
                    <a:pt x="7066" y="28830"/>
                  </a:lnTo>
                  <a:lnTo>
                    <a:pt x="6816" y="25462"/>
                  </a:lnTo>
                  <a:lnTo>
                    <a:pt x="10183" y="25224"/>
                  </a:lnTo>
                  <a:close/>
                  <a:moveTo>
                    <a:pt x="6749" y="25462"/>
                  </a:moveTo>
                  <a:lnTo>
                    <a:pt x="7000" y="28830"/>
                  </a:lnTo>
                  <a:lnTo>
                    <a:pt x="3633" y="29081"/>
                  </a:lnTo>
                  <a:lnTo>
                    <a:pt x="3382" y="25713"/>
                  </a:lnTo>
                  <a:lnTo>
                    <a:pt x="6749" y="25462"/>
                  </a:lnTo>
                  <a:close/>
                  <a:moveTo>
                    <a:pt x="48324" y="25885"/>
                  </a:moveTo>
                  <a:lnTo>
                    <a:pt x="48575" y="29252"/>
                  </a:lnTo>
                  <a:lnTo>
                    <a:pt x="45207" y="29490"/>
                  </a:lnTo>
                  <a:lnTo>
                    <a:pt x="44956" y="26122"/>
                  </a:lnTo>
                  <a:lnTo>
                    <a:pt x="48324" y="25885"/>
                  </a:lnTo>
                  <a:close/>
                  <a:moveTo>
                    <a:pt x="44890" y="26122"/>
                  </a:moveTo>
                  <a:lnTo>
                    <a:pt x="45141" y="29490"/>
                  </a:lnTo>
                  <a:lnTo>
                    <a:pt x="41773" y="29741"/>
                  </a:lnTo>
                  <a:lnTo>
                    <a:pt x="41522" y="26373"/>
                  </a:lnTo>
                  <a:lnTo>
                    <a:pt x="44890" y="26122"/>
                  </a:lnTo>
                  <a:close/>
                  <a:moveTo>
                    <a:pt x="41443" y="26373"/>
                  </a:moveTo>
                  <a:lnTo>
                    <a:pt x="41681" y="29741"/>
                  </a:lnTo>
                  <a:lnTo>
                    <a:pt x="38313" y="29992"/>
                  </a:lnTo>
                  <a:lnTo>
                    <a:pt x="38075" y="26624"/>
                  </a:lnTo>
                  <a:lnTo>
                    <a:pt x="41443" y="26373"/>
                  </a:lnTo>
                  <a:close/>
                  <a:moveTo>
                    <a:pt x="38009" y="26638"/>
                  </a:moveTo>
                  <a:lnTo>
                    <a:pt x="38247" y="30005"/>
                  </a:lnTo>
                  <a:lnTo>
                    <a:pt x="34879" y="30256"/>
                  </a:lnTo>
                  <a:lnTo>
                    <a:pt x="34642" y="26888"/>
                  </a:lnTo>
                  <a:lnTo>
                    <a:pt x="38009" y="26638"/>
                  </a:lnTo>
                  <a:close/>
                  <a:moveTo>
                    <a:pt x="34549" y="26888"/>
                  </a:moveTo>
                  <a:lnTo>
                    <a:pt x="34800" y="30256"/>
                  </a:lnTo>
                  <a:lnTo>
                    <a:pt x="31433" y="30507"/>
                  </a:lnTo>
                  <a:lnTo>
                    <a:pt x="31182" y="27139"/>
                  </a:lnTo>
                  <a:lnTo>
                    <a:pt x="34549" y="26888"/>
                  </a:lnTo>
                  <a:close/>
                  <a:moveTo>
                    <a:pt x="31102" y="27153"/>
                  </a:moveTo>
                  <a:lnTo>
                    <a:pt x="31353" y="30520"/>
                  </a:lnTo>
                  <a:lnTo>
                    <a:pt x="27986" y="30771"/>
                  </a:lnTo>
                  <a:lnTo>
                    <a:pt x="27735" y="27404"/>
                  </a:lnTo>
                  <a:lnTo>
                    <a:pt x="31102" y="27153"/>
                  </a:lnTo>
                  <a:close/>
                  <a:moveTo>
                    <a:pt x="27669" y="27404"/>
                  </a:moveTo>
                  <a:lnTo>
                    <a:pt x="27920" y="30771"/>
                  </a:lnTo>
                  <a:lnTo>
                    <a:pt x="24552" y="31009"/>
                  </a:lnTo>
                  <a:lnTo>
                    <a:pt x="24301" y="27641"/>
                  </a:lnTo>
                  <a:lnTo>
                    <a:pt x="27669" y="27404"/>
                  </a:lnTo>
                  <a:close/>
                  <a:moveTo>
                    <a:pt x="24222" y="27641"/>
                  </a:moveTo>
                  <a:lnTo>
                    <a:pt x="24473" y="31009"/>
                  </a:lnTo>
                  <a:lnTo>
                    <a:pt x="21105" y="31260"/>
                  </a:lnTo>
                  <a:lnTo>
                    <a:pt x="20854" y="27892"/>
                  </a:lnTo>
                  <a:lnTo>
                    <a:pt x="24222" y="27641"/>
                  </a:lnTo>
                  <a:close/>
                  <a:moveTo>
                    <a:pt x="20775" y="27905"/>
                  </a:moveTo>
                  <a:lnTo>
                    <a:pt x="21013" y="31273"/>
                  </a:lnTo>
                  <a:lnTo>
                    <a:pt x="17645" y="31524"/>
                  </a:lnTo>
                  <a:lnTo>
                    <a:pt x="17407" y="28156"/>
                  </a:lnTo>
                  <a:lnTo>
                    <a:pt x="20775" y="27905"/>
                  </a:lnTo>
                  <a:close/>
                  <a:moveTo>
                    <a:pt x="17341" y="28156"/>
                  </a:moveTo>
                  <a:lnTo>
                    <a:pt x="17579" y="31524"/>
                  </a:lnTo>
                  <a:lnTo>
                    <a:pt x="14211" y="31775"/>
                  </a:lnTo>
                  <a:lnTo>
                    <a:pt x="13960" y="28407"/>
                  </a:lnTo>
                  <a:lnTo>
                    <a:pt x="17341" y="28156"/>
                  </a:lnTo>
                  <a:close/>
                  <a:moveTo>
                    <a:pt x="13881" y="28407"/>
                  </a:moveTo>
                  <a:lnTo>
                    <a:pt x="14132" y="31775"/>
                  </a:lnTo>
                  <a:lnTo>
                    <a:pt x="10764" y="32026"/>
                  </a:lnTo>
                  <a:lnTo>
                    <a:pt x="10513" y="28658"/>
                  </a:lnTo>
                  <a:lnTo>
                    <a:pt x="13881" y="28407"/>
                  </a:lnTo>
                  <a:close/>
                  <a:moveTo>
                    <a:pt x="10434" y="28671"/>
                  </a:moveTo>
                  <a:lnTo>
                    <a:pt x="10685" y="32039"/>
                  </a:lnTo>
                  <a:lnTo>
                    <a:pt x="7317" y="32290"/>
                  </a:lnTo>
                  <a:lnTo>
                    <a:pt x="7066" y="28922"/>
                  </a:lnTo>
                  <a:lnTo>
                    <a:pt x="10434" y="28671"/>
                  </a:lnTo>
                  <a:close/>
                  <a:moveTo>
                    <a:pt x="7000" y="28922"/>
                  </a:moveTo>
                  <a:lnTo>
                    <a:pt x="7251" y="32290"/>
                  </a:lnTo>
                  <a:lnTo>
                    <a:pt x="3884" y="32528"/>
                  </a:lnTo>
                  <a:lnTo>
                    <a:pt x="3633" y="29160"/>
                  </a:lnTo>
                  <a:lnTo>
                    <a:pt x="7000" y="28922"/>
                  </a:lnTo>
                  <a:close/>
                  <a:moveTo>
                    <a:pt x="48588" y="29318"/>
                  </a:moveTo>
                  <a:lnTo>
                    <a:pt x="48839" y="32686"/>
                  </a:lnTo>
                  <a:lnTo>
                    <a:pt x="45471" y="32924"/>
                  </a:lnTo>
                  <a:lnTo>
                    <a:pt x="45220" y="29556"/>
                  </a:lnTo>
                  <a:lnTo>
                    <a:pt x="48588" y="29318"/>
                  </a:lnTo>
                  <a:close/>
                  <a:moveTo>
                    <a:pt x="45141" y="29583"/>
                  </a:moveTo>
                  <a:lnTo>
                    <a:pt x="45379" y="32950"/>
                  </a:lnTo>
                  <a:lnTo>
                    <a:pt x="42011" y="33188"/>
                  </a:lnTo>
                  <a:lnTo>
                    <a:pt x="41773" y="29820"/>
                  </a:lnTo>
                  <a:lnTo>
                    <a:pt x="45141" y="29583"/>
                  </a:lnTo>
                  <a:close/>
                  <a:moveTo>
                    <a:pt x="41707" y="29820"/>
                  </a:moveTo>
                  <a:lnTo>
                    <a:pt x="41945" y="33188"/>
                  </a:lnTo>
                  <a:lnTo>
                    <a:pt x="38577" y="33439"/>
                  </a:lnTo>
                  <a:lnTo>
                    <a:pt x="38340" y="30071"/>
                  </a:lnTo>
                  <a:lnTo>
                    <a:pt x="41707" y="29820"/>
                  </a:lnTo>
                  <a:close/>
                  <a:moveTo>
                    <a:pt x="38247" y="30071"/>
                  </a:moveTo>
                  <a:lnTo>
                    <a:pt x="38498" y="33439"/>
                  </a:lnTo>
                  <a:lnTo>
                    <a:pt x="35130" y="33690"/>
                  </a:lnTo>
                  <a:lnTo>
                    <a:pt x="34879" y="30322"/>
                  </a:lnTo>
                  <a:lnTo>
                    <a:pt x="38247" y="30071"/>
                  </a:lnTo>
                  <a:close/>
                  <a:moveTo>
                    <a:pt x="34800" y="30335"/>
                  </a:moveTo>
                  <a:lnTo>
                    <a:pt x="35051" y="33703"/>
                  </a:lnTo>
                  <a:lnTo>
                    <a:pt x="31683" y="33954"/>
                  </a:lnTo>
                  <a:lnTo>
                    <a:pt x="31433" y="30586"/>
                  </a:lnTo>
                  <a:lnTo>
                    <a:pt x="34800" y="30335"/>
                  </a:lnTo>
                  <a:close/>
                  <a:moveTo>
                    <a:pt x="31366" y="30586"/>
                  </a:moveTo>
                  <a:lnTo>
                    <a:pt x="31617" y="33954"/>
                  </a:lnTo>
                  <a:lnTo>
                    <a:pt x="28250" y="34205"/>
                  </a:lnTo>
                  <a:lnTo>
                    <a:pt x="27999" y="30837"/>
                  </a:lnTo>
                  <a:lnTo>
                    <a:pt x="31366" y="30586"/>
                  </a:lnTo>
                  <a:close/>
                  <a:moveTo>
                    <a:pt x="27920" y="30850"/>
                  </a:moveTo>
                  <a:lnTo>
                    <a:pt x="28170" y="34218"/>
                  </a:lnTo>
                  <a:lnTo>
                    <a:pt x="24803" y="34469"/>
                  </a:lnTo>
                  <a:lnTo>
                    <a:pt x="24552" y="31101"/>
                  </a:lnTo>
                  <a:lnTo>
                    <a:pt x="27920" y="30850"/>
                  </a:lnTo>
                  <a:close/>
                  <a:moveTo>
                    <a:pt x="24486" y="31101"/>
                  </a:moveTo>
                  <a:lnTo>
                    <a:pt x="24737" y="34469"/>
                  </a:lnTo>
                  <a:lnTo>
                    <a:pt x="21369" y="34707"/>
                  </a:lnTo>
                  <a:lnTo>
                    <a:pt x="21118" y="31339"/>
                  </a:lnTo>
                  <a:lnTo>
                    <a:pt x="24486" y="31101"/>
                  </a:lnTo>
                  <a:close/>
                  <a:moveTo>
                    <a:pt x="21039" y="31339"/>
                  </a:moveTo>
                  <a:lnTo>
                    <a:pt x="21277" y="34707"/>
                  </a:lnTo>
                  <a:lnTo>
                    <a:pt x="17909" y="34958"/>
                  </a:lnTo>
                  <a:lnTo>
                    <a:pt x="17671" y="31590"/>
                  </a:lnTo>
                  <a:lnTo>
                    <a:pt x="21039" y="31339"/>
                  </a:lnTo>
                  <a:close/>
                  <a:moveTo>
                    <a:pt x="17579" y="31603"/>
                  </a:moveTo>
                  <a:lnTo>
                    <a:pt x="17830" y="34971"/>
                  </a:lnTo>
                  <a:lnTo>
                    <a:pt x="14462" y="35222"/>
                  </a:lnTo>
                  <a:lnTo>
                    <a:pt x="14211" y="31854"/>
                  </a:lnTo>
                  <a:lnTo>
                    <a:pt x="17579" y="31603"/>
                  </a:lnTo>
                  <a:close/>
                  <a:moveTo>
                    <a:pt x="14132" y="31854"/>
                  </a:moveTo>
                  <a:lnTo>
                    <a:pt x="14383" y="35222"/>
                  </a:lnTo>
                  <a:lnTo>
                    <a:pt x="11015" y="35473"/>
                  </a:lnTo>
                  <a:lnTo>
                    <a:pt x="10764" y="32105"/>
                  </a:lnTo>
                  <a:lnTo>
                    <a:pt x="14132" y="31854"/>
                  </a:lnTo>
                  <a:close/>
                  <a:moveTo>
                    <a:pt x="10698" y="32105"/>
                  </a:moveTo>
                  <a:lnTo>
                    <a:pt x="10949" y="35473"/>
                  </a:lnTo>
                  <a:lnTo>
                    <a:pt x="7581" y="35724"/>
                  </a:lnTo>
                  <a:lnTo>
                    <a:pt x="7331" y="32356"/>
                  </a:lnTo>
                  <a:lnTo>
                    <a:pt x="10698" y="32105"/>
                  </a:lnTo>
                  <a:close/>
                  <a:moveTo>
                    <a:pt x="7251" y="32369"/>
                  </a:moveTo>
                  <a:lnTo>
                    <a:pt x="7502" y="35737"/>
                  </a:lnTo>
                  <a:lnTo>
                    <a:pt x="4135" y="35988"/>
                  </a:lnTo>
                  <a:lnTo>
                    <a:pt x="3884" y="32620"/>
                  </a:lnTo>
                  <a:lnTo>
                    <a:pt x="7251" y="32369"/>
                  </a:lnTo>
                  <a:close/>
                  <a:moveTo>
                    <a:pt x="48839" y="32765"/>
                  </a:moveTo>
                  <a:lnTo>
                    <a:pt x="49076" y="36133"/>
                  </a:lnTo>
                  <a:lnTo>
                    <a:pt x="45709" y="36384"/>
                  </a:lnTo>
                  <a:lnTo>
                    <a:pt x="45471" y="33016"/>
                  </a:lnTo>
                  <a:lnTo>
                    <a:pt x="48839" y="32765"/>
                  </a:lnTo>
                  <a:close/>
                  <a:moveTo>
                    <a:pt x="45405" y="33016"/>
                  </a:moveTo>
                  <a:lnTo>
                    <a:pt x="45643" y="36384"/>
                  </a:lnTo>
                  <a:lnTo>
                    <a:pt x="42275" y="36622"/>
                  </a:lnTo>
                  <a:lnTo>
                    <a:pt x="42037" y="33254"/>
                  </a:lnTo>
                  <a:lnTo>
                    <a:pt x="45405" y="33016"/>
                  </a:lnTo>
                  <a:close/>
                  <a:moveTo>
                    <a:pt x="41945" y="33280"/>
                  </a:moveTo>
                  <a:lnTo>
                    <a:pt x="42196" y="36648"/>
                  </a:lnTo>
                  <a:lnTo>
                    <a:pt x="38828" y="36886"/>
                  </a:lnTo>
                  <a:lnTo>
                    <a:pt x="38577" y="33518"/>
                  </a:lnTo>
                  <a:lnTo>
                    <a:pt x="41945" y="33280"/>
                  </a:lnTo>
                  <a:close/>
                  <a:moveTo>
                    <a:pt x="38498" y="33518"/>
                  </a:moveTo>
                  <a:lnTo>
                    <a:pt x="38749" y="36886"/>
                  </a:lnTo>
                  <a:lnTo>
                    <a:pt x="35381" y="37137"/>
                  </a:lnTo>
                  <a:lnTo>
                    <a:pt x="35130" y="33769"/>
                  </a:lnTo>
                  <a:lnTo>
                    <a:pt x="38498" y="33518"/>
                  </a:lnTo>
                  <a:close/>
                  <a:moveTo>
                    <a:pt x="35064" y="33782"/>
                  </a:moveTo>
                  <a:lnTo>
                    <a:pt x="35315" y="37150"/>
                  </a:lnTo>
                  <a:lnTo>
                    <a:pt x="31948" y="37401"/>
                  </a:lnTo>
                  <a:lnTo>
                    <a:pt x="31697" y="34033"/>
                  </a:lnTo>
                  <a:lnTo>
                    <a:pt x="35064" y="33782"/>
                  </a:lnTo>
                  <a:close/>
                  <a:moveTo>
                    <a:pt x="31617" y="34033"/>
                  </a:moveTo>
                  <a:lnTo>
                    <a:pt x="31868" y="37401"/>
                  </a:lnTo>
                  <a:lnTo>
                    <a:pt x="28501" y="37652"/>
                  </a:lnTo>
                  <a:lnTo>
                    <a:pt x="28250" y="34284"/>
                  </a:lnTo>
                  <a:lnTo>
                    <a:pt x="31617" y="34033"/>
                  </a:lnTo>
                  <a:close/>
                  <a:moveTo>
                    <a:pt x="28170" y="34284"/>
                  </a:moveTo>
                  <a:lnTo>
                    <a:pt x="28408" y="37652"/>
                  </a:lnTo>
                  <a:lnTo>
                    <a:pt x="25041" y="37903"/>
                  </a:lnTo>
                  <a:lnTo>
                    <a:pt x="24803" y="34535"/>
                  </a:lnTo>
                  <a:lnTo>
                    <a:pt x="28170" y="34284"/>
                  </a:lnTo>
                  <a:close/>
                  <a:moveTo>
                    <a:pt x="24737" y="34548"/>
                  </a:moveTo>
                  <a:lnTo>
                    <a:pt x="24975" y="37916"/>
                  </a:lnTo>
                  <a:lnTo>
                    <a:pt x="21607" y="38167"/>
                  </a:lnTo>
                  <a:lnTo>
                    <a:pt x="21369" y="34786"/>
                  </a:lnTo>
                  <a:lnTo>
                    <a:pt x="24737" y="34548"/>
                  </a:lnTo>
                  <a:close/>
                  <a:moveTo>
                    <a:pt x="21277" y="34786"/>
                  </a:moveTo>
                  <a:lnTo>
                    <a:pt x="21528" y="38167"/>
                  </a:lnTo>
                  <a:lnTo>
                    <a:pt x="18160" y="38405"/>
                  </a:lnTo>
                  <a:lnTo>
                    <a:pt x="17909" y="35037"/>
                  </a:lnTo>
                  <a:lnTo>
                    <a:pt x="21277" y="34786"/>
                  </a:lnTo>
                  <a:close/>
                  <a:moveTo>
                    <a:pt x="17830" y="35037"/>
                  </a:moveTo>
                  <a:lnTo>
                    <a:pt x="18081" y="38405"/>
                  </a:lnTo>
                  <a:lnTo>
                    <a:pt x="14713" y="38655"/>
                  </a:lnTo>
                  <a:lnTo>
                    <a:pt x="14462" y="35288"/>
                  </a:lnTo>
                  <a:lnTo>
                    <a:pt x="17830" y="35037"/>
                  </a:lnTo>
                  <a:close/>
                  <a:moveTo>
                    <a:pt x="14396" y="35301"/>
                  </a:moveTo>
                  <a:lnTo>
                    <a:pt x="14647" y="38669"/>
                  </a:lnTo>
                  <a:lnTo>
                    <a:pt x="11279" y="38920"/>
                  </a:lnTo>
                  <a:lnTo>
                    <a:pt x="11028" y="35552"/>
                  </a:lnTo>
                  <a:lnTo>
                    <a:pt x="14396" y="35301"/>
                  </a:lnTo>
                  <a:close/>
                  <a:moveTo>
                    <a:pt x="10949" y="35552"/>
                  </a:moveTo>
                  <a:lnTo>
                    <a:pt x="11200" y="38920"/>
                  </a:lnTo>
                  <a:lnTo>
                    <a:pt x="7832" y="39170"/>
                  </a:lnTo>
                  <a:lnTo>
                    <a:pt x="7581" y="35803"/>
                  </a:lnTo>
                  <a:lnTo>
                    <a:pt x="10949" y="35552"/>
                  </a:lnTo>
                  <a:close/>
                  <a:moveTo>
                    <a:pt x="7515" y="35803"/>
                  </a:moveTo>
                  <a:lnTo>
                    <a:pt x="7766" y="39170"/>
                  </a:lnTo>
                  <a:lnTo>
                    <a:pt x="4399" y="39421"/>
                  </a:lnTo>
                  <a:lnTo>
                    <a:pt x="4148" y="36054"/>
                  </a:lnTo>
                  <a:lnTo>
                    <a:pt x="7515" y="35803"/>
                  </a:lnTo>
                  <a:close/>
                  <a:moveTo>
                    <a:pt x="49076" y="36212"/>
                  </a:moveTo>
                  <a:lnTo>
                    <a:pt x="49327" y="39580"/>
                  </a:lnTo>
                  <a:lnTo>
                    <a:pt x="45960" y="39831"/>
                  </a:lnTo>
                  <a:lnTo>
                    <a:pt x="45709" y="36463"/>
                  </a:lnTo>
                  <a:lnTo>
                    <a:pt x="49076" y="36212"/>
                  </a:lnTo>
                  <a:close/>
                  <a:moveTo>
                    <a:pt x="45643" y="36463"/>
                  </a:moveTo>
                  <a:lnTo>
                    <a:pt x="45894" y="39831"/>
                  </a:lnTo>
                  <a:lnTo>
                    <a:pt x="42526" y="40069"/>
                  </a:lnTo>
                  <a:lnTo>
                    <a:pt x="42275" y="36701"/>
                  </a:lnTo>
                  <a:lnTo>
                    <a:pt x="45643" y="36463"/>
                  </a:lnTo>
                  <a:close/>
                  <a:moveTo>
                    <a:pt x="42196" y="36727"/>
                  </a:moveTo>
                  <a:lnTo>
                    <a:pt x="42447" y="40095"/>
                  </a:lnTo>
                  <a:lnTo>
                    <a:pt x="39079" y="40346"/>
                  </a:lnTo>
                  <a:lnTo>
                    <a:pt x="38828" y="36978"/>
                  </a:lnTo>
                  <a:lnTo>
                    <a:pt x="42196" y="36727"/>
                  </a:lnTo>
                  <a:close/>
                  <a:moveTo>
                    <a:pt x="38762" y="36978"/>
                  </a:moveTo>
                  <a:lnTo>
                    <a:pt x="39013" y="40346"/>
                  </a:lnTo>
                  <a:lnTo>
                    <a:pt x="35645" y="40584"/>
                  </a:lnTo>
                  <a:lnTo>
                    <a:pt x="35394" y="37216"/>
                  </a:lnTo>
                  <a:lnTo>
                    <a:pt x="38762" y="36978"/>
                  </a:lnTo>
                  <a:close/>
                  <a:moveTo>
                    <a:pt x="35315" y="37216"/>
                  </a:moveTo>
                  <a:lnTo>
                    <a:pt x="35566" y="40584"/>
                  </a:lnTo>
                  <a:lnTo>
                    <a:pt x="32198" y="40834"/>
                  </a:lnTo>
                  <a:lnTo>
                    <a:pt x="31948" y="37467"/>
                  </a:lnTo>
                  <a:lnTo>
                    <a:pt x="35315" y="37216"/>
                  </a:lnTo>
                  <a:close/>
                  <a:moveTo>
                    <a:pt x="31868" y="37480"/>
                  </a:moveTo>
                  <a:lnTo>
                    <a:pt x="32106" y="40848"/>
                  </a:lnTo>
                  <a:lnTo>
                    <a:pt x="28738" y="41099"/>
                  </a:lnTo>
                  <a:lnTo>
                    <a:pt x="28501" y="37731"/>
                  </a:lnTo>
                  <a:lnTo>
                    <a:pt x="31868" y="37480"/>
                  </a:lnTo>
                  <a:close/>
                  <a:moveTo>
                    <a:pt x="28435" y="37731"/>
                  </a:moveTo>
                  <a:lnTo>
                    <a:pt x="28672" y="41099"/>
                  </a:lnTo>
                  <a:lnTo>
                    <a:pt x="25305" y="41350"/>
                  </a:lnTo>
                  <a:lnTo>
                    <a:pt x="25067" y="37982"/>
                  </a:lnTo>
                  <a:lnTo>
                    <a:pt x="28435" y="37731"/>
                  </a:lnTo>
                  <a:close/>
                  <a:moveTo>
                    <a:pt x="24975" y="37982"/>
                  </a:moveTo>
                  <a:lnTo>
                    <a:pt x="25225" y="41350"/>
                  </a:lnTo>
                  <a:lnTo>
                    <a:pt x="21858" y="41600"/>
                  </a:lnTo>
                  <a:lnTo>
                    <a:pt x="21607" y="38233"/>
                  </a:lnTo>
                  <a:lnTo>
                    <a:pt x="24975" y="37982"/>
                  </a:lnTo>
                  <a:close/>
                  <a:moveTo>
                    <a:pt x="21528" y="38246"/>
                  </a:moveTo>
                  <a:lnTo>
                    <a:pt x="21779" y="41614"/>
                  </a:lnTo>
                  <a:lnTo>
                    <a:pt x="18411" y="41865"/>
                  </a:lnTo>
                  <a:lnTo>
                    <a:pt x="18160" y="38497"/>
                  </a:lnTo>
                  <a:lnTo>
                    <a:pt x="21528" y="38246"/>
                  </a:lnTo>
                  <a:close/>
                  <a:moveTo>
                    <a:pt x="18094" y="38497"/>
                  </a:moveTo>
                  <a:lnTo>
                    <a:pt x="18345" y="41865"/>
                  </a:lnTo>
                  <a:lnTo>
                    <a:pt x="14977" y="42102"/>
                  </a:lnTo>
                  <a:lnTo>
                    <a:pt x="14726" y="38735"/>
                  </a:lnTo>
                  <a:lnTo>
                    <a:pt x="18094" y="38497"/>
                  </a:lnTo>
                  <a:close/>
                  <a:moveTo>
                    <a:pt x="14647" y="38735"/>
                  </a:moveTo>
                  <a:lnTo>
                    <a:pt x="14898" y="42102"/>
                  </a:lnTo>
                  <a:lnTo>
                    <a:pt x="11530" y="42353"/>
                  </a:lnTo>
                  <a:lnTo>
                    <a:pt x="11279" y="38986"/>
                  </a:lnTo>
                  <a:lnTo>
                    <a:pt x="14647" y="38735"/>
                  </a:lnTo>
                  <a:close/>
                  <a:moveTo>
                    <a:pt x="11200" y="38999"/>
                  </a:moveTo>
                  <a:lnTo>
                    <a:pt x="11438" y="42366"/>
                  </a:lnTo>
                  <a:lnTo>
                    <a:pt x="8070" y="42617"/>
                  </a:lnTo>
                  <a:lnTo>
                    <a:pt x="7832" y="39250"/>
                  </a:lnTo>
                  <a:lnTo>
                    <a:pt x="11200" y="38999"/>
                  </a:lnTo>
                  <a:close/>
                  <a:moveTo>
                    <a:pt x="7766" y="39250"/>
                  </a:moveTo>
                  <a:lnTo>
                    <a:pt x="8004" y="42617"/>
                  </a:lnTo>
                  <a:lnTo>
                    <a:pt x="4636" y="42868"/>
                  </a:lnTo>
                  <a:lnTo>
                    <a:pt x="4399" y="39501"/>
                  </a:lnTo>
                  <a:lnTo>
                    <a:pt x="7766" y="39250"/>
                  </a:lnTo>
                  <a:close/>
                  <a:moveTo>
                    <a:pt x="49341" y="39646"/>
                  </a:moveTo>
                  <a:lnTo>
                    <a:pt x="49592" y="43014"/>
                  </a:lnTo>
                  <a:lnTo>
                    <a:pt x="46224" y="43264"/>
                  </a:lnTo>
                  <a:lnTo>
                    <a:pt x="45973" y="39897"/>
                  </a:lnTo>
                  <a:lnTo>
                    <a:pt x="49341" y="39646"/>
                  </a:lnTo>
                  <a:close/>
                  <a:moveTo>
                    <a:pt x="45894" y="39910"/>
                  </a:moveTo>
                  <a:lnTo>
                    <a:pt x="46145" y="43278"/>
                  </a:lnTo>
                  <a:lnTo>
                    <a:pt x="42777" y="43529"/>
                  </a:lnTo>
                  <a:lnTo>
                    <a:pt x="42526" y="40161"/>
                  </a:lnTo>
                  <a:lnTo>
                    <a:pt x="45894" y="39910"/>
                  </a:lnTo>
                  <a:close/>
                  <a:moveTo>
                    <a:pt x="42460" y="40161"/>
                  </a:moveTo>
                  <a:lnTo>
                    <a:pt x="42711" y="43529"/>
                  </a:lnTo>
                  <a:lnTo>
                    <a:pt x="39343" y="43780"/>
                  </a:lnTo>
                  <a:lnTo>
                    <a:pt x="39092" y="40399"/>
                  </a:lnTo>
                  <a:lnTo>
                    <a:pt x="42460" y="40161"/>
                  </a:lnTo>
                  <a:close/>
                  <a:moveTo>
                    <a:pt x="39013" y="40425"/>
                  </a:moveTo>
                  <a:lnTo>
                    <a:pt x="39264" y="43793"/>
                  </a:lnTo>
                  <a:lnTo>
                    <a:pt x="35896" y="44044"/>
                  </a:lnTo>
                  <a:lnTo>
                    <a:pt x="35645" y="40676"/>
                  </a:lnTo>
                  <a:lnTo>
                    <a:pt x="39013" y="40425"/>
                  </a:lnTo>
                  <a:close/>
                  <a:moveTo>
                    <a:pt x="35566" y="40676"/>
                  </a:moveTo>
                  <a:lnTo>
                    <a:pt x="35804" y="44044"/>
                  </a:lnTo>
                  <a:lnTo>
                    <a:pt x="32436" y="44281"/>
                  </a:lnTo>
                  <a:lnTo>
                    <a:pt x="32198" y="40914"/>
                  </a:lnTo>
                  <a:lnTo>
                    <a:pt x="35566" y="40676"/>
                  </a:lnTo>
                  <a:close/>
                  <a:moveTo>
                    <a:pt x="32132" y="40914"/>
                  </a:moveTo>
                  <a:lnTo>
                    <a:pt x="32370" y="44281"/>
                  </a:lnTo>
                  <a:lnTo>
                    <a:pt x="29003" y="44532"/>
                  </a:lnTo>
                  <a:lnTo>
                    <a:pt x="28765" y="41165"/>
                  </a:lnTo>
                  <a:lnTo>
                    <a:pt x="32132" y="40914"/>
                  </a:lnTo>
                  <a:close/>
                  <a:moveTo>
                    <a:pt x="28672" y="41178"/>
                  </a:moveTo>
                  <a:lnTo>
                    <a:pt x="28923" y="44546"/>
                  </a:lnTo>
                  <a:lnTo>
                    <a:pt x="25556" y="44796"/>
                  </a:lnTo>
                  <a:lnTo>
                    <a:pt x="25305" y="41429"/>
                  </a:lnTo>
                  <a:lnTo>
                    <a:pt x="28672" y="41178"/>
                  </a:lnTo>
                  <a:close/>
                  <a:moveTo>
                    <a:pt x="25225" y="41429"/>
                  </a:moveTo>
                  <a:lnTo>
                    <a:pt x="25476" y="44796"/>
                  </a:lnTo>
                  <a:lnTo>
                    <a:pt x="22109" y="45047"/>
                  </a:lnTo>
                  <a:lnTo>
                    <a:pt x="21858" y="41680"/>
                  </a:lnTo>
                  <a:lnTo>
                    <a:pt x="25225" y="41429"/>
                  </a:lnTo>
                  <a:close/>
                  <a:moveTo>
                    <a:pt x="21792" y="41680"/>
                  </a:moveTo>
                  <a:lnTo>
                    <a:pt x="22043" y="45047"/>
                  </a:lnTo>
                  <a:lnTo>
                    <a:pt x="18675" y="45298"/>
                  </a:lnTo>
                  <a:lnTo>
                    <a:pt x="18424" y="41931"/>
                  </a:lnTo>
                  <a:lnTo>
                    <a:pt x="21792" y="41680"/>
                  </a:lnTo>
                  <a:close/>
                  <a:moveTo>
                    <a:pt x="18345" y="41944"/>
                  </a:moveTo>
                  <a:lnTo>
                    <a:pt x="18596" y="45311"/>
                  </a:lnTo>
                  <a:lnTo>
                    <a:pt x="15228" y="45562"/>
                  </a:lnTo>
                  <a:lnTo>
                    <a:pt x="14977" y="42195"/>
                  </a:lnTo>
                  <a:lnTo>
                    <a:pt x="18345" y="41944"/>
                  </a:lnTo>
                  <a:close/>
                  <a:moveTo>
                    <a:pt x="14898" y="42195"/>
                  </a:moveTo>
                  <a:lnTo>
                    <a:pt x="15136" y="45562"/>
                  </a:lnTo>
                  <a:lnTo>
                    <a:pt x="11768" y="45800"/>
                  </a:lnTo>
                  <a:lnTo>
                    <a:pt x="11530" y="42432"/>
                  </a:lnTo>
                  <a:lnTo>
                    <a:pt x="14898" y="42195"/>
                  </a:lnTo>
                  <a:close/>
                  <a:moveTo>
                    <a:pt x="11464" y="42432"/>
                  </a:moveTo>
                  <a:lnTo>
                    <a:pt x="11702" y="45800"/>
                  </a:lnTo>
                  <a:lnTo>
                    <a:pt x="8334" y="46051"/>
                  </a:lnTo>
                  <a:lnTo>
                    <a:pt x="8097" y="42683"/>
                  </a:lnTo>
                  <a:lnTo>
                    <a:pt x="11464" y="42432"/>
                  </a:lnTo>
                  <a:close/>
                  <a:moveTo>
                    <a:pt x="8004" y="42697"/>
                  </a:moveTo>
                  <a:lnTo>
                    <a:pt x="8255" y="46064"/>
                  </a:lnTo>
                  <a:lnTo>
                    <a:pt x="4887" y="46315"/>
                  </a:lnTo>
                  <a:lnTo>
                    <a:pt x="4636" y="42948"/>
                  </a:lnTo>
                  <a:lnTo>
                    <a:pt x="8004" y="42697"/>
                  </a:lnTo>
                  <a:close/>
                  <a:moveTo>
                    <a:pt x="49592" y="43093"/>
                  </a:moveTo>
                  <a:lnTo>
                    <a:pt x="49842" y="46460"/>
                  </a:lnTo>
                  <a:lnTo>
                    <a:pt x="46475" y="46711"/>
                  </a:lnTo>
                  <a:lnTo>
                    <a:pt x="46224" y="43344"/>
                  </a:lnTo>
                  <a:lnTo>
                    <a:pt x="49592" y="43093"/>
                  </a:lnTo>
                  <a:close/>
                  <a:moveTo>
                    <a:pt x="46158" y="43344"/>
                  </a:moveTo>
                  <a:lnTo>
                    <a:pt x="46409" y="46711"/>
                  </a:lnTo>
                  <a:lnTo>
                    <a:pt x="43041" y="46962"/>
                  </a:lnTo>
                  <a:lnTo>
                    <a:pt x="42790" y="43595"/>
                  </a:lnTo>
                  <a:lnTo>
                    <a:pt x="46158" y="43344"/>
                  </a:lnTo>
                  <a:close/>
                  <a:moveTo>
                    <a:pt x="42711" y="43608"/>
                  </a:moveTo>
                  <a:lnTo>
                    <a:pt x="42962" y="46976"/>
                  </a:lnTo>
                  <a:lnTo>
                    <a:pt x="39594" y="47226"/>
                  </a:lnTo>
                  <a:lnTo>
                    <a:pt x="39343" y="43859"/>
                  </a:lnTo>
                  <a:lnTo>
                    <a:pt x="42711" y="43608"/>
                  </a:lnTo>
                  <a:close/>
                  <a:moveTo>
                    <a:pt x="39264" y="43859"/>
                  </a:moveTo>
                  <a:lnTo>
                    <a:pt x="39502" y="47226"/>
                  </a:lnTo>
                  <a:lnTo>
                    <a:pt x="36134" y="47477"/>
                  </a:lnTo>
                  <a:lnTo>
                    <a:pt x="35896" y="44110"/>
                  </a:lnTo>
                  <a:lnTo>
                    <a:pt x="39264" y="43859"/>
                  </a:lnTo>
                  <a:close/>
                  <a:moveTo>
                    <a:pt x="35830" y="44110"/>
                  </a:moveTo>
                  <a:lnTo>
                    <a:pt x="36068" y="47477"/>
                  </a:lnTo>
                  <a:lnTo>
                    <a:pt x="32700" y="47715"/>
                  </a:lnTo>
                  <a:lnTo>
                    <a:pt x="32463" y="44347"/>
                  </a:lnTo>
                  <a:lnTo>
                    <a:pt x="35830" y="44110"/>
                  </a:lnTo>
                  <a:close/>
                  <a:moveTo>
                    <a:pt x="32370" y="44361"/>
                  </a:moveTo>
                  <a:lnTo>
                    <a:pt x="32621" y="47741"/>
                  </a:lnTo>
                  <a:lnTo>
                    <a:pt x="29253" y="47979"/>
                  </a:lnTo>
                  <a:lnTo>
                    <a:pt x="29003" y="44612"/>
                  </a:lnTo>
                  <a:lnTo>
                    <a:pt x="32370" y="44361"/>
                  </a:lnTo>
                  <a:close/>
                  <a:moveTo>
                    <a:pt x="28923" y="44612"/>
                  </a:moveTo>
                  <a:lnTo>
                    <a:pt x="29174" y="47979"/>
                  </a:lnTo>
                  <a:lnTo>
                    <a:pt x="25807" y="48230"/>
                  </a:lnTo>
                  <a:lnTo>
                    <a:pt x="25556" y="44862"/>
                  </a:lnTo>
                  <a:lnTo>
                    <a:pt x="28923" y="44612"/>
                  </a:lnTo>
                  <a:close/>
                  <a:moveTo>
                    <a:pt x="25490" y="44862"/>
                  </a:moveTo>
                  <a:lnTo>
                    <a:pt x="25740" y="48230"/>
                  </a:lnTo>
                  <a:lnTo>
                    <a:pt x="22373" y="48481"/>
                  </a:lnTo>
                  <a:lnTo>
                    <a:pt x="22122" y="45113"/>
                  </a:lnTo>
                  <a:lnTo>
                    <a:pt x="25490" y="44862"/>
                  </a:lnTo>
                  <a:close/>
                  <a:moveTo>
                    <a:pt x="22043" y="45127"/>
                  </a:moveTo>
                  <a:lnTo>
                    <a:pt x="22294" y="48494"/>
                  </a:lnTo>
                  <a:lnTo>
                    <a:pt x="18926" y="48745"/>
                  </a:lnTo>
                  <a:lnTo>
                    <a:pt x="18675" y="45378"/>
                  </a:lnTo>
                  <a:lnTo>
                    <a:pt x="22043" y="45127"/>
                  </a:lnTo>
                  <a:close/>
                  <a:moveTo>
                    <a:pt x="18596" y="45378"/>
                  </a:moveTo>
                  <a:lnTo>
                    <a:pt x="18833" y="48745"/>
                  </a:lnTo>
                  <a:lnTo>
                    <a:pt x="15466" y="48983"/>
                  </a:lnTo>
                  <a:lnTo>
                    <a:pt x="15228" y="45615"/>
                  </a:lnTo>
                  <a:lnTo>
                    <a:pt x="18596" y="45378"/>
                  </a:lnTo>
                  <a:close/>
                  <a:moveTo>
                    <a:pt x="15162" y="45615"/>
                  </a:moveTo>
                  <a:lnTo>
                    <a:pt x="15400" y="48983"/>
                  </a:lnTo>
                  <a:lnTo>
                    <a:pt x="12032" y="49234"/>
                  </a:lnTo>
                  <a:lnTo>
                    <a:pt x="11794" y="45866"/>
                  </a:lnTo>
                  <a:lnTo>
                    <a:pt x="15162" y="45615"/>
                  </a:lnTo>
                  <a:close/>
                  <a:moveTo>
                    <a:pt x="11702" y="45893"/>
                  </a:moveTo>
                  <a:lnTo>
                    <a:pt x="11953" y="49260"/>
                  </a:lnTo>
                  <a:lnTo>
                    <a:pt x="8585" y="49498"/>
                  </a:lnTo>
                  <a:lnTo>
                    <a:pt x="8334" y="46130"/>
                  </a:lnTo>
                  <a:lnTo>
                    <a:pt x="11702" y="45893"/>
                  </a:lnTo>
                  <a:close/>
                  <a:moveTo>
                    <a:pt x="8255" y="46130"/>
                  </a:moveTo>
                  <a:lnTo>
                    <a:pt x="8506" y="49498"/>
                  </a:lnTo>
                  <a:lnTo>
                    <a:pt x="5138" y="49749"/>
                  </a:lnTo>
                  <a:lnTo>
                    <a:pt x="4887" y="46381"/>
                  </a:lnTo>
                  <a:lnTo>
                    <a:pt x="8255" y="46130"/>
                  </a:lnTo>
                  <a:close/>
                  <a:moveTo>
                    <a:pt x="46422" y="0"/>
                  </a:moveTo>
                  <a:lnTo>
                    <a:pt x="46554" y="1690"/>
                  </a:lnTo>
                  <a:lnTo>
                    <a:pt x="43186" y="1941"/>
                  </a:lnTo>
                  <a:lnTo>
                    <a:pt x="43054" y="238"/>
                  </a:lnTo>
                  <a:lnTo>
                    <a:pt x="42975" y="238"/>
                  </a:lnTo>
                  <a:lnTo>
                    <a:pt x="43107" y="1941"/>
                  </a:lnTo>
                  <a:lnTo>
                    <a:pt x="39739" y="2192"/>
                  </a:lnTo>
                  <a:lnTo>
                    <a:pt x="39607" y="489"/>
                  </a:lnTo>
                  <a:lnTo>
                    <a:pt x="39528" y="489"/>
                  </a:lnTo>
                  <a:lnTo>
                    <a:pt x="39660" y="2192"/>
                  </a:lnTo>
                  <a:lnTo>
                    <a:pt x="36293" y="2430"/>
                  </a:lnTo>
                  <a:lnTo>
                    <a:pt x="36160" y="740"/>
                  </a:lnTo>
                  <a:lnTo>
                    <a:pt x="36068" y="740"/>
                  </a:lnTo>
                  <a:lnTo>
                    <a:pt x="36200" y="2430"/>
                  </a:lnTo>
                  <a:lnTo>
                    <a:pt x="32832" y="2681"/>
                  </a:lnTo>
                  <a:lnTo>
                    <a:pt x="32700" y="991"/>
                  </a:lnTo>
                  <a:lnTo>
                    <a:pt x="32621" y="991"/>
                  </a:lnTo>
                  <a:lnTo>
                    <a:pt x="32753" y="2681"/>
                  </a:lnTo>
                  <a:lnTo>
                    <a:pt x="29385" y="2932"/>
                  </a:lnTo>
                  <a:lnTo>
                    <a:pt x="29253" y="1228"/>
                  </a:lnTo>
                  <a:lnTo>
                    <a:pt x="29174" y="1228"/>
                  </a:lnTo>
                  <a:lnTo>
                    <a:pt x="29306" y="2932"/>
                  </a:lnTo>
                  <a:lnTo>
                    <a:pt x="25939" y="3183"/>
                  </a:lnTo>
                  <a:lnTo>
                    <a:pt x="25807" y="1479"/>
                  </a:lnTo>
                  <a:lnTo>
                    <a:pt x="25714" y="1479"/>
                  </a:lnTo>
                  <a:lnTo>
                    <a:pt x="25846" y="3183"/>
                  </a:lnTo>
                  <a:lnTo>
                    <a:pt x="22478" y="3421"/>
                  </a:lnTo>
                  <a:lnTo>
                    <a:pt x="22346" y="1730"/>
                  </a:lnTo>
                  <a:lnTo>
                    <a:pt x="22267" y="1730"/>
                  </a:lnTo>
                  <a:lnTo>
                    <a:pt x="22399" y="3421"/>
                  </a:lnTo>
                  <a:lnTo>
                    <a:pt x="19032" y="3671"/>
                  </a:lnTo>
                  <a:lnTo>
                    <a:pt x="18900" y="1981"/>
                  </a:lnTo>
                  <a:lnTo>
                    <a:pt x="18820" y="1981"/>
                  </a:lnTo>
                  <a:lnTo>
                    <a:pt x="18952" y="3671"/>
                  </a:lnTo>
                  <a:lnTo>
                    <a:pt x="15585" y="3922"/>
                  </a:lnTo>
                  <a:lnTo>
                    <a:pt x="15453" y="2219"/>
                  </a:lnTo>
                  <a:lnTo>
                    <a:pt x="15373" y="2219"/>
                  </a:lnTo>
                  <a:lnTo>
                    <a:pt x="15505" y="3922"/>
                  </a:lnTo>
                  <a:lnTo>
                    <a:pt x="12138" y="4173"/>
                  </a:lnTo>
                  <a:lnTo>
                    <a:pt x="12006" y="2470"/>
                  </a:lnTo>
                  <a:lnTo>
                    <a:pt x="11913" y="2470"/>
                  </a:lnTo>
                  <a:lnTo>
                    <a:pt x="12045" y="4173"/>
                  </a:lnTo>
                  <a:lnTo>
                    <a:pt x="8678" y="4411"/>
                  </a:lnTo>
                  <a:lnTo>
                    <a:pt x="8546" y="2721"/>
                  </a:lnTo>
                  <a:lnTo>
                    <a:pt x="8466" y="2721"/>
                  </a:lnTo>
                  <a:lnTo>
                    <a:pt x="8598" y="4411"/>
                  </a:lnTo>
                  <a:lnTo>
                    <a:pt x="5231" y="4662"/>
                  </a:lnTo>
                  <a:lnTo>
                    <a:pt x="5099" y="2972"/>
                  </a:lnTo>
                  <a:lnTo>
                    <a:pt x="5019" y="2972"/>
                  </a:lnTo>
                  <a:lnTo>
                    <a:pt x="5151" y="4662"/>
                  </a:lnTo>
                  <a:lnTo>
                    <a:pt x="1784" y="4913"/>
                  </a:lnTo>
                  <a:lnTo>
                    <a:pt x="1652" y="3209"/>
                  </a:lnTo>
                  <a:lnTo>
                    <a:pt x="1573" y="3209"/>
                  </a:lnTo>
                  <a:lnTo>
                    <a:pt x="1705" y="4913"/>
                  </a:lnTo>
                  <a:lnTo>
                    <a:pt x="1" y="5045"/>
                  </a:lnTo>
                  <a:lnTo>
                    <a:pt x="1" y="5124"/>
                  </a:lnTo>
                  <a:lnTo>
                    <a:pt x="1705" y="4992"/>
                  </a:lnTo>
                  <a:lnTo>
                    <a:pt x="1942" y="8360"/>
                  </a:lnTo>
                  <a:lnTo>
                    <a:pt x="252" y="8492"/>
                  </a:lnTo>
                  <a:lnTo>
                    <a:pt x="252" y="8571"/>
                  </a:lnTo>
                  <a:lnTo>
                    <a:pt x="1942" y="8439"/>
                  </a:lnTo>
                  <a:lnTo>
                    <a:pt x="2193" y="11807"/>
                  </a:lnTo>
                  <a:lnTo>
                    <a:pt x="490" y="11939"/>
                  </a:lnTo>
                  <a:lnTo>
                    <a:pt x="490" y="12031"/>
                  </a:lnTo>
                  <a:lnTo>
                    <a:pt x="2193" y="11899"/>
                  </a:lnTo>
                  <a:lnTo>
                    <a:pt x="2444" y="15267"/>
                  </a:lnTo>
                  <a:lnTo>
                    <a:pt x="741" y="15399"/>
                  </a:lnTo>
                  <a:lnTo>
                    <a:pt x="741" y="15478"/>
                  </a:lnTo>
                  <a:lnTo>
                    <a:pt x="2444" y="15346"/>
                  </a:lnTo>
                  <a:lnTo>
                    <a:pt x="2695" y="18714"/>
                  </a:lnTo>
                  <a:lnTo>
                    <a:pt x="991" y="18846"/>
                  </a:lnTo>
                  <a:lnTo>
                    <a:pt x="991" y="18925"/>
                  </a:lnTo>
                  <a:lnTo>
                    <a:pt x="2695" y="18793"/>
                  </a:lnTo>
                  <a:lnTo>
                    <a:pt x="2933" y="22161"/>
                  </a:lnTo>
                  <a:lnTo>
                    <a:pt x="1242" y="22293"/>
                  </a:lnTo>
                  <a:lnTo>
                    <a:pt x="1242" y="22372"/>
                  </a:lnTo>
                  <a:lnTo>
                    <a:pt x="2933" y="22240"/>
                  </a:lnTo>
                  <a:lnTo>
                    <a:pt x="3184" y="25607"/>
                  </a:lnTo>
                  <a:lnTo>
                    <a:pt x="1480" y="25739"/>
                  </a:lnTo>
                  <a:lnTo>
                    <a:pt x="1480" y="25832"/>
                  </a:lnTo>
                  <a:lnTo>
                    <a:pt x="3184" y="25700"/>
                  </a:lnTo>
                  <a:lnTo>
                    <a:pt x="3435" y="29068"/>
                  </a:lnTo>
                  <a:lnTo>
                    <a:pt x="1731" y="29200"/>
                  </a:lnTo>
                  <a:lnTo>
                    <a:pt x="1731" y="29279"/>
                  </a:lnTo>
                  <a:lnTo>
                    <a:pt x="3435" y="29147"/>
                  </a:lnTo>
                  <a:lnTo>
                    <a:pt x="3686" y="32514"/>
                  </a:lnTo>
                  <a:lnTo>
                    <a:pt x="1982" y="32646"/>
                  </a:lnTo>
                  <a:lnTo>
                    <a:pt x="1982" y="32726"/>
                  </a:lnTo>
                  <a:lnTo>
                    <a:pt x="3686" y="32594"/>
                  </a:lnTo>
                  <a:lnTo>
                    <a:pt x="3923" y="35961"/>
                  </a:lnTo>
                  <a:lnTo>
                    <a:pt x="2233" y="36093"/>
                  </a:lnTo>
                  <a:lnTo>
                    <a:pt x="2233" y="36173"/>
                  </a:lnTo>
                  <a:lnTo>
                    <a:pt x="3923" y="36041"/>
                  </a:lnTo>
                  <a:lnTo>
                    <a:pt x="4174" y="39408"/>
                  </a:lnTo>
                  <a:lnTo>
                    <a:pt x="2471" y="39540"/>
                  </a:lnTo>
                  <a:lnTo>
                    <a:pt x="2471" y="39633"/>
                  </a:lnTo>
                  <a:lnTo>
                    <a:pt x="4174" y="39501"/>
                  </a:lnTo>
                  <a:lnTo>
                    <a:pt x="4425" y="42868"/>
                  </a:lnTo>
                  <a:lnTo>
                    <a:pt x="2721" y="43000"/>
                  </a:lnTo>
                  <a:lnTo>
                    <a:pt x="2721" y="43080"/>
                  </a:lnTo>
                  <a:lnTo>
                    <a:pt x="4425" y="42948"/>
                  </a:lnTo>
                  <a:lnTo>
                    <a:pt x="4676" y="46315"/>
                  </a:lnTo>
                  <a:lnTo>
                    <a:pt x="2972" y="46447"/>
                  </a:lnTo>
                  <a:lnTo>
                    <a:pt x="2972" y="46526"/>
                  </a:lnTo>
                  <a:lnTo>
                    <a:pt x="4676" y="46394"/>
                  </a:lnTo>
                  <a:lnTo>
                    <a:pt x="4914" y="49762"/>
                  </a:lnTo>
                  <a:lnTo>
                    <a:pt x="3223" y="49894"/>
                  </a:lnTo>
                  <a:lnTo>
                    <a:pt x="3223" y="49987"/>
                  </a:lnTo>
                  <a:lnTo>
                    <a:pt x="4914" y="49855"/>
                  </a:lnTo>
                  <a:lnTo>
                    <a:pt x="5046" y="51545"/>
                  </a:lnTo>
                  <a:lnTo>
                    <a:pt x="5138" y="51545"/>
                  </a:lnTo>
                  <a:lnTo>
                    <a:pt x="5006" y="49855"/>
                  </a:lnTo>
                  <a:lnTo>
                    <a:pt x="8374" y="49604"/>
                  </a:lnTo>
                  <a:lnTo>
                    <a:pt x="8506" y="51307"/>
                  </a:lnTo>
                  <a:lnTo>
                    <a:pt x="8585" y="51307"/>
                  </a:lnTo>
                  <a:lnTo>
                    <a:pt x="8453" y="49604"/>
                  </a:lnTo>
                  <a:lnTo>
                    <a:pt x="11821" y="49353"/>
                  </a:lnTo>
                  <a:lnTo>
                    <a:pt x="11953" y="51056"/>
                  </a:lnTo>
                  <a:lnTo>
                    <a:pt x="12032" y="51056"/>
                  </a:lnTo>
                  <a:lnTo>
                    <a:pt x="11900" y="49353"/>
                  </a:lnTo>
                  <a:lnTo>
                    <a:pt x="15268" y="49102"/>
                  </a:lnTo>
                  <a:lnTo>
                    <a:pt x="15400" y="50805"/>
                  </a:lnTo>
                  <a:lnTo>
                    <a:pt x="15479" y="50805"/>
                  </a:lnTo>
                  <a:lnTo>
                    <a:pt x="15347" y="49102"/>
                  </a:lnTo>
                  <a:lnTo>
                    <a:pt x="18715" y="48864"/>
                  </a:lnTo>
                  <a:lnTo>
                    <a:pt x="18847" y="50554"/>
                  </a:lnTo>
                  <a:lnTo>
                    <a:pt x="18939" y="50554"/>
                  </a:lnTo>
                  <a:lnTo>
                    <a:pt x="18807" y="48864"/>
                  </a:lnTo>
                  <a:lnTo>
                    <a:pt x="22175" y="48613"/>
                  </a:lnTo>
                  <a:lnTo>
                    <a:pt x="22307" y="50317"/>
                  </a:lnTo>
                  <a:lnTo>
                    <a:pt x="22386" y="50317"/>
                  </a:lnTo>
                  <a:lnTo>
                    <a:pt x="22254" y="48613"/>
                  </a:lnTo>
                  <a:lnTo>
                    <a:pt x="25622" y="48362"/>
                  </a:lnTo>
                  <a:lnTo>
                    <a:pt x="25754" y="50066"/>
                  </a:lnTo>
                  <a:lnTo>
                    <a:pt x="25833" y="50066"/>
                  </a:lnTo>
                  <a:lnTo>
                    <a:pt x="25701" y="48362"/>
                  </a:lnTo>
                  <a:lnTo>
                    <a:pt x="29069" y="48111"/>
                  </a:lnTo>
                  <a:lnTo>
                    <a:pt x="29201" y="49815"/>
                  </a:lnTo>
                  <a:lnTo>
                    <a:pt x="29280" y="49815"/>
                  </a:lnTo>
                  <a:lnTo>
                    <a:pt x="29148" y="48111"/>
                  </a:lnTo>
                  <a:lnTo>
                    <a:pt x="32515" y="47874"/>
                  </a:lnTo>
                  <a:lnTo>
                    <a:pt x="32648" y="49564"/>
                  </a:lnTo>
                  <a:lnTo>
                    <a:pt x="32740" y="49564"/>
                  </a:lnTo>
                  <a:lnTo>
                    <a:pt x="32608" y="47874"/>
                  </a:lnTo>
                  <a:lnTo>
                    <a:pt x="35976" y="47623"/>
                  </a:lnTo>
                  <a:lnTo>
                    <a:pt x="36108" y="49326"/>
                  </a:lnTo>
                  <a:lnTo>
                    <a:pt x="36187" y="49326"/>
                  </a:lnTo>
                  <a:lnTo>
                    <a:pt x="36055" y="47623"/>
                  </a:lnTo>
                  <a:lnTo>
                    <a:pt x="39422" y="47372"/>
                  </a:lnTo>
                  <a:lnTo>
                    <a:pt x="39555" y="49075"/>
                  </a:lnTo>
                  <a:lnTo>
                    <a:pt x="39634" y="49075"/>
                  </a:lnTo>
                  <a:lnTo>
                    <a:pt x="39502" y="47372"/>
                  </a:lnTo>
                  <a:lnTo>
                    <a:pt x="42869" y="47121"/>
                  </a:lnTo>
                  <a:lnTo>
                    <a:pt x="43001" y="48824"/>
                  </a:lnTo>
                  <a:lnTo>
                    <a:pt x="43094" y="48824"/>
                  </a:lnTo>
                  <a:lnTo>
                    <a:pt x="42962" y="47121"/>
                  </a:lnTo>
                  <a:lnTo>
                    <a:pt x="46330" y="46883"/>
                  </a:lnTo>
                  <a:lnTo>
                    <a:pt x="46462" y="48573"/>
                  </a:lnTo>
                  <a:lnTo>
                    <a:pt x="46541" y="48573"/>
                  </a:lnTo>
                  <a:lnTo>
                    <a:pt x="46409" y="46883"/>
                  </a:lnTo>
                  <a:lnTo>
                    <a:pt x="49776" y="46632"/>
                  </a:lnTo>
                  <a:lnTo>
                    <a:pt x="49908" y="48336"/>
                  </a:lnTo>
                  <a:lnTo>
                    <a:pt x="49988" y="48336"/>
                  </a:lnTo>
                  <a:lnTo>
                    <a:pt x="49856" y="46632"/>
                  </a:lnTo>
                  <a:lnTo>
                    <a:pt x="51559" y="46500"/>
                  </a:lnTo>
                  <a:lnTo>
                    <a:pt x="51559" y="46421"/>
                  </a:lnTo>
                  <a:lnTo>
                    <a:pt x="49856" y="46553"/>
                  </a:lnTo>
                  <a:lnTo>
                    <a:pt x="49605" y="43185"/>
                  </a:lnTo>
                  <a:lnTo>
                    <a:pt x="51308" y="43053"/>
                  </a:lnTo>
                  <a:lnTo>
                    <a:pt x="51308" y="42961"/>
                  </a:lnTo>
                  <a:lnTo>
                    <a:pt x="49605" y="43093"/>
                  </a:lnTo>
                  <a:lnTo>
                    <a:pt x="49367" y="39725"/>
                  </a:lnTo>
                  <a:lnTo>
                    <a:pt x="51057" y="39593"/>
                  </a:lnTo>
                  <a:lnTo>
                    <a:pt x="51057" y="39514"/>
                  </a:lnTo>
                  <a:lnTo>
                    <a:pt x="49367" y="39646"/>
                  </a:lnTo>
                  <a:lnTo>
                    <a:pt x="49116" y="36278"/>
                  </a:lnTo>
                  <a:lnTo>
                    <a:pt x="50820" y="36146"/>
                  </a:lnTo>
                  <a:lnTo>
                    <a:pt x="50820" y="36067"/>
                  </a:lnTo>
                  <a:lnTo>
                    <a:pt x="49116" y="36199"/>
                  </a:lnTo>
                  <a:lnTo>
                    <a:pt x="48865" y="32831"/>
                  </a:lnTo>
                  <a:lnTo>
                    <a:pt x="50569" y="32699"/>
                  </a:lnTo>
                  <a:lnTo>
                    <a:pt x="50569" y="32620"/>
                  </a:lnTo>
                  <a:lnTo>
                    <a:pt x="48865" y="32752"/>
                  </a:lnTo>
                  <a:lnTo>
                    <a:pt x="48614" y="29384"/>
                  </a:lnTo>
                  <a:lnTo>
                    <a:pt x="50318" y="29252"/>
                  </a:lnTo>
                  <a:lnTo>
                    <a:pt x="50318" y="29160"/>
                  </a:lnTo>
                  <a:lnTo>
                    <a:pt x="48614" y="29292"/>
                  </a:lnTo>
                  <a:lnTo>
                    <a:pt x="48377" y="25924"/>
                  </a:lnTo>
                  <a:lnTo>
                    <a:pt x="50067" y="25792"/>
                  </a:lnTo>
                  <a:lnTo>
                    <a:pt x="50067" y="25713"/>
                  </a:lnTo>
                  <a:lnTo>
                    <a:pt x="48377" y="25845"/>
                  </a:lnTo>
                  <a:lnTo>
                    <a:pt x="48126" y="22477"/>
                  </a:lnTo>
                  <a:lnTo>
                    <a:pt x="49829" y="22345"/>
                  </a:lnTo>
                  <a:lnTo>
                    <a:pt x="49829" y="22266"/>
                  </a:lnTo>
                  <a:lnTo>
                    <a:pt x="48126" y="22398"/>
                  </a:lnTo>
                  <a:lnTo>
                    <a:pt x="47875" y="19031"/>
                  </a:lnTo>
                  <a:lnTo>
                    <a:pt x="49578" y="18899"/>
                  </a:lnTo>
                  <a:lnTo>
                    <a:pt x="49578" y="18819"/>
                  </a:lnTo>
                  <a:lnTo>
                    <a:pt x="47875" y="18951"/>
                  </a:lnTo>
                  <a:lnTo>
                    <a:pt x="47624" y="15584"/>
                  </a:lnTo>
                  <a:lnTo>
                    <a:pt x="49327" y="15452"/>
                  </a:lnTo>
                  <a:lnTo>
                    <a:pt x="49327" y="15359"/>
                  </a:lnTo>
                  <a:lnTo>
                    <a:pt x="47624" y="15491"/>
                  </a:lnTo>
                  <a:lnTo>
                    <a:pt x="47386" y="12124"/>
                  </a:lnTo>
                  <a:lnTo>
                    <a:pt x="49076" y="11992"/>
                  </a:lnTo>
                  <a:lnTo>
                    <a:pt x="49076" y="11912"/>
                  </a:lnTo>
                  <a:lnTo>
                    <a:pt x="47386" y="12044"/>
                  </a:lnTo>
                  <a:lnTo>
                    <a:pt x="47135" y="8677"/>
                  </a:lnTo>
                  <a:lnTo>
                    <a:pt x="48839" y="8545"/>
                  </a:lnTo>
                  <a:lnTo>
                    <a:pt x="48839" y="8465"/>
                  </a:lnTo>
                  <a:lnTo>
                    <a:pt x="47135" y="8597"/>
                  </a:lnTo>
                  <a:lnTo>
                    <a:pt x="46884" y="5230"/>
                  </a:lnTo>
                  <a:lnTo>
                    <a:pt x="48588" y="5098"/>
                  </a:lnTo>
                  <a:lnTo>
                    <a:pt x="48588" y="5019"/>
                  </a:lnTo>
                  <a:lnTo>
                    <a:pt x="46884" y="5151"/>
                  </a:lnTo>
                  <a:lnTo>
                    <a:pt x="46633" y="1783"/>
                  </a:lnTo>
                  <a:lnTo>
                    <a:pt x="48337" y="1651"/>
                  </a:lnTo>
                  <a:lnTo>
                    <a:pt x="48337" y="1558"/>
                  </a:lnTo>
                  <a:lnTo>
                    <a:pt x="46633" y="1690"/>
                  </a:lnTo>
                  <a:lnTo>
                    <a:pt x="46501" y="0"/>
                  </a:lnTo>
                  <a:close/>
                </a:path>
              </a:pathLst>
            </a:custGeom>
            <a:solidFill>
              <a:srgbClr val="CFD0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5"/>
            <p:cNvSpPr/>
            <p:nvPr/>
          </p:nvSpPr>
          <p:spPr>
            <a:xfrm>
              <a:off x="9166318" y="3082700"/>
              <a:ext cx="618561" cy="460039"/>
            </a:xfrm>
            <a:custGeom>
              <a:avLst/>
              <a:gdLst/>
              <a:ahLst/>
              <a:cxnLst/>
              <a:rect l="l" t="t" r="r" b="b"/>
              <a:pathLst>
                <a:path w="17368" h="12917" extrusionOk="0">
                  <a:moveTo>
                    <a:pt x="2483" y="1"/>
                  </a:moveTo>
                  <a:cubicBezTo>
                    <a:pt x="2378" y="463"/>
                    <a:pt x="1916" y="1057"/>
                    <a:pt x="1731" y="1374"/>
                  </a:cubicBezTo>
                  <a:cubicBezTo>
                    <a:pt x="1176" y="2365"/>
                    <a:pt x="595" y="3355"/>
                    <a:pt x="1" y="4333"/>
                  </a:cubicBezTo>
                  <a:lnTo>
                    <a:pt x="14845" y="12917"/>
                  </a:lnTo>
                  <a:cubicBezTo>
                    <a:pt x="15122" y="12164"/>
                    <a:pt x="16231" y="11953"/>
                    <a:pt x="16641" y="11279"/>
                  </a:cubicBezTo>
                  <a:cubicBezTo>
                    <a:pt x="16958" y="10751"/>
                    <a:pt x="16641" y="9760"/>
                    <a:pt x="16958" y="9245"/>
                  </a:cubicBezTo>
                  <a:cubicBezTo>
                    <a:pt x="17077" y="9060"/>
                    <a:pt x="17209" y="8796"/>
                    <a:pt x="17367" y="8625"/>
                  </a:cubicBezTo>
                  <a:lnTo>
                    <a:pt x="2483" y="1"/>
                  </a:lnTo>
                  <a:close/>
                </a:path>
              </a:pathLst>
            </a:custGeom>
            <a:solidFill>
              <a:srgbClr val="4A7084">
                <a:alpha val="75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5"/>
            <p:cNvSpPr/>
            <p:nvPr/>
          </p:nvSpPr>
          <p:spPr>
            <a:xfrm>
              <a:off x="7724644" y="3145741"/>
              <a:ext cx="580916" cy="524929"/>
            </a:xfrm>
            <a:custGeom>
              <a:avLst/>
              <a:gdLst/>
              <a:ahLst/>
              <a:cxnLst/>
              <a:rect l="l" t="t" r="r" b="b"/>
              <a:pathLst>
                <a:path w="16311" h="14739" extrusionOk="0">
                  <a:moveTo>
                    <a:pt x="13049" y="0"/>
                  </a:moveTo>
                  <a:lnTo>
                    <a:pt x="1" y="11028"/>
                  </a:lnTo>
                  <a:cubicBezTo>
                    <a:pt x="450" y="11239"/>
                    <a:pt x="53" y="12098"/>
                    <a:pt x="304" y="12375"/>
                  </a:cubicBezTo>
                  <a:cubicBezTo>
                    <a:pt x="1057" y="13220"/>
                    <a:pt x="2615" y="13867"/>
                    <a:pt x="3315" y="14739"/>
                  </a:cubicBezTo>
                  <a:lnTo>
                    <a:pt x="16311" y="3764"/>
                  </a:lnTo>
                  <a:cubicBezTo>
                    <a:pt x="15703" y="3249"/>
                    <a:pt x="15307" y="2510"/>
                    <a:pt x="14792" y="1902"/>
                  </a:cubicBezTo>
                  <a:cubicBezTo>
                    <a:pt x="14396" y="1440"/>
                    <a:pt x="13920" y="1057"/>
                    <a:pt x="13511" y="595"/>
                  </a:cubicBezTo>
                  <a:cubicBezTo>
                    <a:pt x="13352" y="423"/>
                    <a:pt x="13154" y="212"/>
                    <a:pt x="13049" y="0"/>
                  </a:cubicBezTo>
                  <a:close/>
                </a:path>
              </a:pathLst>
            </a:custGeom>
            <a:solidFill>
              <a:srgbClr val="4A7084">
                <a:alpha val="75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5"/>
          <p:cNvGrpSpPr/>
          <p:nvPr/>
        </p:nvGrpSpPr>
        <p:grpSpPr>
          <a:xfrm rot="-288043">
            <a:off x="725971" y="1262865"/>
            <a:ext cx="3642750" cy="2977466"/>
            <a:chOff x="640900" y="3115645"/>
            <a:chExt cx="2118577" cy="1910105"/>
          </a:xfrm>
        </p:grpSpPr>
        <p:sp>
          <p:nvSpPr>
            <p:cNvPr id="38" name="Google Shape;38;p5"/>
            <p:cNvSpPr/>
            <p:nvPr/>
          </p:nvSpPr>
          <p:spPr>
            <a:xfrm>
              <a:off x="814493" y="3153256"/>
              <a:ext cx="1872494" cy="1872494"/>
            </a:xfrm>
            <a:custGeom>
              <a:avLst/>
              <a:gdLst/>
              <a:ahLst/>
              <a:cxnLst/>
              <a:rect l="l" t="t" r="r" b="b"/>
              <a:pathLst>
                <a:path w="52576" h="52576" extrusionOk="0">
                  <a:moveTo>
                    <a:pt x="4424" y="1"/>
                  </a:moveTo>
                  <a:lnTo>
                    <a:pt x="0" y="48152"/>
                  </a:lnTo>
                  <a:lnTo>
                    <a:pt x="48151" y="52576"/>
                  </a:lnTo>
                  <a:lnTo>
                    <a:pt x="52575" y="4425"/>
                  </a:lnTo>
                  <a:lnTo>
                    <a:pt x="4424" y="1"/>
                  </a:lnTo>
                  <a:close/>
                </a:path>
              </a:pathLst>
            </a:custGeom>
            <a:solidFill>
              <a:srgbClr val="CFD0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5"/>
            <p:cNvSpPr/>
            <p:nvPr/>
          </p:nvSpPr>
          <p:spPr>
            <a:xfrm>
              <a:off x="784861" y="3124086"/>
              <a:ext cx="1872494" cy="1872031"/>
            </a:xfrm>
            <a:custGeom>
              <a:avLst/>
              <a:gdLst/>
              <a:ahLst/>
              <a:cxnLst/>
              <a:rect l="l" t="t" r="r" b="b"/>
              <a:pathLst>
                <a:path w="52576" h="52563" extrusionOk="0">
                  <a:moveTo>
                    <a:pt x="4424" y="1"/>
                  </a:moveTo>
                  <a:lnTo>
                    <a:pt x="0" y="48152"/>
                  </a:lnTo>
                  <a:lnTo>
                    <a:pt x="48151" y="52563"/>
                  </a:lnTo>
                  <a:lnTo>
                    <a:pt x="52575" y="4412"/>
                  </a:lnTo>
                  <a:lnTo>
                    <a:pt x="4424" y="1"/>
                  </a:lnTo>
                  <a:close/>
                </a:path>
              </a:pathLst>
            </a:custGeom>
            <a:solidFill>
              <a:srgbClr val="EBE1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5"/>
            <p:cNvSpPr/>
            <p:nvPr/>
          </p:nvSpPr>
          <p:spPr>
            <a:xfrm>
              <a:off x="2239712" y="3115645"/>
              <a:ext cx="519765" cy="528705"/>
            </a:xfrm>
            <a:custGeom>
              <a:avLst/>
              <a:gdLst/>
              <a:ahLst/>
              <a:cxnLst/>
              <a:rect l="l" t="t" r="r" b="b"/>
              <a:pathLst>
                <a:path w="14594" h="14845" extrusionOk="0">
                  <a:moveTo>
                    <a:pt x="3500" y="0"/>
                  </a:moveTo>
                  <a:cubicBezTo>
                    <a:pt x="3288" y="436"/>
                    <a:pt x="2694" y="872"/>
                    <a:pt x="2430" y="1136"/>
                  </a:cubicBezTo>
                  <a:cubicBezTo>
                    <a:pt x="1638" y="1942"/>
                    <a:pt x="819" y="2774"/>
                    <a:pt x="0" y="3553"/>
                  </a:cubicBezTo>
                  <a:lnTo>
                    <a:pt x="11054" y="14844"/>
                  </a:lnTo>
                  <a:cubicBezTo>
                    <a:pt x="11516" y="14197"/>
                    <a:pt x="12216" y="13735"/>
                    <a:pt x="12797" y="13180"/>
                  </a:cubicBezTo>
                  <a:cubicBezTo>
                    <a:pt x="13220" y="12744"/>
                    <a:pt x="13603" y="12256"/>
                    <a:pt x="14025" y="11820"/>
                  </a:cubicBezTo>
                  <a:cubicBezTo>
                    <a:pt x="14184" y="11675"/>
                    <a:pt x="14382" y="11437"/>
                    <a:pt x="14593" y="11331"/>
                  </a:cubicBezTo>
                  <a:lnTo>
                    <a:pt x="3500" y="0"/>
                  </a:lnTo>
                  <a:close/>
                </a:path>
              </a:pathLst>
            </a:custGeom>
            <a:solidFill>
              <a:srgbClr val="C8B0A3">
                <a:alpha val="71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5"/>
            <p:cNvSpPr/>
            <p:nvPr/>
          </p:nvSpPr>
          <p:spPr>
            <a:xfrm>
              <a:off x="640900" y="4463719"/>
              <a:ext cx="519801" cy="528705"/>
            </a:xfrm>
            <a:custGeom>
              <a:avLst/>
              <a:gdLst/>
              <a:ahLst/>
              <a:cxnLst/>
              <a:rect l="l" t="t" r="r" b="b"/>
              <a:pathLst>
                <a:path w="14595" h="14845" extrusionOk="0">
                  <a:moveTo>
                    <a:pt x="3501" y="0"/>
                  </a:moveTo>
                  <a:cubicBezTo>
                    <a:pt x="3289" y="436"/>
                    <a:pt x="2695" y="885"/>
                    <a:pt x="2431" y="1149"/>
                  </a:cubicBezTo>
                  <a:cubicBezTo>
                    <a:pt x="1639" y="1955"/>
                    <a:pt x="833" y="2773"/>
                    <a:pt x="1" y="3553"/>
                  </a:cubicBezTo>
                  <a:lnTo>
                    <a:pt x="11068" y="14844"/>
                  </a:lnTo>
                  <a:cubicBezTo>
                    <a:pt x="11530" y="14197"/>
                    <a:pt x="12217" y="13735"/>
                    <a:pt x="12798" y="13180"/>
                  </a:cubicBezTo>
                  <a:cubicBezTo>
                    <a:pt x="13221" y="12744"/>
                    <a:pt x="13604" y="12256"/>
                    <a:pt x="14040" y="11820"/>
                  </a:cubicBezTo>
                  <a:cubicBezTo>
                    <a:pt x="14185" y="11675"/>
                    <a:pt x="14383" y="11450"/>
                    <a:pt x="14594" y="11331"/>
                  </a:cubicBezTo>
                  <a:lnTo>
                    <a:pt x="3501" y="0"/>
                  </a:lnTo>
                  <a:close/>
                </a:path>
              </a:pathLst>
            </a:custGeom>
            <a:solidFill>
              <a:srgbClr val="C8B0A3">
                <a:alpha val="71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2" name="Google Shape;42;p5"/>
          <p:cNvSpPr txBox="1">
            <a:spLocks noGrp="1"/>
          </p:cNvSpPr>
          <p:nvPr>
            <p:ph type="body" idx="1"/>
          </p:nvPr>
        </p:nvSpPr>
        <p:spPr>
          <a:xfrm>
            <a:off x="1300108" y="2281054"/>
            <a:ext cx="2549400" cy="15759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Clr>
                <a:schemeClr val="lt2"/>
              </a:buClr>
              <a:buSzPts val="1400"/>
              <a:buFont typeface="Pompiere"/>
              <a:buAutoNum type="arabicPeriod"/>
              <a:defRPr>
                <a:solidFill>
                  <a:schemeClr val="lt2"/>
                </a:solidFill>
              </a:defRPr>
            </a:lvl1pPr>
            <a:lvl2pPr marL="914400" lvl="1" indent="-317500" rtl="0">
              <a:spcBef>
                <a:spcPts val="1600"/>
              </a:spcBef>
              <a:spcAft>
                <a:spcPts val="0"/>
              </a:spcAft>
              <a:buClr>
                <a:schemeClr val="lt2"/>
              </a:buClr>
              <a:buSzPts val="1400"/>
              <a:buFont typeface="Roboto Condensed Light"/>
              <a:buAutoNum type="alphaLcPeriod"/>
              <a:defRPr>
                <a:solidFill>
                  <a:schemeClr val="lt2"/>
                </a:solidFill>
              </a:defRPr>
            </a:lvl2pPr>
            <a:lvl3pPr marL="1371600" lvl="2" indent="-317500" rtl="0">
              <a:spcBef>
                <a:spcPts val="1600"/>
              </a:spcBef>
              <a:spcAft>
                <a:spcPts val="0"/>
              </a:spcAft>
              <a:buClr>
                <a:schemeClr val="lt2"/>
              </a:buClr>
              <a:buSzPts val="1400"/>
              <a:buFont typeface="Roboto Condensed Light"/>
              <a:buAutoNum type="romanLcPeriod"/>
              <a:defRPr>
                <a:solidFill>
                  <a:schemeClr val="lt2"/>
                </a:solidFill>
              </a:defRPr>
            </a:lvl3pPr>
            <a:lvl4pPr marL="1828800" lvl="3" indent="-317500" rtl="0">
              <a:spcBef>
                <a:spcPts val="1600"/>
              </a:spcBef>
              <a:spcAft>
                <a:spcPts val="0"/>
              </a:spcAft>
              <a:buClr>
                <a:schemeClr val="lt2"/>
              </a:buClr>
              <a:buSzPts val="1400"/>
              <a:buFont typeface="Roboto Condensed Light"/>
              <a:buAutoNum type="arabicPeriod"/>
              <a:defRPr>
                <a:solidFill>
                  <a:schemeClr val="lt2"/>
                </a:solidFill>
              </a:defRPr>
            </a:lvl4pPr>
            <a:lvl5pPr marL="2286000" lvl="4" indent="-317500" rtl="0">
              <a:spcBef>
                <a:spcPts val="1600"/>
              </a:spcBef>
              <a:spcAft>
                <a:spcPts val="0"/>
              </a:spcAft>
              <a:buClr>
                <a:schemeClr val="lt2"/>
              </a:buClr>
              <a:buSzPts val="1400"/>
              <a:buFont typeface="Roboto Condensed Light"/>
              <a:buAutoNum type="alphaLcPeriod"/>
              <a:defRPr>
                <a:solidFill>
                  <a:schemeClr val="lt2"/>
                </a:solidFill>
              </a:defRPr>
            </a:lvl5pPr>
            <a:lvl6pPr marL="2743200" lvl="5" indent="-317500" rtl="0">
              <a:spcBef>
                <a:spcPts val="1600"/>
              </a:spcBef>
              <a:spcAft>
                <a:spcPts val="0"/>
              </a:spcAft>
              <a:buClr>
                <a:schemeClr val="lt2"/>
              </a:buClr>
              <a:buSzPts val="1400"/>
              <a:buFont typeface="Roboto Condensed Light"/>
              <a:buAutoNum type="romanLcPeriod"/>
              <a:defRPr>
                <a:solidFill>
                  <a:schemeClr val="lt2"/>
                </a:solidFill>
              </a:defRPr>
            </a:lvl6pPr>
            <a:lvl7pPr marL="3200400" lvl="6" indent="-317500" rtl="0">
              <a:spcBef>
                <a:spcPts val="1600"/>
              </a:spcBef>
              <a:spcAft>
                <a:spcPts val="0"/>
              </a:spcAft>
              <a:buClr>
                <a:schemeClr val="lt2"/>
              </a:buClr>
              <a:buSzPts val="1400"/>
              <a:buFont typeface="Roboto Condensed Light"/>
              <a:buAutoNum type="arabicPeriod"/>
              <a:defRPr>
                <a:solidFill>
                  <a:schemeClr val="lt2"/>
                </a:solidFill>
              </a:defRPr>
            </a:lvl7pPr>
            <a:lvl8pPr marL="3657600" lvl="7" indent="-317500" rtl="0">
              <a:spcBef>
                <a:spcPts val="1600"/>
              </a:spcBef>
              <a:spcAft>
                <a:spcPts val="0"/>
              </a:spcAft>
              <a:buClr>
                <a:schemeClr val="lt2"/>
              </a:buClr>
              <a:buSzPts val="1400"/>
              <a:buFont typeface="Roboto Condensed Light"/>
              <a:buAutoNum type="alphaLcPeriod"/>
              <a:defRPr>
                <a:solidFill>
                  <a:schemeClr val="lt2"/>
                </a:solidFill>
              </a:defRPr>
            </a:lvl8pPr>
            <a:lvl9pPr marL="4114800" lvl="8" indent="-317500" rtl="0">
              <a:spcBef>
                <a:spcPts val="1600"/>
              </a:spcBef>
              <a:spcAft>
                <a:spcPts val="1600"/>
              </a:spcAft>
              <a:buClr>
                <a:schemeClr val="lt2"/>
              </a:buClr>
              <a:buSzPts val="1400"/>
              <a:buFont typeface="Roboto Condensed Light"/>
              <a:buAutoNum type="romanLcPeriod"/>
              <a:defRPr>
                <a:solidFill>
                  <a:schemeClr val="lt2"/>
                </a:solidFill>
              </a:defRPr>
            </a:lvl9pPr>
          </a:lstStyle>
          <a:p>
            <a:endParaRPr/>
          </a:p>
        </p:txBody>
      </p:sp>
      <p:sp>
        <p:nvSpPr>
          <p:cNvPr id="43" name="Google Shape;43;p5"/>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4" name="Google Shape;44;p5"/>
          <p:cNvSpPr txBox="1">
            <a:spLocks noGrp="1"/>
          </p:cNvSpPr>
          <p:nvPr>
            <p:ph type="body" idx="2"/>
          </p:nvPr>
        </p:nvSpPr>
        <p:spPr>
          <a:xfrm>
            <a:off x="5294492" y="2281054"/>
            <a:ext cx="2549400" cy="15759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Clr>
                <a:schemeClr val="lt2"/>
              </a:buClr>
              <a:buSzPts val="1400"/>
              <a:buFont typeface="Pompiere"/>
              <a:buAutoNum type="arabicPeriod"/>
              <a:defRPr>
                <a:solidFill>
                  <a:schemeClr val="lt2"/>
                </a:solidFill>
              </a:defRPr>
            </a:lvl1pPr>
            <a:lvl2pPr marL="914400" lvl="1" indent="-317500" rtl="0">
              <a:spcBef>
                <a:spcPts val="1600"/>
              </a:spcBef>
              <a:spcAft>
                <a:spcPts val="0"/>
              </a:spcAft>
              <a:buClr>
                <a:schemeClr val="lt2"/>
              </a:buClr>
              <a:buSzPts val="1400"/>
              <a:buFont typeface="Roboto Condensed Light"/>
              <a:buAutoNum type="alphaLcPeriod"/>
              <a:defRPr>
                <a:solidFill>
                  <a:schemeClr val="lt2"/>
                </a:solidFill>
              </a:defRPr>
            </a:lvl2pPr>
            <a:lvl3pPr marL="1371600" lvl="2" indent="-317500" rtl="0">
              <a:spcBef>
                <a:spcPts val="1600"/>
              </a:spcBef>
              <a:spcAft>
                <a:spcPts val="0"/>
              </a:spcAft>
              <a:buClr>
                <a:schemeClr val="lt2"/>
              </a:buClr>
              <a:buSzPts val="1400"/>
              <a:buFont typeface="Roboto Condensed Light"/>
              <a:buAutoNum type="romanLcPeriod"/>
              <a:defRPr>
                <a:solidFill>
                  <a:schemeClr val="lt2"/>
                </a:solidFill>
              </a:defRPr>
            </a:lvl3pPr>
            <a:lvl4pPr marL="1828800" lvl="3" indent="-317500" rtl="0">
              <a:spcBef>
                <a:spcPts val="1600"/>
              </a:spcBef>
              <a:spcAft>
                <a:spcPts val="0"/>
              </a:spcAft>
              <a:buClr>
                <a:schemeClr val="lt2"/>
              </a:buClr>
              <a:buSzPts val="1400"/>
              <a:buFont typeface="Roboto Condensed Light"/>
              <a:buAutoNum type="arabicPeriod"/>
              <a:defRPr>
                <a:solidFill>
                  <a:schemeClr val="lt2"/>
                </a:solidFill>
              </a:defRPr>
            </a:lvl4pPr>
            <a:lvl5pPr marL="2286000" lvl="4" indent="-317500" rtl="0">
              <a:spcBef>
                <a:spcPts val="1600"/>
              </a:spcBef>
              <a:spcAft>
                <a:spcPts val="0"/>
              </a:spcAft>
              <a:buClr>
                <a:schemeClr val="lt2"/>
              </a:buClr>
              <a:buSzPts val="1400"/>
              <a:buFont typeface="Roboto Condensed Light"/>
              <a:buAutoNum type="alphaLcPeriod"/>
              <a:defRPr>
                <a:solidFill>
                  <a:schemeClr val="lt2"/>
                </a:solidFill>
              </a:defRPr>
            </a:lvl5pPr>
            <a:lvl6pPr marL="2743200" lvl="5" indent="-317500" rtl="0">
              <a:spcBef>
                <a:spcPts val="1600"/>
              </a:spcBef>
              <a:spcAft>
                <a:spcPts val="0"/>
              </a:spcAft>
              <a:buClr>
                <a:schemeClr val="lt2"/>
              </a:buClr>
              <a:buSzPts val="1400"/>
              <a:buFont typeface="Roboto Condensed Light"/>
              <a:buAutoNum type="romanLcPeriod"/>
              <a:defRPr>
                <a:solidFill>
                  <a:schemeClr val="lt2"/>
                </a:solidFill>
              </a:defRPr>
            </a:lvl6pPr>
            <a:lvl7pPr marL="3200400" lvl="6" indent="-317500" rtl="0">
              <a:spcBef>
                <a:spcPts val="1600"/>
              </a:spcBef>
              <a:spcAft>
                <a:spcPts val="0"/>
              </a:spcAft>
              <a:buClr>
                <a:schemeClr val="lt2"/>
              </a:buClr>
              <a:buSzPts val="1400"/>
              <a:buFont typeface="Roboto Condensed Light"/>
              <a:buAutoNum type="arabicPeriod"/>
              <a:defRPr>
                <a:solidFill>
                  <a:schemeClr val="lt2"/>
                </a:solidFill>
              </a:defRPr>
            </a:lvl7pPr>
            <a:lvl8pPr marL="3657600" lvl="7" indent="-317500" rtl="0">
              <a:spcBef>
                <a:spcPts val="1600"/>
              </a:spcBef>
              <a:spcAft>
                <a:spcPts val="0"/>
              </a:spcAft>
              <a:buClr>
                <a:schemeClr val="lt2"/>
              </a:buClr>
              <a:buSzPts val="1400"/>
              <a:buFont typeface="Roboto Condensed Light"/>
              <a:buAutoNum type="alphaLcPeriod"/>
              <a:defRPr>
                <a:solidFill>
                  <a:schemeClr val="lt2"/>
                </a:solidFill>
              </a:defRPr>
            </a:lvl8pPr>
            <a:lvl9pPr marL="4114800" lvl="8" indent="-317500" rtl="0">
              <a:spcBef>
                <a:spcPts val="1600"/>
              </a:spcBef>
              <a:spcAft>
                <a:spcPts val="1600"/>
              </a:spcAft>
              <a:buClr>
                <a:schemeClr val="lt2"/>
              </a:buClr>
              <a:buSzPts val="1400"/>
              <a:buFont typeface="Roboto Condensed Light"/>
              <a:buAutoNum type="romanLcPeriod"/>
              <a:defRPr>
                <a:solidFill>
                  <a:schemeClr val="lt2"/>
                </a:solidFill>
              </a:defRPr>
            </a:lvl9pPr>
          </a:lstStyle>
          <a:p>
            <a:endParaRPr/>
          </a:p>
        </p:txBody>
      </p:sp>
      <p:sp>
        <p:nvSpPr>
          <p:cNvPr id="45" name="Google Shape;45;p5"/>
          <p:cNvSpPr txBox="1">
            <a:spLocks noGrp="1"/>
          </p:cNvSpPr>
          <p:nvPr>
            <p:ph type="subTitle" idx="3"/>
          </p:nvPr>
        </p:nvSpPr>
        <p:spPr>
          <a:xfrm>
            <a:off x="1300108" y="1894000"/>
            <a:ext cx="2549400" cy="339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lt2"/>
              </a:buClr>
              <a:buSzPts val="2500"/>
              <a:buFont typeface="Rajdhani"/>
              <a:buNone/>
              <a:defRPr sz="2000">
                <a:solidFill>
                  <a:schemeClr val="lt2"/>
                </a:solidFill>
                <a:latin typeface="Rajdhani"/>
                <a:ea typeface="Rajdhani"/>
                <a:cs typeface="Rajdhani"/>
                <a:sym typeface="Rajdhani"/>
              </a:defRPr>
            </a:lvl1pPr>
            <a:lvl2pPr lvl="1" algn="ctr" rtl="0">
              <a:lnSpc>
                <a:spcPct val="100000"/>
              </a:lnSpc>
              <a:spcBef>
                <a:spcPts val="0"/>
              </a:spcBef>
              <a:spcAft>
                <a:spcPts val="0"/>
              </a:spcAft>
              <a:buClr>
                <a:schemeClr val="lt2"/>
              </a:buClr>
              <a:buSzPts val="2100"/>
              <a:buFont typeface="Rajdhani"/>
              <a:buNone/>
              <a:defRPr sz="2100">
                <a:solidFill>
                  <a:schemeClr val="lt2"/>
                </a:solidFill>
                <a:latin typeface="Rajdhani"/>
                <a:ea typeface="Rajdhani"/>
                <a:cs typeface="Rajdhani"/>
                <a:sym typeface="Rajdhani"/>
              </a:defRPr>
            </a:lvl2pPr>
            <a:lvl3pPr lvl="2" algn="ctr" rtl="0">
              <a:lnSpc>
                <a:spcPct val="100000"/>
              </a:lnSpc>
              <a:spcBef>
                <a:spcPts val="0"/>
              </a:spcBef>
              <a:spcAft>
                <a:spcPts val="0"/>
              </a:spcAft>
              <a:buClr>
                <a:schemeClr val="lt2"/>
              </a:buClr>
              <a:buSzPts val="2100"/>
              <a:buFont typeface="Rajdhani"/>
              <a:buNone/>
              <a:defRPr sz="2100">
                <a:solidFill>
                  <a:schemeClr val="lt2"/>
                </a:solidFill>
                <a:latin typeface="Rajdhani"/>
                <a:ea typeface="Rajdhani"/>
                <a:cs typeface="Rajdhani"/>
                <a:sym typeface="Rajdhani"/>
              </a:defRPr>
            </a:lvl3pPr>
            <a:lvl4pPr lvl="3" algn="ctr" rtl="0">
              <a:lnSpc>
                <a:spcPct val="100000"/>
              </a:lnSpc>
              <a:spcBef>
                <a:spcPts val="0"/>
              </a:spcBef>
              <a:spcAft>
                <a:spcPts val="0"/>
              </a:spcAft>
              <a:buClr>
                <a:schemeClr val="lt2"/>
              </a:buClr>
              <a:buSzPts val="2100"/>
              <a:buFont typeface="Rajdhani"/>
              <a:buNone/>
              <a:defRPr sz="2100">
                <a:solidFill>
                  <a:schemeClr val="lt2"/>
                </a:solidFill>
                <a:latin typeface="Rajdhani"/>
                <a:ea typeface="Rajdhani"/>
                <a:cs typeface="Rajdhani"/>
                <a:sym typeface="Rajdhani"/>
              </a:defRPr>
            </a:lvl4pPr>
            <a:lvl5pPr lvl="4" algn="ctr" rtl="0">
              <a:lnSpc>
                <a:spcPct val="100000"/>
              </a:lnSpc>
              <a:spcBef>
                <a:spcPts val="0"/>
              </a:spcBef>
              <a:spcAft>
                <a:spcPts val="0"/>
              </a:spcAft>
              <a:buClr>
                <a:schemeClr val="lt2"/>
              </a:buClr>
              <a:buSzPts val="2100"/>
              <a:buFont typeface="Rajdhani"/>
              <a:buNone/>
              <a:defRPr sz="2100">
                <a:solidFill>
                  <a:schemeClr val="lt2"/>
                </a:solidFill>
                <a:latin typeface="Rajdhani"/>
                <a:ea typeface="Rajdhani"/>
                <a:cs typeface="Rajdhani"/>
                <a:sym typeface="Rajdhani"/>
              </a:defRPr>
            </a:lvl5pPr>
            <a:lvl6pPr lvl="5" algn="ctr" rtl="0">
              <a:lnSpc>
                <a:spcPct val="100000"/>
              </a:lnSpc>
              <a:spcBef>
                <a:spcPts val="0"/>
              </a:spcBef>
              <a:spcAft>
                <a:spcPts val="0"/>
              </a:spcAft>
              <a:buClr>
                <a:schemeClr val="lt2"/>
              </a:buClr>
              <a:buSzPts val="2100"/>
              <a:buFont typeface="Rajdhani"/>
              <a:buNone/>
              <a:defRPr sz="2100">
                <a:solidFill>
                  <a:schemeClr val="lt2"/>
                </a:solidFill>
                <a:latin typeface="Rajdhani"/>
                <a:ea typeface="Rajdhani"/>
                <a:cs typeface="Rajdhani"/>
                <a:sym typeface="Rajdhani"/>
              </a:defRPr>
            </a:lvl6pPr>
            <a:lvl7pPr lvl="6" algn="ctr" rtl="0">
              <a:lnSpc>
                <a:spcPct val="100000"/>
              </a:lnSpc>
              <a:spcBef>
                <a:spcPts val="0"/>
              </a:spcBef>
              <a:spcAft>
                <a:spcPts val="0"/>
              </a:spcAft>
              <a:buClr>
                <a:schemeClr val="lt2"/>
              </a:buClr>
              <a:buSzPts val="2100"/>
              <a:buFont typeface="Rajdhani"/>
              <a:buNone/>
              <a:defRPr sz="2100">
                <a:solidFill>
                  <a:schemeClr val="lt2"/>
                </a:solidFill>
                <a:latin typeface="Rajdhani"/>
                <a:ea typeface="Rajdhani"/>
                <a:cs typeface="Rajdhani"/>
                <a:sym typeface="Rajdhani"/>
              </a:defRPr>
            </a:lvl7pPr>
            <a:lvl8pPr lvl="7" algn="ctr" rtl="0">
              <a:lnSpc>
                <a:spcPct val="100000"/>
              </a:lnSpc>
              <a:spcBef>
                <a:spcPts val="0"/>
              </a:spcBef>
              <a:spcAft>
                <a:spcPts val="0"/>
              </a:spcAft>
              <a:buClr>
                <a:schemeClr val="lt2"/>
              </a:buClr>
              <a:buSzPts val="2100"/>
              <a:buFont typeface="Rajdhani"/>
              <a:buNone/>
              <a:defRPr sz="2100">
                <a:solidFill>
                  <a:schemeClr val="lt2"/>
                </a:solidFill>
                <a:latin typeface="Rajdhani"/>
                <a:ea typeface="Rajdhani"/>
                <a:cs typeface="Rajdhani"/>
                <a:sym typeface="Rajdhani"/>
              </a:defRPr>
            </a:lvl8pPr>
            <a:lvl9pPr lvl="8" algn="ctr" rtl="0">
              <a:lnSpc>
                <a:spcPct val="100000"/>
              </a:lnSpc>
              <a:spcBef>
                <a:spcPts val="0"/>
              </a:spcBef>
              <a:spcAft>
                <a:spcPts val="0"/>
              </a:spcAft>
              <a:buClr>
                <a:schemeClr val="lt2"/>
              </a:buClr>
              <a:buSzPts val="2100"/>
              <a:buFont typeface="Rajdhani"/>
              <a:buNone/>
              <a:defRPr sz="2100">
                <a:solidFill>
                  <a:schemeClr val="lt2"/>
                </a:solidFill>
                <a:latin typeface="Rajdhani"/>
                <a:ea typeface="Rajdhani"/>
                <a:cs typeface="Rajdhani"/>
                <a:sym typeface="Rajdhani"/>
              </a:defRPr>
            </a:lvl9pPr>
          </a:lstStyle>
          <a:p>
            <a:endParaRPr/>
          </a:p>
        </p:txBody>
      </p:sp>
      <p:sp>
        <p:nvSpPr>
          <p:cNvPr id="46" name="Google Shape;46;p5"/>
          <p:cNvSpPr txBox="1">
            <a:spLocks noGrp="1"/>
          </p:cNvSpPr>
          <p:nvPr>
            <p:ph type="subTitle" idx="4"/>
          </p:nvPr>
        </p:nvSpPr>
        <p:spPr>
          <a:xfrm>
            <a:off x="5294446" y="1894025"/>
            <a:ext cx="2549400" cy="339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lt2"/>
              </a:buClr>
              <a:buSzPts val="2500"/>
              <a:buFont typeface="Rajdhani"/>
              <a:buNone/>
              <a:defRPr sz="2000">
                <a:solidFill>
                  <a:schemeClr val="lt2"/>
                </a:solidFill>
                <a:latin typeface="Rajdhani"/>
                <a:ea typeface="Rajdhani"/>
                <a:cs typeface="Rajdhani"/>
                <a:sym typeface="Rajdhani"/>
              </a:defRPr>
            </a:lvl1pPr>
            <a:lvl2pPr lvl="1" algn="ctr" rtl="0">
              <a:lnSpc>
                <a:spcPct val="100000"/>
              </a:lnSpc>
              <a:spcBef>
                <a:spcPts val="0"/>
              </a:spcBef>
              <a:spcAft>
                <a:spcPts val="0"/>
              </a:spcAft>
              <a:buClr>
                <a:schemeClr val="lt2"/>
              </a:buClr>
              <a:buSzPts val="2100"/>
              <a:buFont typeface="Rajdhani"/>
              <a:buNone/>
              <a:defRPr sz="2100">
                <a:solidFill>
                  <a:schemeClr val="lt2"/>
                </a:solidFill>
                <a:latin typeface="Rajdhani"/>
                <a:ea typeface="Rajdhani"/>
                <a:cs typeface="Rajdhani"/>
                <a:sym typeface="Rajdhani"/>
              </a:defRPr>
            </a:lvl2pPr>
            <a:lvl3pPr lvl="2" algn="ctr" rtl="0">
              <a:lnSpc>
                <a:spcPct val="100000"/>
              </a:lnSpc>
              <a:spcBef>
                <a:spcPts val="0"/>
              </a:spcBef>
              <a:spcAft>
                <a:spcPts val="0"/>
              </a:spcAft>
              <a:buClr>
                <a:schemeClr val="lt2"/>
              </a:buClr>
              <a:buSzPts val="2100"/>
              <a:buFont typeface="Rajdhani"/>
              <a:buNone/>
              <a:defRPr sz="2100">
                <a:solidFill>
                  <a:schemeClr val="lt2"/>
                </a:solidFill>
                <a:latin typeface="Rajdhani"/>
                <a:ea typeface="Rajdhani"/>
                <a:cs typeface="Rajdhani"/>
                <a:sym typeface="Rajdhani"/>
              </a:defRPr>
            </a:lvl3pPr>
            <a:lvl4pPr lvl="3" algn="ctr" rtl="0">
              <a:lnSpc>
                <a:spcPct val="100000"/>
              </a:lnSpc>
              <a:spcBef>
                <a:spcPts val="0"/>
              </a:spcBef>
              <a:spcAft>
                <a:spcPts val="0"/>
              </a:spcAft>
              <a:buClr>
                <a:schemeClr val="lt2"/>
              </a:buClr>
              <a:buSzPts val="2100"/>
              <a:buFont typeface="Rajdhani"/>
              <a:buNone/>
              <a:defRPr sz="2100">
                <a:solidFill>
                  <a:schemeClr val="lt2"/>
                </a:solidFill>
                <a:latin typeface="Rajdhani"/>
                <a:ea typeface="Rajdhani"/>
                <a:cs typeface="Rajdhani"/>
                <a:sym typeface="Rajdhani"/>
              </a:defRPr>
            </a:lvl4pPr>
            <a:lvl5pPr lvl="4" algn="ctr" rtl="0">
              <a:lnSpc>
                <a:spcPct val="100000"/>
              </a:lnSpc>
              <a:spcBef>
                <a:spcPts val="0"/>
              </a:spcBef>
              <a:spcAft>
                <a:spcPts val="0"/>
              </a:spcAft>
              <a:buClr>
                <a:schemeClr val="lt2"/>
              </a:buClr>
              <a:buSzPts val="2100"/>
              <a:buFont typeface="Rajdhani"/>
              <a:buNone/>
              <a:defRPr sz="2100">
                <a:solidFill>
                  <a:schemeClr val="lt2"/>
                </a:solidFill>
                <a:latin typeface="Rajdhani"/>
                <a:ea typeface="Rajdhani"/>
                <a:cs typeface="Rajdhani"/>
                <a:sym typeface="Rajdhani"/>
              </a:defRPr>
            </a:lvl5pPr>
            <a:lvl6pPr lvl="5" algn="ctr" rtl="0">
              <a:lnSpc>
                <a:spcPct val="100000"/>
              </a:lnSpc>
              <a:spcBef>
                <a:spcPts val="0"/>
              </a:spcBef>
              <a:spcAft>
                <a:spcPts val="0"/>
              </a:spcAft>
              <a:buClr>
                <a:schemeClr val="lt2"/>
              </a:buClr>
              <a:buSzPts val="2100"/>
              <a:buFont typeface="Rajdhani"/>
              <a:buNone/>
              <a:defRPr sz="2100">
                <a:solidFill>
                  <a:schemeClr val="lt2"/>
                </a:solidFill>
                <a:latin typeface="Rajdhani"/>
                <a:ea typeface="Rajdhani"/>
                <a:cs typeface="Rajdhani"/>
                <a:sym typeface="Rajdhani"/>
              </a:defRPr>
            </a:lvl6pPr>
            <a:lvl7pPr lvl="6" algn="ctr" rtl="0">
              <a:lnSpc>
                <a:spcPct val="100000"/>
              </a:lnSpc>
              <a:spcBef>
                <a:spcPts val="0"/>
              </a:spcBef>
              <a:spcAft>
                <a:spcPts val="0"/>
              </a:spcAft>
              <a:buClr>
                <a:schemeClr val="lt2"/>
              </a:buClr>
              <a:buSzPts val="2100"/>
              <a:buFont typeface="Rajdhani"/>
              <a:buNone/>
              <a:defRPr sz="2100">
                <a:solidFill>
                  <a:schemeClr val="lt2"/>
                </a:solidFill>
                <a:latin typeface="Rajdhani"/>
                <a:ea typeface="Rajdhani"/>
                <a:cs typeface="Rajdhani"/>
                <a:sym typeface="Rajdhani"/>
              </a:defRPr>
            </a:lvl7pPr>
            <a:lvl8pPr lvl="7" algn="ctr" rtl="0">
              <a:lnSpc>
                <a:spcPct val="100000"/>
              </a:lnSpc>
              <a:spcBef>
                <a:spcPts val="0"/>
              </a:spcBef>
              <a:spcAft>
                <a:spcPts val="0"/>
              </a:spcAft>
              <a:buClr>
                <a:schemeClr val="lt2"/>
              </a:buClr>
              <a:buSzPts val="2100"/>
              <a:buFont typeface="Rajdhani"/>
              <a:buNone/>
              <a:defRPr sz="2100">
                <a:solidFill>
                  <a:schemeClr val="lt2"/>
                </a:solidFill>
                <a:latin typeface="Rajdhani"/>
                <a:ea typeface="Rajdhani"/>
                <a:cs typeface="Rajdhani"/>
                <a:sym typeface="Rajdhani"/>
              </a:defRPr>
            </a:lvl8pPr>
            <a:lvl9pPr lvl="8" algn="ctr" rtl="0">
              <a:lnSpc>
                <a:spcPct val="100000"/>
              </a:lnSpc>
              <a:spcBef>
                <a:spcPts val="0"/>
              </a:spcBef>
              <a:spcAft>
                <a:spcPts val="0"/>
              </a:spcAft>
              <a:buClr>
                <a:schemeClr val="lt2"/>
              </a:buClr>
              <a:buSzPts val="2100"/>
              <a:buFont typeface="Rajdhani"/>
              <a:buNone/>
              <a:defRPr sz="2100">
                <a:solidFill>
                  <a:schemeClr val="lt2"/>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440677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7"/>
        <p:cNvGrpSpPr/>
        <p:nvPr/>
      </p:nvGrpSpPr>
      <p:grpSpPr>
        <a:xfrm>
          <a:off x="0" y="0"/>
          <a:ext cx="0" cy="0"/>
          <a:chOff x="0" y="0"/>
          <a:chExt cx="0" cy="0"/>
        </a:xfrm>
      </p:grpSpPr>
      <p:sp>
        <p:nvSpPr>
          <p:cNvPr id="48" name="Google Shape;48;p6"/>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49" name="Google Shape;49;p6"/>
          <p:cNvGrpSpPr/>
          <p:nvPr/>
        </p:nvGrpSpPr>
        <p:grpSpPr>
          <a:xfrm rot="-120954">
            <a:off x="1215916" y="753223"/>
            <a:ext cx="7016967" cy="3810631"/>
            <a:chOff x="738529" y="559374"/>
            <a:chExt cx="1534088" cy="1400119"/>
          </a:xfrm>
        </p:grpSpPr>
        <p:sp>
          <p:nvSpPr>
            <p:cNvPr id="50" name="Google Shape;50;p6"/>
            <p:cNvSpPr/>
            <p:nvPr/>
          </p:nvSpPr>
          <p:spPr>
            <a:xfrm rot="15589">
              <a:off x="787234" y="716890"/>
              <a:ext cx="1420919" cy="1239389"/>
            </a:xfrm>
            <a:custGeom>
              <a:avLst/>
              <a:gdLst/>
              <a:ahLst/>
              <a:cxnLst/>
              <a:rect l="l" t="t" r="r" b="b"/>
              <a:pathLst>
                <a:path w="49565" h="49565" extrusionOk="0">
                  <a:moveTo>
                    <a:pt x="1229" y="0"/>
                  </a:moveTo>
                  <a:lnTo>
                    <a:pt x="1" y="48336"/>
                  </a:lnTo>
                  <a:lnTo>
                    <a:pt x="48350" y="49564"/>
                  </a:lnTo>
                  <a:lnTo>
                    <a:pt x="49565" y="1228"/>
                  </a:lnTo>
                  <a:lnTo>
                    <a:pt x="1229" y="0"/>
                  </a:lnTo>
                  <a:close/>
                </a:path>
              </a:pathLst>
            </a:custGeom>
            <a:solidFill>
              <a:srgbClr val="CFD0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6"/>
            <p:cNvSpPr/>
            <p:nvPr/>
          </p:nvSpPr>
          <p:spPr>
            <a:xfrm rot="15549">
              <a:off x="741681" y="697267"/>
              <a:ext cx="1452051" cy="1239364"/>
            </a:xfrm>
            <a:custGeom>
              <a:avLst/>
              <a:gdLst/>
              <a:ahLst/>
              <a:cxnLst/>
              <a:rect l="l" t="t" r="r" b="b"/>
              <a:pathLst>
                <a:path w="49566" h="49564" extrusionOk="0">
                  <a:moveTo>
                    <a:pt x="1229" y="0"/>
                  </a:moveTo>
                  <a:lnTo>
                    <a:pt x="1" y="48336"/>
                  </a:lnTo>
                  <a:lnTo>
                    <a:pt x="48337" y="49564"/>
                  </a:lnTo>
                  <a:lnTo>
                    <a:pt x="49565" y="1228"/>
                  </a:lnTo>
                  <a:lnTo>
                    <a:pt x="122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6"/>
            <p:cNvSpPr/>
            <p:nvPr/>
          </p:nvSpPr>
          <p:spPr>
            <a:xfrm>
              <a:off x="741270" y="559374"/>
              <a:ext cx="254188" cy="355275"/>
            </a:xfrm>
            <a:custGeom>
              <a:avLst/>
              <a:gdLst/>
              <a:ahLst/>
              <a:cxnLst/>
              <a:rect l="l" t="t" r="r" b="b"/>
              <a:pathLst>
                <a:path w="15189" h="14211" extrusionOk="0">
                  <a:moveTo>
                    <a:pt x="11834" y="1"/>
                  </a:moveTo>
                  <a:lnTo>
                    <a:pt x="1" y="10553"/>
                  </a:lnTo>
                  <a:cubicBezTo>
                    <a:pt x="410" y="10777"/>
                    <a:pt x="833" y="11411"/>
                    <a:pt x="1083" y="11675"/>
                  </a:cubicBezTo>
                  <a:cubicBezTo>
                    <a:pt x="1863" y="12520"/>
                    <a:pt x="2642" y="13339"/>
                    <a:pt x="3381" y="14211"/>
                  </a:cubicBezTo>
                  <a:lnTo>
                    <a:pt x="15188" y="3698"/>
                  </a:lnTo>
                  <a:cubicBezTo>
                    <a:pt x="14581" y="3183"/>
                    <a:pt x="14145" y="2483"/>
                    <a:pt x="13603" y="1863"/>
                  </a:cubicBezTo>
                  <a:cubicBezTo>
                    <a:pt x="13194" y="1400"/>
                    <a:pt x="12732" y="1031"/>
                    <a:pt x="12309" y="582"/>
                  </a:cubicBezTo>
                  <a:cubicBezTo>
                    <a:pt x="12164" y="410"/>
                    <a:pt x="11952" y="212"/>
                    <a:pt x="11834" y="1"/>
                  </a:cubicBezTo>
                  <a:close/>
                </a:path>
              </a:pathLst>
            </a:custGeom>
            <a:solidFill>
              <a:srgbClr val="A6B9AF">
                <a:alpha val="75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6"/>
            <p:cNvSpPr/>
            <p:nvPr/>
          </p:nvSpPr>
          <p:spPr>
            <a:xfrm>
              <a:off x="1949364" y="679247"/>
              <a:ext cx="323253" cy="228500"/>
            </a:xfrm>
            <a:custGeom>
              <a:avLst/>
              <a:gdLst/>
              <a:ahLst/>
              <a:cxnLst/>
              <a:rect l="l" t="t" r="r" b="b"/>
              <a:pathLst>
                <a:path w="16522" h="9140" extrusionOk="0">
                  <a:moveTo>
                    <a:pt x="1268" y="1"/>
                  </a:moveTo>
                  <a:lnTo>
                    <a:pt x="1268" y="1"/>
                  </a:lnTo>
                  <a:cubicBezTo>
                    <a:pt x="1281" y="476"/>
                    <a:pt x="1004" y="1150"/>
                    <a:pt x="898" y="1520"/>
                  </a:cubicBezTo>
                  <a:cubicBezTo>
                    <a:pt x="621" y="2629"/>
                    <a:pt x="330" y="3725"/>
                    <a:pt x="0" y="4821"/>
                  </a:cubicBezTo>
                  <a:lnTo>
                    <a:pt x="15201" y="9140"/>
                  </a:lnTo>
                  <a:cubicBezTo>
                    <a:pt x="15293" y="8347"/>
                    <a:pt x="15676" y="7608"/>
                    <a:pt x="15888" y="6829"/>
                  </a:cubicBezTo>
                  <a:cubicBezTo>
                    <a:pt x="16059" y="6234"/>
                    <a:pt x="16138" y="5640"/>
                    <a:pt x="16284" y="5046"/>
                  </a:cubicBezTo>
                  <a:cubicBezTo>
                    <a:pt x="16337" y="4834"/>
                    <a:pt x="16403" y="4557"/>
                    <a:pt x="16521" y="4346"/>
                  </a:cubicBezTo>
                  <a:lnTo>
                    <a:pt x="1268" y="1"/>
                  </a:lnTo>
                  <a:close/>
                </a:path>
              </a:pathLst>
            </a:custGeom>
            <a:solidFill>
              <a:srgbClr val="A6B9AF">
                <a:alpha val="75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288981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4"/>
        <p:cNvGrpSpPr/>
        <p:nvPr/>
      </p:nvGrpSpPr>
      <p:grpSpPr>
        <a:xfrm>
          <a:off x="0" y="0"/>
          <a:ext cx="0" cy="0"/>
          <a:chOff x="0" y="0"/>
          <a:chExt cx="0" cy="0"/>
        </a:xfrm>
      </p:grpSpPr>
      <p:grpSp>
        <p:nvGrpSpPr>
          <p:cNvPr id="55" name="Google Shape;55;p7"/>
          <p:cNvGrpSpPr/>
          <p:nvPr/>
        </p:nvGrpSpPr>
        <p:grpSpPr>
          <a:xfrm>
            <a:off x="1775035" y="138446"/>
            <a:ext cx="5386637" cy="5026459"/>
            <a:chOff x="1775035" y="138446"/>
            <a:chExt cx="5386637" cy="5026459"/>
          </a:xfrm>
        </p:grpSpPr>
        <p:sp>
          <p:nvSpPr>
            <p:cNvPr id="56" name="Google Shape;56;p7"/>
            <p:cNvSpPr/>
            <p:nvPr/>
          </p:nvSpPr>
          <p:spPr>
            <a:xfrm rot="337806">
              <a:off x="2099746" y="483227"/>
              <a:ext cx="4809027" cy="4461518"/>
            </a:xfrm>
            <a:custGeom>
              <a:avLst/>
              <a:gdLst/>
              <a:ahLst/>
              <a:cxnLst/>
              <a:rect l="l" t="t" r="r" b="b"/>
              <a:pathLst>
                <a:path w="53461" h="53461" extrusionOk="0">
                  <a:moveTo>
                    <a:pt x="3743" y="7244"/>
                  </a:moveTo>
                  <a:cubicBezTo>
                    <a:pt x="4326" y="7244"/>
                    <a:pt x="4826" y="7676"/>
                    <a:pt x="4887" y="8281"/>
                  </a:cubicBezTo>
                  <a:cubicBezTo>
                    <a:pt x="4953" y="8902"/>
                    <a:pt x="4517" y="9483"/>
                    <a:pt x="3870" y="9549"/>
                  </a:cubicBezTo>
                  <a:cubicBezTo>
                    <a:pt x="3830" y="9553"/>
                    <a:pt x="3790" y="9555"/>
                    <a:pt x="3750" y="9555"/>
                  </a:cubicBezTo>
                  <a:cubicBezTo>
                    <a:pt x="3166" y="9555"/>
                    <a:pt x="2664" y="9112"/>
                    <a:pt x="2603" y="8519"/>
                  </a:cubicBezTo>
                  <a:cubicBezTo>
                    <a:pt x="2537" y="7898"/>
                    <a:pt x="2972" y="7317"/>
                    <a:pt x="3619" y="7251"/>
                  </a:cubicBezTo>
                  <a:cubicBezTo>
                    <a:pt x="3661" y="7247"/>
                    <a:pt x="3702" y="7244"/>
                    <a:pt x="3743" y="7244"/>
                  </a:cubicBezTo>
                  <a:close/>
                  <a:moveTo>
                    <a:pt x="4337" y="12461"/>
                  </a:moveTo>
                  <a:cubicBezTo>
                    <a:pt x="4920" y="12461"/>
                    <a:pt x="5420" y="12893"/>
                    <a:pt x="5482" y="13498"/>
                  </a:cubicBezTo>
                  <a:cubicBezTo>
                    <a:pt x="5548" y="14118"/>
                    <a:pt x="5112" y="14699"/>
                    <a:pt x="4465" y="14765"/>
                  </a:cubicBezTo>
                  <a:cubicBezTo>
                    <a:pt x="4417" y="14771"/>
                    <a:pt x="4370" y="14774"/>
                    <a:pt x="4323" y="14774"/>
                  </a:cubicBezTo>
                  <a:cubicBezTo>
                    <a:pt x="3748" y="14774"/>
                    <a:pt x="3258" y="14334"/>
                    <a:pt x="3197" y="13735"/>
                  </a:cubicBezTo>
                  <a:cubicBezTo>
                    <a:pt x="3131" y="13115"/>
                    <a:pt x="3567" y="12533"/>
                    <a:pt x="4214" y="12467"/>
                  </a:cubicBezTo>
                  <a:cubicBezTo>
                    <a:pt x="4255" y="12463"/>
                    <a:pt x="4296" y="12461"/>
                    <a:pt x="4337" y="12461"/>
                  </a:cubicBezTo>
                  <a:close/>
                  <a:moveTo>
                    <a:pt x="4916" y="17691"/>
                  </a:moveTo>
                  <a:cubicBezTo>
                    <a:pt x="5489" y="17691"/>
                    <a:pt x="6001" y="18123"/>
                    <a:pt x="6063" y="18727"/>
                  </a:cubicBezTo>
                  <a:cubicBezTo>
                    <a:pt x="6129" y="19348"/>
                    <a:pt x="5680" y="19929"/>
                    <a:pt x="5046" y="19995"/>
                  </a:cubicBezTo>
                  <a:cubicBezTo>
                    <a:pt x="5004" y="19999"/>
                    <a:pt x="4963" y="20002"/>
                    <a:pt x="4922" y="20002"/>
                  </a:cubicBezTo>
                  <a:cubicBezTo>
                    <a:pt x="4341" y="20002"/>
                    <a:pt x="3851" y="19571"/>
                    <a:pt x="3765" y="18978"/>
                  </a:cubicBezTo>
                  <a:cubicBezTo>
                    <a:pt x="3699" y="18344"/>
                    <a:pt x="4148" y="17763"/>
                    <a:pt x="4795" y="17697"/>
                  </a:cubicBezTo>
                  <a:cubicBezTo>
                    <a:pt x="4835" y="17693"/>
                    <a:pt x="4876" y="17691"/>
                    <a:pt x="4916" y="17691"/>
                  </a:cubicBezTo>
                  <a:close/>
                  <a:moveTo>
                    <a:pt x="5513" y="22934"/>
                  </a:moveTo>
                  <a:cubicBezTo>
                    <a:pt x="6085" y="22934"/>
                    <a:pt x="6595" y="23353"/>
                    <a:pt x="6657" y="23957"/>
                  </a:cubicBezTo>
                  <a:cubicBezTo>
                    <a:pt x="6723" y="24591"/>
                    <a:pt x="6274" y="25159"/>
                    <a:pt x="5640" y="25225"/>
                  </a:cubicBezTo>
                  <a:cubicBezTo>
                    <a:pt x="5600" y="25229"/>
                    <a:pt x="5559" y="25231"/>
                    <a:pt x="5519" y="25231"/>
                  </a:cubicBezTo>
                  <a:cubicBezTo>
                    <a:pt x="4934" y="25231"/>
                    <a:pt x="4421" y="24789"/>
                    <a:pt x="4359" y="24208"/>
                  </a:cubicBezTo>
                  <a:cubicBezTo>
                    <a:pt x="4293" y="23574"/>
                    <a:pt x="4742" y="23006"/>
                    <a:pt x="5389" y="22940"/>
                  </a:cubicBezTo>
                  <a:cubicBezTo>
                    <a:pt x="5431" y="22936"/>
                    <a:pt x="5472" y="22934"/>
                    <a:pt x="5513" y="22934"/>
                  </a:cubicBezTo>
                  <a:close/>
                  <a:moveTo>
                    <a:pt x="6091" y="28164"/>
                  </a:moveTo>
                  <a:cubicBezTo>
                    <a:pt x="6665" y="28164"/>
                    <a:pt x="7176" y="28594"/>
                    <a:pt x="7238" y="29187"/>
                  </a:cubicBezTo>
                  <a:cubicBezTo>
                    <a:pt x="7304" y="29821"/>
                    <a:pt x="6855" y="30402"/>
                    <a:pt x="6208" y="30468"/>
                  </a:cubicBezTo>
                  <a:cubicBezTo>
                    <a:pt x="6168" y="30472"/>
                    <a:pt x="6129" y="30474"/>
                    <a:pt x="6090" y="30474"/>
                  </a:cubicBezTo>
                  <a:cubicBezTo>
                    <a:pt x="5517" y="30474"/>
                    <a:pt x="5014" y="30031"/>
                    <a:pt x="4940" y="29438"/>
                  </a:cubicBezTo>
                  <a:cubicBezTo>
                    <a:pt x="4874" y="28817"/>
                    <a:pt x="5323" y="28236"/>
                    <a:pt x="5970" y="28170"/>
                  </a:cubicBezTo>
                  <a:cubicBezTo>
                    <a:pt x="6011" y="28166"/>
                    <a:pt x="6051" y="28164"/>
                    <a:pt x="6091" y="28164"/>
                  </a:cubicBezTo>
                  <a:close/>
                  <a:moveTo>
                    <a:pt x="6686" y="33380"/>
                  </a:moveTo>
                  <a:cubicBezTo>
                    <a:pt x="7259" y="33380"/>
                    <a:pt x="7771" y="33811"/>
                    <a:pt x="7832" y="34403"/>
                  </a:cubicBezTo>
                  <a:cubicBezTo>
                    <a:pt x="7898" y="35037"/>
                    <a:pt x="7449" y="35618"/>
                    <a:pt x="6802" y="35684"/>
                  </a:cubicBezTo>
                  <a:cubicBezTo>
                    <a:pt x="6762" y="35689"/>
                    <a:pt x="6721" y="35691"/>
                    <a:pt x="6681" y="35691"/>
                  </a:cubicBezTo>
                  <a:cubicBezTo>
                    <a:pt x="6108" y="35691"/>
                    <a:pt x="5596" y="35259"/>
                    <a:pt x="5534" y="34654"/>
                  </a:cubicBezTo>
                  <a:cubicBezTo>
                    <a:pt x="5468" y="34034"/>
                    <a:pt x="5917" y="33453"/>
                    <a:pt x="6564" y="33387"/>
                  </a:cubicBezTo>
                  <a:cubicBezTo>
                    <a:pt x="6605" y="33382"/>
                    <a:pt x="6646" y="33380"/>
                    <a:pt x="6686" y="33380"/>
                  </a:cubicBezTo>
                  <a:close/>
                  <a:moveTo>
                    <a:pt x="7280" y="38610"/>
                  </a:moveTo>
                  <a:cubicBezTo>
                    <a:pt x="7853" y="38610"/>
                    <a:pt x="8365" y="39042"/>
                    <a:pt x="8427" y="39646"/>
                  </a:cubicBezTo>
                  <a:cubicBezTo>
                    <a:pt x="8493" y="40267"/>
                    <a:pt x="8044" y="40848"/>
                    <a:pt x="7397" y="40914"/>
                  </a:cubicBezTo>
                  <a:cubicBezTo>
                    <a:pt x="7356" y="40919"/>
                    <a:pt x="7315" y="40921"/>
                    <a:pt x="7275" y="40921"/>
                  </a:cubicBezTo>
                  <a:cubicBezTo>
                    <a:pt x="6702" y="40921"/>
                    <a:pt x="6190" y="40489"/>
                    <a:pt x="6129" y="39884"/>
                  </a:cubicBezTo>
                  <a:cubicBezTo>
                    <a:pt x="6063" y="39263"/>
                    <a:pt x="6512" y="38682"/>
                    <a:pt x="7159" y="38616"/>
                  </a:cubicBezTo>
                  <a:cubicBezTo>
                    <a:pt x="7199" y="38612"/>
                    <a:pt x="7240" y="38610"/>
                    <a:pt x="7280" y="38610"/>
                  </a:cubicBezTo>
                  <a:close/>
                  <a:moveTo>
                    <a:pt x="7850" y="43840"/>
                  </a:moveTo>
                  <a:cubicBezTo>
                    <a:pt x="8434" y="43840"/>
                    <a:pt x="8946" y="44271"/>
                    <a:pt x="9008" y="44876"/>
                  </a:cubicBezTo>
                  <a:cubicBezTo>
                    <a:pt x="9074" y="45497"/>
                    <a:pt x="8625" y="46078"/>
                    <a:pt x="7978" y="46144"/>
                  </a:cubicBezTo>
                  <a:cubicBezTo>
                    <a:pt x="7937" y="46148"/>
                    <a:pt x="7897" y="46150"/>
                    <a:pt x="7857" y="46150"/>
                  </a:cubicBezTo>
                  <a:cubicBezTo>
                    <a:pt x="7273" y="46150"/>
                    <a:pt x="6772" y="45708"/>
                    <a:pt x="6710" y="45127"/>
                  </a:cubicBezTo>
                  <a:cubicBezTo>
                    <a:pt x="6644" y="44493"/>
                    <a:pt x="7080" y="43912"/>
                    <a:pt x="7727" y="43846"/>
                  </a:cubicBezTo>
                  <a:cubicBezTo>
                    <a:pt x="7768" y="43842"/>
                    <a:pt x="7809" y="43840"/>
                    <a:pt x="7850" y="43840"/>
                  </a:cubicBezTo>
                  <a:close/>
                  <a:moveTo>
                    <a:pt x="8445" y="49056"/>
                  </a:moveTo>
                  <a:cubicBezTo>
                    <a:pt x="9029" y="49056"/>
                    <a:pt x="9540" y="49488"/>
                    <a:pt x="9602" y="50093"/>
                  </a:cubicBezTo>
                  <a:cubicBezTo>
                    <a:pt x="9655" y="50713"/>
                    <a:pt x="9219" y="51295"/>
                    <a:pt x="8572" y="51361"/>
                  </a:cubicBezTo>
                  <a:cubicBezTo>
                    <a:pt x="8531" y="51365"/>
                    <a:pt x="8491" y="51367"/>
                    <a:pt x="8451" y="51367"/>
                  </a:cubicBezTo>
                  <a:cubicBezTo>
                    <a:pt x="7877" y="51367"/>
                    <a:pt x="7366" y="50936"/>
                    <a:pt x="7304" y="50344"/>
                  </a:cubicBezTo>
                  <a:cubicBezTo>
                    <a:pt x="7238" y="49710"/>
                    <a:pt x="7674" y="49129"/>
                    <a:pt x="8321" y="49063"/>
                  </a:cubicBezTo>
                  <a:cubicBezTo>
                    <a:pt x="8362" y="49058"/>
                    <a:pt x="8404" y="49056"/>
                    <a:pt x="8445" y="49056"/>
                  </a:cubicBezTo>
                  <a:close/>
                  <a:moveTo>
                    <a:pt x="48059" y="1"/>
                  </a:moveTo>
                  <a:lnTo>
                    <a:pt x="1" y="5402"/>
                  </a:lnTo>
                  <a:lnTo>
                    <a:pt x="5402" y="53460"/>
                  </a:lnTo>
                  <a:lnTo>
                    <a:pt x="53461" y="48059"/>
                  </a:lnTo>
                  <a:lnTo>
                    <a:pt x="48059" y="1"/>
                  </a:lnTo>
                  <a:close/>
                </a:path>
              </a:pathLst>
            </a:custGeom>
            <a:solidFill>
              <a:srgbClr val="DBE0DF">
                <a:alpha val="883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7"/>
            <p:cNvSpPr/>
            <p:nvPr/>
          </p:nvSpPr>
          <p:spPr>
            <a:xfrm rot="337806">
              <a:off x="2027937" y="414046"/>
              <a:ext cx="4807768" cy="4461518"/>
            </a:xfrm>
            <a:custGeom>
              <a:avLst/>
              <a:gdLst/>
              <a:ahLst/>
              <a:cxnLst/>
              <a:rect l="l" t="t" r="r" b="b"/>
              <a:pathLst>
                <a:path w="53447" h="53461" extrusionOk="0">
                  <a:moveTo>
                    <a:pt x="3716" y="7245"/>
                  </a:moveTo>
                  <a:cubicBezTo>
                    <a:pt x="4300" y="7245"/>
                    <a:pt x="4812" y="7676"/>
                    <a:pt x="4873" y="8268"/>
                  </a:cubicBezTo>
                  <a:cubicBezTo>
                    <a:pt x="4939" y="8902"/>
                    <a:pt x="4490" y="9483"/>
                    <a:pt x="3843" y="9549"/>
                  </a:cubicBezTo>
                  <a:cubicBezTo>
                    <a:pt x="3803" y="9553"/>
                    <a:pt x="3764" y="9556"/>
                    <a:pt x="3725" y="9556"/>
                  </a:cubicBezTo>
                  <a:cubicBezTo>
                    <a:pt x="3152" y="9556"/>
                    <a:pt x="2649" y="9113"/>
                    <a:pt x="2575" y="8519"/>
                  </a:cubicBezTo>
                  <a:cubicBezTo>
                    <a:pt x="2509" y="7898"/>
                    <a:pt x="2945" y="7317"/>
                    <a:pt x="3592" y="7251"/>
                  </a:cubicBezTo>
                  <a:cubicBezTo>
                    <a:pt x="3634" y="7247"/>
                    <a:pt x="3675" y="7245"/>
                    <a:pt x="3716" y="7245"/>
                  </a:cubicBezTo>
                  <a:close/>
                  <a:moveTo>
                    <a:pt x="4310" y="12475"/>
                  </a:moveTo>
                  <a:cubicBezTo>
                    <a:pt x="4894" y="12475"/>
                    <a:pt x="5406" y="12906"/>
                    <a:pt x="5468" y="13511"/>
                  </a:cubicBezTo>
                  <a:cubicBezTo>
                    <a:pt x="5534" y="14132"/>
                    <a:pt x="5085" y="14713"/>
                    <a:pt x="4437" y="14779"/>
                  </a:cubicBezTo>
                  <a:cubicBezTo>
                    <a:pt x="4398" y="14783"/>
                    <a:pt x="4358" y="14785"/>
                    <a:pt x="4319" y="14785"/>
                  </a:cubicBezTo>
                  <a:cubicBezTo>
                    <a:pt x="3745" y="14785"/>
                    <a:pt x="3231" y="14342"/>
                    <a:pt x="3170" y="13749"/>
                  </a:cubicBezTo>
                  <a:cubicBezTo>
                    <a:pt x="3104" y="13128"/>
                    <a:pt x="3553" y="12547"/>
                    <a:pt x="4186" y="12481"/>
                  </a:cubicBezTo>
                  <a:cubicBezTo>
                    <a:pt x="4228" y="12477"/>
                    <a:pt x="4269" y="12475"/>
                    <a:pt x="4310" y="12475"/>
                  </a:cubicBezTo>
                  <a:close/>
                  <a:moveTo>
                    <a:pt x="4891" y="17691"/>
                  </a:moveTo>
                  <a:cubicBezTo>
                    <a:pt x="5474" y="17691"/>
                    <a:pt x="5974" y="18123"/>
                    <a:pt x="6035" y="18728"/>
                  </a:cubicBezTo>
                  <a:cubicBezTo>
                    <a:pt x="6101" y="19348"/>
                    <a:pt x="5666" y="19930"/>
                    <a:pt x="5018" y="19996"/>
                  </a:cubicBezTo>
                  <a:cubicBezTo>
                    <a:pt x="4971" y="20002"/>
                    <a:pt x="4924" y="20004"/>
                    <a:pt x="4877" y="20004"/>
                  </a:cubicBezTo>
                  <a:cubicBezTo>
                    <a:pt x="4304" y="20004"/>
                    <a:pt x="3824" y="19564"/>
                    <a:pt x="3751" y="18965"/>
                  </a:cubicBezTo>
                  <a:cubicBezTo>
                    <a:pt x="3685" y="18345"/>
                    <a:pt x="4120" y="17764"/>
                    <a:pt x="4768" y="17698"/>
                  </a:cubicBezTo>
                  <a:cubicBezTo>
                    <a:pt x="4809" y="17693"/>
                    <a:pt x="4850" y="17691"/>
                    <a:pt x="4891" y="17691"/>
                  </a:cubicBezTo>
                  <a:close/>
                  <a:moveTo>
                    <a:pt x="5485" y="22921"/>
                  </a:moveTo>
                  <a:cubicBezTo>
                    <a:pt x="6068" y="22921"/>
                    <a:pt x="6568" y="23353"/>
                    <a:pt x="6630" y="23958"/>
                  </a:cubicBezTo>
                  <a:cubicBezTo>
                    <a:pt x="6696" y="24578"/>
                    <a:pt x="6260" y="25159"/>
                    <a:pt x="5613" y="25225"/>
                  </a:cubicBezTo>
                  <a:cubicBezTo>
                    <a:pt x="5571" y="25230"/>
                    <a:pt x="5530" y="25232"/>
                    <a:pt x="5489" y="25232"/>
                  </a:cubicBezTo>
                  <a:cubicBezTo>
                    <a:pt x="4907" y="25232"/>
                    <a:pt x="4407" y="24801"/>
                    <a:pt x="4345" y="24208"/>
                  </a:cubicBezTo>
                  <a:cubicBezTo>
                    <a:pt x="4279" y="23575"/>
                    <a:pt x="4715" y="22993"/>
                    <a:pt x="5362" y="22927"/>
                  </a:cubicBezTo>
                  <a:cubicBezTo>
                    <a:pt x="5403" y="22923"/>
                    <a:pt x="5445" y="22921"/>
                    <a:pt x="5485" y="22921"/>
                  </a:cubicBezTo>
                  <a:close/>
                  <a:moveTo>
                    <a:pt x="6080" y="28164"/>
                  </a:moveTo>
                  <a:cubicBezTo>
                    <a:pt x="6653" y="28164"/>
                    <a:pt x="7162" y="28584"/>
                    <a:pt x="7224" y="29187"/>
                  </a:cubicBezTo>
                  <a:cubicBezTo>
                    <a:pt x="7290" y="29821"/>
                    <a:pt x="6854" y="30389"/>
                    <a:pt x="6207" y="30455"/>
                  </a:cubicBezTo>
                  <a:cubicBezTo>
                    <a:pt x="6167" y="30459"/>
                    <a:pt x="6126" y="30461"/>
                    <a:pt x="6086" y="30461"/>
                  </a:cubicBezTo>
                  <a:cubicBezTo>
                    <a:pt x="5503" y="30461"/>
                    <a:pt x="5000" y="30019"/>
                    <a:pt x="4926" y="29438"/>
                  </a:cubicBezTo>
                  <a:cubicBezTo>
                    <a:pt x="4873" y="28804"/>
                    <a:pt x="5309" y="28236"/>
                    <a:pt x="5956" y="28170"/>
                  </a:cubicBezTo>
                  <a:cubicBezTo>
                    <a:pt x="5998" y="28166"/>
                    <a:pt x="6039" y="28164"/>
                    <a:pt x="6080" y="28164"/>
                  </a:cubicBezTo>
                  <a:close/>
                  <a:moveTo>
                    <a:pt x="6659" y="33394"/>
                  </a:moveTo>
                  <a:cubicBezTo>
                    <a:pt x="7232" y="33394"/>
                    <a:pt x="7743" y="33825"/>
                    <a:pt x="7805" y="34417"/>
                  </a:cubicBezTo>
                  <a:cubicBezTo>
                    <a:pt x="7871" y="35051"/>
                    <a:pt x="7422" y="35632"/>
                    <a:pt x="6788" y="35685"/>
                  </a:cubicBezTo>
                  <a:cubicBezTo>
                    <a:pt x="6741" y="35691"/>
                    <a:pt x="6693" y="35694"/>
                    <a:pt x="6647" y="35694"/>
                  </a:cubicBezTo>
                  <a:cubicBezTo>
                    <a:pt x="6072" y="35694"/>
                    <a:pt x="5580" y="35254"/>
                    <a:pt x="5507" y="34668"/>
                  </a:cubicBezTo>
                  <a:cubicBezTo>
                    <a:pt x="5441" y="34034"/>
                    <a:pt x="5890" y="33466"/>
                    <a:pt x="6537" y="33400"/>
                  </a:cubicBezTo>
                  <a:cubicBezTo>
                    <a:pt x="6578" y="33396"/>
                    <a:pt x="6618" y="33394"/>
                    <a:pt x="6659" y="33394"/>
                  </a:cubicBezTo>
                  <a:close/>
                  <a:moveTo>
                    <a:pt x="7253" y="38610"/>
                  </a:moveTo>
                  <a:cubicBezTo>
                    <a:pt x="7826" y="38610"/>
                    <a:pt x="8338" y="39041"/>
                    <a:pt x="8399" y="39634"/>
                  </a:cubicBezTo>
                  <a:cubicBezTo>
                    <a:pt x="8465" y="40281"/>
                    <a:pt x="8016" y="40849"/>
                    <a:pt x="7382" y="40915"/>
                  </a:cubicBezTo>
                  <a:cubicBezTo>
                    <a:pt x="7348" y="40918"/>
                    <a:pt x="7313" y="40919"/>
                    <a:pt x="7279" y="40919"/>
                  </a:cubicBezTo>
                  <a:cubicBezTo>
                    <a:pt x="6686" y="40919"/>
                    <a:pt x="6164" y="40496"/>
                    <a:pt x="6101" y="39885"/>
                  </a:cubicBezTo>
                  <a:cubicBezTo>
                    <a:pt x="6035" y="39264"/>
                    <a:pt x="6484" y="38683"/>
                    <a:pt x="7132" y="38617"/>
                  </a:cubicBezTo>
                  <a:cubicBezTo>
                    <a:pt x="7172" y="38612"/>
                    <a:pt x="7213" y="38610"/>
                    <a:pt x="7253" y="38610"/>
                  </a:cubicBezTo>
                  <a:close/>
                  <a:moveTo>
                    <a:pt x="7834" y="43840"/>
                  </a:moveTo>
                  <a:cubicBezTo>
                    <a:pt x="8407" y="43840"/>
                    <a:pt x="8919" y="44272"/>
                    <a:pt x="8980" y="44877"/>
                  </a:cubicBezTo>
                  <a:cubicBezTo>
                    <a:pt x="9046" y="45497"/>
                    <a:pt x="8597" y="46078"/>
                    <a:pt x="7950" y="46144"/>
                  </a:cubicBezTo>
                  <a:cubicBezTo>
                    <a:pt x="7908" y="46149"/>
                    <a:pt x="7866" y="46151"/>
                    <a:pt x="7825" y="46151"/>
                  </a:cubicBezTo>
                  <a:cubicBezTo>
                    <a:pt x="7234" y="46151"/>
                    <a:pt x="6757" y="45719"/>
                    <a:pt x="6683" y="45114"/>
                  </a:cubicBezTo>
                  <a:cubicBezTo>
                    <a:pt x="6616" y="44494"/>
                    <a:pt x="7066" y="43913"/>
                    <a:pt x="7713" y="43846"/>
                  </a:cubicBezTo>
                  <a:cubicBezTo>
                    <a:pt x="7753" y="43842"/>
                    <a:pt x="7794" y="43840"/>
                    <a:pt x="7834" y="43840"/>
                  </a:cubicBezTo>
                  <a:close/>
                  <a:moveTo>
                    <a:pt x="8428" y="49070"/>
                  </a:moveTo>
                  <a:cubicBezTo>
                    <a:pt x="9001" y="49070"/>
                    <a:pt x="9513" y="49502"/>
                    <a:pt x="9575" y="50106"/>
                  </a:cubicBezTo>
                  <a:cubicBezTo>
                    <a:pt x="9641" y="50727"/>
                    <a:pt x="9192" y="51295"/>
                    <a:pt x="8545" y="51374"/>
                  </a:cubicBezTo>
                  <a:cubicBezTo>
                    <a:pt x="8504" y="51379"/>
                    <a:pt x="8464" y="51381"/>
                    <a:pt x="8423" y="51381"/>
                  </a:cubicBezTo>
                  <a:cubicBezTo>
                    <a:pt x="7850" y="51381"/>
                    <a:pt x="7339" y="50950"/>
                    <a:pt x="7277" y="50357"/>
                  </a:cubicBezTo>
                  <a:cubicBezTo>
                    <a:pt x="7211" y="49723"/>
                    <a:pt x="7660" y="49142"/>
                    <a:pt x="8307" y="49076"/>
                  </a:cubicBezTo>
                  <a:cubicBezTo>
                    <a:pt x="8348" y="49072"/>
                    <a:pt x="8388" y="49070"/>
                    <a:pt x="8428" y="49070"/>
                  </a:cubicBezTo>
                  <a:close/>
                  <a:moveTo>
                    <a:pt x="48032" y="1"/>
                  </a:moveTo>
                  <a:lnTo>
                    <a:pt x="0" y="5402"/>
                  </a:lnTo>
                  <a:lnTo>
                    <a:pt x="5401" y="53461"/>
                  </a:lnTo>
                  <a:lnTo>
                    <a:pt x="53447" y="48059"/>
                  </a:lnTo>
                  <a:lnTo>
                    <a:pt x="4803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7"/>
            <p:cNvSpPr/>
            <p:nvPr/>
          </p:nvSpPr>
          <p:spPr>
            <a:xfrm rot="326234">
              <a:off x="2711394" y="222275"/>
              <a:ext cx="1807707" cy="753299"/>
            </a:xfrm>
            <a:custGeom>
              <a:avLst/>
              <a:gdLst/>
              <a:ahLst/>
              <a:cxnLst/>
              <a:rect l="l" t="t" r="r" b="b"/>
              <a:pathLst>
                <a:path w="20075" h="8467" extrusionOk="0">
                  <a:moveTo>
                    <a:pt x="18992" y="1"/>
                  </a:moveTo>
                  <a:lnTo>
                    <a:pt x="1" y="3606"/>
                  </a:lnTo>
                  <a:cubicBezTo>
                    <a:pt x="106" y="3844"/>
                    <a:pt x="133" y="4161"/>
                    <a:pt x="186" y="4398"/>
                  </a:cubicBezTo>
                  <a:cubicBezTo>
                    <a:pt x="331" y="5032"/>
                    <a:pt x="476" y="5693"/>
                    <a:pt x="595" y="6340"/>
                  </a:cubicBezTo>
                  <a:lnTo>
                    <a:pt x="991" y="8466"/>
                  </a:lnTo>
                  <a:lnTo>
                    <a:pt x="20075" y="4861"/>
                  </a:lnTo>
                  <a:cubicBezTo>
                    <a:pt x="19890" y="4174"/>
                    <a:pt x="19745" y="3500"/>
                    <a:pt x="19652" y="2800"/>
                  </a:cubicBezTo>
                  <a:cubicBezTo>
                    <a:pt x="19613" y="2523"/>
                    <a:pt x="19586" y="2233"/>
                    <a:pt x="19454" y="1968"/>
                  </a:cubicBezTo>
                  <a:cubicBezTo>
                    <a:pt x="19401" y="1863"/>
                    <a:pt x="19335" y="1770"/>
                    <a:pt x="19322" y="1651"/>
                  </a:cubicBezTo>
                  <a:cubicBezTo>
                    <a:pt x="19322" y="1572"/>
                    <a:pt x="19335" y="1480"/>
                    <a:pt x="19335" y="1387"/>
                  </a:cubicBezTo>
                  <a:cubicBezTo>
                    <a:pt x="19348" y="1255"/>
                    <a:pt x="19296" y="1123"/>
                    <a:pt x="19269" y="1004"/>
                  </a:cubicBezTo>
                  <a:cubicBezTo>
                    <a:pt x="19216" y="714"/>
                    <a:pt x="18965" y="304"/>
                    <a:pt x="18992" y="1"/>
                  </a:cubicBezTo>
                  <a:close/>
                </a:path>
              </a:pathLst>
            </a:custGeom>
            <a:solidFill>
              <a:srgbClr val="C3A48B">
                <a:alpha val="5892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 name="Google Shape;59;p7"/>
          <p:cNvSpPr txBox="1">
            <a:spLocks noGrp="1"/>
          </p:cNvSpPr>
          <p:nvPr>
            <p:ph type="title"/>
          </p:nvPr>
        </p:nvSpPr>
        <p:spPr>
          <a:xfrm>
            <a:off x="3003750" y="1386600"/>
            <a:ext cx="3136500" cy="90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0" name="Google Shape;60;p7"/>
          <p:cNvSpPr txBox="1">
            <a:spLocks noGrp="1"/>
          </p:cNvSpPr>
          <p:nvPr>
            <p:ph type="body" idx="1"/>
          </p:nvPr>
        </p:nvSpPr>
        <p:spPr>
          <a:xfrm>
            <a:off x="3003750" y="2143725"/>
            <a:ext cx="3136500" cy="14220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32640521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720000" y="1233175"/>
            <a:ext cx="35907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5" name="Google Shape;65;p9"/>
          <p:cNvSpPr txBox="1">
            <a:spLocks noGrp="1"/>
          </p:cNvSpPr>
          <p:nvPr>
            <p:ph type="subTitle" idx="1"/>
          </p:nvPr>
        </p:nvSpPr>
        <p:spPr>
          <a:xfrm>
            <a:off x="720000" y="2803075"/>
            <a:ext cx="35907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66" name="Google Shape;66;p9"/>
          <p:cNvSpPr txBox="1">
            <a:spLocks noGrp="1"/>
          </p:cNvSpPr>
          <p:nvPr>
            <p:ph type="body" idx="2"/>
          </p:nvPr>
        </p:nvSpPr>
        <p:spPr>
          <a:xfrm>
            <a:off x="4939500" y="724075"/>
            <a:ext cx="3484500" cy="3695100"/>
          </a:xfrm>
          <a:prstGeom prst="rect">
            <a:avLst/>
          </a:prstGeom>
        </p:spPr>
        <p:txBody>
          <a:bodyPr spcFirstLastPara="1" wrap="square" lIns="91425" tIns="91425" rIns="91425" bIns="91425" anchor="ctr" anchorCtr="0">
            <a:noAutofit/>
          </a:bodyPr>
          <a:lstStyle>
            <a:lvl1pPr marL="457200" lvl="0" indent="-292100" rtl="0">
              <a:spcBef>
                <a:spcPts val="0"/>
              </a:spcBef>
              <a:spcAft>
                <a:spcPts val="0"/>
              </a:spcAft>
              <a:buSzPts val="1000"/>
              <a:buChar char="●"/>
              <a:defRPr sz="10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Tree>
    <p:extLst>
      <p:ext uri="{BB962C8B-B14F-4D97-AF65-F5344CB8AC3E}">
        <p14:creationId xmlns:p14="http://schemas.microsoft.com/office/powerpoint/2010/main" val="3724669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grpSp>
        <p:nvGrpSpPr>
          <p:cNvPr id="31" name="Google Shape;31;p5"/>
          <p:cNvGrpSpPr/>
          <p:nvPr/>
        </p:nvGrpSpPr>
        <p:grpSpPr>
          <a:xfrm rot="344303">
            <a:off x="4746052" y="1173819"/>
            <a:ext cx="3465788" cy="3125274"/>
            <a:chOff x="7724644" y="3082700"/>
            <a:chExt cx="2060234" cy="1989637"/>
          </a:xfrm>
        </p:grpSpPr>
        <p:sp>
          <p:nvSpPr>
            <p:cNvPr id="32" name="Google Shape;32;p5"/>
            <p:cNvSpPr/>
            <p:nvPr/>
          </p:nvSpPr>
          <p:spPr>
            <a:xfrm>
              <a:off x="7925021" y="3228976"/>
              <a:ext cx="1843326" cy="1843361"/>
            </a:xfrm>
            <a:custGeom>
              <a:avLst/>
              <a:gdLst/>
              <a:ahLst/>
              <a:cxnLst/>
              <a:rect l="l" t="t" r="r" b="b"/>
              <a:pathLst>
                <a:path w="51757" h="51758" extrusionOk="0">
                  <a:moveTo>
                    <a:pt x="48218" y="1"/>
                  </a:moveTo>
                  <a:lnTo>
                    <a:pt x="1" y="3540"/>
                  </a:lnTo>
                  <a:lnTo>
                    <a:pt x="3540" y="51757"/>
                  </a:lnTo>
                  <a:lnTo>
                    <a:pt x="51757" y="48218"/>
                  </a:lnTo>
                  <a:lnTo>
                    <a:pt x="48218" y="1"/>
                  </a:ln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5"/>
            <p:cNvSpPr/>
            <p:nvPr/>
          </p:nvSpPr>
          <p:spPr>
            <a:xfrm>
              <a:off x="7895389" y="3199343"/>
              <a:ext cx="1843326" cy="1843824"/>
            </a:xfrm>
            <a:custGeom>
              <a:avLst/>
              <a:gdLst/>
              <a:ahLst/>
              <a:cxnLst/>
              <a:rect l="l" t="t" r="r" b="b"/>
              <a:pathLst>
                <a:path w="51757" h="51771" extrusionOk="0">
                  <a:moveTo>
                    <a:pt x="48218" y="1"/>
                  </a:moveTo>
                  <a:lnTo>
                    <a:pt x="1" y="3540"/>
                  </a:lnTo>
                  <a:lnTo>
                    <a:pt x="3540" y="51770"/>
                  </a:lnTo>
                  <a:lnTo>
                    <a:pt x="51757" y="48231"/>
                  </a:lnTo>
                  <a:lnTo>
                    <a:pt x="48218" y="1"/>
                  </a:lnTo>
                  <a:close/>
                </a:path>
              </a:pathLst>
            </a:custGeom>
            <a:solidFill>
              <a:srgbClr val="DBE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5"/>
            <p:cNvSpPr/>
            <p:nvPr/>
          </p:nvSpPr>
          <p:spPr>
            <a:xfrm>
              <a:off x="7896315" y="3204080"/>
              <a:ext cx="1836309" cy="1835775"/>
            </a:xfrm>
            <a:custGeom>
              <a:avLst/>
              <a:gdLst/>
              <a:ahLst/>
              <a:cxnLst/>
              <a:rect l="l" t="t" r="r" b="b"/>
              <a:pathLst>
                <a:path w="51560" h="51545" extrusionOk="0">
                  <a:moveTo>
                    <a:pt x="46554" y="1757"/>
                  </a:moveTo>
                  <a:lnTo>
                    <a:pt x="46805" y="5124"/>
                  </a:lnTo>
                  <a:lnTo>
                    <a:pt x="43437" y="5375"/>
                  </a:lnTo>
                  <a:lnTo>
                    <a:pt x="43186" y="2007"/>
                  </a:lnTo>
                  <a:lnTo>
                    <a:pt x="46554" y="1757"/>
                  </a:lnTo>
                  <a:close/>
                  <a:moveTo>
                    <a:pt x="43120" y="2021"/>
                  </a:moveTo>
                  <a:lnTo>
                    <a:pt x="43371" y="5388"/>
                  </a:lnTo>
                  <a:lnTo>
                    <a:pt x="40004" y="5639"/>
                  </a:lnTo>
                  <a:lnTo>
                    <a:pt x="39753" y="2272"/>
                  </a:lnTo>
                  <a:lnTo>
                    <a:pt x="43120" y="2021"/>
                  </a:lnTo>
                  <a:close/>
                  <a:moveTo>
                    <a:pt x="39673" y="2272"/>
                  </a:moveTo>
                  <a:lnTo>
                    <a:pt x="39924" y="5639"/>
                  </a:lnTo>
                  <a:lnTo>
                    <a:pt x="36557" y="5890"/>
                  </a:lnTo>
                  <a:lnTo>
                    <a:pt x="36306" y="2522"/>
                  </a:lnTo>
                  <a:lnTo>
                    <a:pt x="39673" y="2272"/>
                  </a:lnTo>
                  <a:close/>
                  <a:moveTo>
                    <a:pt x="36226" y="2536"/>
                  </a:moveTo>
                  <a:lnTo>
                    <a:pt x="36464" y="5903"/>
                  </a:lnTo>
                  <a:lnTo>
                    <a:pt x="33097" y="6154"/>
                  </a:lnTo>
                  <a:lnTo>
                    <a:pt x="32859" y="2787"/>
                  </a:lnTo>
                  <a:lnTo>
                    <a:pt x="36226" y="2536"/>
                  </a:lnTo>
                  <a:close/>
                  <a:moveTo>
                    <a:pt x="32793" y="2787"/>
                  </a:moveTo>
                  <a:lnTo>
                    <a:pt x="33031" y="6154"/>
                  </a:lnTo>
                  <a:lnTo>
                    <a:pt x="29663" y="6405"/>
                  </a:lnTo>
                  <a:lnTo>
                    <a:pt x="29425" y="3038"/>
                  </a:lnTo>
                  <a:lnTo>
                    <a:pt x="32793" y="2787"/>
                  </a:lnTo>
                  <a:close/>
                  <a:moveTo>
                    <a:pt x="29333" y="3038"/>
                  </a:moveTo>
                  <a:lnTo>
                    <a:pt x="29584" y="6405"/>
                  </a:lnTo>
                  <a:lnTo>
                    <a:pt x="26216" y="6643"/>
                  </a:lnTo>
                  <a:lnTo>
                    <a:pt x="25965" y="3275"/>
                  </a:lnTo>
                  <a:lnTo>
                    <a:pt x="29333" y="3038"/>
                  </a:lnTo>
                  <a:close/>
                  <a:moveTo>
                    <a:pt x="25886" y="3275"/>
                  </a:moveTo>
                  <a:lnTo>
                    <a:pt x="26137" y="6643"/>
                  </a:lnTo>
                  <a:lnTo>
                    <a:pt x="22769" y="6894"/>
                  </a:lnTo>
                  <a:lnTo>
                    <a:pt x="22518" y="3526"/>
                  </a:lnTo>
                  <a:lnTo>
                    <a:pt x="25886" y="3275"/>
                  </a:lnTo>
                  <a:close/>
                  <a:moveTo>
                    <a:pt x="22452" y="3539"/>
                  </a:moveTo>
                  <a:lnTo>
                    <a:pt x="22703" y="6907"/>
                  </a:lnTo>
                  <a:lnTo>
                    <a:pt x="19335" y="7158"/>
                  </a:lnTo>
                  <a:lnTo>
                    <a:pt x="19084" y="3790"/>
                  </a:lnTo>
                  <a:lnTo>
                    <a:pt x="22452" y="3539"/>
                  </a:lnTo>
                  <a:close/>
                  <a:moveTo>
                    <a:pt x="19005" y="3790"/>
                  </a:moveTo>
                  <a:lnTo>
                    <a:pt x="19256" y="7158"/>
                  </a:lnTo>
                  <a:lnTo>
                    <a:pt x="15888" y="7409"/>
                  </a:lnTo>
                  <a:lnTo>
                    <a:pt x="15637" y="4041"/>
                  </a:lnTo>
                  <a:lnTo>
                    <a:pt x="19005" y="3790"/>
                  </a:lnTo>
                  <a:close/>
                  <a:moveTo>
                    <a:pt x="15558" y="4041"/>
                  </a:moveTo>
                  <a:lnTo>
                    <a:pt x="15796" y="7409"/>
                  </a:lnTo>
                  <a:lnTo>
                    <a:pt x="12428" y="7660"/>
                  </a:lnTo>
                  <a:lnTo>
                    <a:pt x="12191" y="4292"/>
                  </a:lnTo>
                  <a:lnTo>
                    <a:pt x="15558" y="4041"/>
                  </a:lnTo>
                  <a:close/>
                  <a:moveTo>
                    <a:pt x="12125" y="4305"/>
                  </a:moveTo>
                  <a:lnTo>
                    <a:pt x="12362" y="7673"/>
                  </a:lnTo>
                  <a:lnTo>
                    <a:pt x="8995" y="7924"/>
                  </a:lnTo>
                  <a:lnTo>
                    <a:pt x="8757" y="4556"/>
                  </a:lnTo>
                  <a:lnTo>
                    <a:pt x="12125" y="4305"/>
                  </a:lnTo>
                  <a:close/>
                  <a:moveTo>
                    <a:pt x="8664" y="4556"/>
                  </a:moveTo>
                  <a:lnTo>
                    <a:pt x="8915" y="7924"/>
                  </a:lnTo>
                  <a:lnTo>
                    <a:pt x="5548" y="8162"/>
                  </a:lnTo>
                  <a:lnTo>
                    <a:pt x="5297" y="4794"/>
                  </a:lnTo>
                  <a:lnTo>
                    <a:pt x="8664" y="4556"/>
                  </a:lnTo>
                  <a:close/>
                  <a:moveTo>
                    <a:pt x="5231" y="4794"/>
                  </a:moveTo>
                  <a:lnTo>
                    <a:pt x="5482" y="8162"/>
                  </a:lnTo>
                  <a:lnTo>
                    <a:pt x="2114" y="8413"/>
                  </a:lnTo>
                  <a:lnTo>
                    <a:pt x="1863" y="5045"/>
                  </a:lnTo>
                  <a:lnTo>
                    <a:pt x="5231" y="4794"/>
                  </a:lnTo>
                  <a:close/>
                  <a:moveTo>
                    <a:pt x="46805" y="5217"/>
                  </a:moveTo>
                  <a:lnTo>
                    <a:pt x="47056" y="8584"/>
                  </a:lnTo>
                  <a:lnTo>
                    <a:pt x="43675" y="8822"/>
                  </a:lnTo>
                  <a:lnTo>
                    <a:pt x="43437" y="5454"/>
                  </a:lnTo>
                  <a:lnTo>
                    <a:pt x="46805" y="5217"/>
                  </a:lnTo>
                  <a:close/>
                  <a:moveTo>
                    <a:pt x="43371" y="5454"/>
                  </a:moveTo>
                  <a:lnTo>
                    <a:pt x="43622" y="8822"/>
                  </a:lnTo>
                  <a:lnTo>
                    <a:pt x="40254" y="9073"/>
                  </a:lnTo>
                  <a:lnTo>
                    <a:pt x="40004" y="5705"/>
                  </a:lnTo>
                  <a:lnTo>
                    <a:pt x="43371" y="5454"/>
                  </a:lnTo>
                  <a:close/>
                  <a:moveTo>
                    <a:pt x="39938" y="5718"/>
                  </a:moveTo>
                  <a:lnTo>
                    <a:pt x="40188" y="9086"/>
                  </a:lnTo>
                  <a:lnTo>
                    <a:pt x="36821" y="9337"/>
                  </a:lnTo>
                  <a:lnTo>
                    <a:pt x="36570" y="5969"/>
                  </a:lnTo>
                  <a:lnTo>
                    <a:pt x="39938" y="5718"/>
                  </a:lnTo>
                  <a:close/>
                  <a:moveTo>
                    <a:pt x="36491" y="5969"/>
                  </a:moveTo>
                  <a:lnTo>
                    <a:pt x="36728" y="9337"/>
                  </a:lnTo>
                  <a:lnTo>
                    <a:pt x="33361" y="9588"/>
                  </a:lnTo>
                  <a:lnTo>
                    <a:pt x="33110" y="6220"/>
                  </a:lnTo>
                  <a:lnTo>
                    <a:pt x="36491" y="5969"/>
                  </a:lnTo>
                  <a:close/>
                  <a:moveTo>
                    <a:pt x="33031" y="6220"/>
                  </a:moveTo>
                  <a:lnTo>
                    <a:pt x="33281" y="9588"/>
                  </a:lnTo>
                  <a:lnTo>
                    <a:pt x="29914" y="9839"/>
                  </a:lnTo>
                  <a:lnTo>
                    <a:pt x="29663" y="6471"/>
                  </a:lnTo>
                  <a:lnTo>
                    <a:pt x="33031" y="6220"/>
                  </a:lnTo>
                  <a:close/>
                  <a:moveTo>
                    <a:pt x="29584" y="6484"/>
                  </a:moveTo>
                  <a:lnTo>
                    <a:pt x="29835" y="9852"/>
                  </a:lnTo>
                  <a:lnTo>
                    <a:pt x="26467" y="10103"/>
                  </a:lnTo>
                  <a:lnTo>
                    <a:pt x="26216" y="6735"/>
                  </a:lnTo>
                  <a:lnTo>
                    <a:pt x="29584" y="6484"/>
                  </a:lnTo>
                  <a:close/>
                  <a:moveTo>
                    <a:pt x="26150" y="6735"/>
                  </a:moveTo>
                  <a:lnTo>
                    <a:pt x="26401" y="10103"/>
                  </a:lnTo>
                  <a:lnTo>
                    <a:pt x="23033" y="10341"/>
                  </a:lnTo>
                  <a:lnTo>
                    <a:pt x="22782" y="6973"/>
                  </a:lnTo>
                  <a:lnTo>
                    <a:pt x="26150" y="6735"/>
                  </a:lnTo>
                  <a:close/>
                  <a:moveTo>
                    <a:pt x="22703" y="6973"/>
                  </a:moveTo>
                  <a:lnTo>
                    <a:pt x="22954" y="10341"/>
                  </a:lnTo>
                  <a:lnTo>
                    <a:pt x="19573" y="10592"/>
                  </a:lnTo>
                  <a:lnTo>
                    <a:pt x="19335" y="7224"/>
                  </a:lnTo>
                  <a:lnTo>
                    <a:pt x="22703" y="6973"/>
                  </a:lnTo>
                  <a:close/>
                  <a:moveTo>
                    <a:pt x="19256" y="7224"/>
                  </a:moveTo>
                  <a:lnTo>
                    <a:pt x="19494" y="10592"/>
                  </a:lnTo>
                  <a:lnTo>
                    <a:pt x="16126" y="10843"/>
                  </a:lnTo>
                  <a:lnTo>
                    <a:pt x="15888" y="7475"/>
                  </a:lnTo>
                  <a:lnTo>
                    <a:pt x="19256" y="7224"/>
                  </a:lnTo>
                  <a:close/>
                  <a:moveTo>
                    <a:pt x="15822" y="7488"/>
                  </a:moveTo>
                  <a:lnTo>
                    <a:pt x="16060" y="10856"/>
                  </a:lnTo>
                  <a:lnTo>
                    <a:pt x="12692" y="11107"/>
                  </a:lnTo>
                  <a:lnTo>
                    <a:pt x="12455" y="7739"/>
                  </a:lnTo>
                  <a:lnTo>
                    <a:pt x="15822" y="7488"/>
                  </a:lnTo>
                  <a:close/>
                  <a:moveTo>
                    <a:pt x="12362" y="7739"/>
                  </a:moveTo>
                  <a:lnTo>
                    <a:pt x="12613" y="11107"/>
                  </a:lnTo>
                  <a:lnTo>
                    <a:pt x="9246" y="11358"/>
                  </a:lnTo>
                  <a:lnTo>
                    <a:pt x="8995" y="7990"/>
                  </a:lnTo>
                  <a:lnTo>
                    <a:pt x="12362" y="7739"/>
                  </a:lnTo>
                  <a:close/>
                  <a:moveTo>
                    <a:pt x="8915" y="7990"/>
                  </a:moveTo>
                  <a:lnTo>
                    <a:pt x="9166" y="11358"/>
                  </a:lnTo>
                  <a:lnTo>
                    <a:pt x="5799" y="11595"/>
                  </a:lnTo>
                  <a:lnTo>
                    <a:pt x="5548" y="8228"/>
                  </a:lnTo>
                  <a:lnTo>
                    <a:pt x="8915" y="7990"/>
                  </a:lnTo>
                  <a:close/>
                  <a:moveTo>
                    <a:pt x="5482" y="8254"/>
                  </a:moveTo>
                  <a:lnTo>
                    <a:pt x="5733" y="11622"/>
                  </a:lnTo>
                  <a:lnTo>
                    <a:pt x="2365" y="11859"/>
                  </a:lnTo>
                  <a:lnTo>
                    <a:pt x="2114" y="8492"/>
                  </a:lnTo>
                  <a:lnTo>
                    <a:pt x="5482" y="8254"/>
                  </a:lnTo>
                  <a:close/>
                  <a:moveTo>
                    <a:pt x="47069" y="8664"/>
                  </a:moveTo>
                  <a:lnTo>
                    <a:pt x="47320" y="12031"/>
                  </a:lnTo>
                  <a:lnTo>
                    <a:pt x="43952" y="12282"/>
                  </a:lnTo>
                  <a:lnTo>
                    <a:pt x="43701" y="8914"/>
                  </a:lnTo>
                  <a:lnTo>
                    <a:pt x="47069" y="8664"/>
                  </a:lnTo>
                  <a:close/>
                  <a:moveTo>
                    <a:pt x="43622" y="8914"/>
                  </a:moveTo>
                  <a:lnTo>
                    <a:pt x="43860" y="12282"/>
                  </a:lnTo>
                  <a:lnTo>
                    <a:pt x="40492" y="12520"/>
                  </a:lnTo>
                  <a:lnTo>
                    <a:pt x="40254" y="9152"/>
                  </a:lnTo>
                  <a:lnTo>
                    <a:pt x="43622" y="8914"/>
                  </a:lnTo>
                  <a:close/>
                  <a:moveTo>
                    <a:pt x="40188" y="9152"/>
                  </a:moveTo>
                  <a:lnTo>
                    <a:pt x="40426" y="12520"/>
                  </a:lnTo>
                  <a:lnTo>
                    <a:pt x="37059" y="12771"/>
                  </a:lnTo>
                  <a:lnTo>
                    <a:pt x="36821" y="9403"/>
                  </a:lnTo>
                  <a:lnTo>
                    <a:pt x="40188" y="9152"/>
                  </a:lnTo>
                  <a:close/>
                  <a:moveTo>
                    <a:pt x="36728" y="9403"/>
                  </a:moveTo>
                  <a:lnTo>
                    <a:pt x="36979" y="12771"/>
                  </a:lnTo>
                  <a:lnTo>
                    <a:pt x="33612" y="13022"/>
                  </a:lnTo>
                  <a:lnTo>
                    <a:pt x="33361" y="9654"/>
                  </a:lnTo>
                  <a:lnTo>
                    <a:pt x="36728" y="9403"/>
                  </a:lnTo>
                  <a:close/>
                  <a:moveTo>
                    <a:pt x="33281" y="9667"/>
                  </a:moveTo>
                  <a:lnTo>
                    <a:pt x="33532" y="13035"/>
                  </a:lnTo>
                  <a:lnTo>
                    <a:pt x="30165" y="13286"/>
                  </a:lnTo>
                  <a:lnTo>
                    <a:pt x="29914" y="9918"/>
                  </a:lnTo>
                  <a:lnTo>
                    <a:pt x="33281" y="9667"/>
                  </a:lnTo>
                  <a:close/>
                  <a:moveTo>
                    <a:pt x="29848" y="9918"/>
                  </a:moveTo>
                  <a:lnTo>
                    <a:pt x="30099" y="13286"/>
                  </a:lnTo>
                  <a:lnTo>
                    <a:pt x="26731" y="13537"/>
                  </a:lnTo>
                  <a:lnTo>
                    <a:pt x="26480" y="10169"/>
                  </a:lnTo>
                  <a:lnTo>
                    <a:pt x="29848" y="9918"/>
                  </a:lnTo>
                  <a:close/>
                  <a:moveTo>
                    <a:pt x="26401" y="10169"/>
                  </a:moveTo>
                  <a:lnTo>
                    <a:pt x="26652" y="13537"/>
                  </a:lnTo>
                  <a:lnTo>
                    <a:pt x="23284" y="13774"/>
                  </a:lnTo>
                  <a:lnTo>
                    <a:pt x="23033" y="10407"/>
                  </a:lnTo>
                  <a:lnTo>
                    <a:pt x="26401" y="10169"/>
                  </a:lnTo>
                  <a:close/>
                  <a:moveTo>
                    <a:pt x="22954" y="10433"/>
                  </a:moveTo>
                  <a:lnTo>
                    <a:pt x="23192" y="13801"/>
                  </a:lnTo>
                  <a:lnTo>
                    <a:pt x="19824" y="14039"/>
                  </a:lnTo>
                  <a:lnTo>
                    <a:pt x="19573" y="10671"/>
                  </a:lnTo>
                  <a:lnTo>
                    <a:pt x="22954" y="10433"/>
                  </a:lnTo>
                  <a:close/>
                  <a:moveTo>
                    <a:pt x="19520" y="10671"/>
                  </a:moveTo>
                  <a:lnTo>
                    <a:pt x="19758" y="14039"/>
                  </a:lnTo>
                  <a:lnTo>
                    <a:pt x="16390" y="14289"/>
                  </a:lnTo>
                  <a:lnTo>
                    <a:pt x="16153" y="10922"/>
                  </a:lnTo>
                  <a:lnTo>
                    <a:pt x="19520" y="10671"/>
                  </a:lnTo>
                  <a:close/>
                  <a:moveTo>
                    <a:pt x="16060" y="10922"/>
                  </a:moveTo>
                  <a:lnTo>
                    <a:pt x="16311" y="14289"/>
                  </a:lnTo>
                  <a:lnTo>
                    <a:pt x="12943" y="14540"/>
                  </a:lnTo>
                  <a:lnTo>
                    <a:pt x="12692" y="11173"/>
                  </a:lnTo>
                  <a:lnTo>
                    <a:pt x="16060" y="10922"/>
                  </a:lnTo>
                  <a:close/>
                  <a:moveTo>
                    <a:pt x="12613" y="11186"/>
                  </a:moveTo>
                  <a:lnTo>
                    <a:pt x="12864" y="14554"/>
                  </a:lnTo>
                  <a:lnTo>
                    <a:pt x="9496" y="14805"/>
                  </a:lnTo>
                  <a:lnTo>
                    <a:pt x="9246" y="11437"/>
                  </a:lnTo>
                  <a:lnTo>
                    <a:pt x="12613" y="11186"/>
                  </a:lnTo>
                  <a:close/>
                  <a:moveTo>
                    <a:pt x="9179" y="11437"/>
                  </a:moveTo>
                  <a:lnTo>
                    <a:pt x="9430" y="14805"/>
                  </a:lnTo>
                  <a:lnTo>
                    <a:pt x="6063" y="15055"/>
                  </a:lnTo>
                  <a:lnTo>
                    <a:pt x="5812" y="11688"/>
                  </a:lnTo>
                  <a:lnTo>
                    <a:pt x="9179" y="11437"/>
                  </a:lnTo>
                  <a:close/>
                  <a:moveTo>
                    <a:pt x="5733" y="11701"/>
                  </a:moveTo>
                  <a:lnTo>
                    <a:pt x="5984" y="15069"/>
                  </a:lnTo>
                  <a:lnTo>
                    <a:pt x="2616" y="15320"/>
                  </a:lnTo>
                  <a:lnTo>
                    <a:pt x="2365" y="11952"/>
                  </a:lnTo>
                  <a:lnTo>
                    <a:pt x="5733" y="11701"/>
                  </a:lnTo>
                  <a:close/>
                  <a:moveTo>
                    <a:pt x="47320" y="12097"/>
                  </a:moveTo>
                  <a:lnTo>
                    <a:pt x="47558" y="15465"/>
                  </a:lnTo>
                  <a:lnTo>
                    <a:pt x="44190" y="15716"/>
                  </a:lnTo>
                  <a:lnTo>
                    <a:pt x="43952" y="12348"/>
                  </a:lnTo>
                  <a:lnTo>
                    <a:pt x="47320" y="12097"/>
                  </a:lnTo>
                  <a:close/>
                  <a:moveTo>
                    <a:pt x="43886" y="12348"/>
                  </a:moveTo>
                  <a:lnTo>
                    <a:pt x="44124" y="15716"/>
                  </a:lnTo>
                  <a:lnTo>
                    <a:pt x="40756" y="15953"/>
                  </a:lnTo>
                  <a:lnTo>
                    <a:pt x="40519" y="12586"/>
                  </a:lnTo>
                  <a:lnTo>
                    <a:pt x="43886" y="12348"/>
                  </a:lnTo>
                  <a:close/>
                  <a:moveTo>
                    <a:pt x="40426" y="12612"/>
                  </a:moveTo>
                  <a:lnTo>
                    <a:pt x="40677" y="15980"/>
                  </a:lnTo>
                  <a:lnTo>
                    <a:pt x="37309" y="16218"/>
                  </a:lnTo>
                  <a:lnTo>
                    <a:pt x="37059" y="12850"/>
                  </a:lnTo>
                  <a:lnTo>
                    <a:pt x="40426" y="12612"/>
                  </a:lnTo>
                  <a:close/>
                  <a:moveTo>
                    <a:pt x="36979" y="12850"/>
                  </a:moveTo>
                  <a:lnTo>
                    <a:pt x="37230" y="16218"/>
                  </a:lnTo>
                  <a:lnTo>
                    <a:pt x="33863" y="16469"/>
                  </a:lnTo>
                  <a:lnTo>
                    <a:pt x="33612" y="13101"/>
                  </a:lnTo>
                  <a:lnTo>
                    <a:pt x="36979" y="12850"/>
                  </a:lnTo>
                  <a:close/>
                  <a:moveTo>
                    <a:pt x="33546" y="13101"/>
                  </a:moveTo>
                  <a:lnTo>
                    <a:pt x="33796" y="16469"/>
                  </a:lnTo>
                  <a:lnTo>
                    <a:pt x="30429" y="16719"/>
                  </a:lnTo>
                  <a:lnTo>
                    <a:pt x="30178" y="13352"/>
                  </a:lnTo>
                  <a:lnTo>
                    <a:pt x="33546" y="13101"/>
                  </a:lnTo>
                  <a:close/>
                  <a:moveTo>
                    <a:pt x="30099" y="13365"/>
                  </a:moveTo>
                  <a:lnTo>
                    <a:pt x="30350" y="16733"/>
                  </a:lnTo>
                  <a:lnTo>
                    <a:pt x="26982" y="16984"/>
                  </a:lnTo>
                  <a:lnTo>
                    <a:pt x="26731" y="13616"/>
                  </a:lnTo>
                  <a:lnTo>
                    <a:pt x="30099" y="13365"/>
                  </a:lnTo>
                  <a:close/>
                  <a:moveTo>
                    <a:pt x="26652" y="13616"/>
                  </a:moveTo>
                  <a:lnTo>
                    <a:pt x="26889" y="16984"/>
                  </a:lnTo>
                  <a:lnTo>
                    <a:pt x="23522" y="17235"/>
                  </a:lnTo>
                  <a:lnTo>
                    <a:pt x="23284" y="13867"/>
                  </a:lnTo>
                  <a:lnTo>
                    <a:pt x="26652" y="13616"/>
                  </a:lnTo>
                  <a:close/>
                  <a:moveTo>
                    <a:pt x="23218" y="13867"/>
                  </a:moveTo>
                  <a:lnTo>
                    <a:pt x="23456" y="17235"/>
                  </a:lnTo>
                  <a:lnTo>
                    <a:pt x="20088" y="17472"/>
                  </a:lnTo>
                  <a:lnTo>
                    <a:pt x="19850" y="14105"/>
                  </a:lnTo>
                  <a:lnTo>
                    <a:pt x="23218" y="13867"/>
                  </a:lnTo>
                  <a:close/>
                  <a:moveTo>
                    <a:pt x="19758" y="14131"/>
                  </a:moveTo>
                  <a:lnTo>
                    <a:pt x="20009" y="17499"/>
                  </a:lnTo>
                  <a:lnTo>
                    <a:pt x="16641" y="17736"/>
                  </a:lnTo>
                  <a:lnTo>
                    <a:pt x="16390" y="14369"/>
                  </a:lnTo>
                  <a:lnTo>
                    <a:pt x="19758" y="14131"/>
                  </a:lnTo>
                  <a:close/>
                  <a:moveTo>
                    <a:pt x="16311" y="14369"/>
                  </a:moveTo>
                  <a:lnTo>
                    <a:pt x="16562" y="17736"/>
                  </a:lnTo>
                  <a:lnTo>
                    <a:pt x="13194" y="17987"/>
                  </a:lnTo>
                  <a:lnTo>
                    <a:pt x="12943" y="14620"/>
                  </a:lnTo>
                  <a:lnTo>
                    <a:pt x="16311" y="14369"/>
                  </a:lnTo>
                  <a:close/>
                  <a:moveTo>
                    <a:pt x="12877" y="14633"/>
                  </a:moveTo>
                  <a:lnTo>
                    <a:pt x="13128" y="18000"/>
                  </a:lnTo>
                  <a:lnTo>
                    <a:pt x="9761" y="18251"/>
                  </a:lnTo>
                  <a:lnTo>
                    <a:pt x="9510" y="14884"/>
                  </a:lnTo>
                  <a:lnTo>
                    <a:pt x="12877" y="14633"/>
                  </a:lnTo>
                  <a:close/>
                  <a:moveTo>
                    <a:pt x="9430" y="14884"/>
                  </a:moveTo>
                  <a:lnTo>
                    <a:pt x="9681" y="18251"/>
                  </a:lnTo>
                  <a:lnTo>
                    <a:pt x="6314" y="18502"/>
                  </a:lnTo>
                  <a:lnTo>
                    <a:pt x="6063" y="15135"/>
                  </a:lnTo>
                  <a:lnTo>
                    <a:pt x="9430" y="14884"/>
                  </a:lnTo>
                  <a:close/>
                  <a:moveTo>
                    <a:pt x="5997" y="15135"/>
                  </a:moveTo>
                  <a:lnTo>
                    <a:pt x="6248" y="18502"/>
                  </a:lnTo>
                  <a:lnTo>
                    <a:pt x="2880" y="18753"/>
                  </a:lnTo>
                  <a:lnTo>
                    <a:pt x="2629" y="15386"/>
                  </a:lnTo>
                  <a:lnTo>
                    <a:pt x="5997" y="15135"/>
                  </a:lnTo>
                  <a:close/>
                  <a:moveTo>
                    <a:pt x="47558" y="15544"/>
                  </a:moveTo>
                  <a:lnTo>
                    <a:pt x="47809" y="18912"/>
                  </a:lnTo>
                  <a:lnTo>
                    <a:pt x="44441" y="19163"/>
                  </a:lnTo>
                  <a:lnTo>
                    <a:pt x="44190" y="15795"/>
                  </a:lnTo>
                  <a:lnTo>
                    <a:pt x="47558" y="15544"/>
                  </a:lnTo>
                  <a:close/>
                  <a:moveTo>
                    <a:pt x="44124" y="15795"/>
                  </a:moveTo>
                  <a:lnTo>
                    <a:pt x="44375" y="19163"/>
                  </a:lnTo>
                  <a:lnTo>
                    <a:pt x="41007" y="19414"/>
                  </a:lnTo>
                  <a:lnTo>
                    <a:pt x="40756" y="16046"/>
                  </a:lnTo>
                  <a:lnTo>
                    <a:pt x="44124" y="15795"/>
                  </a:lnTo>
                  <a:close/>
                  <a:moveTo>
                    <a:pt x="40677" y="16046"/>
                  </a:moveTo>
                  <a:lnTo>
                    <a:pt x="40928" y="19414"/>
                  </a:lnTo>
                  <a:lnTo>
                    <a:pt x="37560" y="19651"/>
                  </a:lnTo>
                  <a:lnTo>
                    <a:pt x="37309" y="16284"/>
                  </a:lnTo>
                  <a:lnTo>
                    <a:pt x="40677" y="16046"/>
                  </a:lnTo>
                  <a:close/>
                  <a:moveTo>
                    <a:pt x="37243" y="16310"/>
                  </a:moveTo>
                  <a:lnTo>
                    <a:pt x="37494" y="19678"/>
                  </a:lnTo>
                  <a:lnTo>
                    <a:pt x="34127" y="19915"/>
                  </a:lnTo>
                  <a:lnTo>
                    <a:pt x="33876" y="16548"/>
                  </a:lnTo>
                  <a:lnTo>
                    <a:pt x="37243" y="16310"/>
                  </a:lnTo>
                  <a:close/>
                  <a:moveTo>
                    <a:pt x="33796" y="16548"/>
                  </a:moveTo>
                  <a:lnTo>
                    <a:pt x="34047" y="19915"/>
                  </a:lnTo>
                  <a:lnTo>
                    <a:pt x="30680" y="20166"/>
                  </a:lnTo>
                  <a:lnTo>
                    <a:pt x="30429" y="16799"/>
                  </a:lnTo>
                  <a:lnTo>
                    <a:pt x="33796" y="16548"/>
                  </a:lnTo>
                  <a:close/>
                  <a:moveTo>
                    <a:pt x="30350" y="16799"/>
                  </a:moveTo>
                  <a:lnTo>
                    <a:pt x="30587" y="20166"/>
                  </a:lnTo>
                  <a:lnTo>
                    <a:pt x="27220" y="20417"/>
                  </a:lnTo>
                  <a:lnTo>
                    <a:pt x="26982" y="17050"/>
                  </a:lnTo>
                  <a:lnTo>
                    <a:pt x="30350" y="16799"/>
                  </a:lnTo>
                  <a:close/>
                  <a:moveTo>
                    <a:pt x="26916" y="17063"/>
                  </a:moveTo>
                  <a:lnTo>
                    <a:pt x="27154" y="20430"/>
                  </a:lnTo>
                  <a:lnTo>
                    <a:pt x="23786" y="20681"/>
                  </a:lnTo>
                  <a:lnTo>
                    <a:pt x="23535" y="17314"/>
                  </a:lnTo>
                  <a:lnTo>
                    <a:pt x="26916" y="17063"/>
                  </a:lnTo>
                  <a:close/>
                  <a:moveTo>
                    <a:pt x="23456" y="17314"/>
                  </a:moveTo>
                  <a:lnTo>
                    <a:pt x="23707" y="20681"/>
                  </a:lnTo>
                  <a:lnTo>
                    <a:pt x="20339" y="20932"/>
                  </a:lnTo>
                  <a:lnTo>
                    <a:pt x="20088" y="17565"/>
                  </a:lnTo>
                  <a:lnTo>
                    <a:pt x="23456" y="17314"/>
                  </a:lnTo>
                  <a:close/>
                  <a:moveTo>
                    <a:pt x="20009" y="17565"/>
                  </a:moveTo>
                  <a:lnTo>
                    <a:pt x="20260" y="20932"/>
                  </a:lnTo>
                  <a:lnTo>
                    <a:pt x="16892" y="21170"/>
                  </a:lnTo>
                  <a:lnTo>
                    <a:pt x="16641" y="17802"/>
                  </a:lnTo>
                  <a:lnTo>
                    <a:pt x="20009" y="17565"/>
                  </a:lnTo>
                  <a:close/>
                  <a:moveTo>
                    <a:pt x="16575" y="17829"/>
                  </a:moveTo>
                  <a:lnTo>
                    <a:pt x="16826" y="21196"/>
                  </a:lnTo>
                  <a:lnTo>
                    <a:pt x="13458" y="21434"/>
                  </a:lnTo>
                  <a:lnTo>
                    <a:pt x="13207" y="18067"/>
                  </a:lnTo>
                  <a:lnTo>
                    <a:pt x="16575" y="17829"/>
                  </a:lnTo>
                  <a:close/>
                  <a:moveTo>
                    <a:pt x="13128" y="18067"/>
                  </a:moveTo>
                  <a:lnTo>
                    <a:pt x="13379" y="21434"/>
                  </a:lnTo>
                  <a:lnTo>
                    <a:pt x="9998" y="21685"/>
                  </a:lnTo>
                  <a:lnTo>
                    <a:pt x="9761" y="18317"/>
                  </a:lnTo>
                  <a:lnTo>
                    <a:pt x="13128" y="18067"/>
                  </a:lnTo>
                  <a:close/>
                  <a:moveTo>
                    <a:pt x="9681" y="18331"/>
                  </a:moveTo>
                  <a:lnTo>
                    <a:pt x="9919" y="21698"/>
                  </a:lnTo>
                  <a:lnTo>
                    <a:pt x="6551" y="21949"/>
                  </a:lnTo>
                  <a:lnTo>
                    <a:pt x="6314" y="18582"/>
                  </a:lnTo>
                  <a:lnTo>
                    <a:pt x="9681" y="18331"/>
                  </a:lnTo>
                  <a:close/>
                  <a:moveTo>
                    <a:pt x="6248" y="18582"/>
                  </a:moveTo>
                  <a:lnTo>
                    <a:pt x="6485" y="21949"/>
                  </a:lnTo>
                  <a:lnTo>
                    <a:pt x="3118" y="22200"/>
                  </a:lnTo>
                  <a:lnTo>
                    <a:pt x="2880" y="18832"/>
                  </a:lnTo>
                  <a:lnTo>
                    <a:pt x="6248" y="18582"/>
                  </a:lnTo>
                  <a:close/>
                  <a:moveTo>
                    <a:pt x="47822" y="18991"/>
                  </a:moveTo>
                  <a:lnTo>
                    <a:pt x="48073" y="22359"/>
                  </a:lnTo>
                  <a:lnTo>
                    <a:pt x="44705" y="22610"/>
                  </a:lnTo>
                  <a:lnTo>
                    <a:pt x="44454" y="19242"/>
                  </a:lnTo>
                  <a:lnTo>
                    <a:pt x="47822" y="18991"/>
                  </a:lnTo>
                  <a:close/>
                  <a:moveTo>
                    <a:pt x="44375" y="19242"/>
                  </a:moveTo>
                  <a:lnTo>
                    <a:pt x="44626" y="22610"/>
                  </a:lnTo>
                  <a:lnTo>
                    <a:pt x="41258" y="22860"/>
                  </a:lnTo>
                  <a:lnTo>
                    <a:pt x="41007" y="19493"/>
                  </a:lnTo>
                  <a:lnTo>
                    <a:pt x="44375" y="19242"/>
                  </a:lnTo>
                  <a:close/>
                  <a:moveTo>
                    <a:pt x="40941" y="19493"/>
                  </a:moveTo>
                  <a:lnTo>
                    <a:pt x="41192" y="22860"/>
                  </a:lnTo>
                  <a:lnTo>
                    <a:pt x="37824" y="23111"/>
                  </a:lnTo>
                  <a:lnTo>
                    <a:pt x="37574" y="19744"/>
                  </a:lnTo>
                  <a:lnTo>
                    <a:pt x="40941" y="19493"/>
                  </a:lnTo>
                  <a:close/>
                  <a:moveTo>
                    <a:pt x="37494" y="19744"/>
                  </a:moveTo>
                  <a:lnTo>
                    <a:pt x="37745" y="23111"/>
                  </a:lnTo>
                  <a:lnTo>
                    <a:pt x="34378" y="23349"/>
                  </a:lnTo>
                  <a:lnTo>
                    <a:pt x="34127" y="19981"/>
                  </a:lnTo>
                  <a:lnTo>
                    <a:pt x="37494" y="19744"/>
                  </a:lnTo>
                  <a:close/>
                  <a:moveTo>
                    <a:pt x="34047" y="20008"/>
                  </a:moveTo>
                  <a:lnTo>
                    <a:pt x="34285" y="23376"/>
                  </a:lnTo>
                  <a:lnTo>
                    <a:pt x="30917" y="23613"/>
                  </a:lnTo>
                  <a:lnTo>
                    <a:pt x="30680" y="20246"/>
                  </a:lnTo>
                  <a:lnTo>
                    <a:pt x="34047" y="20008"/>
                  </a:lnTo>
                  <a:close/>
                  <a:moveTo>
                    <a:pt x="30614" y="20246"/>
                  </a:moveTo>
                  <a:lnTo>
                    <a:pt x="30851" y="23613"/>
                  </a:lnTo>
                  <a:lnTo>
                    <a:pt x="27484" y="23864"/>
                  </a:lnTo>
                  <a:lnTo>
                    <a:pt x="27246" y="20497"/>
                  </a:lnTo>
                  <a:lnTo>
                    <a:pt x="30614" y="20246"/>
                  </a:lnTo>
                  <a:close/>
                  <a:moveTo>
                    <a:pt x="27154" y="20497"/>
                  </a:moveTo>
                  <a:lnTo>
                    <a:pt x="27405" y="23864"/>
                  </a:lnTo>
                  <a:lnTo>
                    <a:pt x="24037" y="24115"/>
                  </a:lnTo>
                  <a:lnTo>
                    <a:pt x="23786" y="20747"/>
                  </a:lnTo>
                  <a:lnTo>
                    <a:pt x="27154" y="20497"/>
                  </a:lnTo>
                  <a:close/>
                  <a:moveTo>
                    <a:pt x="23707" y="20761"/>
                  </a:moveTo>
                  <a:lnTo>
                    <a:pt x="23958" y="24128"/>
                  </a:lnTo>
                  <a:lnTo>
                    <a:pt x="20590" y="24379"/>
                  </a:lnTo>
                  <a:lnTo>
                    <a:pt x="20339" y="21012"/>
                  </a:lnTo>
                  <a:lnTo>
                    <a:pt x="23707" y="20761"/>
                  </a:lnTo>
                  <a:close/>
                  <a:moveTo>
                    <a:pt x="20273" y="21012"/>
                  </a:moveTo>
                  <a:lnTo>
                    <a:pt x="20524" y="24379"/>
                  </a:lnTo>
                  <a:lnTo>
                    <a:pt x="17156" y="24630"/>
                  </a:lnTo>
                  <a:lnTo>
                    <a:pt x="16905" y="21262"/>
                  </a:lnTo>
                  <a:lnTo>
                    <a:pt x="20273" y="21012"/>
                  </a:lnTo>
                  <a:close/>
                  <a:moveTo>
                    <a:pt x="16826" y="21276"/>
                  </a:moveTo>
                  <a:lnTo>
                    <a:pt x="17077" y="24643"/>
                  </a:lnTo>
                  <a:lnTo>
                    <a:pt x="13709" y="24894"/>
                  </a:lnTo>
                  <a:lnTo>
                    <a:pt x="13458" y="21527"/>
                  </a:lnTo>
                  <a:lnTo>
                    <a:pt x="16826" y="21276"/>
                  </a:lnTo>
                  <a:close/>
                  <a:moveTo>
                    <a:pt x="13379" y="21527"/>
                  </a:moveTo>
                  <a:lnTo>
                    <a:pt x="13617" y="24894"/>
                  </a:lnTo>
                  <a:lnTo>
                    <a:pt x="10249" y="25132"/>
                  </a:lnTo>
                  <a:lnTo>
                    <a:pt x="9998" y="21764"/>
                  </a:lnTo>
                  <a:lnTo>
                    <a:pt x="13379" y="21527"/>
                  </a:lnTo>
                  <a:close/>
                  <a:moveTo>
                    <a:pt x="9945" y="21764"/>
                  </a:moveTo>
                  <a:lnTo>
                    <a:pt x="10183" y="25132"/>
                  </a:lnTo>
                  <a:lnTo>
                    <a:pt x="6816" y="25383"/>
                  </a:lnTo>
                  <a:lnTo>
                    <a:pt x="6578" y="22015"/>
                  </a:lnTo>
                  <a:lnTo>
                    <a:pt x="9945" y="21764"/>
                  </a:lnTo>
                  <a:close/>
                  <a:moveTo>
                    <a:pt x="6485" y="22028"/>
                  </a:moveTo>
                  <a:lnTo>
                    <a:pt x="6736" y="25396"/>
                  </a:lnTo>
                  <a:lnTo>
                    <a:pt x="3369" y="25647"/>
                  </a:lnTo>
                  <a:lnTo>
                    <a:pt x="3118" y="22279"/>
                  </a:lnTo>
                  <a:lnTo>
                    <a:pt x="6485" y="22028"/>
                  </a:lnTo>
                  <a:close/>
                  <a:moveTo>
                    <a:pt x="48073" y="22425"/>
                  </a:moveTo>
                  <a:lnTo>
                    <a:pt x="48324" y="25792"/>
                  </a:lnTo>
                  <a:lnTo>
                    <a:pt x="44956" y="26043"/>
                  </a:lnTo>
                  <a:lnTo>
                    <a:pt x="44705" y="22676"/>
                  </a:lnTo>
                  <a:lnTo>
                    <a:pt x="48073" y="22425"/>
                  </a:lnTo>
                  <a:close/>
                  <a:moveTo>
                    <a:pt x="44639" y="22676"/>
                  </a:moveTo>
                  <a:lnTo>
                    <a:pt x="44890" y="26043"/>
                  </a:lnTo>
                  <a:lnTo>
                    <a:pt x="41522" y="26294"/>
                  </a:lnTo>
                  <a:lnTo>
                    <a:pt x="41271" y="22927"/>
                  </a:lnTo>
                  <a:lnTo>
                    <a:pt x="44639" y="22676"/>
                  </a:lnTo>
                  <a:close/>
                  <a:moveTo>
                    <a:pt x="41192" y="22940"/>
                  </a:moveTo>
                  <a:lnTo>
                    <a:pt x="41443" y="26307"/>
                  </a:lnTo>
                  <a:lnTo>
                    <a:pt x="38075" y="26558"/>
                  </a:lnTo>
                  <a:lnTo>
                    <a:pt x="37824" y="23191"/>
                  </a:lnTo>
                  <a:lnTo>
                    <a:pt x="41192" y="22940"/>
                  </a:lnTo>
                  <a:close/>
                  <a:moveTo>
                    <a:pt x="37745" y="23191"/>
                  </a:moveTo>
                  <a:lnTo>
                    <a:pt x="37983" y="26558"/>
                  </a:lnTo>
                  <a:lnTo>
                    <a:pt x="34615" y="26809"/>
                  </a:lnTo>
                  <a:lnTo>
                    <a:pt x="34378" y="23442"/>
                  </a:lnTo>
                  <a:lnTo>
                    <a:pt x="37745" y="23191"/>
                  </a:lnTo>
                  <a:close/>
                  <a:moveTo>
                    <a:pt x="34312" y="23442"/>
                  </a:moveTo>
                  <a:lnTo>
                    <a:pt x="34549" y="26809"/>
                  </a:lnTo>
                  <a:lnTo>
                    <a:pt x="31182" y="27047"/>
                  </a:lnTo>
                  <a:lnTo>
                    <a:pt x="30944" y="23679"/>
                  </a:lnTo>
                  <a:lnTo>
                    <a:pt x="34312" y="23442"/>
                  </a:lnTo>
                  <a:close/>
                  <a:moveTo>
                    <a:pt x="30851" y="23706"/>
                  </a:moveTo>
                  <a:lnTo>
                    <a:pt x="31102" y="27073"/>
                  </a:lnTo>
                  <a:lnTo>
                    <a:pt x="27735" y="27311"/>
                  </a:lnTo>
                  <a:lnTo>
                    <a:pt x="27484" y="23943"/>
                  </a:lnTo>
                  <a:lnTo>
                    <a:pt x="30851" y="23706"/>
                  </a:lnTo>
                  <a:close/>
                  <a:moveTo>
                    <a:pt x="27405" y="23943"/>
                  </a:moveTo>
                  <a:lnTo>
                    <a:pt x="27655" y="27311"/>
                  </a:lnTo>
                  <a:lnTo>
                    <a:pt x="24288" y="27562"/>
                  </a:lnTo>
                  <a:lnTo>
                    <a:pt x="24037" y="24194"/>
                  </a:lnTo>
                  <a:lnTo>
                    <a:pt x="27405" y="23943"/>
                  </a:lnTo>
                  <a:close/>
                  <a:moveTo>
                    <a:pt x="23971" y="24208"/>
                  </a:moveTo>
                  <a:lnTo>
                    <a:pt x="24222" y="27575"/>
                  </a:lnTo>
                  <a:lnTo>
                    <a:pt x="20854" y="27826"/>
                  </a:lnTo>
                  <a:lnTo>
                    <a:pt x="20603" y="24458"/>
                  </a:lnTo>
                  <a:lnTo>
                    <a:pt x="23971" y="24208"/>
                  </a:lnTo>
                  <a:close/>
                  <a:moveTo>
                    <a:pt x="20524" y="24458"/>
                  </a:moveTo>
                  <a:lnTo>
                    <a:pt x="20775" y="27826"/>
                  </a:lnTo>
                  <a:lnTo>
                    <a:pt x="17407" y="28077"/>
                  </a:lnTo>
                  <a:lnTo>
                    <a:pt x="17156" y="24709"/>
                  </a:lnTo>
                  <a:lnTo>
                    <a:pt x="20524" y="24458"/>
                  </a:lnTo>
                  <a:close/>
                  <a:moveTo>
                    <a:pt x="17077" y="24709"/>
                  </a:moveTo>
                  <a:lnTo>
                    <a:pt x="17315" y="28077"/>
                  </a:lnTo>
                  <a:lnTo>
                    <a:pt x="13947" y="28328"/>
                  </a:lnTo>
                  <a:lnTo>
                    <a:pt x="13709" y="24960"/>
                  </a:lnTo>
                  <a:lnTo>
                    <a:pt x="17077" y="24709"/>
                  </a:lnTo>
                  <a:close/>
                  <a:moveTo>
                    <a:pt x="13643" y="24974"/>
                  </a:moveTo>
                  <a:lnTo>
                    <a:pt x="13881" y="28341"/>
                  </a:lnTo>
                  <a:lnTo>
                    <a:pt x="10513" y="28592"/>
                  </a:lnTo>
                  <a:lnTo>
                    <a:pt x="10276" y="25224"/>
                  </a:lnTo>
                  <a:lnTo>
                    <a:pt x="13643" y="24974"/>
                  </a:lnTo>
                  <a:close/>
                  <a:moveTo>
                    <a:pt x="10183" y="25224"/>
                  </a:moveTo>
                  <a:lnTo>
                    <a:pt x="10434" y="28592"/>
                  </a:lnTo>
                  <a:lnTo>
                    <a:pt x="7066" y="28830"/>
                  </a:lnTo>
                  <a:lnTo>
                    <a:pt x="6816" y="25462"/>
                  </a:lnTo>
                  <a:lnTo>
                    <a:pt x="10183" y="25224"/>
                  </a:lnTo>
                  <a:close/>
                  <a:moveTo>
                    <a:pt x="6749" y="25462"/>
                  </a:moveTo>
                  <a:lnTo>
                    <a:pt x="7000" y="28830"/>
                  </a:lnTo>
                  <a:lnTo>
                    <a:pt x="3633" y="29081"/>
                  </a:lnTo>
                  <a:lnTo>
                    <a:pt x="3382" y="25713"/>
                  </a:lnTo>
                  <a:lnTo>
                    <a:pt x="6749" y="25462"/>
                  </a:lnTo>
                  <a:close/>
                  <a:moveTo>
                    <a:pt x="48324" y="25885"/>
                  </a:moveTo>
                  <a:lnTo>
                    <a:pt x="48575" y="29252"/>
                  </a:lnTo>
                  <a:lnTo>
                    <a:pt x="45207" y="29490"/>
                  </a:lnTo>
                  <a:lnTo>
                    <a:pt x="44956" y="26122"/>
                  </a:lnTo>
                  <a:lnTo>
                    <a:pt x="48324" y="25885"/>
                  </a:lnTo>
                  <a:close/>
                  <a:moveTo>
                    <a:pt x="44890" y="26122"/>
                  </a:moveTo>
                  <a:lnTo>
                    <a:pt x="45141" y="29490"/>
                  </a:lnTo>
                  <a:lnTo>
                    <a:pt x="41773" y="29741"/>
                  </a:lnTo>
                  <a:lnTo>
                    <a:pt x="41522" y="26373"/>
                  </a:lnTo>
                  <a:lnTo>
                    <a:pt x="44890" y="26122"/>
                  </a:lnTo>
                  <a:close/>
                  <a:moveTo>
                    <a:pt x="41443" y="26373"/>
                  </a:moveTo>
                  <a:lnTo>
                    <a:pt x="41681" y="29741"/>
                  </a:lnTo>
                  <a:lnTo>
                    <a:pt x="38313" y="29992"/>
                  </a:lnTo>
                  <a:lnTo>
                    <a:pt x="38075" y="26624"/>
                  </a:lnTo>
                  <a:lnTo>
                    <a:pt x="41443" y="26373"/>
                  </a:lnTo>
                  <a:close/>
                  <a:moveTo>
                    <a:pt x="38009" y="26638"/>
                  </a:moveTo>
                  <a:lnTo>
                    <a:pt x="38247" y="30005"/>
                  </a:lnTo>
                  <a:lnTo>
                    <a:pt x="34879" y="30256"/>
                  </a:lnTo>
                  <a:lnTo>
                    <a:pt x="34642" y="26888"/>
                  </a:lnTo>
                  <a:lnTo>
                    <a:pt x="38009" y="26638"/>
                  </a:lnTo>
                  <a:close/>
                  <a:moveTo>
                    <a:pt x="34549" y="26888"/>
                  </a:moveTo>
                  <a:lnTo>
                    <a:pt x="34800" y="30256"/>
                  </a:lnTo>
                  <a:lnTo>
                    <a:pt x="31433" y="30507"/>
                  </a:lnTo>
                  <a:lnTo>
                    <a:pt x="31182" y="27139"/>
                  </a:lnTo>
                  <a:lnTo>
                    <a:pt x="34549" y="26888"/>
                  </a:lnTo>
                  <a:close/>
                  <a:moveTo>
                    <a:pt x="31102" y="27153"/>
                  </a:moveTo>
                  <a:lnTo>
                    <a:pt x="31353" y="30520"/>
                  </a:lnTo>
                  <a:lnTo>
                    <a:pt x="27986" y="30771"/>
                  </a:lnTo>
                  <a:lnTo>
                    <a:pt x="27735" y="27404"/>
                  </a:lnTo>
                  <a:lnTo>
                    <a:pt x="31102" y="27153"/>
                  </a:lnTo>
                  <a:close/>
                  <a:moveTo>
                    <a:pt x="27669" y="27404"/>
                  </a:moveTo>
                  <a:lnTo>
                    <a:pt x="27920" y="30771"/>
                  </a:lnTo>
                  <a:lnTo>
                    <a:pt x="24552" y="31009"/>
                  </a:lnTo>
                  <a:lnTo>
                    <a:pt x="24301" y="27641"/>
                  </a:lnTo>
                  <a:lnTo>
                    <a:pt x="27669" y="27404"/>
                  </a:lnTo>
                  <a:close/>
                  <a:moveTo>
                    <a:pt x="24222" y="27641"/>
                  </a:moveTo>
                  <a:lnTo>
                    <a:pt x="24473" y="31009"/>
                  </a:lnTo>
                  <a:lnTo>
                    <a:pt x="21105" y="31260"/>
                  </a:lnTo>
                  <a:lnTo>
                    <a:pt x="20854" y="27892"/>
                  </a:lnTo>
                  <a:lnTo>
                    <a:pt x="24222" y="27641"/>
                  </a:lnTo>
                  <a:close/>
                  <a:moveTo>
                    <a:pt x="20775" y="27905"/>
                  </a:moveTo>
                  <a:lnTo>
                    <a:pt x="21013" y="31273"/>
                  </a:lnTo>
                  <a:lnTo>
                    <a:pt x="17645" y="31524"/>
                  </a:lnTo>
                  <a:lnTo>
                    <a:pt x="17407" y="28156"/>
                  </a:lnTo>
                  <a:lnTo>
                    <a:pt x="20775" y="27905"/>
                  </a:lnTo>
                  <a:close/>
                  <a:moveTo>
                    <a:pt x="17341" y="28156"/>
                  </a:moveTo>
                  <a:lnTo>
                    <a:pt x="17579" y="31524"/>
                  </a:lnTo>
                  <a:lnTo>
                    <a:pt x="14211" y="31775"/>
                  </a:lnTo>
                  <a:lnTo>
                    <a:pt x="13960" y="28407"/>
                  </a:lnTo>
                  <a:lnTo>
                    <a:pt x="17341" y="28156"/>
                  </a:lnTo>
                  <a:close/>
                  <a:moveTo>
                    <a:pt x="13881" y="28407"/>
                  </a:moveTo>
                  <a:lnTo>
                    <a:pt x="14132" y="31775"/>
                  </a:lnTo>
                  <a:lnTo>
                    <a:pt x="10764" y="32026"/>
                  </a:lnTo>
                  <a:lnTo>
                    <a:pt x="10513" y="28658"/>
                  </a:lnTo>
                  <a:lnTo>
                    <a:pt x="13881" y="28407"/>
                  </a:lnTo>
                  <a:close/>
                  <a:moveTo>
                    <a:pt x="10434" y="28671"/>
                  </a:moveTo>
                  <a:lnTo>
                    <a:pt x="10685" y="32039"/>
                  </a:lnTo>
                  <a:lnTo>
                    <a:pt x="7317" y="32290"/>
                  </a:lnTo>
                  <a:lnTo>
                    <a:pt x="7066" y="28922"/>
                  </a:lnTo>
                  <a:lnTo>
                    <a:pt x="10434" y="28671"/>
                  </a:lnTo>
                  <a:close/>
                  <a:moveTo>
                    <a:pt x="7000" y="28922"/>
                  </a:moveTo>
                  <a:lnTo>
                    <a:pt x="7251" y="32290"/>
                  </a:lnTo>
                  <a:lnTo>
                    <a:pt x="3884" y="32528"/>
                  </a:lnTo>
                  <a:lnTo>
                    <a:pt x="3633" y="29160"/>
                  </a:lnTo>
                  <a:lnTo>
                    <a:pt x="7000" y="28922"/>
                  </a:lnTo>
                  <a:close/>
                  <a:moveTo>
                    <a:pt x="48588" y="29318"/>
                  </a:moveTo>
                  <a:lnTo>
                    <a:pt x="48839" y="32686"/>
                  </a:lnTo>
                  <a:lnTo>
                    <a:pt x="45471" y="32924"/>
                  </a:lnTo>
                  <a:lnTo>
                    <a:pt x="45220" y="29556"/>
                  </a:lnTo>
                  <a:lnTo>
                    <a:pt x="48588" y="29318"/>
                  </a:lnTo>
                  <a:close/>
                  <a:moveTo>
                    <a:pt x="45141" y="29583"/>
                  </a:moveTo>
                  <a:lnTo>
                    <a:pt x="45379" y="32950"/>
                  </a:lnTo>
                  <a:lnTo>
                    <a:pt x="42011" y="33188"/>
                  </a:lnTo>
                  <a:lnTo>
                    <a:pt x="41773" y="29820"/>
                  </a:lnTo>
                  <a:lnTo>
                    <a:pt x="45141" y="29583"/>
                  </a:lnTo>
                  <a:close/>
                  <a:moveTo>
                    <a:pt x="41707" y="29820"/>
                  </a:moveTo>
                  <a:lnTo>
                    <a:pt x="41945" y="33188"/>
                  </a:lnTo>
                  <a:lnTo>
                    <a:pt x="38577" y="33439"/>
                  </a:lnTo>
                  <a:lnTo>
                    <a:pt x="38340" y="30071"/>
                  </a:lnTo>
                  <a:lnTo>
                    <a:pt x="41707" y="29820"/>
                  </a:lnTo>
                  <a:close/>
                  <a:moveTo>
                    <a:pt x="38247" y="30071"/>
                  </a:moveTo>
                  <a:lnTo>
                    <a:pt x="38498" y="33439"/>
                  </a:lnTo>
                  <a:lnTo>
                    <a:pt x="35130" y="33690"/>
                  </a:lnTo>
                  <a:lnTo>
                    <a:pt x="34879" y="30322"/>
                  </a:lnTo>
                  <a:lnTo>
                    <a:pt x="38247" y="30071"/>
                  </a:lnTo>
                  <a:close/>
                  <a:moveTo>
                    <a:pt x="34800" y="30335"/>
                  </a:moveTo>
                  <a:lnTo>
                    <a:pt x="35051" y="33703"/>
                  </a:lnTo>
                  <a:lnTo>
                    <a:pt x="31683" y="33954"/>
                  </a:lnTo>
                  <a:lnTo>
                    <a:pt x="31433" y="30586"/>
                  </a:lnTo>
                  <a:lnTo>
                    <a:pt x="34800" y="30335"/>
                  </a:lnTo>
                  <a:close/>
                  <a:moveTo>
                    <a:pt x="31366" y="30586"/>
                  </a:moveTo>
                  <a:lnTo>
                    <a:pt x="31617" y="33954"/>
                  </a:lnTo>
                  <a:lnTo>
                    <a:pt x="28250" y="34205"/>
                  </a:lnTo>
                  <a:lnTo>
                    <a:pt x="27999" y="30837"/>
                  </a:lnTo>
                  <a:lnTo>
                    <a:pt x="31366" y="30586"/>
                  </a:lnTo>
                  <a:close/>
                  <a:moveTo>
                    <a:pt x="27920" y="30850"/>
                  </a:moveTo>
                  <a:lnTo>
                    <a:pt x="28170" y="34218"/>
                  </a:lnTo>
                  <a:lnTo>
                    <a:pt x="24803" y="34469"/>
                  </a:lnTo>
                  <a:lnTo>
                    <a:pt x="24552" y="31101"/>
                  </a:lnTo>
                  <a:lnTo>
                    <a:pt x="27920" y="30850"/>
                  </a:lnTo>
                  <a:close/>
                  <a:moveTo>
                    <a:pt x="24486" y="31101"/>
                  </a:moveTo>
                  <a:lnTo>
                    <a:pt x="24737" y="34469"/>
                  </a:lnTo>
                  <a:lnTo>
                    <a:pt x="21369" y="34707"/>
                  </a:lnTo>
                  <a:lnTo>
                    <a:pt x="21118" y="31339"/>
                  </a:lnTo>
                  <a:lnTo>
                    <a:pt x="24486" y="31101"/>
                  </a:lnTo>
                  <a:close/>
                  <a:moveTo>
                    <a:pt x="21039" y="31339"/>
                  </a:moveTo>
                  <a:lnTo>
                    <a:pt x="21277" y="34707"/>
                  </a:lnTo>
                  <a:lnTo>
                    <a:pt x="17909" y="34958"/>
                  </a:lnTo>
                  <a:lnTo>
                    <a:pt x="17671" y="31590"/>
                  </a:lnTo>
                  <a:lnTo>
                    <a:pt x="21039" y="31339"/>
                  </a:lnTo>
                  <a:close/>
                  <a:moveTo>
                    <a:pt x="17579" y="31603"/>
                  </a:moveTo>
                  <a:lnTo>
                    <a:pt x="17830" y="34971"/>
                  </a:lnTo>
                  <a:lnTo>
                    <a:pt x="14462" y="35222"/>
                  </a:lnTo>
                  <a:lnTo>
                    <a:pt x="14211" y="31854"/>
                  </a:lnTo>
                  <a:lnTo>
                    <a:pt x="17579" y="31603"/>
                  </a:lnTo>
                  <a:close/>
                  <a:moveTo>
                    <a:pt x="14132" y="31854"/>
                  </a:moveTo>
                  <a:lnTo>
                    <a:pt x="14383" y="35222"/>
                  </a:lnTo>
                  <a:lnTo>
                    <a:pt x="11015" y="35473"/>
                  </a:lnTo>
                  <a:lnTo>
                    <a:pt x="10764" y="32105"/>
                  </a:lnTo>
                  <a:lnTo>
                    <a:pt x="14132" y="31854"/>
                  </a:lnTo>
                  <a:close/>
                  <a:moveTo>
                    <a:pt x="10698" y="32105"/>
                  </a:moveTo>
                  <a:lnTo>
                    <a:pt x="10949" y="35473"/>
                  </a:lnTo>
                  <a:lnTo>
                    <a:pt x="7581" y="35724"/>
                  </a:lnTo>
                  <a:lnTo>
                    <a:pt x="7331" y="32356"/>
                  </a:lnTo>
                  <a:lnTo>
                    <a:pt x="10698" y="32105"/>
                  </a:lnTo>
                  <a:close/>
                  <a:moveTo>
                    <a:pt x="7251" y="32369"/>
                  </a:moveTo>
                  <a:lnTo>
                    <a:pt x="7502" y="35737"/>
                  </a:lnTo>
                  <a:lnTo>
                    <a:pt x="4135" y="35988"/>
                  </a:lnTo>
                  <a:lnTo>
                    <a:pt x="3884" y="32620"/>
                  </a:lnTo>
                  <a:lnTo>
                    <a:pt x="7251" y="32369"/>
                  </a:lnTo>
                  <a:close/>
                  <a:moveTo>
                    <a:pt x="48839" y="32765"/>
                  </a:moveTo>
                  <a:lnTo>
                    <a:pt x="49076" y="36133"/>
                  </a:lnTo>
                  <a:lnTo>
                    <a:pt x="45709" y="36384"/>
                  </a:lnTo>
                  <a:lnTo>
                    <a:pt x="45471" y="33016"/>
                  </a:lnTo>
                  <a:lnTo>
                    <a:pt x="48839" y="32765"/>
                  </a:lnTo>
                  <a:close/>
                  <a:moveTo>
                    <a:pt x="45405" y="33016"/>
                  </a:moveTo>
                  <a:lnTo>
                    <a:pt x="45643" y="36384"/>
                  </a:lnTo>
                  <a:lnTo>
                    <a:pt x="42275" y="36622"/>
                  </a:lnTo>
                  <a:lnTo>
                    <a:pt x="42037" y="33254"/>
                  </a:lnTo>
                  <a:lnTo>
                    <a:pt x="45405" y="33016"/>
                  </a:lnTo>
                  <a:close/>
                  <a:moveTo>
                    <a:pt x="41945" y="33280"/>
                  </a:moveTo>
                  <a:lnTo>
                    <a:pt x="42196" y="36648"/>
                  </a:lnTo>
                  <a:lnTo>
                    <a:pt x="38828" y="36886"/>
                  </a:lnTo>
                  <a:lnTo>
                    <a:pt x="38577" y="33518"/>
                  </a:lnTo>
                  <a:lnTo>
                    <a:pt x="41945" y="33280"/>
                  </a:lnTo>
                  <a:close/>
                  <a:moveTo>
                    <a:pt x="38498" y="33518"/>
                  </a:moveTo>
                  <a:lnTo>
                    <a:pt x="38749" y="36886"/>
                  </a:lnTo>
                  <a:lnTo>
                    <a:pt x="35381" y="37137"/>
                  </a:lnTo>
                  <a:lnTo>
                    <a:pt x="35130" y="33769"/>
                  </a:lnTo>
                  <a:lnTo>
                    <a:pt x="38498" y="33518"/>
                  </a:lnTo>
                  <a:close/>
                  <a:moveTo>
                    <a:pt x="35064" y="33782"/>
                  </a:moveTo>
                  <a:lnTo>
                    <a:pt x="35315" y="37150"/>
                  </a:lnTo>
                  <a:lnTo>
                    <a:pt x="31948" y="37401"/>
                  </a:lnTo>
                  <a:lnTo>
                    <a:pt x="31697" y="34033"/>
                  </a:lnTo>
                  <a:lnTo>
                    <a:pt x="35064" y="33782"/>
                  </a:lnTo>
                  <a:close/>
                  <a:moveTo>
                    <a:pt x="31617" y="34033"/>
                  </a:moveTo>
                  <a:lnTo>
                    <a:pt x="31868" y="37401"/>
                  </a:lnTo>
                  <a:lnTo>
                    <a:pt x="28501" y="37652"/>
                  </a:lnTo>
                  <a:lnTo>
                    <a:pt x="28250" y="34284"/>
                  </a:lnTo>
                  <a:lnTo>
                    <a:pt x="31617" y="34033"/>
                  </a:lnTo>
                  <a:close/>
                  <a:moveTo>
                    <a:pt x="28170" y="34284"/>
                  </a:moveTo>
                  <a:lnTo>
                    <a:pt x="28408" y="37652"/>
                  </a:lnTo>
                  <a:lnTo>
                    <a:pt x="25041" y="37903"/>
                  </a:lnTo>
                  <a:lnTo>
                    <a:pt x="24803" y="34535"/>
                  </a:lnTo>
                  <a:lnTo>
                    <a:pt x="28170" y="34284"/>
                  </a:lnTo>
                  <a:close/>
                  <a:moveTo>
                    <a:pt x="24737" y="34548"/>
                  </a:moveTo>
                  <a:lnTo>
                    <a:pt x="24975" y="37916"/>
                  </a:lnTo>
                  <a:lnTo>
                    <a:pt x="21607" y="38167"/>
                  </a:lnTo>
                  <a:lnTo>
                    <a:pt x="21369" y="34786"/>
                  </a:lnTo>
                  <a:lnTo>
                    <a:pt x="24737" y="34548"/>
                  </a:lnTo>
                  <a:close/>
                  <a:moveTo>
                    <a:pt x="21277" y="34786"/>
                  </a:moveTo>
                  <a:lnTo>
                    <a:pt x="21528" y="38167"/>
                  </a:lnTo>
                  <a:lnTo>
                    <a:pt x="18160" y="38405"/>
                  </a:lnTo>
                  <a:lnTo>
                    <a:pt x="17909" y="35037"/>
                  </a:lnTo>
                  <a:lnTo>
                    <a:pt x="21277" y="34786"/>
                  </a:lnTo>
                  <a:close/>
                  <a:moveTo>
                    <a:pt x="17830" y="35037"/>
                  </a:moveTo>
                  <a:lnTo>
                    <a:pt x="18081" y="38405"/>
                  </a:lnTo>
                  <a:lnTo>
                    <a:pt x="14713" y="38655"/>
                  </a:lnTo>
                  <a:lnTo>
                    <a:pt x="14462" y="35288"/>
                  </a:lnTo>
                  <a:lnTo>
                    <a:pt x="17830" y="35037"/>
                  </a:lnTo>
                  <a:close/>
                  <a:moveTo>
                    <a:pt x="14396" y="35301"/>
                  </a:moveTo>
                  <a:lnTo>
                    <a:pt x="14647" y="38669"/>
                  </a:lnTo>
                  <a:lnTo>
                    <a:pt x="11279" y="38920"/>
                  </a:lnTo>
                  <a:lnTo>
                    <a:pt x="11028" y="35552"/>
                  </a:lnTo>
                  <a:lnTo>
                    <a:pt x="14396" y="35301"/>
                  </a:lnTo>
                  <a:close/>
                  <a:moveTo>
                    <a:pt x="10949" y="35552"/>
                  </a:moveTo>
                  <a:lnTo>
                    <a:pt x="11200" y="38920"/>
                  </a:lnTo>
                  <a:lnTo>
                    <a:pt x="7832" y="39170"/>
                  </a:lnTo>
                  <a:lnTo>
                    <a:pt x="7581" y="35803"/>
                  </a:lnTo>
                  <a:lnTo>
                    <a:pt x="10949" y="35552"/>
                  </a:lnTo>
                  <a:close/>
                  <a:moveTo>
                    <a:pt x="7515" y="35803"/>
                  </a:moveTo>
                  <a:lnTo>
                    <a:pt x="7766" y="39170"/>
                  </a:lnTo>
                  <a:lnTo>
                    <a:pt x="4399" y="39421"/>
                  </a:lnTo>
                  <a:lnTo>
                    <a:pt x="4148" y="36054"/>
                  </a:lnTo>
                  <a:lnTo>
                    <a:pt x="7515" y="35803"/>
                  </a:lnTo>
                  <a:close/>
                  <a:moveTo>
                    <a:pt x="49076" y="36212"/>
                  </a:moveTo>
                  <a:lnTo>
                    <a:pt x="49327" y="39580"/>
                  </a:lnTo>
                  <a:lnTo>
                    <a:pt x="45960" y="39831"/>
                  </a:lnTo>
                  <a:lnTo>
                    <a:pt x="45709" y="36463"/>
                  </a:lnTo>
                  <a:lnTo>
                    <a:pt x="49076" y="36212"/>
                  </a:lnTo>
                  <a:close/>
                  <a:moveTo>
                    <a:pt x="45643" y="36463"/>
                  </a:moveTo>
                  <a:lnTo>
                    <a:pt x="45894" y="39831"/>
                  </a:lnTo>
                  <a:lnTo>
                    <a:pt x="42526" y="40069"/>
                  </a:lnTo>
                  <a:lnTo>
                    <a:pt x="42275" y="36701"/>
                  </a:lnTo>
                  <a:lnTo>
                    <a:pt x="45643" y="36463"/>
                  </a:lnTo>
                  <a:close/>
                  <a:moveTo>
                    <a:pt x="42196" y="36727"/>
                  </a:moveTo>
                  <a:lnTo>
                    <a:pt x="42447" y="40095"/>
                  </a:lnTo>
                  <a:lnTo>
                    <a:pt x="39079" y="40346"/>
                  </a:lnTo>
                  <a:lnTo>
                    <a:pt x="38828" y="36978"/>
                  </a:lnTo>
                  <a:lnTo>
                    <a:pt x="42196" y="36727"/>
                  </a:lnTo>
                  <a:close/>
                  <a:moveTo>
                    <a:pt x="38762" y="36978"/>
                  </a:moveTo>
                  <a:lnTo>
                    <a:pt x="39013" y="40346"/>
                  </a:lnTo>
                  <a:lnTo>
                    <a:pt x="35645" y="40584"/>
                  </a:lnTo>
                  <a:lnTo>
                    <a:pt x="35394" y="37216"/>
                  </a:lnTo>
                  <a:lnTo>
                    <a:pt x="38762" y="36978"/>
                  </a:lnTo>
                  <a:close/>
                  <a:moveTo>
                    <a:pt x="35315" y="37216"/>
                  </a:moveTo>
                  <a:lnTo>
                    <a:pt x="35566" y="40584"/>
                  </a:lnTo>
                  <a:lnTo>
                    <a:pt x="32198" y="40834"/>
                  </a:lnTo>
                  <a:lnTo>
                    <a:pt x="31948" y="37467"/>
                  </a:lnTo>
                  <a:lnTo>
                    <a:pt x="35315" y="37216"/>
                  </a:lnTo>
                  <a:close/>
                  <a:moveTo>
                    <a:pt x="31868" y="37480"/>
                  </a:moveTo>
                  <a:lnTo>
                    <a:pt x="32106" y="40848"/>
                  </a:lnTo>
                  <a:lnTo>
                    <a:pt x="28738" y="41099"/>
                  </a:lnTo>
                  <a:lnTo>
                    <a:pt x="28501" y="37731"/>
                  </a:lnTo>
                  <a:lnTo>
                    <a:pt x="31868" y="37480"/>
                  </a:lnTo>
                  <a:close/>
                  <a:moveTo>
                    <a:pt x="28435" y="37731"/>
                  </a:moveTo>
                  <a:lnTo>
                    <a:pt x="28672" y="41099"/>
                  </a:lnTo>
                  <a:lnTo>
                    <a:pt x="25305" y="41350"/>
                  </a:lnTo>
                  <a:lnTo>
                    <a:pt x="25067" y="37982"/>
                  </a:lnTo>
                  <a:lnTo>
                    <a:pt x="28435" y="37731"/>
                  </a:lnTo>
                  <a:close/>
                  <a:moveTo>
                    <a:pt x="24975" y="37982"/>
                  </a:moveTo>
                  <a:lnTo>
                    <a:pt x="25225" y="41350"/>
                  </a:lnTo>
                  <a:lnTo>
                    <a:pt x="21858" y="41600"/>
                  </a:lnTo>
                  <a:lnTo>
                    <a:pt x="21607" y="38233"/>
                  </a:lnTo>
                  <a:lnTo>
                    <a:pt x="24975" y="37982"/>
                  </a:lnTo>
                  <a:close/>
                  <a:moveTo>
                    <a:pt x="21528" y="38246"/>
                  </a:moveTo>
                  <a:lnTo>
                    <a:pt x="21779" y="41614"/>
                  </a:lnTo>
                  <a:lnTo>
                    <a:pt x="18411" y="41865"/>
                  </a:lnTo>
                  <a:lnTo>
                    <a:pt x="18160" y="38497"/>
                  </a:lnTo>
                  <a:lnTo>
                    <a:pt x="21528" y="38246"/>
                  </a:lnTo>
                  <a:close/>
                  <a:moveTo>
                    <a:pt x="18094" y="38497"/>
                  </a:moveTo>
                  <a:lnTo>
                    <a:pt x="18345" y="41865"/>
                  </a:lnTo>
                  <a:lnTo>
                    <a:pt x="14977" y="42102"/>
                  </a:lnTo>
                  <a:lnTo>
                    <a:pt x="14726" y="38735"/>
                  </a:lnTo>
                  <a:lnTo>
                    <a:pt x="18094" y="38497"/>
                  </a:lnTo>
                  <a:close/>
                  <a:moveTo>
                    <a:pt x="14647" y="38735"/>
                  </a:moveTo>
                  <a:lnTo>
                    <a:pt x="14898" y="42102"/>
                  </a:lnTo>
                  <a:lnTo>
                    <a:pt x="11530" y="42353"/>
                  </a:lnTo>
                  <a:lnTo>
                    <a:pt x="11279" y="38986"/>
                  </a:lnTo>
                  <a:lnTo>
                    <a:pt x="14647" y="38735"/>
                  </a:lnTo>
                  <a:close/>
                  <a:moveTo>
                    <a:pt x="11200" y="38999"/>
                  </a:moveTo>
                  <a:lnTo>
                    <a:pt x="11438" y="42366"/>
                  </a:lnTo>
                  <a:lnTo>
                    <a:pt x="8070" y="42617"/>
                  </a:lnTo>
                  <a:lnTo>
                    <a:pt x="7832" y="39250"/>
                  </a:lnTo>
                  <a:lnTo>
                    <a:pt x="11200" y="38999"/>
                  </a:lnTo>
                  <a:close/>
                  <a:moveTo>
                    <a:pt x="7766" y="39250"/>
                  </a:moveTo>
                  <a:lnTo>
                    <a:pt x="8004" y="42617"/>
                  </a:lnTo>
                  <a:lnTo>
                    <a:pt x="4636" y="42868"/>
                  </a:lnTo>
                  <a:lnTo>
                    <a:pt x="4399" y="39501"/>
                  </a:lnTo>
                  <a:lnTo>
                    <a:pt x="7766" y="39250"/>
                  </a:lnTo>
                  <a:close/>
                  <a:moveTo>
                    <a:pt x="49341" y="39646"/>
                  </a:moveTo>
                  <a:lnTo>
                    <a:pt x="49592" y="43014"/>
                  </a:lnTo>
                  <a:lnTo>
                    <a:pt x="46224" y="43264"/>
                  </a:lnTo>
                  <a:lnTo>
                    <a:pt x="45973" y="39897"/>
                  </a:lnTo>
                  <a:lnTo>
                    <a:pt x="49341" y="39646"/>
                  </a:lnTo>
                  <a:close/>
                  <a:moveTo>
                    <a:pt x="45894" y="39910"/>
                  </a:moveTo>
                  <a:lnTo>
                    <a:pt x="46145" y="43278"/>
                  </a:lnTo>
                  <a:lnTo>
                    <a:pt x="42777" y="43529"/>
                  </a:lnTo>
                  <a:lnTo>
                    <a:pt x="42526" y="40161"/>
                  </a:lnTo>
                  <a:lnTo>
                    <a:pt x="45894" y="39910"/>
                  </a:lnTo>
                  <a:close/>
                  <a:moveTo>
                    <a:pt x="42460" y="40161"/>
                  </a:moveTo>
                  <a:lnTo>
                    <a:pt x="42711" y="43529"/>
                  </a:lnTo>
                  <a:lnTo>
                    <a:pt x="39343" y="43780"/>
                  </a:lnTo>
                  <a:lnTo>
                    <a:pt x="39092" y="40399"/>
                  </a:lnTo>
                  <a:lnTo>
                    <a:pt x="42460" y="40161"/>
                  </a:lnTo>
                  <a:close/>
                  <a:moveTo>
                    <a:pt x="39013" y="40425"/>
                  </a:moveTo>
                  <a:lnTo>
                    <a:pt x="39264" y="43793"/>
                  </a:lnTo>
                  <a:lnTo>
                    <a:pt x="35896" y="44044"/>
                  </a:lnTo>
                  <a:lnTo>
                    <a:pt x="35645" y="40676"/>
                  </a:lnTo>
                  <a:lnTo>
                    <a:pt x="39013" y="40425"/>
                  </a:lnTo>
                  <a:close/>
                  <a:moveTo>
                    <a:pt x="35566" y="40676"/>
                  </a:moveTo>
                  <a:lnTo>
                    <a:pt x="35804" y="44044"/>
                  </a:lnTo>
                  <a:lnTo>
                    <a:pt x="32436" y="44281"/>
                  </a:lnTo>
                  <a:lnTo>
                    <a:pt x="32198" y="40914"/>
                  </a:lnTo>
                  <a:lnTo>
                    <a:pt x="35566" y="40676"/>
                  </a:lnTo>
                  <a:close/>
                  <a:moveTo>
                    <a:pt x="32132" y="40914"/>
                  </a:moveTo>
                  <a:lnTo>
                    <a:pt x="32370" y="44281"/>
                  </a:lnTo>
                  <a:lnTo>
                    <a:pt x="29003" y="44532"/>
                  </a:lnTo>
                  <a:lnTo>
                    <a:pt x="28765" y="41165"/>
                  </a:lnTo>
                  <a:lnTo>
                    <a:pt x="32132" y="40914"/>
                  </a:lnTo>
                  <a:close/>
                  <a:moveTo>
                    <a:pt x="28672" y="41178"/>
                  </a:moveTo>
                  <a:lnTo>
                    <a:pt x="28923" y="44546"/>
                  </a:lnTo>
                  <a:lnTo>
                    <a:pt x="25556" y="44796"/>
                  </a:lnTo>
                  <a:lnTo>
                    <a:pt x="25305" y="41429"/>
                  </a:lnTo>
                  <a:lnTo>
                    <a:pt x="28672" y="41178"/>
                  </a:lnTo>
                  <a:close/>
                  <a:moveTo>
                    <a:pt x="25225" y="41429"/>
                  </a:moveTo>
                  <a:lnTo>
                    <a:pt x="25476" y="44796"/>
                  </a:lnTo>
                  <a:lnTo>
                    <a:pt x="22109" y="45047"/>
                  </a:lnTo>
                  <a:lnTo>
                    <a:pt x="21858" y="41680"/>
                  </a:lnTo>
                  <a:lnTo>
                    <a:pt x="25225" y="41429"/>
                  </a:lnTo>
                  <a:close/>
                  <a:moveTo>
                    <a:pt x="21792" y="41680"/>
                  </a:moveTo>
                  <a:lnTo>
                    <a:pt x="22043" y="45047"/>
                  </a:lnTo>
                  <a:lnTo>
                    <a:pt x="18675" y="45298"/>
                  </a:lnTo>
                  <a:lnTo>
                    <a:pt x="18424" y="41931"/>
                  </a:lnTo>
                  <a:lnTo>
                    <a:pt x="21792" y="41680"/>
                  </a:lnTo>
                  <a:close/>
                  <a:moveTo>
                    <a:pt x="18345" y="41944"/>
                  </a:moveTo>
                  <a:lnTo>
                    <a:pt x="18596" y="45311"/>
                  </a:lnTo>
                  <a:lnTo>
                    <a:pt x="15228" y="45562"/>
                  </a:lnTo>
                  <a:lnTo>
                    <a:pt x="14977" y="42195"/>
                  </a:lnTo>
                  <a:lnTo>
                    <a:pt x="18345" y="41944"/>
                  </a:lnTo>
                  <a:close/>
                  <a:moveTo>
                    <a:pt x="14898" y="42195"/>
                  </a:moveTo>
                  <a:lnTo>
                    <a:pt x="15136" y="45562"/>
                  </a:lnTo>
                  <a:lnTo>
                    <a:pt x="11768" y="45800"/>
                  </a:lnTo>
                  <a:lnTo>
                    <a:pt x="11530" y="42432"/>
                  </a:lnTo>
                  <a:lnTo>
                    <a:pt x="14898" y="42195"/>
                  </a:lnTo>
                  <a:close/>
                  <a:moveTo>
                    <a:pt x="11464" y="42432"/>
                  </a:moveTo>
                  <a:lnTo>
                    <a:pt x="11702" y="45800"/>
                  </a:lnTo>
                  <a:lnTo>
                    <a:pt x="8334" y="46051"/>
                  </a:lnTo>
                  <a:lnTo>
                    <a:pt x="8097" y="42683"/>
                  </a:lnTo>
                  <a:lnTo>
                    <a:pt x="11464" y="42432"/>
                  </a:lnTo>
                  <a:close/>
                  <a:moveTo>
                    <a:pt x="8004" y="42697"/>
                  </a:moveTo>
                  <a:lnTo>
                    <a:pt x="8255" y="46064"/>
                  </a:lnTo>
                  <a:lnTo>
                    <a:pt x="4887" y="46315"/>
                  </a:lnTo>
                  <a:lnTo>
                    <a:pt x="4636" y="42948"/>
                  </a:lnTo>
                  <a:lnTo>
                    <a:pt x="8004" y="42697"/>
                  </a:lnTo>
                  <a:close/>
                  <a:moveTo>
                    <a:pt x="49592" y="43093"/>
                  </a:moveTo>
                  <a:lnTo>
                    <a:pt x="49842" y="46460"/>
                  </a:lnTo>
                  <a:lnTo>
                    <a:pt x="46475" y="46711"/>
                  </a:lnTo>
                  <a:lnTo>
                    <a:pt x="46224" y="43344"/>
                  </a:lnTo>
                  <a:lnTo>
                    <a:pt x="49592" y="43093"/>
                  </a:lnTo>
                  <a:close/>
                  <a:moveTo>
                    <a:pt x="46158" y="43344"/>
                  </a:moveTo>
                  <a:lnTo>
                    <a:pt x="46409" y="46711"/>
                  </a:lnTo>
                  <a:lnTo>
                    <a:pt x="43041" y="46962"/>
                  </a:lnTo>
                  <a:lnTo>
                    <a:pt x="42790" y="43595"/>
                  </a:lnTo>
                  <a:lnTo>
                    <a:pt x="46158" y="43344"/>
                  </a:lnTo>
                  <a:close/>
                  <a:moveTo>
                    <a:pt x="42711" y="43608"/>
                  </a:moveTo>
                  <a:lnTo>
                    <a:pt x="42962" y="46976"/>
                  </a:lnTo>
                  <a:lnTo>
                    <a:pt x="39594" y="47226"/>
                  </a:lnTo>
                  <a:lnTo>
                    <a:pt x="39343" y="43859"/>
                  </a:lnTo>
                  <a:lnTo>
                    <a:pt x="42711" y="43608"/>
                  </a:lnTo>
                  <a:close/>
                  <a:moveTo>
                    <a:pt x="39264" y="43859"/>
                  </a:moveTo>
                  <a:lnTo>
                    <a:pt x="39502" y="47226"/>
                  </a:lnTo>
                  <a:lnTo>
                    <a:pt x="36134" y="47477"/>
                  </a:lnTo>
                  <a:lnTo>
                    <a:pt x="35896" y="44110"/>
                  </a:lnTo>
                  <a:lnTo>
                    <a:pt x="39264" y="43859"/>
                  </a:lnTo>
                  <a:close/>
                  <a:moveTo>
                    <a:pt x="35830" y="44110"/>
                  </a:moveTo>
                  <a:lnTo>
                    <a:pt x="36068" y="47477"/>
                  </a:lnTo>
                  <a:lnTo>
                    <a:pt x="32700" y="47715"/>
                  </a:lnTo>
                  <a:lnTo>
                    <a:pt x="32463" y="44347"/>
                  </a:lnTo>
                  <a:lnTo>
                    <a:pt x="35830" y="44110"/>
                  </a:lnTo>
                  <a:close/>
                  <a:moveTo>
                    <a:pt x="32370" y="44361"/>
                  </a:moveTo>
                  <a:lnTo>
                    <a:pt x="32621" y="47741"/>
                  </a:lnTo>
                  <a:lnTo>
                    <a:pt x="29253" y="47979"/>
                  </a:lnTo>
                  <a:lnTo>
                    <a:pt x="29003" y="44612"/>
                  </a:lnTo>
                  <a:lnTo>
                    <a:pt x="32370" y="44361"/>
                  </a:lnTo>
                  <a:close/>
                  <a:moveTo>
                    <a:pt x="28923" y="44612"/>
                  </a:moveTo>
                  <a:lnTo>
                    <a:pt x="29174" y="47979"/>
                  </a:lnTo>
                  <a:lnTo>
                    <a:pt x="25807" y="48230"/>
                  </a:lnTo>
                  <a:lnTo>
                    <a:pt x="25556" y="44862"/>
                  </a:lnTo>
                  <a:lnTo>
                    <a:pt x="28923" y="44612"/>
                  </a:lnTo>
                  <a:close/>
                  <a:moveTo>
                    <a:pt x="25490" y="44862"/>
                  </a:moveTo>
                  <a:lnTo>
                    <a:pt x="25740" y="48230"/>
                  </a:lnTo>
                  <a:lnTo>
                    <a:pt x="22373" y="48481"/>
                  </a:lnTo>
                  <a:lnTo>
                    <a:pt x="22122" y="45113"/>
                  </a:lnTo>
                  <a:lnTo>
                    <a:pt x="25490" y="44862"/>
                  </a:lnTo>
                  <a:close/>
                  <a:moveTo>
                    <a:pt x="22043" y="45127"/>
                  </a:moveTo>
                  <a:lnTo>
                    <a:pt x="22294" y="48494"/>
                  </a:lnTo>
                  <a:lnTo>
                    <a:pt x="18926" y="48745"/>
                  </a:lnTo>
                  <a:lnTo>
                    <a:pt x="18675" y="45378"/>
                  </a:lnTo>
                  <a:lnTo>
                    <a:pt x="22043" y="45127"/>
                  </a:lnTo>
                  <a:close/>
                  <a:moveTo>
                    <a:pt x="18596" y="45378"/>
                  </a:moveTo>
                  <a:lnTo>
                    <a:pt x="18833" y="48745"/>
                  </a:lnTo>
                  <a:lnTo>
                    <a:pt x="15466" y="48983"/>
                  </a:lnTo>
                  <a:lnTo>
                    <a:pt x="15228" y="45615"/>
                  </a:lnTo>
                  <a:lnTo>
                    <a:pt x="18596" y="45378"/>
                  </a:lnTo>
                  <a:close/>
                  <a:moveTo>
                    <a:pt x="15162" y="45615"/>
                  </a:moveTo>
                  <a:lnTo>
                    <a:pt x="15400" y="48983"/>
                  </a:lnTo>
                  <a:lnTo>
                    <a:pt x="12032" y="49234"/>
                  </a:lnTo>
                  <a:lnTo>
                    <a:pt x="11794" y="45866"/>
                  </a:lnTo>
                  <a:lnTo>
                    <a:pt x="15162" y="45615"/>
                  </a:lnTo>
                  <a:close/>
                  <a:moveTo>
                    <a:pt x="11702" y="45893"/>
                  </a:moveTo>
                  <a:lnTo>
                    <a:pt x="11953" y="49260"/>
                  </a:lnTo>
                  <a:lnTo>
                    <a:pt x="8585" y="49498"/>
                  </a:lnTo>
                  <a:lnTo>
                    <a:pt x="8334" y="46130"/>
                  </a:lnTo>
                  <a:lnTo>
                    <a:pt x="11702" y="45893"/>
                  </a:lnTo>
                  <a:close/>
                  <a:moveTo>
                    <a:pt x="8255" y="46130"/>
                  </a:moveTo>
                  <a:lnTo>
                    <a:pt x="8506" y="49498"/>
                  </a:lnTo>
                  <a:lnTo>
                    <a:pt x="5138" y="49749"/>
                  </a:lnTo>
                  <a:lnTo>
                    <a:pt x="4887" y="46381"/>
                  </a:lnTo>
                  <a:lnTo>
                    <a:pt x="8255" y="46130"/>
                  </a:lnTo>
                  <a:close/>
                  <a:moveTo>
                    <a:pt x="46422" y="0"/>
                  </a:moveTo>
                  <a:lnTo>
                    <a:pt x="46554" y="1690"/>
                  </a:lnTo>
                  <a:lnTo>
                    <a:pt x="43186" y="1941"/>
                  </a:lnTo>
                  <a:lnTo>
                    <a:pt x="43054" y="238"/>
                  </a:lnTo>
                  <a:lnTo>
                    <a:pt x="42975" y="238"/>
                  </a:lnTo>
                  <a:lnTo>
                    <a:pt x="43107" y="1941"/>
                  </a:lnTo>
                  <a:lnTo>
                    <a:pt x="39739" y="2192"/>
                  </a:lnTo>
                  <a:lnTo>
                    <a:pt x="39607" y="489"/>
                  </a:lnTo>
                  <a:lnTo>
                    <a:pt x="39528" y="489"/>
                  </a:lnTo>
                  <a:lnTo>
                    <a:pt x="39660" y="2192"/>
                  </a:lnTo>
                  <a:lnTo>
                    <a:pt x="36293" y="2430"/>
                  </a:lnTo>
                  <a:lnTo>
                    <a:pt x="36160" y="740"/>
                  </a:lnTo>
                  <a:lnTo>
                    <a:pt x="36068" y="740"/>
                  </a:lnTo>
                  <a:lnTo>
                    <a:pt x="36200" y="2430"/>
                  </a:lnTo>
                  <a:lnTo>
                    <a:pt x="32832" y="2681"/>
                  </a:lnTo>
                  <a:lnTo>
                    <a:pt x="32700" y="991"/>
                  </a:lnTo>
                  <a:lnTo>
                    <a:pt x="32621" y="991"/>
                  </a:lnTo>
                  <a:lnTo>
                    <a:pt x="32753" y="2681"/>
                  </a:lnTo>
                  <a:lnTo>
                    <a:pt x="29385" y="2932"/>
                  </a:lnTo>
                  <a:lnTo>
                    <a:pt x="29253" y="1228"/>
                  </a:lnTo>
                  <a:lnTo>
                    <a:pt x="29174" y="1228"/>
                  </a:lnTo>
                  <a:lnTo>
                    <a:pt x="29306" y="2932"/>
                  </a:lnTo>
                  <a:lnTo>
                    <a:pt x="25939" y="3183"/>
                  </a:lnTo>
                  <a:lnTo>
                    <a:pt x="25807" y="1479"/>
                  </a:lnTo>
                  <a:lnTo>
                    <a:pt x="25714" y="1479"/>
                  </a:lnTo>
                  <a:lnTo>
                    <a:pt x="25846" y="3183"/>
                  </a:lnTo>
                  <a:lnTo>
                    <a:pt x="22478" y="3421"/>
                  </a:lnTo>
                  <a:lnTo>
                    <a:pt x="22346" y="1730"/>
                  </a:lnTo>
                  <a:lnTo>
                    <a:pt x="22267" y="1730"/>
                  </a:lnTo>
                  <a:lnTo>
                    <a:pt x="22399" y="3421"/>
                  </a:lnTo>
                  <a:lnTo>
                    <a:pt x="19032" y="3671"/>
                  </a:lnTo>
                  <a:lnTo>
                    <a:pt x="18900" y="1981"/>
                  </a:lnTo>
                  <a:lnTo>
                    <a:pt x="18820" y="1981"/>
                  </a:lnTo>
                  <a:lnTo>
                    <a:pt x="18952" y="3671"/>
                  </a:lnTo>
                  <a:lnTo>
                    <a:pt x="15585" y="3922"/>
                  </a:lnTo>
                  <a:lnTo>
                    <a:pt x="15453" y="2219"/>
                  </a:lnTo>
                  <a:lnTo>
                    <a:pt x="15373" y="2219"/>
                  </a:lnTo>
                  <a:lnTo>
                    <a:pt x="15505" y="3922"/>
                  </a:lnTo>
                  <a:lnTo>
                    <a:pt x="12138" y="4173"/>
                  </a:lnTo>
                  <a:lnTo>
                    <a:pt x="12006" y="2470"/>
                  </a:lnTo>
                  <a:lnTo>
                    <a:pt x="11913" y="2470"/>
                  </a:lnTo>
                  <a:lnTo>
                    <a:pt x="12045" y="4173"/>
                  </a:lnTo>
                  <a:lnTo>
                    <a:pt x="8678" y="4411"/>
                  </a:lnTo>
                  <a:lnTo>
                    <a:pt x="8546" y="2721"/>
                  </a:lnTo>
                  <a:lnTo>
                    <a:pt x="8466" y="2721"/>
                  </a:lnTo>
                  <a:lnTo>
                    <a:pt x="8598" y="4411"/>
                  </a:lnTo>
                  <a:lnTo>
                    <a:pt x="5231" y="4662"/>
                  </a:lnTo>
                  <a:lnTo>
                    <a:pt x="5099" y="2972"/>
                  </a:lnTo>
                  <a:lnTo>
                    <a:pt x="5019" y="2972"/>
                  </a:lnTo>
                  <a:lnTo>
                    <a:pt x="5151" y="4662"/>
                  </a:lnTo>
                  <a:lnTo>
                    <a:pt x="1784" y="4913"/>
                  </a:lnTo>
                  <a:lnTo>
                    <a:pt x="1652" y="3209"/>
                  </a:lnTo>
                  <a:lnTo>
                    <a:pt x="1573" y="3209"/>
                  </a:lnTo>
                  <a:lnTo>
                    <a:pt x="1705" y="4913"/>
                  </a:lnTo>
                  <a:lnTo>
                    <a:pt x="1" y="5045"/>
                  </a:lnTo>
                  <a:lnTo>
                    <a:pt x="1" y="5124"/>
                  </a:lnTo>
                  <a:lnTo>
                    <a:pt x="1705" y="4992"/>
                  </a:lnTo>
                  <a:lnTo>
                    <a:pt x="1942" y="8360"/>
                  </a:lnTo>
                  <a:lnTo>
                    <a:pt x="252" y="8492"/>
                  </a:lnTo>
                  <a:lnTo>
                    <a:pt x="252" y="8571"/>
                  </a:lnTo>
                  <a:lnTo>
                    <a:pt x="1942" y="8439"/>
                  </a:lnTo>
                  <a:lnTo>
                    <a:pt x="2193" y="11807"/>
                  </a:lnTo>
                  <a:lnTo>
                    <a:pt x="490" y="11939"/>
                  </a:lnTo>
                  <a:lnTo>
                    <a:pt x="490" y="12031"/>
                  </a:lnTo>
                  <a:lnTo>
                    <a:pt x="2193" y="11899"/>
                  </a:lnTo>
                  <a:lnTo>
                    <a:pt x="2444" y="15267"/>
                  </a:lnTo>
                  <a:lnTo>
                    <a:pt x="741" y="15399"/>
                  </a:lnTo>
                  <a:lnTo>
                    <a:pt x="741" y="15478"/>
                  </a:lnTo>
                  <a:lnTo>
                    <a:pt x="2444" y="15346"/>
                  </a:lnTo>
                  <a:lnTo>
                    <a:pt x="2695" y="18714"/>
                  </a:lnTo>
                  <a:lnTo>
                    <a:pt x="991" y="18846"/>
                  </a:lnTo>
                  <a:lnTo>
                    <a:pt x="991" y="18925"/>
                  </a:lnTo>
                  <a:lnTo>
                    <a:pt x="2695" y="18793"/>
                  </a:lnTo>
                  <a:lnTo>
                    <a:pt x="2933" y="22161"/>
                  </a:lnTo>
                  <a:lnTo>
                    <a:pt x="1242" y="22293"/>
                  </a:lnTo>
                  <a:lnTo>
                    <a:pt x="1242" y="22372"/>
                  </a:lnTo>
                  <a:lnTo>
                    <a:pt x="2933" y="22240"/>
                  </a:lnTo>
                  <a:lnTo>
                    <a:pt x="3184" y="25607"/>
                  </a:lnTo>
                  <a:lnTo>
                    <a:pt x="1480" y="25739"/>
                  </a:lnTo>
                  <a:lnTo>
                    <a:pt x="1480" y="25832"/>
                  </a:lnTo>
                  <a:lnTo>
                    <a:pt x="3184" y="25700"/>
                  </a:lnTo>
                  <a:lnTo>
                    <a:pt x="3435" y="29068"/>
                  </a:lnTo>
                  <a:lnTo>
                    <a:pt x="1731" y="29200"/>
                  </a:lnTo>
                  <a:lnTo>
                    <a:pt x="1731" y="29279"/>
                  </a:lnTo>
                  <a:lnTo>
                    <a:pt x="3435" y="29147"/>
                  </a:lnTo>
                  <a:lnTo>
                    <a:pt x="3686" y="32514"/>
                  </a:lnTo>
                  <a:lnTo>
                    <a:pt x="1982" y="32646"/>
                  </a:lnTo>
                  <a:lnTo>
                    <a:pt x="1982" y="32726"/>
                  </a:lnTo>
                  <a:lnTo>
                    <a:pt x="3686" y="32594"/>
                  </a:lnTo>
                  <a:lnTo>
                    <a:pt x="3923" y="35961"/>
                  </a:lnTo>
                  <a:lnTo>
                    <a:pt x="2233" y="36093"/>
                  </a:lnTo>
                  <a:lnTo>
                    <a:pt x="2233" y="36173"/>
                  </a:lnTo>
                  <a:lnTo>
                    <a:pt x="3923" y="36041"/>
                  </a:lnTo>
                  <a:lnTo>
                    <a:pt x="4174" y="39408"/>
                  </a:lnTo>
                  <a:lnTo>
                    <a:pt x="2471" y="39540"/>
                  </a:lnTo>
                  <a:lnTo>
                    <a:pt x="2471" y="39633"/>
                  </a:lnTo>
                  <a:lnTo>
                    <a:pt x="4174" y="39501"/>
                  </a:lnTo>
                  <a:lnTo>
                    <a:pt x="4425" y="42868"/>
                  </a:lnTo>
                  <a:lnTo>
                    <a:pt x="2721" y="43000"/>
                  </a:lnTo>
                  <a:lnTo>
                    <a:pt x="2721" y="43080"/>
                  </a:lnTo>
                  <a:lnTo>
                    <a:pt x="4425" y="42948"/>
                  </a:lnTo>
                  <a:lnTo>
                    <a:pt x="4676" y="46315"/>
                  </a:lnTo>
                  <a:lnTo>
                    <a:pt x="2972" y="46447"/>
                  </a:lnTo>
                  <a:lnTo>
                    <a:pt x="2972" y="46526"/>
                  </a:lnTo>
                  <a:lnTo>
                    <a:pt x="4676" y="46394"/>
                  </a:lnTo>
                  <a:lnTo>
                    <a:pt x="4914" y="49762"/>
                  </a:lnTo>
                  <a:lnTo>
                    <a:pt x="3223" y="49894"/>
                  </a:lnTo>
                  <a:lnTo>
                    <a:pt x="3223" y="49987"/>
                  </a:lnTo>
                  <a:lnTo>
                    <a:pt x="4914" y="49855"/>
                  </a:lnTo>
                  <a:lnTo>
                    <a:pt x="5046" y="51545"/>
                  </a:lnTo>
                  <a:lnTo>
                    <a:pt x="5138" y="51545"/>
                  </a:lnTo>
                  <a:lnTo>
                    <a:pt x="5006" y="49855"/>
                  </a:lnTo>
                  <a:lnTo>
                    <a:pt x="8374" y="49604"/>
                  </a:lnTo>
                  <a:lnTo>
                    <a:pt x="8506" y="51307"/>
                  </a:lnTo>
                  <a:lnTo>
                    <a:pt x="8585" y="51307"/>
                  </a:lnTo>
                  <a:lnTo>
                    <a:pt x="8453" y="49604"/>
                  </a:lnTo>
                  <a:lnTo>
                    <a:pt x="11821" y="49353"/>
                  </a:lnTo>
                  <a:lnTo>
                    <a:pt x="11953" y="51056"/>
                  </a:lnTo>
                  <a:lnTo>
                    <a:pt x="12032" y="51056"/>
                  </a:lnTo>
                  <a:lnTo>
                    <a:pt x="11900" y="49353"/>
                  </a:lnTo>
                  <a:lnTo>
                    <a:pt x="15268" y="49102"/>
                  </a:lnTo>
                  <a:lnTo>
                    <a:pt x="15400" y="50805"/>
                  </a:lnTo>
                  <a:lnTo>
                    <a:pt x="15479" y="50805"/>
                  </a:lnTo>
                  <a:lnTo>
                    <a:pt x="15347" y="49102"/>
                  </a:lnTo>
                  <a:lnTo>
                    <a:pt x="18715" y="48864"/>
                  </a:lnTo>
                  <a:lnTo>
                    <a:pt x="18847" y="50554"/>
                  </a:lnTo>
                  <a:lnTo>
                    <a:pt x="18939" y="50554"/>
                  </a:lnTo>
                  <a:lnTo>
                    <a:pt x="18807" y="48864"/>
                  </a:lnTo>
                  <a:lnTo>
                    <a:pt x="22175" y="48613"/>
                  </a:lnTo>
                  <a:lnTo>
                    <a:pt x="22307" y="50317"/>
                  </a:lnTo>
                  <a:lnTo>
                    <a:pt x="22386" y="50317"/>
                  </a:lnTo>
                  <a:lnTo>
                    <a:pt x="22254" y="48613"/>
                  </a:lnTo>
                  <a:lnTo>
                    <a:pt x="25622" y="48362"/>
                  </a:lnTo>
                  <a:lnTo>
                    <a:pt x="25754" y="50066"/>
                  </a:lnTo>
                  <a:lnTo>
                    <a:pt x="25833" y="50066"/>
                  </a:lnTo>
                  <a:lnTo>
                    <a:pt x="25701" y="48362"/>
                  </a:lnTo>
                  <a:lnTo>
                    <a:pt x="29069" y="48111"/>
                  </a:lnTo>
                  <a:lnTo>
                    <a:pt x="29201" y="49815"/>
                  </a:lnTo>
                  <a:lnTo>
                    <a:pt x="29280" y="49815"/>
                  </a:lnTo>
                  <a:lnTo>
                    <a:pt x="29148" y="48111"/>
                  </a:lnTo>
                  <a:lnTo>
                    <a:pt x="32515" y="47874"/>
                  </a:lnTo>
                  <a:lnTo>
                    <a:pt x="32648" y="49564"/>
                  </a:lnTo>
                  <a:lnTo>
                    <a:pt x="32740" y="49564"/>
                  </a:lnTo>
                  <a:lnTo>
                    <a:pt x="32608" y="47874"/>
                  </a:lnTo>
                  <a:lnTo>
                    <a:pt x="35976" y="47623"/>
                  </a:lnTo>
                  <a:lnTo>
                    <a:pt x="36108" y="49326"/>
                  </a:lnTo>
                  <a:lnTo>
                    <a:pt x="36187" y="49326"/>
                  </a:lnTo>
                  <a:lnTo>
                    <a:pt x="36055" y="47623"/>
                  </a:lnTo>
                  <a:lnTo>
                    <a:pt x="39422" y="47372"/>
                  </a:lnTo>
                  <a:lnTo>
                    <a:pt x="39555" y="49075"/>
                  </a:lnTo>
                  <a:lnTo>
                    <a:pt x="39634" y="49075"/>
                  </a:lnTo>
                  <a:lnTo>
                    <a:pt x="39502" y="47372"/>
                  </a:lnTo>
                  <a:lnTo>
                    <a:pt x="42869" y="47121"/>
                  </a:lnTo>
                  <a:lnTo>
                    <a:pt x="43001" y="48824"/>
                  </a:lnTo>
                  <a:lnTo>
                    <a:pt x="43094" y="48824"/>
                  </a:lnTo>
                  <a:lnTo>
                    <a:pt x="42962" y="47121"/>
                  </a:lnTo>
                  <a:lnTo>
                    <a:pt x="46330" y="46883"/>
                  </a:lnTo>
                  <a:lnTo>
                    <a:pt x="46462" y="48573"/>
                  </a:lnTo>
                  <a:lnTo>
                    <a:pt x="46541" y="48573"/>
                  </a:lnTo>
                  <a:lnTo>
                    <a:pt x="46409" y="46883"/>
                  </a:lnTo>
                  <a:lnTo>
                    <a:pt x="49776" y="46632"/>
                  </a:lnTo>
                  <a:lnTo>
                    <a:pt x="49908" y="48336"/>
                  </a:lnTo>
                  <a:lnTo>
                    <a:pt x="49988" y="48336"/>
                  </a:lnTo>
                  <a:lnTo>
                    <a:pt x="49856" y="46632"/>
                  </a:lnTo>
                  <a:lnTo>
                    <a:pt x="51559" y="46500"/>
                  </a:lnTo>
                  <a:lnTo>
                    <a:pt x="51559" y="46421"/>
                  </a:lnTo>
                  <a:lnTo>
                    <a:pt x="49856" y="46553"/>
                  </a:lnTo>
                  <a:lnTo>
                    <a:pt x="49605" y="43185"/>
                  </a:lnTo>
                  <a:lnTo>
                    <a:pt x="51308" y="43053"/>
                  </a:lnTo>
                  <a:lnTo>
                    <a:pt x="51308" y="42961"/>
                  </a:lnTo>
                  <a:lnTo>
                    <a:pt x="49605" y="43093"/>
                  </a:lnTo>
                  <a:lnTo>
                    <a:pt x="49367" y="39725"/>
                  </a:lnTo>
                  <a:lnTo>
                    <a:pt x="51057" y="39593"/>
                  </a:lnTo>
                  <a:lnTo>
                    <a:pt x="51057" y="39514"/>
                  </a:lnTo>
                  <a:lnTo>
                    <a:pt x="49367" y="39646"/>
                  </a:lnTo>
                  <a:lnTo>
                    <a:pt x="49116" y="36278"/>
                  </a:lnTo>
                  <a:lnTo>
                    <a:pt x="50820" y="36146"/>
                  </a:lnTo>
                  <a:lnTo>
                    <a:pt x="50820" y="36067"/>
                  </a:lnTo>
                  <a:lnTo>
                    <a:pt x="49116" y="36199"/>
                  </a:lnTo>
                  <a:lnTo>
                    <a:pt x="48865" y="32831"/>
                  </a:lnTo>
                  <a:lnTo>
                    <a:pt x="50569" y="32699"/>
                  </a:lnTo>
                  <a:lnTo>
                    <a:pt x="50569" y="32620"/>
                  </a:lnTo>
                  <a:lnTo>
                    <a:pt x="48865" y="32752"/>
                  </a:lnTo>
                  <a:lnTo>
                    <a:pt x="48614" y="29384"/>
                  </a:lnTo>
                  <a:lnTo>
                    <a:pt x="50318" y="29252"/>
                  </a:lnTo>
                  <a:lnTo>
                    <a:pt x="50318" y="29160"/>
                  </a:lnTo>
                  <a:lnTo>
                    <a:pt x="48614" y="29292"/>
                  </a:lnTo>
                  <a:lnTo>
                    <a:pt x="48377" y="25924"/>
                  </a:lnTo>
                  <a:lnTo>
                    <a:pt x="50067" y="25792"/>
                  </a:lnTo>
                  <a:lnTo>
                    <a:pt x="50067" y="25713"/>
                  </a:lnTo>
                  <a:lnTo>
                    <a:pt x="48377" y="25845"/>
                  </a:lnTo>
                  <a:lnTo>
                    <a:pt x="48126" y="22477"/>
                  </a:lnTo>
                  <a:lnTo>
                    <a:pt x="49829" y="22345"/>
                  </a:lnTo>
                  <a:lnTo>
                    <a:pt x="49829" y="22266"/>
                  </a:lnTo>
                  <a:lnTo>
                    <a:pt x="48126" y="22398"/>
                  </a:lnTo>
                  <a:lnTo>
                    <a:pt x="47875" y="19031"/>
                  </a:lnTo>
                  <a:lnTo>
                    <a:pt x="49578" y="18899"/>
                  </a:lnTo>
                  <a:lnTo>
                    <a:pt x="49578" y="18819"/>
                  </a:lnTo>
                  <a:lnTo>
                    <a:pt x="47875" y="18951"/>
                  </a:lnTo>
                  <a:lnTo>
                    <a:pt x="47624" y="15584"/>
                  </a:lnTo>
                  <a:lnTo>
                    <a:pt x="49327" y="15452"/>
                  </a:lnTo>
                  <a:lnTo>
                    <a:pt x="49327" y="15359"/>
                  </a:lnTo>
                  <a:lnTo>
                    <a:pt x="47624" y="15491"/>
                  </a:lnTo>
                  <a:lnTo>
                    <a:pt x="47386" y="12124"/>
                  </a:lnTo>
                  <a:lnTo>
                    <a:pt x="49076" y="11992"/>
                  </a:lnTo>
                  <a:lnTo>
                    <a:pt x="49076" y="11912"/>
                  </a:lnTo>
                  <a:lnTo>
                    <a:pt x="47386" y="12044"/>
                  </a:lnTo>
                  <a:lnTo>
                    <a:pt x="47135" y="8677"/>
                  </a:lnTo>
                  <a:lnTo>
                    <a:pt x="48839" y="8545"/>
                  </a:lnTo>
                  <a:lnTo>
                    <a:pt x="48839" y="8465"/>
                  </a:lnTo>
                  <a:lnTo>
                    <a:pt x="47135" y="8597"/>
                  </a:lnTo>
                  <a:lnTo>
                    <a:pt x="46884" y="5230"/>
                  </a:lnTo>
                  <a:lnTo>
                    <a:pt x="48588" y="5098"/>
                  </a:lnTo>
                  <a:lnTo>
                    <a:pt x="48588" y="5019"/>
                  </a:lnTo>
                  <a:lnTo>
                    <a:pt x="46884" y="5151"/>
                  </a:lnTo>
                  <a:lnTo>
                    <a:pt x="46633" y="1783"/>
                  </a:lnTo>
                  <a:lnTo>
                    <a:pt x="48337" y="1651"/>
                  </a:lnTo>
                  <a:lnTo>
                    <a:pt x="48337" y="1558"/>
                  </a:lnTo>
                  <a:lnTo>
                    <a:pt x="46633" y="1690"/>
                  </a:lnTo>
                  <a:lnTo>
                    <a:pt x="46501" y="0"/>
                  </a:ln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a:off x="9166318" y="3082700"/>
              <a:ext cx="618561" cy="460039"/>
            </a:xfrm>
            <a:custGeom>
              <a:avLst/>
              <a:gdLst/>
              <a:ahLst/>
              <a:cxnLst/>
              <a:rect l="l" t="t" r="r" b="b"/>
              <a:pathLst>
                <a:path w="17368" h="12917" extrusionOk="0">
                  <a:moveTo>
                    <a:pt x="2483" y="1"/>
                  </a:moveTo>
                  <a:cubicBezTo>
                    <a:pt x="2378" y="463"/>
                    <a:pt x="1916" y="1057"/>
                    <a:pt x="1731" y="1374"/>
                  </a:cubicBezTo>
                  <a:cubicBezTo>
                    <a:pt x="1176" y="2365"/>
                    <a:pt x="595" y="3355"/>
                    <a:pt x="1" y="4333"/>
                  </a:cubicBezTo>
                  <a:lnTo>
                    <a:pt x="14845" y="12917"/>
                  </a:lnTo>
                  <a:cubicBezTo>
                    <a:pt x="15122" y="12164"/>
                    <a:pt x="16231" y="11953"/>
                    <a:pt x="16641" y="11279"/>
                  </a:cubicBezTo>
                  <a:cubicBezTo>
                    <a:pt x="16958" y="10751"/>
                    <a:pt x="16641" y="9760"/>
                    <a:pt x="16958" y="9245"/>
                  </a:cubicBezTo>
                  <a:cubicBezTo>
                    <a:pt x="17077" y="9060"/>
                    <a:pt x="17209" y="8796"/>
                    <a:pt x="17367" y="8625"/>
                  </a:cubicBezTo>
                  <a:lnTo>
                    <a:pt x="2483" y="1"/>
                  </a:lnTo>
                  <a:close/>
                </a:path>
              </a:pathLst>
            </a:custGeom>
            <a:solidFill>
              <a:srgbClr val="4A7084">
                <a:alpha val="75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7724644" y="3145741"/>
              <a:ext cx="580916" cy="524929"/>
            </a:xfrm>
            <a:custGeom>
              <a:avLst/>
              <a:gdLst/>
              <a:ahLst/>
              <a:cxnLst/>
              <a:rect l="l" t="t" r="r" b="b"/>
              <a:pathLst>
                <a:path w="16311" h="14739" extrusionOk="0">
                  <a:moveTo>
                    <a:pt x="13049" y="0"/>
                  </a:moveTo>
                  <a:lnTo>
                    <a:pt x="1" y="11028"/>
                  </a:lnTo>
                  <a:cubicBezTo>
                    <a:pt x="450" y="11239"/>
                    <a:pt x="53" y="12098"/>
                    <a:pt x="304" y="12375"/>
                  </a:cubicBezTo>
                  <a:cubicBezTo>
                    <a:pt x="1057" y="13220"/>
                    <a:pt x="2615" y="13867"/>
                    <a:pt x="3315" y="14739"/>
                  </a:cubicBezTo>
                  <a:lnTo>
                    <a:pt x="16311" y="3764"/>
                  </a:lnTo>
                  <a:cubicBezTo>
                    <a:pt x="15703" y="3249"/>
                    <a:pt x="15307" y="2510"/>
                    <a:pt x="14792" y="1902"/>
                  </a:cubicBezTo>
                  <a:cubicBezTo>
                    <a:pt x="14396" y="1440"/>
                    <a:pt x="13920" y="1057"/>
                    <a:pt x="13511" y="595"/>
                  </a:cubicBezTo>
                  <a:cubicBezTo>
                    <a:pt x="13352" y="423"/>
                    <a:pt x="13154" y="212"/>
                    <a:pt x="13049" y="0"/>
                  </a:cubicBezTo>
                  <a:close/>
                </a:path>
              </a:pathLst>
            </a:custGeom>
            <a:solidFill>
              <a:srgbClr val="4A7084">
                <a:alpha val="75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5"/>
          <p:cNvGrpSpPr/>
          <p:nvPr/>
        </p:nvGrpSpPr>
        <p:grpSpPr>
          <a:xfrm rot="-288043">
            <a:off x="725971" y="1262865"/>
            <a:ext cx="3642750" cy="2977466"/>
            <a:chOff x="640900" y="3115645"/>
            <a:chExt cx="2118577" cy="1910105"/>
          </a:xfrm>
        </p:grpSpPr>
        <p:sp>
          <p:nvSpPr>
            <p:cNvPr id="38" name="Google Shape;38;p5"/>
            <p:cNvSpPr/>
            <p:nvPr/>
          </p:nvSpPr>
          <p:spPr>
            <a:xfrm>
              <a:off x="814493" y="3153256"/>
              <a:ext cx="1872494" cy="1872494"/>
            </a:xfrm>
            <a:custGeom>
              <a:avLst/>
              <a:gdLst/>
              <a:ahLst/>
              <a:cxnLst/>
              <a:rect l="l" t="t" r="r" b="b"/>
              <a:pathLst>
                <a:path w="52576" h="52576" extrusionOk="0">
                  <a:moveTo>
                    <a:pt x="4424" y="1"/>
                  </a:moveTo>
                  <a:lnTo>
                    <a:pt x="0" y="48152"/>
                  </a:lnTo>
                  <a:lnTo>
                    <a:pt x="48151" y="52576"/>
                  </a:lnTo>
                  <a:lnTo>
                    <a:pt x="52575" y="4425"/>
                  </a:lnTo>
                  <a:lnTo>
                    <a:pt x="4424" y="1"/>
                  </a:ln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a:off x="784861" y="3124086"/>
              <a:ext cx="1872494" cy="1872031"/>
            </a:xfrm>
            <a:custGeom>
              <a:avLst/>
              <a:gdLst/>
              <a:ahLst/>
              <a:cxnLst/>
              <a:rect l="l" t="t" r="r" b="b"/>
              <a:pathLst>
                <a:path w="52576" h="52563" extrusionOk="0">
                  <a:moveTo>
                    <a:pt x="4424" y="1"/>
                  </a:moveTo>
                  <a:lnTo>
                    <a:pt x="0" y="48152"/>
                  </a:lnTo>
                  <a:lnTo>
                    <a:pt x="48151" y="52563"/>
                  </a:lnTo>
                  <a:lnTo>
                    <a:pt x="52575" y="4412"/>
                  </a:lnTo>
                  <a:lnTo>
                    <a:pt x="4424" y="1"/>
                  </a:lnTo>
                  <a:close/>
                </a:path>
              </a:pathLst>
            </a:custGeom>
            <a:solidFill>
              <a:srgbClr val="EBE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5"/>
            <p:cNvSpPr/>
            <p:nvPr/>
          </p:nvSpPr>
          <p:spPr>
            <a:xfrm>
              <a:off x="2239712" y="3115645"/>
              <a:ext cx="519765" cy="528705"/>
            </a:xfrm>
            <a:custGeom>
              <a:avLst/>
              <a:gdLst/>
              <a:ahLst/>
              <a:cxnLst/>
              <a:rect l="l" t="t" r="r" b="b"/>
              <a:pathLst>
                <a:path w="14594" h="14845" extrusionOk="0">
                  <a:moveTo>
                    <a:pt x="3500" y="0"/>
                  </a:moveTo>
                  <a:cubicBezTo>
                    <a:pt x="3288" y="436"/>
                    <a:pt x="2694" y="872"/>
                    <a:pt x="2430" y="1136"/>
                  </a:cubicBezTo>
                  <a:cubicBezTo>
                    <a:pt x="1638" y="1942"/>
                    <a:pt x="819" y="2774"/>
                    <a:pt x="0" y="3553"/>
                  </a:cubicBezTo>
                  <a:lnTo>
                    <a:pt x="11054" y="14844"/>
                  </a:lnTo>
                  <a:cubicBezTo>
                    <a:pt x="11516" y="14197"/>
                    <a:pt x="12216" y="13735"/>
                    <a:pt x="12797" y="13180"/>
                  </a:cubicBezTo>
                  <a:cubicBezTo>
                    <a:pt x="13220" y="12744"/>
                    <a:pt x="13603" y="12256"/>
                    <a:pt x="14025" y="11820"/>
                  </a:cubicBezTo>
                  <a:cubicBezTo>
                    <a:pt x="14184" y="11675"/>
                    <a:pt x="14382" y="11437"/>
                    <a:pt x="14593" y="11331"/>
                  </a:cubicBezTo>
                  <a:lnTo>
                    <a:pt x="3500" y="0"/>
                  </a:lnTo>
                  <a:close/>
                </a:path>
              </a:pathLst>
            </a:custGeom>
            <a:solidFill>
              <a:srgbClr val="C8B0A3">
                <a:alpha val="7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5"/>
            <p:cNvSpPr/>
            <p:nvPr/>
          </p:nvSpPr>
          <p:spPr>
            <a:xfrm>
              <a:off x="640900" y="4463719"/>
              <a:ext cx="519801" cy="528705"/>
            </a:xfrm>
            <a:custGeom>
              <a:avLst/>
              <a:gdLst/>
              <a:ahLst/>
              <a:cxnLst/>
              <a:rect l="l" t="t" r="r" b="b"/>
              <a:pathLst>
                <a:path w="14595" h="14845" extrusionOk="0">
                  <a:moveTo>
                    <a:pt x="3501" y="0"/>
                  </a:moveTo>
                  <a:cubicBezTo>
                    <a:pt x="3289" y="436"/>
                    <a:pt x="2695" y="885"/>
                    <a:pt x="2431" y="1149"/>
                  </a:cubicBezTo>
                  <a:cubicBezTo>
                    <a:pt x="1639" y="1955"/>
                    <a:pt x="833" y="2773"/>
                    <a:pt x="1" y="3553"/>
                  </a:cubicBezTo>
                  <a:lnTo>
                    <a:pt x="11068" y="14844"/>
                  </a:lnTo>
                  <a:cubicBezTo>
                    <a:pt x="11530" y="14197"/>
                    <a:pt x="12217" y="13735"/>
                    <a:pt x="12798" y="13180"/>
                  </a:cubicBezTo>
                  <a:cubicBezTo>
                    <a:pt x="13221" y="12744"/>
                    <a:pt x="13604" y="12256"/>
                    <a:pt x="14040" y="11820"/>
                  </a:cubicBezTo>
                  <a:cubicBezTo>
                    <a:pt x="14185" y="11675"/>
                    <a:pt x="14383" y="11450"/>
                    <a:pt x="14594" y="11331"/>
                  </a:cubicBezTo>
                  <a:lnTo>
                    <a:pt x="3501" y="0"/>
                  </a:lnTo>
                  <a:close/>
                </a:path>
              </a:pathLst>
            </a:custGeom>
            <a:solidFill>
              <a:srgbClr val="C8B0A3">
                <a:alpha val="7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42;p5"/>
          <p:cNvSpPr txBox="1">
            <a:spLocks noGrp="1"/>
          </p:cNvSpPr>
          <p:nvPr>
            <p:ph type="body" idx="1"/>
          </p:nvPr>
        </p:nvSpPr>
        <p:spPr>
          <a:xfrm>
            <a:off x="1300108" y="2281054"/>
            <a:ext cx="2549400" cy="15759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Clr>
                <a:schemeClr val="lt2"/>
              </a:buClr>
              <a:buSzPts val="1400"/>
              <a:buFont typeface="Pompiere"/>
              <a:buAutoNum type="arabicPeriod"/>
              <a:defRPr>
                <a:solidFill>
                  <a:schemeClr val="lt2"/>
                </a:solidFill>
              </a:defRPr>
            </a:lvl1pPr>
            <a:lvl2pPr marL="914400" lvl="1" indent="-317500" rtl="0">
              <a:spcBef>
                <a:spcPts val="1600"/>
              </a:spcBef>
              <a:spcAft>
                <a:spcPts val="0"/>
              </a:spcAft>
              <a:buClr>
                <a:schemeClr val="lt2"/>
              </a:buClr>
              <a:buSzPts val="1400"/>
              <a:buFont typeface="Roboto Condensed Light"/>
              <a:buAutoNum type="alphaLcPeriod"/>
              <a:defRPr>
                <a:solidFill>
                  <a:schemeClr val="lt2"/>
                </a:solidFill>
              </a:defRPr>
            </a:lvl2pPr>
            <a:lvl3pPr marL="1371600" lvl="2" indent="-317500" rtl="0">
              <a:spcBef>
                <a:spcPts val="1600"/>
              </a:spcBef>
              <a:spcAft>
                <a:spcPts val="0"/>
              </a:spcAft>
              <a:buClr>
                <a:schemeClr val="lt2"/>
              </a:buClr>
              <a:buSzPts val="1400"/>
              <a:buFont typeface="Roboto Condensed Light"/>
              <a:buAutoNum type="romanLcPeriod"/>
              <a:defRPr>
                <a:solidFill>
                  <a:schemeClr val="lt2"/>
                </a:solidFill>
              </a:defRPr>
            </a:lvl3pPr>
            <a:lvl4pPr marL="1828800" lvl="3" indent="-317500" rtl="0">
              <a:spcBef>
                <a:spcPts val="1600"/>
              </a:spcBef>
              <a:spcAft>
                <a:spcPts val="0"/>
              </a:spcAft>
              <a:buClr>
                <a:schemeClr val="lt2"/>
              </a:buClr>
              <a:buSzPts val="1400"/>
              <a:buFont typeface="Roboto Condensed Light"/>
              <a:buAutoNum type="arabicPeriod"/>
              <a:defRPr>
                <a:solidFill>
                  <a:schemeClr val="lt2"/>
                </a:solidFill>
              </a:defRPr>
            </a:lvl4pPr>
            <a:lvl5pPr marL="2286000" lvl="4" indent="-317500" rtl="0">
              <a:spcBef>
                <a:spcPts val="1600"/>
              </a:spcBef>
              <a:spcAft>
                <a:spcPts val="0"/>
              </a:spcAft>
              <a:buClr>
                <a:schemeClr val="lt2"/>
              </a:buClr>
              <a:buSzPts val="1400"/>
              <a:buFont typeface="Roboto Condensed Light"/>
              <a:buAutoNum type="alphaLcPeriod"/>
              <a:defRPr>
                <a:solidFill>
                  <a:schemeClr val="lt2"/>
                </a:solidFill>
              </a:defRPr>
            </a:lvl5pPr>
            <a:lvl6pPr marL="2743200" lvl="5" indent="-317500" rtl="0">
              <a:spcBef>
                <a:spcPts val="1600"/>
              </a:spcBef>
              <a:spcAft>
                <a:spcPts val="0"/>
              </a:spcAft>
              <a:buClr>
                <a:schemeClr val="lt2"/>
              </a:buClr>
              <a:buSzPts val="1400"/>
              <a:buFont typeface="Roboto Condensed Light"/>
              <a:buAutoNum type="romanLcPeriod"/>
              <a:defRPr>
                <a:solidFill>
                  <a:schemeClr val="lt2"/>
                </a:solidFill>
              </a:defRPr>
            </a:lvl6pPr>
            <a:lvl7pPr marL="3200400" lvl="6" indent="-317500" rtl="0">
              <a:spcBef>
                <a:spcPts val="1600"/>
              </a:spcBef>
              <a:spcAft>
                <a:spcPts val="0"/>
              </a:spcAft>
              <a:buClr>
                <a:schemeClr val="lt2"/>
              </a:buClr>
              <a:buSzPts val="1400"/>
              <a:buFont typeface="Roboto Condensed Light"/>
              <a:buAutoNum type="arabicPeriod"/>
              <a:defRPr>
                <a:solidFill>
                  <a:schemeClr val="lt2"/>
                </a:solidFill>
              </a:defRPr>
            </a:lvl7pPr>
            <a:lvl8pPr marL="3657600" lvl="7" indent="-317500" rtl="0">
              <a:spcBef>
                <a:spcPts val="1600"/>
              </a:spcBef>
              <a:spcAft>
                <a:spcPts val="0"/>
              </a:spcAft>
              <a:buClr>
                <a:schemeClr val="lt2"/>
              </a:buClr>
              <a:buSzPts val="1400"/>
              <a:buFont typeface="Roboto Condensed Light"/>
              <a:buAutoNum type="alphaLcPeriod"/>
              <a:defRPr>
                <a:solidFill>
                  <a:schemeClr val="lt2"/>
                </a:solidFill>
              </a:defRPr>
            </a:lvl8pPr>
            <a:lvl9pPr marL="4114800" lvl="8" indent="-317500" rtl="0">
              <a:spcBef>
                <a:spcPts val="1600"/>
              </a:spcBef>
              <a:spcAft>
                <a:spcPts val="1600"/>
              </a:spcAft>
              <a:buClr>
                <a:schemeClr val="lt2"/>
              </a:buClr>
              <a:buSzPts val="1400"/>
              <a:buFont typeface="Roboto Condensed Light"/>
              <a:buAutoNum type="romanLcPeriod"/>
              <a:defRPr>
                <a:solidFill>
                  <a:schemeClr val="lt2"/>
                </a:solidFill>
              </a:defRPr>
            </a:lvl9pPr>
          </a:lstStyle>
          <a:p>
            <a:endParaRPr/>
          </a:p>
        </p:txBody>
      </p:sp>
      <p:sp>
        <p:nvSpPr>
          <p:cNvPr id="43" name="Google Shape;43;p5"/>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4" name="Google Shape;44;p5"/>
          <p:cNvSpPr txBox="1">
            <a:spLocks noGrp="1"/>
          </p:cNvSpPr>
          <p:nvPr>
            <p:ph type="body" idx="2"/>
          </p:nvPr>
        </p:nvSpPr>
        <p:spPr>
          <a:xfrm>
            <a:off x="5294492" y="2281054"/>
            <a:ext cx="2549400" cy="15759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Clr>
                <a:schemeClr val="lt2"/>
              </a:buClr>
              <a:buSzPts val="1400"/>
              <a:buFont typeface="Pompiere"/>
              <a:buAutoNum type="arabicPeriod"/>
              <a:defRPr>
                <a:solidFill>
                  <a:schemeClr val="lt2"/>
                </a:solidFill>
              </a:defRPr>
            </a:lvl1pPr>
            <a:lvl2pPr marL="914400" lvl="1" indent="-317500" rtl="0">
              <a:spcBef>
                <a:spcPts val="1600"/>
              </a:spcBef>
              <a:spcAft>
                <a:spcPts val="0"/>
              </a:spcAft>
              <a:buClr>
                <a:schemeClr val="lt2"/>
              </a:buClr>
              <a:buSzPts val="1400"/>
              <a:buFont typeface="Roboto Condensed Light"/>
              <a:buAutoNum type="alphaLcPeriod"/>
              <a:defRPr>
                <a:solidFill>
                  <a:schemeClr val="lt2"/>
                </a:solidFill>
              </a:defRPr>
            </a:lvl2pPr>
            <a:lvl3pPr marL="1371600" lvl="2" indent="-317500" rtl="0">
              <a:spcBef>
                <a:spcPts val="1600"/>
              </a:spcBef>
              <a:spcAft>
                <a:spcPts val="0"/>
              </a:spcAft>
              <a:buClr>
                <a:schemeClr val="lt2"/>
              </a:buClr>
              <a:buSzPts val="1400"/>
              <a:buFont typeface="Roboto Condensed Light"/>
              <a:buAutoNum type="romanLcPeriod"/>
              <a:defRPr>
                <a:solidFill>
                  <a:schemeClr val="lt2"/>
                </a:solidFill>
              </a:defRPr>
            </a:lvl3pPr>
            <a:lvl4pPr marL="1828800" lvl="3" indent="-317500" rtl="0">
              <a:spcBef>
                <a:spcPts val="1600"/>
              </a:spcBef>
              <a:spcAft>
                <a:spcPts val="0"/>
              </a:spcAft>
              <a:buClr>
                <a:schemeClr val="lt2"/>
              </a:buClr>
              <a:buSzPts val="1400"/>
              <a:buFont typeface="Roboto Condensed Light"/>
              <a:buAutoNum type="arabicPeriod"/>
              <a:defRPr>
                <a:solidFill>
                  <a:schemeClr val="lt2"/>
                </a:solidFill>
              </a:defRPr>
            </a:lvl4pPr>
            <a:lvl5pPr marL="2286000" lvl="4" indent="-317500" rtl="0">
              <a:spcBef>
                <a:spcPts val="1600"/>
              </a:spcBef>
              <a:spcAft>
                <a:spcPts val="0"/>
              </a:spcAft>
              <a:buClr>
                <a:schemeClr val="lt2"/>
              </a:buClr>
              <a:buSzPts val="1400"/>
              <a:buFont typeface="Roboto Condensed Light"/>
              <a:buAutoNum type="alphaLcPeriod"/>
              <a:defRPr>
                <a:solidFill>
                  <a:schemeClr val="lt2"/>
                </a:solidFill>
              </a:defRPr>
            </a:lvl5pPr>
            <a:lvl6pPr marL="2743200" lvl="5" indent="-317500" rtl="0">
              <a:spcBef>
                <a:spcPts val="1600"/>
              </a:spcBef>
              <a:spcAft>
                <a:spcPts val="0"/>
              </a:spcAft>
              <a:buClr>
                <a:schemeClr val="lt2"/>
              </a:buClr>
              <a:buSzPts val="1400"/>
              <a:buFont typeface="Roboto Condensed Light"/>
              <a:buAutoNum type="romanLcPeriod"/>
              <a:defRPr>
                <a:solidFill>
                  <a:schemeClr val="lt2"/>
                </a:solidFill>
              </a:defRPr>
            </a:lvl6pPr>
            <a:lvl7pPr marL="3200400" lvl="6" indent="-317500" rtl="0">
              <a:spcBef>
                <a:spcPts val="1600"/>
              </a:spcBef>
              <a:spcAft>
                <a:spcPts val="0"/>
              </a:spcAft>
              <a:buClr>
                <a:schemeClr val="lt2"/>
              </a:buClr>
              <a:buSzPts val="1400"/>
              <a:buFont typeface="Roboto Condensed Light"/>
              <a:buAutoNum type="arabicPeriod"/>
              <a:defRPr>
                <a:solidFill>
                  <a:schemeClr val="lt2"/>
                </a:solidFill>
              </a:defRPr>
            </a:lvl7pPr>
            <a:lvl8pPr marL="3657600" lvl="7" indent="-317500" rtl="0">
              <a:spcBef>
                <a:spcPts val="1600"/>
              </a:spcBef>
              <a:spcAft>
                <a:spcPts val="0"/>
              </a:spcAft>
              <a:buClr>
                <a:schemeClr val="lt2"/>
              </a:buClr>
              <a:buSzPts val="1400"/>
              <a:buFont typeface="Roboto Condensed Light"/>
              <a:buAutoNum type="alphaLcPeriod"/>
              <a:defRPr>
                <a:solidFill>
                  <a:schemeClr val="lt2"/>
                </a:solidFill>
              </a:defRPr>
            </a:lvl8pPr>
            <a:lvl9pPr marL="4114800" lvl="8" indent="-317500" rtl="0">
              <a:spcBef>
                <a:spcPts val="1600"/>
              </a:spcBef>
              <a:spcAft>
                <a:spcPts val="1600"/>
              </a:spcAft>
              <a:buClr>
                <a:schemeClr val="lt2"/>
              </a:buClr>
              <a:buSzPts val="1400"/>
              <a:buFont typeface="Roboto Condensed Light"/>
              <a:buAutoNum type="romanLcPeriod"/>
              <a:defRPr>
                <a:solidFill>
                  <a:schemeClr val="lt2"/>
                </a:solidFill>
              </a:defRPr>
            </a:lvl9pPr>
          </a:lstStyle>
          <a:p>
            <a:endParaRPr/>
          </a:p>
        </p:txBody>
      </p:sp>
      <p:sp>
        <p:nvSpPr>
          <p:cNvPr id="45" name="Google Shape;45;p5"/>
          <p:cNvSpPr txBox="1">
            <a:spLocks noGrp="1"/>
          </p:cNvSpPr>
          <p:nvPr>
            <p:ph type="subTitle" idx="3"/>
          </p:nvPr>
        </p:nvSpPr>
        <p:spPr>
          <a:xfrm>
            <a:off x="1300108" y="1894000"/>
            <a:ext cx="2549400" cy="339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lt2"/>
              </a:buClr>
              <a:buSzPts val="2500"/>
              <a:buFont typeface="Rajdhani"/>
              <a:buNone/>
              <a:defRPr sz="2000">
                <a:solidFill>
                  <a:schemeClr val="lt2"/>
                </a:solidFill>
                <a:latin typeface="Rajdhani"/>
                <a:ea typeface="Rajdhani"/>
                <a:cs typeface="Rajdhani"/>
                <a:sym typeface="Rajdhani"/>
              </a:defRPr>
            </a:lvl1pPr>
            <a:lvl2pPr lvl="1" algn="ctr" rtl="0">
              <a:lnSpc>
                <a:spcPct val="100000"/>
              </a:lnSpc>
              <a:spcBef>
                <a:spcPts val="0"/>
              </a:spcBef>
              <a:spcAft>
                <a:spcPts val="0"/>
              </a:spcAft>
              <a:buClr>
                <a:schemeClr val="lt2"/>
              </a:buClr>
              <a:buSzPts val="2100"/>
              <a:buFont typeface="Rajdhani"/>
              <a:buNone/>
              <a:defRPr sz="2100">
                <a:solidFill>
                  <a:schemeClr val="lt2"/>
                </a:solidFill>
                <a:latin typeface="Rajdhani"/>
                <a:ea typeface="Rajdhani"/>
                <a:cs typeface="Rajdhani"/>
                <a:sym typeface="Rajdhani"/>
              </a:defRPr>
            </a:lvl2pPr>
            <a:lvl3pPr lvl="2" algn="ctr" rtl="0">
              <a:lnSpc>
                <a:spcPct val="100000"/>
              </a:lnSpc>
              <a:spcBef>
                <a:spcPts val="0"/>
              </a:spcBef>
              <a:spcAft>
                <a:spcPts val="0"/>
              </a:spcAft>
              <a:buClr>
                <a:schemeClr val="lt2"/>
              </a:buClr>
              <a:buSzPts val="2100"/>
              <a:buFont typeface="Rajdhani"/>
              <a:buNone/>
              <a:defRPr sz="2100">
                <a:solidFill>
                  <a:schemeClr val="lt2"/>
                </a:solidFill>
                <a:latin typeface="Rajdhani"/>
                <a:ea typeface="Rajdhani"/>
                <a:cs typeface="Rajdhani"/>
                <a:sym typeface="Rajdhani"/>
              </a:defRPr>
            </a:lvl3pPr>
            <a:lvl4pPr lvl="3" algn="ctr" rtl="0">
              <a:lnSpc>
                <a:spcPct val="100000"/>
              </a:lnSpc>
              <a:spcBef>
                <a:spcPts val="0"/>
              </a:spcBef>
              <a:spcAft>
                <a:spcPts val="0"/>
              </a:spcAft>
              <a:buClr>
                <a:schemeClr val="lt2"/>
              </a:buClr>
              <a:buSzPts val="2100"/>
              <a:buFont typeface="Rajdhani"/>
              <a:buNone/>
              <a:defRPr sz="2100">
                <a:solidFill>
                  <a:schemeClr val="lt2"/>
                </a:solidFill>
                <a:latin typeface="Rajdhani"/>
                <a:ea typeface="Rajdhani"/>
                <a:cs typeface="Rajdhani"/>
                <a:sym typeface="Rajdhani"/>
              </a:defRPr>
            </a:lvl4pPr>
            <a:lvl5pPr lvl="4" algn="ctr" rtl="0">
              <a:lnSpc>
                <a:spcPct val="100000"/>
              </a:lnSpc>
              <a:spcBef>
                <a:spcPts val="0"/>
              </a:spcBef>
              <a:spcAft>
                <a:spcPts val="0"/>
              </a:spcAft>
              <a:buClr>
                <a:schemeClr val="lt2"/>
              </a:buClr>
              <a:buSzPts val="2100"/>
              <a:buFont typeface="Rajdhani"/>
              <a:buNone/>
              <a:defRPr sz="2100">
                <a:solidFill>
                  <a:schemeClr val="lt2"/>
                </a:solidFill>
                <a:latin typeface="Rajdhani"/>
                <a:ea typeface="Rajdhani"/>
                <a:cs typeface="Rajdhani"/>
                <a:sym typeface="Rajdhani"/>
              </a:defRPr>
            </a:lvl5pPr>
            <a:lvl6pPr lvl="5" algn="ctr" rtl="0">
              <a:lnSpc>
                <a:spcPct val="100000"/>
              </a:lnSpc>
              <a:spcBef>
                <a:spcPts val="0"/>
              </a:spcBef>
              <a:spcAft>
                <a:spcPts val="0"/>
              </a:spcAft>
              <a:buClr>
                <a:schemeClr val="lt2"/>
              </a:buClr>
              <a:buSzPts val="2100"/>
              <a:buFont typeface="Rajdhani"/>
              <a:buNone/>
              <a:defRPr sz="2100">
                <a:solidFill>
                  <a:schemeClr val="lt2"/>
                </a:solidFill>
                <a:latin typeface="Rajdhani"/>
                <a:ea typeface="Rajdhani"/>
                <a:cs typeface="Rajdhani"/>
                <a:sym typeface="Rajdhani"/>
              </a:defRPr>
            </a:lvl6pPr>
            <a:lvl7pPr lvl="6" algn="ctr" rtl="0">
              <a:lnSpc>
                <a:spcPct val="100000"/>
              </a:lnSpc>
              <a:spcBef>
                <a:spcPts val="0"/>
              </a:spcBef>
              <a:spcAft>
                <a:spcPts val="0"/>
              </a:spcAft>
              <a:buClr>
                <a:schemeClr val="lt2"/>
              </a:buClr>
              <a:buSzPts val="2100"/>
              <a:buFont typeface="Rajdhani"/>
              <a:buNone/>
              <a:defRPr sz="2100">
                <a:solidFill>
                  <a:schemeClr val="lt2"/>
                </a:solidFill>
                <a:latin typeface="Rajdhani"/>
                <a:ea typeface="Rajdhani"/>
                <a:cs typeface="Rajdhani"/>
                <a:sym typeface="Rajdhani"/>
              </a:defRPr>
            </a:lvl7pPr>
            <a:lvl8pPr lvl="7" algn="ctr" rtl="0">
              <a:lnSpc>
                <a:spcPct val="100000"/>
              </a:lnSpc>
              <a:spcBef>
                <a:spcPts val="0"/>
              </a:spcBef>
              <a:spcAft>
                <a:spcPts val="0"/>
              </a:spcAft>
              <a:buClr>
                <a:schemeClr val="lt2"/>
              </a:buClr>
              <a:buSzPts val="2100"/>
              <a:buFont typeface="Rajdhani"/>
              <a:buNone/>
              <a:defRPr sz="2100">
                <a:solidFill>
                  <a:schemeClr val="lt2"/>
                </a:solidFill>
                <a:latin typeface="Rajdhani"/>
                <a:ea typeface="Rajdhani"/>
                <a:cs typeface="Rajdhani"/>
                <a:sym typeface="Rajdhani"/>
              </a:defRPr>
            </a:lvl8pPr>
            <a:lvl9pPr lvl="8" algn="ctr" rtl="0">
              <a:lnSpc>
                <a:spcPct val="100000"/>
              </a:lnSpc>
              <a:spcBef>
                <a:spcPts val="0"/>
              </a:spcBef>
              <a:spcAft>
                <a:spcPts val="0"/>
              </a:spcAft>
              <a:buClr>
                <a:schemeClr val="lt2"/>
              </a:buClr>
              <a:buSzPts val="2100"/>
              <a:buFont typeface="Rajdhani"/>
              <a:buNone/>
              <a:defRPr sz="2100">
                <a:solidFill>
                  <a:schemeClr val="lt2"/>
                </a:solidFill>
                <a:latin typeface="Rajdhani"/>
                <a:ea typeface="Rajdhani"/>
                <a:cs typeface="Rajdhani"/>
                <a:sym typeface="Rajdhani"/>
              </a:defRPr>
            </a:lvl9pPr>
          </a:lstStyle>
          <a:p>
            <a:endParaRPr/>
          </a:p>
        </p:txBody>
      </p:sp>
      <p:sp>
        <p:nvSpPr>
          <p:cNvPr id="46" name="Google Shape;46;p5"/>
          <p:cNvSpPr txBox="1">
            <a:spLocks noGrp="1"/>
          </p:cNvSpPr>
          <p:nvPr>
            <p:ph type="subTitle" idx="4"/>
          </p:nvPr>
        </p:nvSpPr>
        <p:spPr>
          <a:xfrm>
            <a:off x="5294446" y="1894025"/>
            <a:ext cx="2549400" cy="339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lt2"/>
              </a:buClr>
              <a:buSzPts val="2500"/>
              <a:buFont typeface="Rajdhani"/>
              <a:buNone/>
              <a:defRPr sz="2000">
                <a:solidFill>
                  <a:schemeClr val="lt2"/>
                </a:solidFill>
                <a:latin typeface="Rajdhani"/>
                <a:ea typeface="Rajdhani"/>
                <a:cs typeface="Rajdhani"/>
                <a:sym typeface="Rajdhani"/>
              </a:defRPr>
            </a:lvl1pPr>
            <a:lvl2pPr lvl="1" algn="ctr" rtl="0">
              <a:lnSpc>
                <a:spcPct val="100000"/>
              </a:lnSpc>
              <a:spcBef>
                <a:spcPts val="0"/>
              </a:spcBef>
              <a:spcAft>
                <a:spcPts val="0"/>
              </a:spcAft>
              <a:buClr>
                <a:schemeClr val="lt2"/>
              </a:buClr>
              <a:buSzPts val="2100"/>
              <a:buFont typeface="Rajdhani"/>
              <a:buNone/>
              <a:defRPr sz="2100">
                <a:solidFill>
                  <a:schemeClr val="lt2"/>
                </a:solidFill>
                <a:latin typeface="Rajdhani"/>
                <a:ea typeface="Rajdhani"/>
                <a:cs typeface="Rajdhani"/>
                <a:sym typeface="Rajdhani"/>
              </a:defRPr>
            </a:lvl2pPr>
            <a:lvl3pPr lvl="2" algn="ctr" rtl="0">
              <a:lnSpc>
                <a:spcPct val="100000"/>
              </a:lnSpc>
              <a:spcBef>
                <a:spcPts val="0"/>
              </a:spcBef>
              <a:spcAft>
                <a:spcPts val="0"/>
              </a:spcAft>
              <a:buClr>
                <a:schemeClr val="lt2"/>
              </a:buClr>
              <a:buSzPts val="2100"/>
              <a:buFont typeface="Rajdhani"/>
              <a:buNone/>
              <a:defRPr sz="2100">
                <a:solidFill>
                  <a:schemeClr val="lt2"/>
                </a:solidFill>
                <a:latin typeface="Rajdhani"/>
                <a:ea typeface="Rajdhani"/>
                <a:cs typeface="Rajdhani"/>
                <a:sym typeface="Rajdhani"/>
              </a:defRPr>
            </a:lvl3pPr>
            <a:lvl4pPr lvl="3" algn="ctr" rtl="0">
              <a:lnSpc>
                <a:spcPct val="100000"/>
              </a:lnSpc>
              <a:spcBef>
                <a:spcPts val="0"/>
              </a:spcBef>
              <a:spcAft>
                <a:spcPts val="0"/>
              </a:spcAft>
              <a:buClr>
                <a:schemeClr val="lt2"/>
              </a:buClr>
              <a:buSzPts val="2100"/>
              <a:buFont typeface="Rajdhani"/>
              <a:buNone/>
              <a:defRPr sz="2100">
                <a:solidFill>
                  <a:schemeClr val="lt2"/>
                </a:solidFill>
                <a:latin typeface="Rajdhani"/>
                <a:ea typeface="Rajdhani"/>
                <a:cs typeface="Rajdhani"/>
                <a:sym typeface="Rajdhani"/>
              </a:defRPr>
            </a:lvl4pPr>
            <a:lvl5pPr lvl="4" algn="ctr" rtl="0">
              <a:lnSpc>
                <a:spcPct val="100000"/>
              </a:lnSpc>
              <a:spcBef>
                <a:spcPts val="0"/>
              </a:spcBef>
              <a:spcAft>
                <a:spcPts val="0"/>
              </a:spcAft>
              <a:buClr>
                <a:schemeClr val="lt2"/>
              </a:buClr>
              <a:buSzPts val="2100"/>
              <a:buFont typeface="Rajdhani"/>
              <a:buNone/>
              <a:defRPr sz="2100">
                <a:solidFill>
                  <a:schemeClr val="lt2"/>
                </a:solidFill>
                <a:latin typeface="Rajdhani"/>
                <a:ea typeface="Rajdhani"/>
                <a:cs typeface="Rajdhani"/>
                <a:sym typeface="Rajdhani"/>
              </a:defRPr>
            </a:lvl5pPr>
            <a:lvl6pPr lvl="5" algn="ctr" rtl="0">
              <a:lnSpc>
                <a:spcPct val="100000"/>
              </a:lnSpc>
              <a:spcBef>
                <a:spcPts val="0"/>
              </a:spcBef>
              <a:spcAft>
                <a:spcPts val="0"/>
              </a:spcAft>
              <a:buClr>
                <a:schemeClr val="lt2"/>
              </a:buClr>
              <a:buSzPts val="2100"/>
              <a:buFont typeface="Rajdhani"/>
              <a:buNone/>
              <a:defRPr sz="2100">
                <a:solidFill>
                  <a:schemeClr val="lt2"/>
                </a:solidFill>
                <a:latin typeface="Rajdhani"/>
                <a:ea typeface="Rajdhani"/>
                <a:cs typeface="Rajdhani"/>
                <a:sym typeface="Rajdhani"/>
              </a:defRPr>
            </a:lvl6pPr>
            <a:lvl7pPr lvl="6" algn="ctr" rtl="0">
              <a:lnSpc>
                <a:spcPct val="100000"/>
              </a:lnSpc>
              <a:spcBef>
                <a:spcPts val="0"/>
              </a:spcBef>
              <a:spcAft>
                <a:spcPts val="0"/>
              </a:spcAft>
              <a:buClr>
                <a:schemeClr val="lt2"/>
              </a:buClr>
              <a:buSzPts val="2100"/>
              <a:buFont typeface="Rajdhani"/>
              <a:buNone/>
              <a:defRPr sz="2100">
                <a:solidFill>
                  <a:schemeClr val="lt2"/>
                </a:solidFill>
                <a:latin typeface="Rajdhani"/>
                <a:ea typeface="Rajdhani"/>
                <a:cs typeface="Rajdhani"/>
                <a:sym typeface="Rajdhani"/>
              </a:defRPr>
            </a:lvl7pPr>
            <a:lvl8pPr lvl="7" algn="ctr" rtl="0">
              <a:lnSpc>
                <a:spcPct val="100000"/>
              </a:lnSpc>
              <a:spcBef>
                <a:spcPts val="0"/>
              </a:spcBef>
              <a:spcAft>
                <a:spcPts val="0"/>
              </a:spcAft>
              <a:buClr>
                <a:schemeClr val="lt2"/>
              </a:buClr>
              <a:buSzPts val="2100"/>
              <a:buFont typeface="Rajdhani"/>
              <a:buNone/>
              <a:defRPr sz="2100">
                <a:solidFill>
                  <a:schemeClr val="lt2"/>
                </a:solidFill>
                <a:latin typeface="Rajdhani"/>
                <a:ea typeface="Rajdhani"/>
                <a:cs typeface="Rajdhani"/>
                <a:sym typeface="Rajdhani"/>
              </a:defRPr>
            </a:lvl8pPr>
            <a:lvl9pPr lvl="8" algn="ctr" rtl="0">
              <a:lnSpc>
                <a:spcPct val="100000"/>
              </a:lnSpc>
              <a:spcBef>
                <a:spcPts val="0"/>
              </a:spcBef>
              <a:spcAft>
                <a:spcPts val="0"/>
              </a:spcAft>
              <a:buClr>
                <a:schemeClr val="lt2"/>
              </a:buClr>
              <a:buSzPts val="2100"/>
              <a:buFont typeface="Rajdhani"/>
              <a:buNone/>
              <a:defRPr sz="2100">
                <a:solidFill>
                  <a:schemeClr val="lt2"/>
                </a:solidFill>
                <a:latin typeface="Rajdhani"/>
                <a:ea typeface="Rajdhani"/>
                <a:cs typeface="Rajdhani"/>
                <a:sym typeface="Rajdhan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
        <p:cNvGrpSpPr/>
        <p:nvPr/>
      </p:nvGrpSpPr>
      <p:grpSpPr>
        <a:xfrm>
          <a:off x="0" y="0"/>
          <a:ext cx="0" cy="0"/>
          <a:chOff x="0" y="0"/>
          <a:chExt cx="0" cy="0"/>
        </a:xfrm>
      </p:grpSpPr>
    </p:spTree>
    <p:extLst>
      <p:ext uri="{BB962C8B-B14F-4D97-AF65-F5344CB8AC3E}">
        <p14:creationId xmlns:p14="http://schemas.microsoft.com/office/powerpoint/2010/main" val="24159959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29"/>
        <p:cNvGrpSpPr/>
        <p:nvPr/>
      </p:nvGrpSpPr>
      <p:grpSpPr>
        <a:xfrm>
          <a:off x="0" y="0"/>
          <a:ext cx="0" cy="0"/>
          <a:chOff x="0" y="0"/>
          <a:chExt cx="0" cy="0"/>
        </a:xfrm>
      </p:grpSpPr>
      <p:sp>
        <p:nvSpPr>
          <p:cNvPr id="130" name="Google Shape;130;p15"/>
          <p:cNvSpPr/>
          <p:nvPr/>
        </p:nvSpPr>
        <p:spPr>
          <a:xfrm>
            <a:off x="1029517" y="1146492"/>
            <a:ext cx="7669181" cy="2941023"/>
          </a:xfrm>
          <a:custGeom>
            <a:avLst/>
            <a:gdLst/>
            <a:ahLst/>
            <a:cxnLst/>
            <a:rect l="l" t="t" r="r" b="b"/>
            <a:pathLst>
              <a:path w="116081" h="34956" extrusionOk="0">
                <a:moveTo>
                  <a:pt x="0" y="0"/>
                </a:moveTo>
                <a:lnTo>
                  <a:pt x="0" y="34956"/>
                </a:lnTo>
                <a:lnTo>
                  <a:pt x="116081" y="34956"/>
                </a:lnTo>
                <a:lnTo>
                  <a:pt x="116081" y="0"/>
                </a:lnTo>
                <a:close/>
              </a:path>
            </a:pathLst>
          </a:custGeom>
          <a:solidFill>
            <a:srgbClr val="DBE0DF">
              <a:alpha val="883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15"/>
          <p:cNvSpPr/>
          <p:nvPr/>
        </p:nvSpPr>
        <p:spPr>
          <a:xfrm>
            <a:off x="521442" y="1093921"/>
            <a:ext cx="8046458" cy="2897260"/>
          </a:xfrm>
          <a:custGeom>
            <a:avLst/>
            <a:gdLst/>
            <a:ahLst/>
            <a:cxnLst/>
            <a:rect l="l" t="t" r="r" b="b"/>
            <a:pathLst>
              <a:path w="116081" h="34956" extrusionOk="0">
                <a:moveTo>
                  <a:pt x="0" y="0"/>
                </a:moveTo>
                <a:lnTo>
                  <a:pt x="0" y="34956"/>
                </a:lnTo>
                <a:lnTo>
                  <a:pt x="116081" y="34956"/>
                </a:lnTo>
                <a:lnTo>
                  <a:pt x="11608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15"/>
          <p:cNvSpPr/>
          <p:nvPr/>
        </p:nvSpPr>
        <p:spPr>
          <a:xfrm>
            <a:off x="242726" y="699463"/>
            <a:ext cx="767762" cy="728277"/>
          </a:xfrm>
          <a:custGeom>
            <a:avLst/>
            <a:gdLst/>
            <a:ahLst/>
            <a:cxnLst/>
            <a:rect l="l" t="t" r="r" b="b"/>
            <a:pathLst>
              <a:path w="11076" h="13936" extrusionOk="0">
                <a:moveTo>
                  <a:pt x="2651" y="1549"/>
                </a:moveTo>
                <a:lnTo>
                  <a:pt x="2651" y="1549"/>
                </a:lnTo>
                <a:cubicBezTo>
                  <a:pt x="2644" y="1564"/>
                  <a:pt x="2638" y="1579"/>
                  <a:pt x="2632" y="1593"/>
                </a:cubicBezTo>
                <a:lnTo>
                  <a:pt x="2632" y="1593"/>
                </a:lnTo>
                <a:cubicBezTo>
                  <a:pt x="2624" y="1609"/>
                  <a:pt x="2616" y="1624"/>
                  <a:pt x="2608" y="1639"/>
                </a:cubicBezTo>
                <a:lnTo>
                  <a:pt x="2608" y="1639"/>
                </a:lnTo>
                <a:cubicBezTo>
                  <a:pt x="2621" y="1611"/>
                  <a:pt x="2634" y="1581"/>
                  <a:pt x="2651" y="1549"/>
                </a:cubicBezTo>
                <a:close/>
                <a:moveTo>
                  <a:pt x="2550" y="1775"/>
                </a:moveTo>
                <a:cubicBezTo>
                  <a:pt x="2547" y="1782"/>
                  <a:pt x="2544" y="1788"/>
                  <a:pt x="2541" y="1795"/>
                </a:cubicBezTo>
                <a:lnTo>
                  <a:pt x="2541" y="1795"/>
                </a:lnTo>
                <a:cubicBezTo>
                  <a:pt x="2544" y="1789"/>
                  <a:pt x="2548" y="1782"/>
                  <a:pt x="2550" y="1775"/>
                </a:cubicBezTo>
                <a:close/>
                <a:moveTo>
                  <a:pt x="2541" y="1795"/>
                </a:moveTo>
                <a:cubicBezTo>
                  <a:pt x="2533" y="1809"/>
                  <a:pt x="2525" y="1821"/>
                  <a:pt x="2525" y="1828"/>
                </a:cubicBezTo>
                <a:cubicBezTo>
                  <a:pt x="2530" y="1817"/>
                  <a:pt x="2536" y="1806"/>
                  <a:pt x="2541" y="1795"/>
                </a:cubicBezTo>
                <a:close/>
                <a:moveTo>
                  <a:pt x="2445" y="1935"/>
                </a:moveTo>
                <a:cubicBezTo>
                  <a:pt x="2444" y="1937"/>
                  <a:pt x="2442" y="1938"/>
                  <a:pt x="2441" y="1940"/>
                </a:cubicBezTo>
                <a:cubicBezTo>
                  <a:pt x="2443" y="1939"/>
                  <a:pt x="2444" y="1937"/>
                  <a:pt x="2445" y="1935"/>
                </a:cubicBezTo>
                <a:close/>
                <a:moveTo>
                  <a:pt x="2232" y="2302"/>
                </a:moveTo>
                <a:cubicBezTo>
                  <a:pt x="2325" y="2432"/>
                  <a:pt x="2396" y="2528"/>
                  <a:pt x="2447" y="2592"/>
                </a:cubicBezTo>
                <a:lnTo>
                  <a:pt x="2447" y="2592"/>
                </a:lnTo>
                <a:cubicBezTo>
                  <a:pt x="2395" y="2520"/>
                  <a:pt x="2323" y="2424"/>
                  <a:pt x="2232" y="2302"/>
                </a:cubicBezTo>
                <a:close/>
                <a:moveTo>
                  <a:pt x="2079" y="2581"/>
                </a:moveTo>
                <a:cubicBezTo>
                  <a:pt x="2210" y="2657"/>
                  <a:pt x="2314" y="2717"/>
                  <a:pt x="2391" y="2759"/>
                </a:cubicBezTo>
                <a:lnTo>
                  <a:pt x="2391" y="2759"/>
                </a:lnTo>
                <a:cubicBezTo>
                  <a:pt x="2314" y="2714"/>
                  <a:pt x="2210" y="2654"/>
                  <a:pt x="2079" y="2581"/>
                </a:cubicBezTo>
                <a:close/>
                <a:moveTo>
                  <a:pt x="2051" y="2665"/>
                </a:moveTo>
                <a:cubicBezTo>
                  <a:pt x="2255" y="2759"/>
                  <a:pt x="2395" y="2820"/>
                  <a:pt x="2474" y="2850"/>
                </a:cubicBezTo>
                <a:lnTo>
                  <a:pt x="2474" y="2850"/>
                </a:lnTo>
                <a:cubicBezTo>
                  <a:pt x="2398" y="2815"/>
                  <a:pt x="2255" y="2755"/>
                  <a:pt x="2051" y="2665"/>
                </a:cubicBezTo>
                <a:close/>
                <a:moveTo>
                  <a:pt x="10518" y="10518"/>
                </a:moveTo>
                <a:cubicBezTo>
                  <a:pt x="10479" y="10530"/>
                  <a:pt x="10446" y="10540"/>
                  <a:pt x="10417" y="10549"/>
                </a:cubicBezTo>
                <a:lnTo>
                  <a:pt x="10417" y="10549"/>
                </a:lnTo>
                <a:cubicBezTo>
                  <a:pt x="10443" y="10542"/>
                  <a:pt x="10476" y="10531"/>
                  <a:pt x="10518" y="10518"/>
                </a:cubicBezTo>
                <a:close/>
                <a:moveTo>
                  <a:pt x="9756" y="11544"/>
                </a:moveTo>
                <a:lnTo>
                  <a:pt x="9756" y="11544"/>
                </a:lnTo>
                <a:cubicBezTo>
                  <a:pt x="9741" y="11582"/>
                  <a:pt x="9716" y="11625"/>
                  <a:pt x="9681" y="11648"/>
                </a:cubicBezTo>
                <a:lnTo>
                  <a:pt x="9756" y="11544"/>
                </a:lnTo>
                <a:close/>
                <a:moveTo>
                  <a:pt x="9158" y="11857"/>
                </a:moveTo>
                <a:cubicBezTo>
                  <a:pt x="9121" y="11867"/>
                  <a:pt x="9080" y="11879"/>
                  <a:pt x="9039" y="11893"/>
                </a:cubicBezTo>
                <a:lnTo>
                  <a:pt x="9039" y="11893"/>
                </a:lnTo>
                <a:cubicBezTo>
                  <a:pt x="9037" y="11894"/>
                  <a:pt x="9034" y="11894"/>
                  <a:pt x="9031" y="11895"/>
                </a:cubicBezTo>
                <a:lnTo>
                  <a:pt x="9031" y="11895"/>
                </a:lnTo>
                <a:cubicBezTo>
                  <a:pt x="9070" y="11871"/>
                  <a:pt x="9119" y="11859"/>
                  <a:pt x="9158" y="11857"/>
                </a:cubicBezTo>
                <a:close/>
                <a:moveTo>
                  <a:pt x="9189" y="11858"/>
                </a:moveTo>
                <a:cubicBezTo>
                  <a:pt x="9172" y="11862"/>
                  <a:pt x="9153" y="11866"/>
                  <a:pt x="9134" y="11871"/>
                </a:cubicBezTo>
                <a:lnTo>
                  <a:pt x="9134" y="11871"/>
                </a:lnTo>
                <a:cubicBezTo>
                  <a:pt x="9122" y="11872"/>
                  <a:pt x="9107" y="11876"/>
                  <a:pt x="9090" y="11882"/>
                </a:cubicBezTo>
                <a:lnTo>
                  <a:pt x="9090" y="11882"/>
                </a:lnTo>
                <a:cubicBezTo>
                  <a:pt x="9087" y="11883"/>
                  <a:pt x="9084" y="11884"/>
                  <a:pt x="9081" y="11885"/>
                </a:cubicBezTo>
                <a:lnTo>
                  <a:pt x="9081" y="11885"/>
                </a:lnTo>
                <a:cubicBezTo>
                  <a:pt x="9082" y="11885"/>
                  <a:pt x="9083" y="11884"/>
                  <a:pt x="9085" y="11884"/>
                </a:cubicBezTo>
                <a:lnTo>
                  <a:pt x="9085" y="11884"/>
                </a:lnTo>
                <a:cubicBezTo>
                  <a:pt x="9066" y="11891"/>
                  <a:pt x="9045" y="11899"/>
                  <a:pt x="9023" y="11906"/>
                </a:cubicBezTo>
                <a:lnTo>
                  <a:pt x="9023" y="11906"/>
                </a:lnTo>
                <a:cubicBezTo>
                  <a:pt x="9015" y="11906"/>
                  <a:pt x="9006" y="11908"/>
                  <a:pt x="8997" y="11909"/>
                </a:cubicBezTo>
                <a:lnTo>
                  <a:pt x="8997" y="11909"/>
                </a:lnTo>
                <a:cubicBezTo>
                  <a:pt x="9026" y="11900"/>
                  <a:pt x="9054" y="11892"/>
                  <a:pt x="9081" y="11885"/>
                </a:cubicBezTo>
                <a:lnTo>
                  <a:pt x="9081" y="11885"/>
                </a:lnTo>
                <a:cubicBezTo>
                  <a:pt x="9072" y="11886"/>
                  <a:pt x="9063" y="11888"/>
                  <a:pt x="9053" y="11890"/>
                </a:cubicBezTo>
                <a:lnTo>
                  <a:pt x="9053" y="11890"/>
                </a:lnTo>
                <a:cubicBezTo>
                  <a:pt x="9111" y="11872"/>
                  <a:pt x="9160" y="11862"/>
                  <a:pt x="9189" y="11858"/>
                </a:cubicBezTo>
                <a:close/>
                <a:moveTo>
                  <a:pt x="9031" y="11895"/>
                </a:moveTo>
                <a:cubicBezTo>
                  <a:pt x="9030" y="11896"/>
                  <a:pt x="9030" y="11896"/>
                  <a:pt x="9029" y="11897"/>
                </a:cubicBezTo>
                <a:lnTo>
                  <a:pt x="9029" y="11897"/>
                </a:lnTo>
                <a:cubicBezTo>
                  <a:pt x="9017" y="11901"/>
                  <a:pt x="9005" y="11905"/>
                  <a:pt x="8993" y="11909"/>
                </a:cubicBezTo>
                <a:lnTo>
                  <a:pt x="8993" y="11909"/>
                </a:lnTo>
                <a:cubicBezTo>
                  <a:pt x="8995" y="11909"/>
                  <a:pt x="8996" y="11909"/>
                  <a:pt x="8997" y="11909"/>
                </a:cubicBezTo>
                <a:lnTo>
                  <a:pt x="8997" y="11909"/>
                </a:lnTo>
                <a:cubicBezTo>
                  <a:pt x="8993" y="11910"/>
                  <a:pt x="8988" y="11912"/>
                  <a:pt x="8983" y="11913"/>
                </a:cubicBezTo>
                <a:cubicBezTo>
                  <a:pt x="8987" y="11912"/>
                  <a:pt x="8990" y="11911"/>
                  <a:pt x="8993" y="11909"/>
                </a:cubicBezTo>
                <a:lnTo>
                  <a:pt x="8993" y="11909"/>
                </a:lnTo>
                <a:cubicBezTo>
                  <a:pt x="8986" y="11910"/>
                  <a:pt x="8978" y="11912"/>
                  <a:pt x="8969" y="11913"/>
                </a:cubicBezTo>
                <a:cubicBezTo>
                  <a:pt x="8991" y="11906"/>
                  <a:pt x="9012" y="11900"/>
                  <a:pt x="9031" y="11895"/>
                </a:cubicBezTo>
                <a:close/>
                <a:moveTo>
                  <a:pt x="8858" y="11969"/>
                </a:moveTo>
                <a:cubicBezTo>
                  <a:pt x="8858" y="11969"/>
                  <a:pt x="8844" y="11969"/>
                  <a:pt x="8844" y="11983"/>
                </a:cubicBezTo>
                <a:cubicBezTo>
                  <a:pt x="8844" y="11983"/>
                  <a:pt x="8858" y="11983"/>
                  <a:pt x="8858" y="11969"/>
                </a:cubicBezTo>
                <a:close/>
                <a:moveTo>
                  <a:pt x="9048" y="11963"/>
                </a:moveTo>
                <a:lnTo>
                  <a:pt x="9048" y="11963"/>
                </a:lnTo>
                <a:cubicBezTo>
                  <a:pt x="9038" y="11971"/>
                  <a:pt x="9027" y="11980"/>
                  <a:pt x="9014" y="11988"/>
                </a:cubicBezTo>
                <a:lnTo>
                  <a:pt x="9014" y="11988"/>
                </a:lnTo>
                <a:cubicBezTo>
                  <a:pt x="9030" y="11979"/>
                  <a:pt x="9041" y="11971"/>
                  <a:pt x="9048" y="11963"/>
                </a:cubicBezTo>
                <a:close/>
                <a:moveTo>
                  <a:pt x="8690" y="11983"/>
                </a:moveTo>
                <a:cubicBezTo>
                  <a:pt x="8690" y="11997"/>
                  <a:pt x="8676" y="11997"/>
                  <a:pt x="8676" y="11997"/>
                </a:cubicBezTo>
                <a:cubicBezTo>
                  <a:pt x="8670" y="11998"/>
                  <a:pt x="8663" y="12000"/>
                  <a:pt x="8656" y="12002"/>
                </a:cubicBezTo>
                <a:lnTo>
                  <a:pt x="8656" y="12002"/>
                </a:lnTo>
                <a:cubicBezTo>
                  <a:pt x="8662" y="11999"/>
                  <a:pt x="8669" y="11997"/>
                  <a:pt x="8676" y="11997"/>
                </a:cubicBezTo>
                <a:lnTo>
                  <a:pt x="8634" y="11997"/>
                </a:lnTo>
                <a:cubicBezTo>
                  <a:pt x="8648" y="11983"/>
                  <a:pt x="8676" y="11983"/>
                  <a:pt x="8690" y="11983"/>
                </a:cubicBezTo>
                <a:close/>
                <a:moveTo>
                  <a:pt x="9014" y="11988"/>
                </a:moveTo>
                <a:cubicBezTo>
                  <a:pt x="9002" y="11995"/>
                  <a:pt x="8987" y="12003"/>
                  <a:pt x="8969" y="12011"/>
                </a:cubicBezTo>
                <a:cubicBezTo>
                  <a:pt x="8986" y="12004"/>
                  <a:pt x="9001" y="11996"/>
                  <a:pt x="9014" y="11988"/>
                </a:cubicBezTo>
                <a:close/>
                <a:moveTo>
                  <a:pt x="8704" y="11997"/>
                </a:moveTo>
                <a:cubicBezTo>
                  <a:pt x="8703" y="12002"/>
                  <a:pt x="8701" y="12006"/>
                  <a:pt x="8700" y="12011"/>
                </a:cubicBezTo>
                <a:lnTo>
                  <a:pt x="8700" y="12011"/>
                </a:lnTo>
                <a:cubicBezTo>
                  <a:pt x="8701" y="12011"/>
                  <a:pt x="8703" y="12011"/>
                  <a:pt x="8704" y="12011"/>
                </a:cubicBezTo>
                <a:lnTo>
                  <a:pt x="8704" y="11997"/>
                </a:lnTo>
                <a:close/>
                <a:moveTo>
                  <a:pt x="8625" y="12012"/>
                </a:moveTo>
                <a:cubicBezTo>
                  <a:pt x="8581" y="12026"/>
                  <a:pt x="8535" y="12043"/>
                  <a:pt x="8495" y="12053"/>
                </a:cubicBezTo>
                <a:lnTo>
                  <a:pt x="8565" y="12053"/>
                </a:lnTo>
                <a:cubicBezTo>
                  <a:pt x="8586" y="12047"/>
                  <a:pt x="8603" y="12040"/>
                  <a:pt x="8620" y="12033"/>
                </a:cubicBezTo>
                <a:lnTo>
                  <a:pt x="8620" y="12033"/>
                </a:lnTo>
                <a:cubicBezTo>
                  <a:pt x="8620" y="12034"/>
                  <a:pt x="8621" y="12036"/>
                  <a:pt x="8621" y="12039"/>
                </a:cubicBezTo>
                <a:cubicBezTo>
                  <a:pt x="8623" y="12036"/>
                  <a:pt x="8626" y="12032"/>
                  <a:pt x="8629" y="12029"/>
                </a:cubicBezTo>
                <a:lnTo>
                  <a:pt x="8629" y="12029"/>
                </a:lnTo>
                <a:cubicBezTo>
                  <a:pt x="8626" y="12030"/>
                  <a:pt x="8623" y="12031"/>
                  <a:pt x="8620" y="12033"/>
                </a:cubicBezTo>
                <a:lnTo>
                  <a:pt x="8620" y="12033"/>
                </a:lnTo>
                <a:cubicBezTo>
                  <a:pt x="8616" y="12025"/>
                  <a:pt x="8607" y="12025"/>
                  <a:pt x="8607" y="12025"/>
                </a:cubicBezTo>
                <a:cubicBezTo>
                  <a:pt x="8613" y="12025"/>
                  <a:pt x="8620" y="12018"/>
                  <a:pt x="8625" y="12012"/>
                </a:cubicBezTo>
                <a:close/>
                <a:moveTo>
                  <a:pt x="8621" y="12053"/>
                </a:moveTo>
                <a:cubicBezTo>
                  <a:pt x="8625" y="12053"/>
                  <a:pt x="8628" y="12054"/>
                  <a:pt x="8631" y="12056"/>
                </a:cubicBezTo>
                <a:lnTo>
                  <a:pt x="8631" y="12056"/>
                </a:lnTo>
                <a:cubicBezTo>
                  <a:pt x="8632" y="12055"/>
                  <a:pt x="8633" y="12054"/>
                  <a:pt x="8634" y="12053"/>
                </a:cubicBezTo>
                <a:close/>
                <a:moveTo>
                  <a:pt x="8651" y="12052"/>
                </a:moveTo>
                <a:cubicBezTo>
                  <a:pt x="8650" y="12052"/>
                  <a:pt x="8649" y="12053"/>
                  <a:pt x="8648" y="12053"/>
                </a:cubicBezTo>
                <a:cubicBezTo>
                  <a:pt x="8643" y="12053"/>
                  <a:pt x="8637" y="12055"/>
                  <a:pt x="8632" y="12057"/>
                </a:cubicBezTo>
                <a:lnTo>
                  <a:pt x="8632" y="12057"/>
                </a:lnTo>
                <a:cubicBezTo>
                  <a:pt x="8632" y="12057"/>
                  <a:pt x="8631" y="12057"/>
                  <a:pt x="8631" y="12056"/>
                </a:cubicBezTo>
                <a:lnTo>
                  <a:pt x="8631" y="12056"/>
                </a:lnTo>
                <a:cubicBezTo>
                  <a:pt x="8620" y="12066"/>
                  <a:pt x="8619" y="12066"/>
                  <a:pt x="8607" y="12066"/>
                </a:cubicBezTo>
                <a:lnTo>
                  <a:pt x="8621" y="12066"/>
                </a:lnTo>
                <a:cubicBezTo>
                  <a:pt x="8621" y="12066"/>
                  <a:pt x="8625" y="12062"/>
                  <a:pt x="8632" y="12057"/>
                </a:cubicBezTo>
                <a:lnTo>
                  <a:pt x="8632" y="12057"/>
                </a:lnTo>
                <a:cubicBezTo>
                  <a:pt x="8637" y="12062"/>
                  <a:pt x="8640" y="12066"/>
                  <a:pt x="8648" y="12066"/>
                </a:cubicBezTo>
                <a:cubicBezTo>
                  <a:pt x="8660" y="12075"/>
                  <a:pt x="8669" y="12084"/>
                  <a:pt x="8676" y="12093"/>
                </a:cubicBezTo>
                <a:lnTo>
                  <a:pt x="8676" y="12093"/>
                </a:lnTo>
                <a:cubicBezTo>
                  <a:pt x="8676" y="12075"/>
                  <a:pt x="8663" y="12063"/>
                  <a:pt x="8651" y="12052"/>
                </a:cubicBezTo>
                <a:close/>
                <a:moveTo>
                  <a:pt x="8118" y="12053"/>
                </a:moveTo>
                <a:lnTo>
                  <a:pt x="8118" y="12053"/>
                </a:lnTo>
                <a:cubicBezTo>
                  <a:pt x="8090" y="12066"/>
                  <a:pt x="8077" y="12094"/>
                  <a:pt x="8063" y="12094"/>
                </a:cubicBezTo>
                <a:cubicBezTo>
                  <a:pt x="8077" y="12066"/>
                  <a:pt x="8090" y="12066"/>
                  <a:pt x="8118" y="12053"/>
                </a:cubicBezTo>
                <a:close/>
                <a:moveTo>
                  <a:pt x="8188" y="12108"/>
                </a:moveTo>
                <a:cubicBezTo>
                  <a:pt x="8146" y="12108"/>
                  <a:pt x="8118" y="12108"/>
                  <a:pt x="8090" y="12122"/>
                </a:cubicBezTo>
                <a:lnTo>
                  <a:pt x="8160" y="12122"/>
                </a:lnTo>
                <a:lnTo>
                  <a:pt x="8188" y="12108"/>
                </a:lnTo>
                <a:close/>
                <a:moveTo>
                  <a:pt x="8146" y="12122"/>
                </a:moveTo>
                <a:cubicBezTo>
                  <a:pt x="8118" y="12122"/>
                  <a:pt x="8090" y="12122"/>
                  <a:pt x="8077" y="12136"/>
                </a:cubicBezTo>
                <a:cubicBezTo>
                  <a:pt x="8090" y="12122"/>
                  <a:pt x="8132" y="12122"/>
                  <a:pt x="8146" y="12122"/>
                </a:cubicBezTo>
                <a:close/>
                <a:moveTo>
                  <a:pt x="8789" y="12112"/>
                </a:moveTo>
                <a:lnTo>
                  <a:pt x="8789" y="12112"/>
                </a:lnTo>
                <a:cubicBezTo>
                  <a:pt x="8788" y="12138"/>
                  <a:pt x="8777" y="12169"/>
                  <a:pt x="8746" y="12206"/>
                </a:cubicBezTo>
                <a:cubicBezTo>
                  <a:pt x="8777" y="12169"/>
                  <a:pt x="8789" y="12137"/>
                  <a:pt x="8789" y="12112"/>
                </a:cubicBezTo>
                <a:close/>
                <a:moveTo>
                  <a:pt x="8043" y="12199"/>
                </a:moveTo>
                <a:cubicBezTo>
                  <a:pt x="8047" y="12199"/>
                  <a:pt x="8052" y="12200"/>
                  <a:pt x="8057" y="12202"/>
                </a:cubicBezTo>
                <a:lnTo>
                  <a:pt x="8057" y="12202"/>
                </a:lnTo>
                <a:cubicBezTo>
                  <a:pt x="8053" y="12201"/>
                  <a:pt x="8049" y="12200"/>
                  <a:pt x="8044" y="12200"/>
                </a:cubicBezTo>
                <a:cubicBezTo>
                  <a:pt x="8037" y="12200"/>
                  <a:pt x="8029" y="12202"/>
                  <a:pt x="8021" y="12206"/>
                </a:cubicBezTo>
                <a:cubicBezTo>
                  <a:pt x="8028" y="12201"/>
                  <a:pt x="8035" y="12199"/>
                  <a:pt x="8043" y="12199"/>
                </a:cubicBezTo>
                <a:close/>
                <a:moveTo>
                  <a:pt x="8003" y="12256"/>
                </a:moveTo>
                <a:cubicBezTo>
                  <a:pt x="8007" y="12256"/>
                  <a:pt x="8007" y="12262"/>
                  <a:pt x="8007" y="12262"/>
                </a:cubicBezTo>
                <a:lnTo>
                  <a:pt x="7993" y="12262"/>
                </a:lnTo>
                <a:cubicBezTo>
                  <a:pt x="7997" y="12257"/>
                  <a:pt x="8001" y="12256"/>
                  <a:pt x="8003" y="12256"/>
                </a:cubicBezTo>
                <a:close/>
                <a:moveTo>
                  <a:pt x="8108" y="12245"/>
                </a:moveTo>
                <a:cubicBezTo>
                  <a:pt x="8131" y="12277"/>
                  <a:pt x="8157" y="12325"/>
                  <a:pt x="8188" y="12387"/>
                </a:cubicBezTo>
                <a:cubicBezTo>
                  <a:pt x="8159" y="12323"/>
                  <a:pt x="8132" y="12276"/>
                  <a:pt x="8108" y="12245"/>
                </a:cubicBezTo>
                <a:close/>
                <a:moveTo>
                  <a:pt x="8216" y="12485"/>
                </a:moveTo>
                <a:lnTo>
                  <a:pt x="8216" y="12485"/>
                </a:lnTo>
                <a:cubicBezTo>
                  <a:pt x="8222" y="12491"/>
                  <a:pt x="8225" y="12502"/>
                  <a:pt x="8229" y="12513"/>
                </a:cubicBezTo>
                <a:lnTo>
                  <a:pt x="8229" y="12513"/>
                </a:lnTo>
                <a:cubicBezTo>
                  <a:pt x="8224" y="12505"/>
                  <a:pt x="8220" y="12496"/>
                  <a:pt x="8216" y="12485"/>
                </a:cubicBezTo>
                <a:close/>
                <a:moveTo>
                  <a:pt x="8147" y="12340"/>
                </a:moveTo>
                <a:cubicBezTo>
                  <a:pt x="8163" y="12378"/>
                  <a:pt x="8181" y="12423"/>
                  <a:pt x="8202" y="12471"/>
                </a:cubicBezTo>
                <a:lnTo>
                  <a:pt x="8237" y="12532"/>
                </a:lnTo>
                <a:lnTo>
                  <a:pt x="8237" y="12532"/>
                </a:lnTo>
                <a:cubicBezTo>
                  <a:pt x="8238" y="12534"/>
                  <a:pt x="8239" y="12537"/>
                  <a:pt x="8241" y="12539"/>
                </a:cubicBezTo>
                <a:lnTo>
                  <a:pt x="8241" y="12539"/>
                </a:lnTo>
                <a:lnTo>
                  <a:pt x="8258" y="12569"/>
                </a:lnTo>
                <a:cubicBezTo>
                  <a:pt x="8258" y="12563"/>
                  <a:pt x="8257" y="12558"/>
                  <a:pt x="8255" y="12553"/>
                </a:cubicBezTo>
                <a:lnTo>
                  <a:pt x="8255" y="12553"/>
                </a:lnTo>
                <a:cubicBezTo>
                  <a:pt x="8256" y="12554"/>
                  <a:pt x="8257" y="12554"/>
                  <a:pt x="8258" y="12555"/>
                </a:cubicBezTo>
                <a:lnTo>
                  <a:pt x="8202" y="12457"/>
                </a:lnTo>
                <a:cubicBezTo>
                  <a:pt x="8183" y="12410"/>
                  <a:pt x="8164" y="12371"/>
                  <a:pt x="8147" y="12340"/>
                </a:cubicBezTo>
                <a:close/>
                <a:moveTo>
                  <a:pt x="8063" y="12338"/>
                </a:moveTo>
                <a:lnTo>
                  <a:pt x="8063" y="12338"/>
                </a:lnTo>
                <a:cubicBezTo>
                  <a:pt x="8093" y="12396"/>
                  <a:pt x="8131" y="12493"/>
                  <a:pt x="8188" y="12624"/>
                </a:cubicBezTo>
                <a:cubicBezTo>
                  <a:pt x="8139" y="12488"/>
                  <a:pt x="8098" y="12393"/>
                  <a:pt x="8063" y="12338"/>
                </a:cubicBezTo>
                <a:close/>
                <a:moveTo>
                  <a:pt x="8138" y="12515"/>
                </a:moveTo>
                <a:lnTo>
                  <a:pt x="8138" y="12515"/>
                </a:lnTo>
                <a:cubicBezTo>
                  <a:pt x="8153" y="12552"/>
                  <a:pt x="8169" y="12594"/>
                  <a:pt x="8188" y="12638"/>
                </a:cubicBezTo>
                <a:cubicBezTo>
                  <a:pt x="8171" y="12593"/>
                  <a:pt x="8154" y="12551"/>
                  <a:pt x="8138" y="12515"/>
                </a:cubicBezTo>
                <a:close/>
                <a:moveTo>
                  <a:pt x="8030" y="12510"/>
                </a:moveTo>
                <a:cubicBezTo>
                  <a:pt x="8039" y="12574"/>
                  <a:pt x="8053" y="12654"/>
                  <a:pt x="8077" y="12750"/>
                </a:cubicBezTo>
                <a:cubicBezTo>
                  <a:pt x="8064" y="12652"/>
                  <a:pt x="8052" y="12575"/>
                  <a:pt x="8030" y="12510"/>
                </a:cubicBezTo>
                <a:close/>
                <a:moveTo>
                  <a:pt x="3446" y="1"/>
                </a:moveTo>
                <a:cubicBezTo>
                  <a:pt x="3348" y="196"/>
                  <a:pt x="3264" y="405"/>
                  <a:pt x="3167" y="601"/>
                </a:cubicBezTo>
                <a:cubicBezTo>
                  <a:pt x="3125" y="670"/>
                  <a:pt x="3097" y="740"/>
                  <a:pt x="3069" y="782"/>
                </a:cubicBezTo>
                <a:cubicBezTo>
                  <a:pt x="3041" y="852"/>
                  <a:pt x="2874" y="963"/>
                  <a:pt x="2971" y="977"/>
                </a:cubicBezTo>
                <a:cubicBezTo>
                  <a:pt x="2874" y="1026"/>
                  <a:pt x="2611" y="1507"/>
                  <a:pt x="2636" y="1507"/>
                </a:cubicBezTo>
                <a:cubicBezTo>
                  <a:pt x="2643" y="1507"/>
                  <a:pt x="2672" y="1469"/>
                  <a:pt x="2733" y="1375"/>
                </a:cubicBezTo>
                <a:lnTo>
                  <a:pt x="2733" y="1375"/>
                </a:lnTo>
                <a:cubicBezTo>
                  <a:pt x="2613" y="1579"/>
                  <a:pt x="2536" y="1750"/>
                  <a:pt x="2483" y="1856"/>
                </a:cubicBezTo>
                <a:cubicBezTo>
                  <a:pt x="2458" y="1881"/>
                  <a:pt x="2455" y="1918"/>
                  <a:pt x="2445" y="1935"/>
                </a:cubicBezTo>
                <a:lnTo>
                  <a:pt x="2445" y="1935"/>
                </a:lnTo>
                <a:cubicBezTo>
                  <a:pt x="2472" y="1899"/>
                  <a:pt x="2507" y="1840"/>
                  <a:pt x="2557" y="1749"/>
                </a:cubicBezTo>
                <a:lnTo>
                  <a:pt x="2557" y="1749"/>
                </a:lnTo>
                <a:cubicBezTo>
                  <a:pt x="2556" y="1752"/>
                  <a:pt x="2554" y="1755"/>
                  <a:pt x="2553" y="1758"/>
                </a:cubicBezTo>
                <a:cubicBezTo>
                  <a:pt x="2553" y="1764"/>
                  <a:pt x="2552" y="1769"/>
                  <a:pt x="2550" y="1775"/>
                </a:cubicBezTo>
                <a:lnTo>
                  <a:pt x="2550" y="1775"/>
                </a:lnTo>
                <a:cubicBezTo>
                  <a:pt x="2559" y="1754"/>
                  <a:pt x="2568" y="1733"/>
                  <a:pt x="2577" y="1712"/>
                </a:cubicBezTo>
                <a:lnTo>
                  <a:pt x="2577" y="1712"/>
                </a:lnTo>
                <a:cubicBezTo>
                  <a:pt x="2587" y="1694"/>
                  <a:pt x="2597" y="1675"/>
                  <a:pt x="2608" y="1654"/>
                </a:cubicBezTo>
                <a:lnTo>
                  <a:pt x="2608" y="1654"/>
                </a:lnTo>
                <a:cubicBezTo>
                  <a:pt x="2577" y="1737"/>
                  <a:pt x="2555" y="1811"/>
                  <a:pt x="2525" y="1870"/>
                </a:cubicBezTo>
                <a:cubicBezTo>
                  <a:pt x="2511" y="1954"/>
                  <a:pt x="2497" y="2037"/>
                  <a:pt x="2497" y="2107"/>
                </a:cubicBezTo>
                <a:lnTo>
                  <a:pt x="2497" y="2302"/>
                </a:lnTo>
                <a:cubicBezTo>
                  <a:pt x="2511" y="2386"/>
                  <a:pt x="2511" y="2456"/>
                  <a:pt x="2511" y="2498"/>
                </a:cubicBezTo>
                <a:cubicBezTo>
                  <a:pt x="2511" y="2526"/>
                  <a:pt x="2539" y="2554"/>
                  <a:pt x="2539" y="2567"/>
                </a:cubicBezTo>
                <a:cubicBezTo>
                  <a:pt x="2550" y="2610"/>
                  <a:pt x="2552" y="2628"/>
                  <a:pt x="2546" y="2628"/>
                </a:cubicBezTo>
                <a:cubicBezTo>
                  <a:pt x="2545" y="2628"/>
                  <a:pt x="2542" y="2627"/>
                  <a:pt x="2539" y="2623"/>
                </a:cubicBezTo>
                <a:lnTo>
                  <a:pt x="2427" y="2414"/>
                </a:lnTo>
                <a:lnTo>
                  <a:pt x="2427" y="2414"/>
                </a:lnTo>
                <a:cubicBezTo>
                  <a:pt x="2447" y="2473"/>
                  <a:pt x="2474" y="2518"/>
                  <a:pt x="2492" y="2559"/>
                </a:cubicBezTo>
                <a:lnTo>
                  <a:pt x="2492" y="2559"/>
                </a:lnTo>
                <a:cubicBezTo>
                  <a:pt x="2483" y="2540"/>
                  <a:pt x="2471" y="2519"/>
                  <a:pt x="2455" y="2498"/>
                </a:cubicBezTo>
                <a:lnTo>
                  <a:pt x="2455" y="2498"/>
                </a:lnTo>
                <a:cubicBezTo>
                  <a:pt x="2483" y="2554"/>
                  <a:pt x="2497" y="2581"/>
                  <a:pt x="2511" y="2609"/>
                </a:cubicBezTo>
                <a:cubicBezTo>
                  <a:pt x="2507" y="2593"/>
                  <a:pt x="2500" y="2576"/>
                  <a:pt x="2492" y="2559"/>
                </a:cubicBezTo>
                <a:lnTo>
                  <a:pt x="2492" y="2559"/>
                </a:lnTo>
                <a:cubicBezTo>
                  <a:pt x="2508" y="2590"/>
                  <a:pt x="2516" y="2615"/>
                  <a:pt x="2525" y="2623"/>
                </a:cubicBezTo>
                <a:cubicBezTo>
                  <a:pt x="2547" y="2671"/>
                  <a:pt x="2553" y="2695"/>
                  <a:pt x="2544" y="2695"/>
                </a:cubicBezTo>
                <a:cubicBezTo>
                  <a:pt x="2534" y="2695"/>
                  <a:pt x="2502" y="2662"/>
                  <a:pt x="2447" y="2592"/>
                </a:cubicBezTo>
                <a:lnTo>
                  <a:pt x="2447" y="2592"/>
                </a:lnTo>
                <a:cubicBezTo>
                  <a:pt x="2521" y="2694"/>
                  <a:pt x="2555" y="2746"/>
                  <a:pt x="2547" y="2746"/>
                </a:cubicBezTo>
                <a:cubicBezTo>
                  <a:pt x="2534" y="2746"/>
                  <a:pt x="2423" y="2624"/>
                  <a:pt x="2205" y="2373"/>
                </a:cubicBezTo>
                <a:lnTo>
                  <a:pt x="2205" y="2373"/>
                </a:lnTo>
                <a:cubicBezTo>
                  <a:pt x="2452" y="2657"/>
                  <a:pt x="2574" y="2793"/>
                  <a:pt x="2548" y="2793"/>
                </a:cubicBezTo>
                <a:cubicBezTo>
                  <a:pt x="2526" y="2793"/>
                  <a:pt x="2393" y="2692"/>
                  <a:pt x="2134" y="2498"/>
                </a:cubicBezTo>
                <a:lnTo>
                  <a:pt x="2134" y="2498"/>
                </a:lnTo>
                <a:cubicBezTo>
                  <a:pt x="2438" y="2727"/>
                  <a:pt x="2580" y="2839"/>
                  <a:pt x="2553" y="2839"/>
                </a:cubicBezTo>
                <a:cubicBezTo>
                  <a:pt x="2540" y="2839"/>
                  <a:pt x="2486" y="2812"/>
                  <a:pt x="2391" y="2759"/>
                </a:cubicBezTo>
                <a:lnTo>
                  <a:pt x="2391" y="2759"/>
                </a:lnTo>
                <a:cubicBezTo>
                  <a:pt x="2516" y="2833"/>
                  <a:pt x="2568" y="2871"/>
                  <a:pt x="2546" y="2871"/>
                </a:cubicBezTo>
                <a:cubicBezTo>
                  <a:pt x="2537" y="2871"/>
                  <a:pt x="2513" y="2864"/>
                  <a:pt x="2474" y="2850"/>
                </a:cubicBezTo>
                <a:lnTo>
                  <a:pt x="2474" y="2850"/>
                </a:lnTo>
                <a:cubicBezTo>
                  <a:pt x="2530" y="2875"/>
                  <a:pt x="2550" y="2887"/>
                  <a:pt x="2532" y="2887"/>
                </a:cubicBezTo>
                <a:cubicBezTo>
                  <a:pt x="2521" y="2887"/>
                  <a:pt x="2495" y="2883"/>
                  <a:pt x="2455" y="2874"/>
                </a:cubicBezTo>
                <a:cubicBezTo>
                  <a:pt x="2399" y="2846"/>
                  <a:pt x="2274" y="2805"/>
                  <a:pt x="2093" y="2735"/>
                </a:cubicBezTo>
                <a:lnTo>
                  <a:pt x="2093" y="2735"/>
                </a:lnTo>
                <a:cubicBezTo>
                  <a:pt x="2246" y="2805"/>
                  <a:pt x="2358" y="2846"/>
                  <a:pt x="2427" y="2874"/>
                </a:cubicBezTo>
                <a:cubicBezTo>
                  <a:pt x="2372" y="2860"/>
                  <a:pt x="2302" y="2860"/>
                  <a:pt x="2218" y="2846"/>
                </a:cubicBezTo>
                <a:cubicBezTo>
                  <a:pt x="2227" y="2838"/>
                  <a:pt x="2225" y="2824"/>
                  <a:pt x="2213" y="2824"/>
                </a:cubicBezTo>
                <a:cubicBezTo>
                  <a:pt x="2205" y="2824"/>
                  <a:pt x="2193" y="2830"/>
                  <a:pt x="2176" y="2846"/>
                </a:cubicBezTo>
                <a:cubicBezTo>
                  <a:pt x="2162" y="2860"/>
                  <a:pt x="2134" y="2860"/>
                  <a:pt x="2107" y="2874"/>
                </a:cubicBezTo>
                <a:cubicBezTo>
                  <a:pt x="2093" y="2902"/>
                  <a:pt x="2079" y="2916"/>
                  <a:pt x="2051" y="2972"/>
                </a:cubicBezTo>
                <a:cubicBezTo>
                  <a:pt x="2065" y="2972"/>
                  <a:pt x="2093" y="2986"/>
                  <a:pt x="2107" y="2986"/>
                </a:cubicBezTo>
                <a:lnTo>
                  <a:pt x="2218" y="2874"/>
                </a:lnTo>
                <a:lnTo>
                  <a:pt x="2232" y="2860"/>
                </a:lnTo>
                <a:cubicBezTo>
                  <a:pt x="2358" y="2902"/>
                  <a:pt x="2469" y="2916"/>
                  <a:pt x="2511" y="2930"/>
                </a:cubicBezTo>
                <a:cubicBezTo>
                  <a:pt x="2584" y="2962"/>
                  <a:pt x="2587" y="2977"/>
                  <a:pt x="2548" y="2977"/>
                </a:cubicBezTo>
                <a:cubicBezTo>
                  <a:pt x="2535" y="2977"/>
                  <a:pt x="2518" y="2975"/>
                  <a:pt x="2497" y="2972"/>
                </a:cubicBezTo>
                <a:cubicBezTo>
                  <a:pt x="2497" y="2972"/>
                  <a:pt x="2483" y="2972"/>
                  <a:pt x="2441" y="2986"/>
                </a:cubicBezTo>
                <a:cubicBezTo>
                  <a:pt x="2413" y="2986"/>
                  <a:pt x="2232" y="3084"/>
                  <a:pt x="2093" y="3125"/>
                </a:cubicBezTo>
                <a:cubicBezTo>
                  <a:pt x="1981" y="3223"/>
                  <a:pt x="1814" y="3363"/>
                  <a:pt x="1716" y="3432"/>
                </a:cubicBezTo>
                <a:cubicBezTo>
                  <a:pt x="1611" y="3564"/>
                  <a:pt x="1530" y="3671"/>
                  <a:pt x="1498" y="3671"/>
                </a:cubicBezTo>
                <a:cubicBezTo>
                  <a:pt x="1496" y="3671"/>
                  <a:pt x="1494" y="3670"/>
                  <a:pt x="1493" y="3669"/>
                </a:cubicBezTo>
                <a:cubicBezTo>
                  <a:pt x="1400" y="3842"/>
                  <a:pt x="1370" y="3963"/>
                  <a:pt x="1356" y="3963"/>
                </a:cubicBezTo>
                <a:cubicBezTo>
                  <a:pt x="1355" y="3963"/>
                  <a:pt x="1354" y="3963"/>
                  <a:pt x="1353" y="3962"/>
                </a:cubicBezTo>
                <a:cubicBezTo>
                  <a:pt x="1353" y="4123"/>
                  <a:pt x="1353" y="4207"/>
                  <a:pt x="1337" y="4207"/>
                </a:cubicBezTo>
                <a:cubicBezTo>
                  <a:pt x="1323" y="4207"/>
                  <a:pt x="1295" y="4137"/>
                  <a:pt x="1242" y="3990"/>
                </a:cubicBezTo>
                <a:lnTo>
                  <a:pt x="1242" y="3990"/>
                </a:lnTo>
                <a:cubicBezTo>
                  <a:pt x="1309" y="4205"/>
                  <a:pt x="1340" y="4310"/>
                  <a:pt x="1315" y="4310"/>
                </a:cubicBezTo>
                <a:cubicBezTo>
                  <a:pt x="1287" y="4310"/>
                  <a:pt x="1193" y="4187"/>
                  <a:pt x="1005" y="3948"/>
                </a:cubicBezTo>
                <a:lnTo>
                  <a:pt x="1005" y="3948"/>
                </a:lnTo>
                <a:cubicBezTo>
                  <a:pt x="1229" y="4239"/>
                  <a:pt x="1329" y="4366"/>
                  <a:pt x="1277" y="4366"/>
                </a:cubicBezTo>
                <a:cubicBezTo>
                  <a:pt x="1242" y="4366"/>
                  <a:pt x="1135" y="4307"/>
                  <a:pt x="949" y="4199"/>
                </a:cubicBezTo>
                <a:lnTo>
                  <a:pt x="949" y="4199"/>
                </a:lnTo>
                <a:cubicBezTo>
                  <a:pt x="1189" y="4355"/>
                  <a:pt x="1284" y="4398"/>
                  <a:pt x="1218" y="4398"/>
                </a:cubicBezTo>
                <a:cubicBezTo>
                  <a:pt x="1207" y="4398"/>
                  <a:pt x="1192" y="4397"/>
                  <a:pt x="1172" y="4395"/>
                </a:cubicBezTo>
                <a:lnTo>
                  <a:pt x="963" y="4395"/>
                </a:lnTo>
                <a:cubicBezTo>
                  <a:pt x="907" y="4409"/>
                  <a:pt x="851" y="4409"/>
                  <a:pt x="795" y="4437"/>
                </a:cubicBezTo>
                <a:cubicBezTo>
                  <a:pt x="670" y="4478"/>
                  <a:pt x="447" y="4590"/>
                  <a:pt x="182" y="4757"/>
                </a:cubicBezTo>
                <a:cubicBezTo>
                  <a:pt x="366" y="4652"/>
                  <a:pt x="448" y="4611"/>
                  <a:pt x="467" y="4611"/>
                </a:cubicBezTo>
                <a:cubicBezTo>
                  <a:pt x="516" y="4611"/>
                  <a:pt x="156" y="4878"/>
                  <a:pt x="56" y="5008"/>
                </a:cubicBezTo>
                <a:cubicBezTo>
                  <a:pt x="0" y="5148"/>
                  <a:pt x="0" y="5287"/>
                  <a:pt x="28" y="5413"/>
                </a:cubicBezTo>
                <a:cubicBezTo>
                  <a:pt x="42" y="5525"/>
                  <a:pt x="98" y="5650"/>
                  <a:pt x="168" y="5762"/>
                </a:cubicBezTo>
                <a:cubicBezTo>
                  <a:pt x="237" y="5859"/>
                  <a:pt x="321" y="5971"/>
                  <a:pt x="391" y="6055"/>
                </a:cubicBezTo>
                <a:cubicBezTo>
                  <a:pt x="488" y="6180"/>
                  <a:pt x="614" y="6320"/>
                  <a:pt x="726" y="6431"/>
                </a:cubicBezTo>
                <a:cubicBezTo>
                  <a:pt x="1716" y="7575"/>
                  <a:pt x="1214" y="6919"/>
                  <a:pt x="2204" y="8077"/>
                </a:cubicBezTo>
                <a:cubicBezTo>
                  <a:pt x="3139" y="9151"/>
                  <a:pt x="2916" y="9360"/>
                  <a:pt x="3836" y="10476"/>
                </a:cubicBezTo>
                <a:cubicBezTo>
                  <a:pt x="4575" y="11383"/>
                  <a:pt x="5189" y="12750"/>
                  <a:pt x="6054" y="13601"/>
                </a:cubicBezTo>
                <a:cubicBezTo>
                  <a:pt x="6180" y="13726"/>
                  <a:pt x="6305" y="13824"/>
                  <a:pt x="6445" y="13936"/>
                </a:cubicBezTo>
                <a:cubicBezTo>
                  <a:pt x="6528" y="13810"/>
                  <a:pt x="6835" y="13671"/>
                  <a:pt x="6696" y="13615"/>
                </a:cubicBezTo>
                <a:cubicBezTo>
                  <a:pt x="7002" y="13531"/>
                  <a:pt x="7449" y="13378"/>
                  <a:pt x="7016" y="13364"/>
                </a:cubicBezTo>
                <a:cubicBezTo>
                  <a:pt x="7414" y="13321"/>
                  <a:pt x="7696" y="13037"/>
                  <a:pt x="7581" y="13037"/>
                </a:cubicBezTo>
                <a:cubicBezTo>
                  <a:pt x="7554" y="13037"/>
                  <a:pt x="7505" y="13053"/>
                  <a:pt x="7432" y="13091"/>
                </a:cubicBezTo>
                <a:lnTo>
                  <a:pt x="7432" y="13091"/>
                </a:lnTo>
                <a:cubicBezTo>
                  <a:pt x="7492" y="13055"/>
                  <a:pt x="7551" y="13014"/>
                  <a:pt x="7602" y="12973"/>
                </a:cubicBezTo>
                <a:cubicBezTo>
                  <a:pt x="7784" y="12764"/>
                  <a:pt x="7867" y="12610"/>
                  <a:pt x="7881" y="12569"/>
                </a:cubicBezTo>
                <a:cubicBezTo>
                  <a:pt x="7909" y="12499"/>
                  <a:pt x="7923" y="12457"/>
                  <a:pt x="7937" y="12429"/>
                </a:cubicBezTo>
                <a:cubicBezTo>
                  <a:pt x="7938" y="12428"/>
                  <a:pt x="7939" y="12428"/>
                  <a:pt x="7939" y="12428"/>
                </a:cubicBezTo>
                <a:cubicBezTo>
                  <a:pt x="7951" y="12428"/>
                  <a:pt x="7951" y="12542"/>
                  <a:pt x="7951" y="12806"/>
                </a:cubicBezTo>
                <a:cubicBezTo>
                  <a:pt x="7951" y="12541"/>
                  <a:pt x="7979" y="12387"/>
                  <a:pt x="7979" y="12387"/>
                </a:cubicBezTo>
                <a:cubicBezTo>
                  <a:pt x="7980" y="12385"/>
                  <a:pt x="7981" y="12384"/>
                  <a:pt x="7982" y="12384"/>
                </a:cubicBezTo>
                <a:lnTo>
                  <a:pt x="7982" y="12384"/>
                </a:lnTo>
                <a:cubicBezTo>
                  <a:pt x="7991" y="12384"/>
                  <a:pt x="7980" y="12521"/>
                  <a:pt x="7993" y="12764"/>
                </a:cubicBezTo>
                <a:cubicBezTo>
                  <a:pt x="7980" y="12498"/>
                  <a:pt x="7992" y="12358"/>
                  <a:pt x="7993" y="12358"/>
                </a:cubicBezTo>
                <a:lnTo>
                  <a:pt x="7993" y="12358"/>
                </a:lnTo>
                <a:cubicBezTo>
                  <a:pt x="7993" y="12358"/>
                  <a:pt x="7993" y="12359"/>
                  <a:pt x="7993" y="12359"/>
                </a:cubicBezTo>
                <a:cubicBezTo>
                  <a:pt x="8007" y="12359"/>
                  <a:pt x="8021" y="12401"/>
                  <a:pt x="8021" y="12485"/>
                </a:cubicBezTo>
                <a:cubicBezTo>
                  <a:pt x="8024" y="12493"/>
                  <a:pt x="8027" y="12502"/>
                  <a:pt x="8030" y="12510"/>
                </a:cubicBezTo>
                <a:lnTo>
                  <a:pt x="8030" y="12510"/>
                </a:lnTo>
                <a:cubicBezTo>
                  <a:pt x="8018" y="12425"/>
                  <a:pt x="8015" y="12369"/>
                  <a:pt x="8007" y="12345"/>
                </a:cubicBezTo>
                <a:lnTo>
                  <a:pt x="8007" y="12331"/>
                </a:lnTo>
                <a:lnTo>
                  <a:pt x="8021" y="12331"/>
                </a:lnTo>
                <a:cubicBezTo>
                  <a:pt x="8049" y="12387"/>
                  <a:pt x="8063" y="12527"/>
                  <a:pt x="8118" y="12680"/>
                </a:cubicBezTo>
                <a:cubicBezTo>
                  <a:pt x="8067" y="12539"/>
                  <a:pt x="8051" y="12409"/>
                  <a:pt x="8049" y="12346"/>
                </a:cubicBezTo>
                <a:lnTo>
                  <a:pt x="8049" y="12346"/>
                </a:lnTo>
                <a:cubicBezTo>
                  <a:pt x="8075" y="12380"/>
                  <a:pt x="8104" y="12436"/>
                  <a:pt x="8138" y="12515"/>
                </a:cubicBezTo>
                <a:lnTo>
                  <a:pt x="8138" y="12515"/>
                </a:lnTo>
                <a:cubicBezTo>
                  <a:pt x="8097" y="12412"/>
                  <a:pt x="8069" y="12342"/>
                  <a:pt x="8049" y="12331"/>
                </a:cubicBezTo>
                <a:lnTo>
                  <a:pt x="8049" y="12331"/>
                </a:lnTo>
                <a:cubicBezTo>
                  <a:pt x="8049" y="12336"/>
                  <a:pt x="8049" y="12341"/>
                  <a:pt x="8049" y="12346"/>
                </a:cubicBezTo>
                <a:lnTo>
                  <a:pt x="8049" y="12346"/>
                </a:lnTo>
                <a:cubicBezTo>
                  <a:pt x="8039" y="12333"/>
                  <a:pt x="8030" y="12323"/>
                  <a:pt x="8021" y="12318"/>
                </a:cubicBezTo>
                <a:lnTo>
                  <a:pt x="8021" y="12290"/>
                </a:lnTo>
                <a:cubicBezTo>
                  <a:pt x="8033" y="12298"/>
                  <a:pt x="8047" y="12314"/>
                  <a:pt x="8063" y="12338"/>
                </a:cubicBezTo>
                <a:lnTo>
                  <a:pt x="8063" y="12338"/>
                </a:lnTo>
                <a:cubicBezTo>
                  <a:pt x="8041" y="12297"/>
                  <a:pt x="8024" y="12276"/>
                  <a:pt x="8007" y="12276"/>
                </a:cubicBezTo>
                <a:cubicBezTo>
                  <a:pt x="8015" y="12267"/>
                  <a:pt x="8024" y="12263"/>
                  <a:pt x="8033" y="12263"/>
                </a:cubicBezTo>
                <a:cubicBezTo>
                  <a:pt x="8084" y="12263"/>
                  <a:pt x="8147" y="12395"/>
                  <a:pt x="8230" y="12597"/>
                </a:cubicBezTo>
                <a:cubicBezTo>
                  <a:pt x="8145" y="12377"/>
                  <a:pt x="8091" y="12254"/>
                  <a:pt x="8042" y="12254"/>
                </a:cubicBezTo>
                <a:cubicBezTo>
                  <a:pt x="8035" y="12254"/>
                  <a:pt x="8028" y="12256"/>
                  <a:pt x="8021" y="12262"/>
                </a:cubicBezTo>
                <a:lnTo>
                  <a:pt x="8021" y="12262"/>
                </a:lnTo>
                <a:cubicBezTo>
                  <a:pt x="8031" y="12254"/>
                  <a:pt x="8042" y="12250"/>
                  <a:pt x="8053" y="12250"/>
                </a:cubicBezTo>
                <a:cubicBezTo>
                  <a:pt x="8083" y="12250"/>
                  <a:pt x="8113" y="12281"/>
                  <a:pt x="8147" y="12340"/>
                </a:cubicBezTo>
                <a:lnTo>
                  <a:pt x="8147" y="12340"/>
                </a:lnTo>
                <a:cubicBezTo>
                  <a:pt x="8126" y="12292"/>
                  <a:pt x="8108" y="12252"/>
                  <a:pt x="8091" y="12225"/>
                </a:cubicBezTo>
                <a:lnTo>
                  <a:pt x="8091" y="12225"/>
                </a:lnTo>
                <a:cubicBezTo>
                  <a:pt x="8096" y="12231"/>
                  <a:pt x="8102" y="12237"/>
                  <a:pt x="8108" y="12245"/>
                </a:cubicBezTo>
                <a:lnTo>
                  <a:pt x="8108" y="12245"/>
                </a:lnTo>
                <a:cubicBezTo>
                  <a:pt x="8101" y="12236"/>
                  <a:pt x="8095" y="12229"/>
                  <a:pt x="8089" y="12223"/>
                </a:cubicBezTo>
                <a:lnTo>
                  <a:pt x="8089" y="12223"/>
                </a:lnTo>
                <a:cubicBezTo>
                  <a:pt x="8073" y="12198"/>
                  <a:pt x="8058" y="12184"/>
                  <a:pt x="8042" y="12184"/>
                </a:cubicBezTo>
                <a:cubicBezTo>
                  <a:pt x="8035" y="12184"/>
                  <a:pt x="8028" y="12187"/>
                  <a:pt x="8021" y="12192"/>
                </a:cubicBezTo>
                <a:cubicBezTo>
                  <a:pt x="8063" y="12150"/>
                  <a:pt x="8090" y="12150"/>
                  <a:pt x="8146" y="12150"/>
                </a:cubicBezTo>
                <a:cubicBezTo>
                  <a:pt x="8146" y="12150"/>
                  <a:pt x="8160" y="12150"/>
                  <a:pt x="8160" y="12136"/>
                </a:cubicBezTo>
                <a:cubicBezTo>
                  <a:pt x="8132" y="12136"/>
                  <a:pt x="8118" y="12136"/>
                  <a:pt x="8077" y="12150"/>
                </a:cubicBezTo>
                <a:lnTo>
                  <a:pt x="8077" y="12136"/>
                </a:lnTo>
                <a:cubicBezTo>
                  <a:pt x="8077" y="12136"/>
                  <a:pt x="8077" y="12122"/>
                  <a:pt x="8090" y="12122"/>
                </a:cubicBezTo>
                <a:cubicBezTo>
                  <a:pt x="8090" y="12108"/>
                  <a:pt x="8090" y="12108"/>
                  <a:pt x="8118" y="12108"/>
                </a:cubicBezTo>
                <a:cubicBezTo>
                  <a:pt x="8132" y="12080"/>
                  <a:pt x="8146" y="12080"/>
                  <a:pt x="8188" y="12080"/>
                </a:cubicBezTo>
                <a:lnTo>
                  <a:pt x="8258" y="12080"/>
                </a:lnTo>
                <a:cubicBezTo>
                  <a:pt x="8286" y="12066"/>
                  <a:pt x="8300" y="12066"/>
                  <a:pt x="8342" y="12066"/>
                </a:cubicBezTo>
                <a:cubicBezTo>
                  <a:pt x="8369" y="12066"/>
                  <a:pt x="8397" y="12066"/>
                  <a:pt x="8425" y="12053"/>
                </a:cubicBezTo>
                <a:lnTo>
                  <a:pt x="8634" y="11997"/>
                </a:lnTo>
                <a:lnTo>
                  <a:pt x="8634" y="11997"/>
                </a:lnTo>
                <a:cubicBezTo>
                  <a:pt x="8634" y="11997"/>
                  <a:pt x="8631" y="12004"/>
                  <a:pt x="8625" y="12012"/>
                </a:cubicBezTo>
                <a:lnTo>
                  <a:pt x="8625" y="12012"/>
                </a:lnTo>
                <a:cubicBezTo>
                  <a:pt x="8636" y="12008"/>
                  <a:pt x="8646" y="12005"/>
                  <a:pt x="8656" y="12002"/>
                </a:cubicBezTo>
                <a:lnTo>
                  <a:pt x="8656" y="12002"/>
                </a:lnTo>
                <a:cubicBezTo>
                  <a:pt x="8645" y="12008"/>
                  <a:pt x="8637" y="12019"/>
                  <a:pt x="8629" y="12029"/>
                </a:cubicBezTo>
                <a:lnTo>
                  <a:pt x="8629" y="12029"/>
                </a:lnTo>
                <a:cubicBezTo>
                  <a:pt x="8645" y="12022"/>
                  <a:pt x="8660" y="12016"/>
                  <a:pt x="8678" y="12013"/>
                </a:cubicBezTo>
                <a:lnTo>
                  <a:pt x="8678" y="12013"/>
                </a:lnTo>
                <a:cubicBezTo>
                  <a:pt x="8683" y="12009"/>
                  <a:pt x="8687" y="12004"/>
                  <a:pt x="8690" y="11997"/>
                </a:cubicBezTo>
                <a:lnTo>
                  <a:pt x="8704" y="11997"/>
                </a:lnTo>
                <a:cubicBezTo>
                  <a:pt x="8718" y="11983"/>
                  <a:pt x="8746" y="11983"/>
                  <a:pt x="8760" y="11969"/>
                </a:cubicBezTo>
                <a:cubicBezTo>
                  <a:pt x="8746" y="11969"/>
                  <a:pt x="8718" y="11983"/>
                  <a:pt x="8704" y="11983"/>
                </a:cubicBezTo>
                <a:lnTo>
                  <a:pt x="8704" y="11969"/>
                </a:lnTo>
                <a:lnTo>
                  <a:pt x="8718" y="11969"/>
                </a:lnTo>
                <a:cubicBezTo>
                  <a:pt x="8746" y="11969"/>
                  <a:pt x="8774" y="11941"/>
                  <a:pt x="8788" y="11941"/>
                </a:cubicBezTo>
                <a:cubicBezTo>
                  <a:pt x="8774" y="11955"/>
                  <a:pt x="8760" y="11969"/>
                  <a:pt x="8760" y="11969"/>
                </a:cubicBezTo>
                <a:lnTo>
                  <a:pt x="8788" y="11969"/>
                </a:lnTo>
                <a:cubicBezTo>
                  <a:pt x="8760" y="11983"/>
                  <a:pt x="8746" y="11997"/>
                  <a:pt x="8704" y="12025"/>
                </a:cubicBezTo>
                <a:lnTo>
                  <a:pt x="8704" y="12011"/>
                </a:lnTo>
                <a:cubicBezTo>
                  <a:pt x="8702" y="12013"/>
                  <a:pt x="8700" y="12014"/>
                  <a:pt x="8698" y="12016"/>
                </a:cubicBezTo>
                <a:lnTo>
                  <a:pt x="8698" y="12016"/>
                </a:lnTo>
                <a:cubicBezTo>
                  <a:pt x="8699" y="12014"/>
                  <a:pt x="8699" y="12013"/>
                  <a:pt x="8700" y="12011"/>
                </a:cubicBezTo>
                <a:lnTo>
                  <a:pt x="8700" y="12011"/>
                </a:lnTo>
                <a:cubicBezTo>
                  <a:pt x="8692" y="12011"/>
                  <a:pt x="8685" y="12012"/>
                  <a:pt x="8678" y="12013"/>
                </a:cubicBezTo>
                <a:lnTo>
                  <a:pt x="8678" y="12013"/>
                </a:lnTo>
                <a:cubicBezTo>
                  <a:pt x="8663" y="12025"/>
                  <a:pt x="8645" y="12028"/>
                  <a:pt x="8634" y="12039"/>
                </a:cubicBezTo>
                <a:cubicBezTo>
                  <a:pt x="8636" y="12040"/>
                  <a:pt x="8637" y="12041"/>
                  <a:pt x="8638" y="12042"/>
                </a:cubicBezTo>
                <a:lnTo>
                  <a:pt x="8638" y="12042"/>
                </a:lnTo>
                <a:cubicBezTo>
                  <a:pt x="8658" y="12036"/>
                  <a:pt x="8680" y="12031"/>
                  <a:pt x="8698" y="12016"/>
                </a:cubicBezTo>
                <a:lnTo>
                  <a:pt x="8698" y="12016"/>
                </a:lnTo>
                <a:cubicBezTo>
                  <a:pt x="8696" y="12024"/>
                  <a:pt x="8694" y="12032"/>
                  <a:pt x="8692" y="12039"/>
                </a:cubicBezTo>
                <a:lnTo>
                  <a:pt x="8692" y="12039"/>
                </a:lnTo>
                <a:cubicBezTo>
                  <a:pt x="8696" y="12039"/>
                  <a:pt x="8700" y="12039"/>
                  <a:pt x="8704" y="12039"/>
                </a:cubicBezTo>
                <a:cubicBezTo>
                  <a:pt x="8700" y="12039"/>
                  <a:pt x="8696" y="12040"/>
                  <a:pt x="8691" y="12042"/>
                </a:cubicBezTo>
                <a:lnTo>
                  <a:pt x="8691" y="12042"/>
                </a:lnTo>
                <a:cubicBezTo>
                  <a:pt x="8692" y="12041"/>
                  <a:pt x="8692" y="12040"/>
                  <a:pt x="8692" y="12039"/>
                </a:cubicBezTo>
                <a:lnTo>
                  <a:pt x="8692" y="12039"/>
                </a:lnTo>
                <a:cubicBezTo>
                  <a:pt x="8675" y="12039"/>
                  <a:pt x="8658" y="12040"/>
                  <a:pt x="8641" y="12045"/>
                </a:cubicBezTo>
                <a:lnTo>
                  <a:pt x="8641" y="12045"/>
                </a:lnTo>
                <a:cubicBezTo>
                  <a:pt x="8640" y="12044"/>
                  <a:pt x="8639" y="12043"/>
                  <a:pt x="8638" y="12042"/>
                </a:cubicBezTo>
                <a:lnTo>
                  <a:pt x="8638" y="12042"/>
                </a:lnTo>
                <a:cubicBezTo>
                  <a:pt x="8627" y="12045"/>
                  <a:pt x="8616" y="12048"/>
                  <a:pt x="8607" y="12053"/>
                </a:cubicBezTo>
                <a:lnTo>
                  <a:pt x="8621" y="12053"/>
                </a:lnTo>
                <a:cubicBezTo>
                  <a:pt x="8627" y="12049"/>
                  <a:pt x="8634" y="12046"/>
                  <a:pt x="8641" y="12045"/>
                </a:cubicBezTo>
                <a:lnTo>
                  <a:pt x="8641" y="12045"/>
                </a:lnTo>
                <a:cubicBezTo>
                  <a:pt x="8644" y="12047"/>
                  <a:pt x="8648" y="12050"/>
                  <a:pt x="8651" y="12052"/>
                </a:cubicBezTo>
                <a:lnTo>
                  <a:pt x="8651" y="12052"/>
                </a:lnTo>
                <a:cubicBezTo>
                  <a:pt x="8669" y="12052"/>
                  <a:pt x="8681" y="12046"/>
                  <a:pt x="8691" y="12042"/>
                </a:cubicBezTo>
                <a:lnTo>
                  <a:pt x="8691" y="12042"/>
                </a:lnTo>
                <a:cubicBezTo>
                  <a:pt x="8687" y="12057"/>
                  <a:pt x="8684" y="12071"/>
                  <a:pt x="8677" y="12094"/>
                </a:cubicBezTo>
                <a:lnTo>
                  <a:pt x="8677" y="12094"/>
                </a:lnTo>
                <a:cubicBezTo>
                  <a:pt x="8676" y="12093"/>
                  <a:pt x="8676" y="12093"/>
                  <a:pt x="8676" y="12093"/>
                </a:cubicBezTo>
                <a:lnTo>
                  <a:pt x="8676" y="12093"/>
                </a:lnTo>
                <a:cubicBezTo>
                  <a:pt x="8676" y="12094"/>
                  <a:pt x="8676" y="12094"/>
                  <a:pt x="8676" y="12094"/>
                </a:cubicBezTo>
                <a:cubicBezTo>
                  <a:pt x="8676" y="12094"/>
                  <a:pt x="8677" y="12094"/>
                  <a:pt x="8677" y="12094"/>
                </a:cubicBezTo>
                <a:lnTo>
                  <a:pt x="8677" y="12094"/>
                </a:lnTo>
                <a:cubicBezTo>
                  <a:pt x="8703" y="12128"/>
                  <a:pt x="8698" y="12171"/>
                  <a:pt x="8676" y="12248"/>
                </a:cubicBezTo>
                <a:cubicBezTo>
                  <a:pt x="8704" y="12192"/>
                  <a:pt x="8704" y="12150"/>
                  <a:pt x="8704" y="12122"/>
                </a:cubicBezTo>
                <a:cubicBezTo>
                  <a:pt x="8718" y="12080"/>
                  <a:pt x="8746" y="12066"/>
                  <a:pt x="8746" y="12053"/>
                </a:cubicBezTo>
                <a:cubicBezTo>
                  <a:pt x="8769" y="12060"/>
                  <a:pt x="8788" y="12081"/>
                  <a:pt x="8789" y="12112"/>
                </a:cubicBezTo>
                <a:lnTo>
                  <a:pt x="8789" y="12112"/>
                </a:lnTo>
                <a:cubicBezTo>
                  <a:pt x="8789" y="12079"/>
                  <a:pt x="8770" y="12054"/>
                  <a:pt x="8746" y="12039"/>
                </a:cubicBezTo>
                <a:cubicBezTo>
                  <a:pt x="8774" y="12011"/>
                  <a:pt x="8788" y="11997"/>
                  <a:pt x="8830" y="11983"/>
                </a:cubicBezTo>
                <a:lnTo>
                  <a:pt x="8816" y="11983"/>
                </a:lnTo>
                <a:cubicBezTo>
                  <a:pt x="8830" y="11983"/>
                  <a:pt x="8830" y="11969"/>
                  <a:pt x="8844" y="11969"/>
                </a:cubicBezTo>
                <a:lnTo>
                  <a:pt x="8858" y="11969"/>
                </a:lnTo>
                <a:cubicBezTo>
                  <a:pt x="8858" y="11955"/>
                  <a:pt x="8844" y="11955"/>
                  <a:pt x="8844" y="11955"/>
                </a:cubicBezTo>
                <a:cubicBezTo>
                  <a:pt x="8903" y="11955"/>
                  <a:pt x="8922" y="11965"/>
                  <a:pt x="8909" y="11985"/>
                </a:cubicBezTo>
                <a:lnTo>
                  <a:pt x="8909" y="11985"/>
                </a:lnTo>
                <a:cubicBezTo>
                  <a:pt x="8906" y="11984"/>
                  <a:pt x="8903" y="11983"/>
                  <a:pt x="8899" y="11983"/>
                </a:cubicBezTo>
                <a:lnTo>
                  <a:pt x="8898" y="11984"/>
                </a:lnTo>
                <a:lnTo>
                  <a:pt x="8898" y="11984"/>
                </a:lnTo>
                <a:cubicBezTo>
                  <a:pt x="8895" y="11975"/>
                  <a:pt x="8886" y="11969"/>
                  <a:pt x="8858" y="11969"/>
                </a:cubicBezTo>
                <a:cubicBezTo>
                  <a:pt x="8886" y="11969"/>
                  <a:pt x="8886" y="11983"/>
                  <a:pt x="8886" y="11983"/>
                </a:cubicBezTo>
                <a:cubicBezTo>
                  <a:pt x="8886" y="11997"/>
                  <a:pt x="8858" y="12011"/>
                  <a:pt x="8830" y="12053"/>
                </a:cubicBezTo>
                <a:lnTo>
                  <a:pt x="8898" y="11984"/>
                </a:lnTo>
                <a:lnTo>
                  <a:pt x="8898" y="11984"/>
                </a:lnTo>
                <a:cubicBezTo>
                  <a:pt x="8899" y="11988"/>
                  <a:pt x="8899" y="11992"/>
                  <a:pt x="8899" y="11997"/>
                </a:cubicBezTo>
                <a:cubicBezTo>
                  <a:pt x="8904" y="11992"/>
                  <a:pt x="8907" y="11989"/>
                  <a:pt x="8909" y="11985"/>
                </a:cubicBezTo>
                <a:lnTo>
                  <a:pt x="8909" y="11985"/>
                </a:lnTo>
                <a:cubicBezTo>
                  <a:pt x="8919" y="11989"/>
                  <a:pt x="8927" y="12000"/>
                  <a:pt x="8927" y="12011"/>
                </a:cubicBezTo>
                <a:cubicBezTo>
                  <a:pt x="8927" y="12011"/>
                  <a:pt x="8927" y="12011"/>
                  <a:pt x="8927" y="12011"/>
                </a:cubicBezTo>
                <a:lnTo>
                  <a:pt x="8927" y="12011"/>
                </a:lnTo>
                <a:lnTo>
                  <a:pt x="8899" y="12053"/>
                </a:lnTo>
                <a:cubicBezTo>
                  <a:pt x="8908" y="12044"/>
                  <a:pt x="8916" y="12041"/>
                  <a:pt x="8922" y="12033"/>
                </a:cubicBezTo>
                <a:lnTo>
                  <a:pt x="8922" y="12033"/>
                </a:lnTo>
                <a:cubicBezTo>
                  <a:pt x="8911" y="12054"/>
                  <a:pt x="8888" y="12078"/>
                  <a:pt x="8858" y="12108"/>
                </a:cubicBezTo>
                <a:cubicBezTo>
                  <a:pt x="8913" y="12066"/>
                  <a:pt x="8927" y="12039"/>
                  <a:pt x="8955" y="11997"/>
                </a:cubicBezTo>
                <a:cubicBezTo>
                  <a:pt x="8997" y="11941"/>
                  <a:pt x="8983" y="11927"/>
                  <a:pt x="8927" y="11927"/>
                </a:cubicBezTo>
                <a:cubicBezTo>
                  <a:pt x="8942" y="11925"/>
                  <a:pt x="8955" y="11924"/>
                  <a:pt x="8968" y="11924"/>
                </a:cubicBezTo>
                <a:lnTo>
                  <a:pt x="8968" y="11924"/>
                </a:lnTo>
                <a:cubicBezTo>
                  <a:pt x="8964" y="11926"/>
                  <a:pt x="8960" y="11927"/>
                  <a:pt x="8955" y="11927"/>
                </a:cubicBezTo>
                <a:lnTo>
                  <a:pt x="8969" y="11927"/>
                </a:lnTo>
                <a:cubicBezTo>
                  <a:pt x="8978" y="11927"/>
                  <a:pt x="8981" y="11927"/>
                  <a:pt x="8986" y="11923"/>
                </a:cubicBezTo>
                <a:lnTo>
                  <a:pt x="8986" y="11923"/>
                </a:lnTo>
                <a:cubicBezTo>
                  <a:pt x="9043" y="11924"/>
                  <a:pt x="9073" y="11937"/>
                  <a:pt x="9048" y="11963"/>
                </a:cubicBezTo>
                <a:lnTo>
                  <a:pt x="9048" y="11963"/>
                </a:lnTo>
                <a:cubicBezTo>
                  <a:pt x="9067" y="11948"/>
                  <a:pt x="9081" y="11934"/>
                  <a:pt x="9095" y="11927"/>
                </a:cubicBezTo>
                <a:cubicBezTo>
                  <a:pt x="9102" y="11912"/>
                  <a:pt x="9089" y="11905"/>
                  <a:pt x="9062" y="11904"/>
                </a:cubicBezTo>
                <a:lnTo>
                  <a:pt x="9062" y="11904"/>
                </a:lnTo>
                <a:cubicBezTo>
                  <a:pt x="9087" y="11894"/>
                  <a:pt x="9114" y="11886"/>
                  <a:pt x="9139" y="11880"/>
                </a:cubicBezTo>
                <a:lnTo>
                  <a:pt x="9139" y="11880"/>
                </a:lnTo>
                <a:cubicBezTo>
                  <a:pt x="9169" y="11880"/>
                  <a:pt x="9185" y="11887"/>
                  <a:pt x="9178" y="11899"/>
                </a:cubicBezTo>
                <a:cubicBezTo>
                  <a:pt x="9178" y="11899"/>
                  <a:pt x="9165" y="11913"/>
                  <a:pt x="9123" y="11927"/>
                </a:cubicBezTo>
                <a:cubicBezTo>
                  <a:pt x="9165" y="11913"/>
                  <a:pt x="9192" y="11913"/>
                  <a:pt x="9192" y="11899"/>
                </a:cubicBezTo>
                <a:cubicBezTo>
                  <a:pt x="9203" y="11879"/>
                  <a:pt x="9198" y="11873"/>
                  <a:pt x="9173" y="11872"/>
                </a:cubicBezTo>
                <a:lnTo>
                  <a:pt x="9173" y="11872"/>
                </a:lnTo>
                <a:cubicBezTo>
                  <a:pt x="9187" y="11869"/>
                  <a:pt x="9200" y="11866"/>
                  <a:pt x="9212" y="11864"/>
                </a:cubicBezTo>
                <a:lnTo>
                  <a:pt x="9212" y="11864"/>
                </a:lnTo>
                <a:cubicBezTo>
                  <a:pt x="9216" y="11870"/>
                  <a:pt x="9211" y="11880"/>
                  <a:pt x="9192" y="11899"/>
                </a:cubicBezTo>
                <a:cubicBezTo>
                  <a:pt x="9223" y="11879"/>
                  <a:pt x="9239" y="11866"/>
                  <a:pt x="9239" y="11860"/>
                </a:cubicBezTo>
                <a:lnTo>
                  <a:pt x="9239" y="11860"/>
                </a:lnTo>
                <a:cubicBezTo>
                  <a:pt x="9256" y="11858"/>
                  <a:pt x="9269" y="11857"/>
                  <a:pt x="9276" y="11857"/>
                </a:cubicBezTo>
                <a:lnTo>
                  <a:pt x="9318" y="11857"/>
                </a:lnTo>
                <a:cubicBezTo>
                  <a:pt x="9374" y="11843"/>
                  <a:pt x="9374" y="11843"/>
                  <a:pt x="9332" y="11843"/>
                </a:cubicBezTo>
                <a:cubicBezTo>
                  <a:pt x="9330" y="11841"/>
                  <a:pt x="9323" y="11840"/>
                  <a:pt x="9313" y="11840"/>
                </a:cubicBezTo>
                <a:cubicBezTo>
                  <a:pt x="9290" y="11840"/>
                  <a:pt x="9247" y="11846"/>
                  <a:pt x="9192" y="11858"/>
                </a:cubicBezTo>
                <a:lnTo>
                  <a:pt x="9192" y="11858"/>
                </a:lnTo>
                <a:cubicBezTo>
                  <a:pt x="9192" y="11858"/>
                  <a:pt x="9193" y="11858"/>
                  <a:pt x="9193" y="11858"/>
                </a:cubicBezTo>
                <a:lnTo>
                  <a:pt x="9193" y="11858"/>
                </a:lnTo>
                <a:cubicBezTo>
                  <a:pt x="9192" y="11858"/>
                  <a:pt x="9191" y="11858"/>
                  <a:pt x="9189" y="11858"/>
                </a:cubicBezTo>
                <a:lnTo>
                  <a:pt x="9189" y="11858"/>
                </a:lnTo>
                <a:cubicBezTo>
                  <a:pt x="9190" y="11858"/>
                  <a:pt x="9191" y="11858"/>
                  <a:pt x="9192" y="11858"/>
                </a:cubicBezTo>
                <a:lnTo>
                  <a:pt x="9192" y="11858"/>
                </a:lnTo>
                <a:cubicBezTo>
                  <a:pt x="9184" y="11857"/>
                  <a:pt x="9175" y="11857"/>
                  <a:pt x="9165" y="11857"/>
                </a:cubicBezTo>
                <a:cubicBezTo>
                  <a:pt x="9162" y="11857"/>
                  <a:pt x="9160" y="11857"/>
                  <a:pt x="9158" y="11857"/>
                </a:cubicBezTo>
                <a:lnTo>
                  <a:pt x="9158" y="11857"/>
                </a:lnTo>
                <a:cubicBezTo>
                  <a:pt x="9203" y="11845"/>
                  <a:pt x="9244" y="11836"/>
                  <a:pt x="9276" y="11829"/>
                </a:cubicBezTo>
                <a:lnTo>
                  <a:pt x="9374" y="11829"/>
                </a:lnTo>
                <a:cubicBezTo>
                  <a:pt x="9388" y="11829"/>
                  <a:pt x="9388" y="11801"/>
                  <a:pt x="9402" y="11801"/>
                </a:cubicBezTo>
                <a:cubicBezTo>
                  <a:pt x="9430" y="11801"/>
                  <a:pt x="9453" y="11799"/>
                  <a:pt x="9469" y="11799"/>
                </a:cubicBezTo>
                <a:cubicBezTo>
                  <a:pt x="9494" y="11799"/>
                  <a:pt x="9502" y="11804"/>
                  <a:pt x="9485" y="11829"/>
                </a:cubicBezTo>
                <a:cubicBezTo>
                  <a:pt x="9541" y="11760"/>
                  <a:pt x="9457" y="11787"/>
                  <a:pt x="9276" y="11774"/>
                </a:cubicBezTo>
                <a:lnTo>
                  <a:pt x="9276" y="11774"/>
                </a:lnTo>
                <a:cubicBezTo>
                  <a:pt x="9298" y="11775"/>
                  <a:pt x="9319" y="11776"/>
                  <a:pt x="9339" y="11776"/>
                </a:cubicBezTo>
                <a:cubicBezTo>
                  <a:pt x="9420" y="11776"/>
                  <a:pt x="9486" y="11765"/>
                  <a:pt x="9523" y="11765"/>
                </a:cubicBezTo>
                <a:cubicBezTo>
                  <a:pt x="9554" y="11765"/>
                  <a:pt x="9564" y="11773"/>
                  <a:pt x="9541" y="11801"/>
                </a:cubicBezTo>
                <a:cubicBezTo>
                  <a:pt x="9606" y="11726"/>
                  <a:pt x="9604" y="11676"/>
                  <a:pt x="9504" y="11676"/>
                </a:cubicBezTo>
                <a:cubicBezTo>
                  <a:pt x="9474" y="11676"/>
                  <a:pt x="9436" y="11680"/>
                  <a:pt x="9388" y="11690"/>
                </a:cubicBezTo>
                <a:cubicBezTo>
                  <a:pt x="9480" y="11671"/>
                  <a:pt x="9555" y="11656"/>
                  <a:pt x="9603" y="11656"/>
                </a:cubicBezTo>
                <a:cubicBezTo>
                  <a:pt x="9664" y="11656"/>
                  <a:pt x="9680" y="11681"/>
                  <a:pt x="9625" y="11760"/>
                </a:cubicBezTo>
                <a:cubicBezTo>
                  <a:pt x="9677" y="11694"/>
                  <a:pt x="9729" y="11629"/>
                  <a:pt x="9759" y="11541"/>
                </a:cubicBezTo>
                <a:lnTo>
                  <a:pt x="9759" y="11541"/>
                </a:lnTo>
                <a:lnTo>
                  <a:pt x="9792" y="11495"/>
                </a:lnTo>
                <a:cubicBezTo>
                  <a:pt x="9806" y="11453"/>
                  <a:pt x="9820" y="11411"/>
                  <a:pt x="9834" y="11383"/>
                </a:cubicBezTo>
                <a:lnTo>
                  <a:pt x="9834" y="11383"/>
                </a:lnTo>
                <a:cubicBezTo>
                  <a:pt x="9806" y="11439"/>
                  <a:pt x="9764" y="11481"/>
                  <a:pt x="9736" y="11522"/>
                </a:cubicBezTo>
                <a:lnTo>
                  <a:pt x="9834" y="11369"/>
                </a:lnTo>
                <a:cubicBezTo>
                  <a:pt x="9847" y="11338"/>
                  <a:pt x="9845" y="11318"/>
                  <a:pt x="9827" y="11318"/>
                </a:cubicBezTo>
                <a:cubicBezTo>
                  <a:pt x="9821" y="11318"/>
                  <a:pt x="9812" y="11320"/>
                  <a:pt x="9802" y="11325"/>
                </a:cubicBezTo>
                <a:lnTo>
                  <a:pt x="9802" y="11325"/>
                </a:lnTo>
                <a:cubicBezTo>
                  <a:pt x="9835" y="11302"/>
                  <a:pt x="9858" y="11292"/>
                  <a:pt x="9872" y="11292"/>
                </a:cubicBezTo>
                <a:cubicBezTo>
                  <a:pt x="9884" y="11292"/>
                  <a:pt x="9890" y="11300"/>
                  <a:pt x="9890" y="11313"/>
                </a:cubicBezTo>
                <a:cubicBezTo>
                  <a:pt x="9904" y="11285"/>
                  <a:pt x="9932" y="11243"/>
                  <a:pt x="9946" y="11230"/>
                </a:cubicBezTo>
                <a:cubicBezTo>
                  <a:pt x="9966" y="11178"/>
                  <a:pt x="9972" y="11149"/>
                  <a:pt x="9956" y="11149"/>
                </a:cubicBezTo>
                <a:cubicBezTo>
                  <a:pt x="9951" y="11149"/>
                  <a:pt x="9943" y="11153"/>
                  <a:pt x="9932" y="11160"/>
                </a:cubicBezTo>
                <a:cubicBezTo>
                  <a:pt x="9904" y="11174"/>
                  <a:pt x="9862" y="11216"/>
                  <a:pt x="9792" y="11299"/>
                </a:cubicBezTo>
                <a:cubicBezTo>
                  <a:pt x="9862" y="11216"/>
                  <a:pt x="9904" y="11160"/>
                  <a:pt x="9946" y="11146"/>
                </a:cubicBezTo>
                <a:cubicBezTo>
                  <a:pt x="10066" y="10961"/>
                  <a:pt x="10133" y="10863"/>
                  <a:pt x="10143" y="10863"/>
                </a:cubicBezTo>
                <a:cubicBezTo>
                  <a:pt x="10153" y="10863"/>
                  <a:pt x="10111" y="10954"/>
                  <a:pt x="10015" y="11146"/>
                </a:cubicBezTo>
                <a:cubicBezTo>
                  <a:pt x="10183" y="10821"/>
                  <a:pt x="10217" y="10685"/>
                  <a:pt x="10277" y="10685"/>
                </a:cubicBezTo>
                <a:cubicBezTo>
                  <a:pt x="10296" y="10685"/>
                  <a:pt x="10319" y="10700"/>
                  <a:pt x="10350" y="10727"/>
                </a:cubicBezTo>
                <a:cubicBezTo>
                  <a:pt x="10254" y="10631"/>
                  <a:pt x="10241" y="10608"/>
                  <a:pt x="10417" y="10549"/>
                </a:cubicBezTo>
                <a:lnTo>
                  <a:pt x="10417" y="10549"/>
                </a:lnTo>
                <a:cubicBezTo>
                  <a:pt x="10390" y="10557"/>
                  <a:pt x="10372" y="10562"/>
                  <a:pt x="10363" y="10562"/>
                </a:cubicBezTo>
                <a:cubicBezTo>
                  <a:pt x="10325" y="10562"/>
                  <a:pt x="10442" y="10485"/>
                  <a:pt x="10727" y="10267"/>
                </a:cubicBezTo>
                <a:lnTo>
                  <a:pt x="10727" y="10267"/>
                </a:lnTo>
                <a:cubicBezTo>
                  <a:pt x="10574" y="10383"/>
                  <a:pt x="10503" y="10437"/>
                  <a:pt x="10496" y="10437"/>
                </a:cubicBezTo>
                <a:cubicBezTo>
                  <a:pt x="10485" y="10437"/>
                  <a:pt x="10648" y="10290"/>
                  <a:pt x="10908" y="10030"/>
                </a:cubicBezTo>
                <a:lnTo>
                  <a:pt x="10908" y="10030"/>
                </a:lnTo>
                <a:cubicBezTo>
                  <a:pt x="10782" y="10147"/>
                  <a:pt x="10727" y="10194"/>
                  <a:pt x="10720" y="10194"/>
                </a:cubicBezTo>
                <a:cubicBezTo>
                  <a:pt x="10704" y="10194"/>
                  <a:pt x="10896" y="9987"/>
                  <a:pt x="11075" y="9779"/>
                </a:cubicBezTo>
                <a:lnTo>
                  <a:pt x="11075" y="9779"/>
                </a:lnTo>
                <a:cubicBezTo>
                  <a:pt x="11030" y="9801"/>
                  <a:pt x="10992" y="9810"/>
                  <a:pt x="10960" y="9810"/>
                </a:cubicBezTo>
                <a:cubicBezTo>
                  <a:pt x="10786" y="9810"/>
                  <a:pt x="10792" y="9530"/>
                  <a:pt x="10769" y="9388"/>
                </a:cubicBezTo>
                <a:cubicBezTo>
                  <a:pt x="10601" y="9319"/>
                  <a:pt x="10490" y="9151"/>
                  <a:pt x="10448" y="8984"/>
                </a:cubicBezTo>
                <a:cubicBezTo>
                  <a:pt x="10294" y="8914"/>
                  <a:pt x="10211" y="8733"/>
                  <a:pt x="10141" y="8579"/>
                </a:cubicBezTo>
                <a:cubicBezTo>
                  <a:pt x="9987" y="8496"/>
                  <a:pt x="9876" y="8356"/>
                  <a:pt x="9820" y="8175"/>
                </a:cubicBezTo>
                <a:cubicBezTo>
                  <a:pt x="9681" y="8091"/>
                  <a:pt x="9611" y="7924"/>
                  <a:pt x="9499" y="7784"/>
                </a:cubicBezTo>
                <a:cubicBezTo>
                  <a:pt x="9402" y="7645"/>
                  <a:pt x="9290" y="7519"/>
                  <a:pt x="9192" y="7380"/>
                </a:cubicBezTo>
                <a:cubicBezTo>
                  <a:pt x="9081" y="7254"/>
                  <a:pt x="8983" y="7115"/>
                  <a:pt x="8872" y="6975"/>
                </a:cubicBezTo>
                <a:cubicBezTo>
                  <a:pt x="8662" y="6710"/>
                  <a:pt x="8481" y="6431"/>
                  <a:pt x="8272" y="6180"/>
                </a:cubicBezTo>
                <a:cubicBezTo>
                  <a:pt x="7812" y="5580"/>
                  <a:pt x="7337" y="4967"/>
                  <a:pt x="6807" y="4464"/>
                </a:cubicBezTo>
                <a:cubicBezTo>
                  <a:pt x="6193" y="3976"/>
                  <a:pt x="6668" y="4395"/>
                  <a:pt x="6180" y="3948"/>
                </a:cubicBezTo>
                <a:cubicBezTo>
                  <a:pt x="6180" y="3920"/>
                  <a:pt x="6138" y="3851"/>
                  <a:pt x="6040" y="3711"/>
                </a:cubicBezTo>
                <a:cubicBezTo>
                  <a:pt x="5161" y="2484"/>
                  <a:pt x="4310" y="1242"/>
                  <a:pt x="3446" y="1"/>
                </a:cubicBezTo>
                <a:close/>
              </a:path>
            </a:pathLst>
          </a:custGeom>
          <a:solidFill>
            <a:srgbClr val="2E7185">
              <a:alpha val="74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15"/>
          <p:cNvSpPr/>
          <p:nvPr/>
        </p:nvSpPr>
        <p:spPr>
          <a:xfrm>
            <a:off x="8098032" y="1197932"/>
            <a:ext cx="2981" cy="1243"/>
          </a:xfrm>
          <a:custGeom>
            <a:avLst/>
            <a:gdLst/>
            <a:ahLst/>
            <a:cxnLst/>
            <a:rect l="l" t="t" r="r" b="b"/>
            <a:pathLst>
              <a:path w="43" h="15" extrusionOk="0">
                <a:moveTo>
                  <a:pt x="1" y="1"/>
                </a:moveTo>
                <a:cubicBezTo>
                  <a:pt x="15" y="1"/>
                  <a:pt x="29" y="15"/>
                  <a:pt x="42" y="15"/>
                </a:cubicBezTo>
                <a:cubicBezTo>
                  <a:pt x="29" y="1"/>
                  <a:pt x="15" y="1"/>
                  <a:pt x="1" y="1"/>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15"/>
          <p:cNvSpPr/>
          <p:nvPr/>
        </p:nvSpPr>
        <p:spPr>
          <a:xfrm>
            <a:off x="8117372" y="1221055"/>
            <a:ext cx="5892" cy="11687"/>
          </a:xfrm>
          <a:custGeom>
            <a:avLst/>
            <a:gdLst/>
            <a:ahLst/>
            <a:cxnLst/>
            <a:rect l="l" t="t" r="r" b="b"/>
            <a:pathLst>
              <a:path w="85" h="141" extrusionOk="0">
                <a:moveTo>
                  <a:pt x="15" y="1"/>
                </a:moveTo>
                <a:cubicBezTo>
                  <a:pt x="1" y="15"/>
                  <a:pt x="15" y="56"/>
                  <a:pt x="28" y="84"/>
                </a:cubicBezTo>
                <a:lnTo>
                  <a:pt x="84" y="140"/>
                </a:lnTo>
                <a:cubicBezTo>
                  <a:pt x="56" y="98"/>
                  <a:pt x="42" y="70"/>
                  <a:pt x="42" y="29"/>
                </a:cubicBezTo>
                <a:lnTo>
                  <a:pt x="15" y="1"/>
                </a:ln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15"/>
          <p:cNvSpPr/>
          <p:nvPr/>
        </p:nvSpPr>
        <p:spPr>
          <a:xfrm>
            <a:off x="8100944" y="1202573"/>
            <a:ext cx="9704" cy="8205"/>
          </a:xfrm>
          <a:custGeom>
            <a:avLst/>
            <a:gdLst/>
            <a:ahLst/>
            <a:cxnLst/>
            <a:rect l="l" t="t" r="r" b="b"/>
            <a:pathLst>
              <a:path w="140" h="99" extrusionOk="0">
                <a:moveTo>
                  <a:pt x="1" y="0"/>
                </a:moveTo>
                <a:lnTo>
                  <a:pt x="1" y="0"/>
                </a:lnTo>
                <a:cubicBezTo>
                  <a:pt x="42" y="1"/>
                  <a:pt x="42" y="14"/>
                  <a:pt x="56" y="42"/>
                </a:cubicBezTo>
                <a:cubicBezTo>
                  <a:pt x="70" y="70"/>
                  <a:pt x="112" y="84"/>
                  <a:pt x="140" y="98"/>
                </a:cubicBezTo>
                <a:cubicBezTo>
                  <a:pt x="126" y="70"/>
                  <a:pt x="112" y="42"/>
                  <a:pt x="98" y="28"/>
                </a:cubicBezTo>
                <a:cubicBezTo>
                  <a:pt x="56" y="14"/>
                  <a:pt x="42" y="1"/>
                  <a:pt x="1" y="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15"/>
          <p:cNvSpPr/>
          <p:nvPr/>
        </p:nvSpPr>
        <p:spPr>
          <a:xfrm>
            <a:off x="8110579" y="1208374"/>
            <a:ext cx="4922" cy="6962"/>
          </a:xfrm>
          <a:custGeom>
            <a:avLst/>
            <a:gdLst/>
            <a:ahLst/>
            <a:cxnLst/>
            <a:rect l="l" t="t" r="r" b="b"/>
            <a:pathLst>
              <a:path w="71" h="84" extrusionOk="0">
                <a:moveTo>
                  <a:pt x="1" y="0"/>
                </a:moveTo>
                <a:lnTo>
                  <a:pt x="21" y="16"/>
                </a:lnTo>
                <a:lnTo>
                  <a:pt x="21" y="16"/>
                </a:lnTo>
                <a:cubicBezTo>
                  <a:pt x="17" y="10"/>
                  <a:pt x="10" y="5"/>
                  <a:pt x="1" y="0"/>
                </a:cubicBezTo>
                <a:close/>
                <a:moveTo>
                  <a:pt x="21" y="16"/>
                </a:moveTo>
                <a:cubicBezTo>
                  <a:pt x="30" y="27"/>
                  <a:pt x="34" y="42"/>
                  <a:pt x="43" y="70"/>
                </a:cubicBezTo>
                <a:cubicBezTo>
                  <a:pt x="57" y="70"/>
                  <a:pt x="71" y="70"/>
                  <a:pt x="71" y="84"/>
                </a:cubicBezTo>
                <a:lnTo>
                  <a:pt x="71" y="84"/>
                </a:lnTo>
                <a:cubicBezTo>
                  <a:pt x="71" y="70"/>
                  <a:pt x="57" y="42"/>
                  <a:pt x="57" y="42"/>
                </a:cubicBezTo>
                <a:lnTo>
                  <a:pt x="21" y="16"/>
                </a:ln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15"/>
          <p:cNvSpPr/>
          <p:nvPr/>
        </p:nvSpPr>
        <p:spPr>
          <a:xfrm>
            <a:off x="8094150" y="1194451"/>
            <a:ext cx="4922" cy="4724"/>
          </a:xfrm>
          <a:custGeom>
            <a:avLst/>
            <a:gdLst/>
            <a:ahLst/>
            <a:cxnLst/>
            <a:rect l="l" t="t" r="r" b="b"/>
            <a:pathLst>
              <a:path w="71" h="57" extrusionOk="0">
                <a:moveTo>
                  <a:pt x="1" y="1"/>
                </a:moveTo>
                <a:lnTo>
                  <a:pt x="15" y="29"/>
                </a:lnTo>
                <a:cubicBezTo>
                  <a:pt x="29" y="29"/>
                  <a:pt x="57" y="43"/>
                  <a:pt x="71" y="57"/>
                </a:cubicBezTo>
                <a:cubicBezTo>
                  <a:pt x="71" y="43"/>
                  <a:pt x="57" y="43"/>
                  <a:pt x="57" y="29"/>
                </a:cubicBezTo>
                <a:cubicBezTo>
                  <a:pt x="29" y="29"/>
                  <a:pt x="15" y="1"/>
                  <a:pt x="1" y="1"/>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5"/>
          <p:cNvSpPr/>
          <p:nvPr/>
        </p:nvSpPr>
        <p:spPr>
          <a:xfrm>
            <a:off x="8112520" y="1211855"/>
            <a:ext cx="5892" cy="11604"/>
          </a:xfrm>
          <a:custGeom>
            <a:avLst/>
            <a:gdLst/>
            <a:ahLst/>
            <a:cxnLst/>
            <a:rect l="l" t="t" r="r" b="b"/>
            <a:pathLst>
              <a:path w="85" h="140" extrusionOk="0">
                <a:moveTo>
                  <a:pt x="1" y="0"/>
                </a:moveTo>
                <a:cubicBezTo>
                  <a:pt x="1" y="9"/>
                  <a:pt x="6" y="12"/>
                  <a:pt x="14" y="20"/>
                </a:cubicBezTo>
                <a:lnTo>
                  <a:pt x="14" y="20"/>
                </a:lnTo>
                <a:cubicBezTo>
                  <a:pt x="10" y="14"/>
                  <a:pt x="5" y="7"/>
                  <a:pt x="1" y="0"/>
                </a:cubicBezTo>
                <a:close/>
                <a:moveTo>
                  <a:pt x="14" y="20"/>
                </a:moveTo>
                <a:lnTo>
                  <a:pt x="14" y="20"/>
                </a:lnTo>
                <a:cubicBezTo>
                  <a:pt x="33" y="52"/>
                  <a:pt x="43" y="77"/>
                  <a:pt x="43" y="112"/>
                </a:cubicBezTo>
                <a:lnTo>
                  <a:pt x="85" y="140"/>
                </a:lnTo>
                <a:lnTo>
                  <a:pt x="85" y="140"/>
                </a:lnTo>
                <a:lnTo>
                  <a:pt x="29" y="42"/>
                </a:lnTo>
                <a:cubicBezTo>
                  <a:pt x="23" y="31"/>
                  <a:pt x="18" y="25"/>
                  <a:pt x="14" y="2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15"/>
          <p:cNvSpPr/>
          <p:nvPr/>
        </p:nvSpPr>
        <p:spPr>
          <a:xfrm>
            <a:off x="8109678" y="1214093"/>
            <a:ext cx="7764" cy="11687"/>
          </a:xfrm>
          <a:custGeom>
            <a:avLst/>
            <a:gdLst/>
            <a:ahLst/>
            <a:cxnLst/>
            <a:rect l="l" t="t" r="r" b="b"/>
            <a:pathLst>
              <a:path w="112" h="141" extrusionOk="0">
                <a:moveTo>
                  <a:pt x="0" y="1"/>
                </a:moveTo>
                <a:lnTo>
                  <a:pt x="0" y="1"/>
                </a:lnTo>
                <a:cubicBezTo>
                  <a:pt x="42" y="29"/>
                  <a:pt x="70" y="85"/>
                  <a:pt x="112" y="140"/>
                </a:cubicBezTo>
                <a:cubicBezTo>
                  <a:pt x="84" y="99"/>
                  <a:pt x="70" y="85"/>
                  <a:pt x="56" y="43"/>
                </a:cubicBezTo>
                <a:cubicBezTo>
                  <a:pt x="56" y="29"/>
                  <a:pt x="42" y="15"/>
                  <a:pt x="0" y="1"/>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15"/>
          <p:cNvSpPr/>
          <p:nvPr/>
        </p:nvSpPr>
        <p:spPr>
          <a:xfrm>
            <a:off x="8100944" y="1197932"/>
            <a:ext cx="7833" cy="5885"/>
          </a:xfrm>
          <a:custGeom>
            <a:avLst/>
            <a:gdLst/>
            <a:ahLst/>
            <a:cxnLst/>
            <a:rect l="l" t="t" r="r" b="b"/>
            <a:pathLst>
              <a:path w="113" h="71" extrusionOk="0">
                <a:moveTo>
                  <a:pt x="28" y="1"/>
                </a:moveTo>
                <a:cubicBezTo>
                  <a:pt x="0" y="15"/>
                  <a:pt x="0" y="15"/>
                  <a:pt x="28" y="29"/>
                </a:cubicBezTo>
                <a:cubicBezTo>
                  <a:pt x="42" y="56"/>
                  <a:pt x="70" y="70"/>
                  <a:pt x="112" y="70"/>
                </a:cubicBezTo>
                <a:cubicBezTo>
                  <a:pt x="112" y="56"/>
                  <a:pt x="98" y="56"/>
                  <a:pt x="98" y="29"/>
                </a:cubicBezTo>
                <a:cubicBezTo>
                  <a:pt x="70" y="15"/>
                  <a:pt x="42" y="15"/>
                  <a:pt x="28" y="1"/>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15"/>
          <p:cNvSpPr/>
          <p:nvPr/>
        </p:nvSpPr>
        <p:spPr>
          <a:xfrm>
            <a:off x="8095121" y="1197932"/>
            <a:ext cx="7833" cy="7045"/>
          </a:xfrm>
          <a:custGeom>
            <a:avLst/>
            <a:gdLst/>
            <a:ahLst/>
            <a:cxnLst/>
            <a:rect l="l" t="t" r="r" b="b"/>
            <a:pathLst>
              <a:path w="113" h="85" extrusionOk="0">
                <a:moveTo>
                  <a:pt x="1" y="1"/>
                </a:moveTo>
                <a:lnTo>
                  <a:pt x="43" y="29"/>
                </a:lnTo>
                <a:cubicBezTo>
                  <a:pt x="57" y="56"/>
                  <a:pt x="71" y="70"/>
                  <a:pt x="112" y="84"/>
                </a:cubicBezTo>
                <a:cubicBezTo>
                  <a:pt x="84" y="56"/>
                  <a:pt x="71" y="29"/>
                  <a:pt x="57" y="15"/>
                </a:cubicBezTo>
                <a:cubicBezTo>
                  <a:pt x="43" y="15"/>
                  <a:pt x="15" y="1"/>
                  <a:pt x="1" y="1"/>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15"/>
          <p:cNvSpPr/>
          <p:nvPr/>
        </p:nvSpPr>
        <p:spPr>
          <a:xfrm>
            <a:off x="7301284" y="1067317"/>
            <a:ext cx="1040" cy="8205"/>
          </a:xfrm>
          <a:custGeom>
            <a:avLst/>
            <a:gdLst/>
            <a:ahLst/>
            <a:cxnLst/>
            <a:rect l="l" t="t" r="r" b="b"/>
            <a:pathLst>
              <a:path w="15" h="99" extrusionOk="0">
                <a:moveTo>
                  <a:pt x="1" y="1"/>
                </a:moveTo>
                <a:cubicBezTo>
                  <a:pt x="1" y="56"/>
                  <a:pt x="1" y="70"/>
                  <a:pt x="15" y="98"/>
                </a:cubicBezTo>
                <a:cubicBezTo>
                  <a:pt x="15" y="70"/>
                  <a:pt x="1" y="56"/>
                  <a:pt x="1" y="1"/>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15"/>
          <p:cNvSpPr/>
          <p:nvPr/>
        </p:nvSpPr>
        <p:spPr>
          <a:xfrm>
            <a:off x="8066146" y="1030354"/>
            <a:ext cx="15527" cy="6962"/>
          </a:xfrm>
          <a:custGeom>
            <a:avLst/>
            <a:gdLst/>
            <a:ahLst/>
            <a:cxnLst/>
            <a:rect l="l" t="t" r="r" b="b"/>
            <a:pathLst>
              <a:path w="224" h="84" extrusionOk="0">
                <a:moveTo>
                  <a:pt x="0" y="0"/>
                </a:moveTo>
                <a:cubicBezTo>
                  <a:pt x="70" y="14"/>
                  <a:pt x="140" y="56"/>
                  <a:pt x="223" y="84"/>
                </a:cubicBezTo>
                <a:cubicBezTo>
                  <a:pt x="140" y="56"/>
                  <a:pt x="70" y="14"/>
                  <a:pt x="0" y="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15"/>
          <p:cNvSpPr/>
          <p:nvPr/>
        </p:nvSpPr>
        <p:spPr>
          <a:xfrm>
            <a:off x="8068225" y="1045852"/>
            <a:ext cx="18300" cy="31993"/>
          </a:xfrm>
          <a:custGeom>
            <a:avLst/>
            <a:gdLst/>
            <a:ahLst/>
            <a:cxnLst/>
            <a:rect l="l" t="t" r="r" b="b"/>
            <a:pathLst>
              <a:path w="264" h="386" extrusionOk="0">
                <a:moveTo>
                  <a:pt x="6" y="0"/>
                </a:moveTo>
                <a:cubicBezTo>
                  <a:pt x="1" y="0"/>
                  <a:pt x="33" y="69"/>
                  <a:pt x="82" y="190"/>
                </a:cubicBezTo>
                <a:cubicBezTo>
                  <a:pt x="110" y="190"/>
                  <a:pt x="166" y="246"/>
                  <a:pt x="263" y="385"/>
                </a:cubicBezTo>
                <a:cubicBezTo>
                  <a:pt x="82" y="117"/>
                  <a:pt x="12" y="0"/>
                  <a:pt x="6" y="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5"/>
          <p:cNvSpPr/>
          <p:nvPr/>
        </p:nvSpPr>
        <p:spPr>
          <a:xfrm>
            <a:off x="8064205" y="1037232"/>
            <a:ext cx="20379" cy="20887"/>
          </a:xfrm>
          <a:custGeom>
            <a:avLst/>
            <a:gdLst/>
            <a:ahLst/>
            <a:cxnLst/>
            <a:rect l="l" t="t" r="r" b="b"/>
            <a:pathLst>
              <a:path w="294" h="252" extrusionOk="0">
                <a:moveTo>
                  <a:pt x="0" y="1"/>
                </a:moveTo>
                <a:cubicBezTo>
                  <a:pt x="49" y="49"/>
                  <a:pt x="110" y="97"/>
                  <a:pt x="185" y="159"/>
                </a:cubicBezTo>
                <a:lnTo>
                  <a:pt x="185" y="159"/>
                </a:lnTo>
                <a:cubicBezTo>
                  <a:pt x="66" y="58"/>
                  <a:pt x="12" y="12"/>
                  <a:pt x="0" y="1"/>
                </a:cubicBezTo>
                <a:close/>
                <a:moveTo>
                  <a:pt x="185" y="159"/>
                </a:moveTo>
                <a:cubicBezTo>
                  <a:pt x="216" y="186"/>
                  <a:pt x="252" y="217"/>
                  <a:pt x="293" y="252"/>
                </a:cubicBezTo>
                <a:cubicBezTo>
                  <a:pt x="255" y="217"/>
                  <a:pt x="218" y="187"/>
                  <a:pt x="185" y="159"/>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15"/>
          <p:cNvSpPr/>
          <p:nvPr/>
        </p:nvSpPr>
        <p:spPr>
          <a:xfrm>
            <a:off x="8070028" y="995628"/>
            <a:ext cx="10675" cy="4724"/>
          </a:xfrm>
          <a:custGeom>
            <a:avLst/>
            <a:gdLst/>
            <a:ahLst/>
            <a:cxnLst/>
            <a:rect l="l" t="t" r="r" b="b"/>
            <a:pathLst>
              <a:path w="154" h="57" extrusionOk="0">
                <a:moveTo>
                  <a:pt x="153" y="1"/>
                </a:moveTo>
                <a:lnTo>
                  <a:pt x="153" y="1"/>
                </a:lnTo>
                <a:cubicBezTo>
                  <a:pt x="84" y="15"/>
                  <a:pt x="28" y="29"/>
                  <a:pt x="0" y="56"/>
                </a:cubicBezTo>
                <a:cubicBezTo>
                  <a:pt x="42" y="29"/>
                  <a:pt x="84" y="15"/>
                  <a:pt x="153" y="1"/>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15"/>
          <p:cNvSpPr/>
          <p:nvPr/>
        </p:nvSpPr>
        <p:spPr>
          <a:xfrm>
            <a:off x="8080633" y="1118204"/>
            <a:ext cx="1040" cy="83"/>
          </a:xfrm>
          <a:custGeom>
            <a:avLst/>
            <a:gdLst/>
            <a:ahLst/>
            <a:cxnLst/>
            <a:rect l="l" t="t" r="r" b="b"/>
            <a:pathLst>
              <a:path w="15" h="1" extrusionOk="0">
                <a:moveTo>
                  <a:pt x="14" y="0"/>
                </a:moveTo>
                <a:lnTo>
                  <a:pt x="1" y="0"/>
                </a:lnTo>
                <a:lnTo>
                  <a:pt x="1" y="0"/>
                </a:ln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15"/>
          <p:cNvSpPr/>
          <p:nvPr/>
        </p:nvSpPr>
        <p:spPr>
          <a:xfrm>
            <a:off x="7307592" y="945901"/>
            <a:ext cx="2842" cy="24036"/>
          </a:xfrm>
          <a:custGeom>
            <a:avLst/>
            <a:gdLst/>
            <a:ahLst/>
            <a:cxnLst/>
            <a:rect l="l" t="t" r="r" b="b"/>
            <a:pathLst>
              <a:path w="41" h="290" extrusionOk="0">
                <a:moveTo>
                  <a:pt x="8" y="1"/>
                </a:moveTo>
                <a:lnTo>
                  <a:pt x="8" y="1"/>
                </a:lnTo>
                <a:cubicBezTo>
                  <a:pt x="0" y="183"/>
                  <a:pt x="20" y="289"/>
                  <a:pt x="30" y="289"/>
                </a:cubicBezTo>
                <a:cubicBezTo>
                  <a:pt x="39" y="289"/>
                  <a:pt x="41" y="201"/>
                  <a:pt x="8" y="1"/>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15"/>
          <p:cNvSpPr/>
          <p:nvPr/>
        </p:nvSpPr>
        <p:spPr>
          <a:xfrm>
            <a:off x="8073840" y="1061516"/>
            <a:ext cx="2981" cy="10526"/>
          </a:xfrm>
          <a:custGeom>
            <a:avLst/>
            <a:gdLst/>
            <a:ahLst/>
            <a:cxnLst/>
            <a:rect l="l" t="t" r="r" b="b"/>
            <a:pathLst>
              <a:path w="43" h="127" extrusionOk="0">
                <a:moveTo>
                  <a:pt x="1" y="1"/>
                </a:moveTo>
                <a:lnTo>
                  <a:pt x="1" y="1"/>
                </a:lnTo>
                <a:cubicBezTo>
                  <a:pt x="15" y="43"/>
                  <a:pt x="29" y="70"/>
                  <a:pt x="43" y="126"/>
                </a:cubicBezTo>
                <a:cubicBezTo>
                  <a:pt x="29" y="70"/>
                  <a:pt x="15" y="43"/>
                  <a:pt x="1" y="1"/>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15"/>
          <p:cNvSpPr/>
          <p:nvPr/>
        </p:nvSpPr>
        <p:spPr>
          <a:xfrm>
            <a:off x="8081604" y="1118204"/>
            <a:ext cx="7833" cy="5802"/>
          </a:xfrm>
          <a:custGeom>
            <a:avLst/>
            <a:gdLst/>
            <a:ahLst/>
            <a:cxnLst/>
            <a:rect l="l" t="t" r="r" b="b"/>
            <a:pathLst>
              <a:path w="113" h="70" extrusionOk="0">
                <a:moveTo>
                  <a:pt x="0" y="0"/>
                </a:moveTo>
                <a:cubicBezTo>
                  <a:pt x="42" y="0"/>
                  <a:pt x="70" y="14"/>
                  <a:pt x="112" y="70"/>
                </a:cubicBezTo>
                <a:cubicBezTo>
                  <a:pt x="70" y="14"/>
                  <a:pt x="42" y="0"/>
                  <a:pt x="0" y="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15"/>
          <p:cNvSpPr/>
          <p:nvPr/>
        </p:nvSpPr>
        <p:spPr>
          <a:xfrm>
            <a:off x="7300383" y="1049996"/>
            <a:ext cx="9704" cy="9614"/>
          </a:xfrm>
          <a:custGeom>
            <a:avLst/>
            <a:gdLst/>
            <a:ahLst/>
            <a:cxnLst/>
            <a:rect l="l" t="t" r="r" b="b"/>
            <a:pathLst>
              <a:path w="140" h="116" extrusionOk="0">
                <a:moveTo>
                  <a:pt x="0" y="0"/>
                </a:moveTo>
                <a:cubicBezTo>
                  <a:pt x="23" y="82"/>
                  <a:pt x="67" y="115"/>
                  <a:pt x="113" y="115"/>
                </a:cubicBezTo>
                <a:cubicBezTo>
                  <a:pt x="122" y="115"/>
                  <a:pt x="131" y="114"/>
                  <a:pt x="140" y="112"/>
                </a:cubicBezTo>
                <a:cubicBezTo>
                  <a:pt x="84" y="112"/>
                  <a:pt x="28" y="70"/>
                  <a:pt x="0" y="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5"/>
          <p:cNvSpPr/>
          <p:nvPr/>
        </p:nvSpPr>
        <p:spPr>
          <a:xfrm>
            <a:off x="8084515" y="1130884"/>
            <a:ext cx="8734" cy="3564"/>
          </a:xfrm>
          <a:custGeom>
            <a:avLst/>
            <a:gdLst/>
            <a:ahLst/>
            <a:cxnLst/>
            <a:rect l="l" t="t" r="r" b="b"/>
            <a:pathLst>
              <a:path w="126" h="43" extrusionOk="0">
                <a:moveTo>
                  <a:pt x="126" y="1"/>
                </a:moveTo>
                <a:cubicBezTo>
                  <a:pt x="70" y="1"/>
                  <a:pt x="28" y="29"/>
                  <a:pt x="0" y="43"/>
                </a:cubicBezTo>
                <a:lnTo>
                  <a:pt x="0" y="43"/>
                </a:lnTo>
                <a:cubicBezTo>
                  <a:pt x="28" y="29"/>
                  <a:pt x="70" y="1"/>
                  <a:pt x="126" y="1"/>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5"/>
          <p:cNvSpPr/>
          <p:nvPr/>
        </p:nvSpPr>
        <p:spPr>
          <a:xfrm>
            <a:off x="7319654" y="1036072"/>
            <a:ext cx="69" cy="2404"/>
          </a:xfrm>
          <a:custGeom>
            <a:avLst/>
            <a:gdLst/>
            <a:ahLst/>
            <a:cxnLst/>
            <a:rect l="l" t="t" r="r" b="b"/>
            <a:pathLst>
              <a:path w="1" h="29" extrusionOk="0">
                <a:moveTo>
                  <a:pt x="1" y="1"/>
                </a:moveTo>
                <a:lnTo>
                  <a:pt x="1" y="29"/>
                </a:lnTo>
                <a:lnTo>
                  <a:pt x="1" y="29"/>
                </a:ln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5"/>
          <p:cNvSpPr/>
          <p:nvPr/>
        </p:nvSpPr>
        <p:spPr>
          <a:xfrm>
            <a:off x="7300383" y="1038393"/>
            <a:ext cx="11645" cy="6796"/>
          </a:xfrm>
          <a:custGeom>
            <a:avLst/>
            <a:gdLst/>
            <a:ahLst/>
            <a:cxnLst/>
            <a:rect l="l" t="t" r="r" b="b"/>
            <a:pathLst>
              <a:path w="168" h="82" extrusionOk="0">
                <a:moveTo>
                  <a:pt x="0" y="1"/>
                </a:moveTo>
                <a:cubicBezTo>
                  <a:pt x="31" y="53"/>
                  <a:pt x="77" y="81"/>
                  <a:pt x="122" y="81"/>
                </a:cubicBezTo>
                <a:cubicBezTo>
                  <a:pt x="138" y="81"/>
                  <a:pt x="153" y="78"/>
                  <a:pt x="167" y="71"/>
                </a:cubicBezTo>
                <a:lnTo>
                  <a:pt x="153" y="71"/>
                </a:lnTo>
                <a:cubicBezTo>
                  <a:pt x="98" y="71"/>
                  <a:pt x="42" y="57"/>
                  <a:pt x="0" y="1"/>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5"/>
          <p:cNvSpPr/>
          <p:nvPr/>
        </p:nvSpPr>
        <p:spPr>
          <a:xfrm>
            <a:off x="7302255" y="1075439"/>
            <a:ext cx="1040" cy="1243"/>
          </a:xfrm>
          <a:custGeom>
            <a:avLst/>
            <a:gdLst/>
            <a:ahLst/>
            <a:cxnLst/>
            <a:rect l="l" t="t" r="r" b="b"/>
            <a:pathLst>
              <a:path w="15" h="15" extrusionOk="0">
                <a:moveTo>
                  <a:pt x="1" y="0"/>
                </a:moveTo>
                <a:cubicBezTo>
                  <a:pt x="1" y="14"/>
                  <a:pt x="1" y="14"/>
                  <a:pt x="1" y="0"/>
                </a:cubicBezTo>
                <a:cubicBezTo>
                  <a:pt x="15" y="14"/>
                  <a:pt x="15" y="14"/>
                  <a:pt x="1" y="0"/>
                </a:cubicBezTo>
                <a:cubicBezTo>
                  <a:pt x="1" y="14"/>
                  <a:pt x="1" y="14"/>
                  <a:pt x="1" y="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15"/>
          <p:cNvSpPr/>
          <p:nvPr/>
        </p:nvSpPr>
        <p:spPr>
          <a:xfrm>
            <a:off x="7326447" y="1024552"/>
            <a:ext cx="69" cy="1243"/>
          </a:xfrm>
          <a:custGeom>
            <a:avLst/>
            <a:gdLst/>
            <a:ahLst/>
            <a:cxnLst/>
            <a:rect l="l" t="t" r="r" b="b"/>
            <a:pathLst>
              <a:path w="1" h="15" extrusionOk="0">
                <a:moveTo>
                  <a:pt x="1" y="0"/>
                </a:moveTo>
                <a:cubicBezTo>
                  <a:pt x="1" y="0"/>
                  <a:pt x="1" y="14"/>
                  <a:pt x="1" y="0"/>
                </a:cubicBezTo>
                <a:cubicBezTo>
                  <a:pt x="1" y="14"/>
                  <a:pt x="1" y="14"/>
                  <a:pt x="1" y="0"/>
                </a:cubicBezTo>
                <a:cubicBezTo>
                  <a:pt x="1" y="14"/>
                  <a:pt x="1" y="0"/>
                  <a:pt x="1" y="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15"/>
          <p:cNvSpPr/>
          <p:nvPr/>
        </p:nvSpPr>
        <p:spPr>
          <a:xfrm>
            <a:off x="7320624" y="1034912"/>
            <a:ext cx="69" cy="3564"/>
          </a:xfrm>
          <a:custGeom>
            <a:avLst/>
            <a:gdLst/>
            <a:ahLst/>
            <a:cxnLst/>
            <a:rect l="l" t="t" r="r" b="b"/>
            <a:pathLst>
              <a:path w="1" h="43" extrusionOk="0">
                <a:moveTo>
                  <a:pt x="1" y="1"/>
                </a:moveTo>
                <a:lnTo>
                  <a:pt x="1" y="43"/>
                </a:lnTo>
                <a:lnTo>
                  <a:pt x="1" y="43"/>
                </a:ln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5"/>
          <p:cNvSpPr/>
          <p:nvPr/>
        </p:nvSpPr>
        <p:spPr>
          <a:xfrm>
            <a:off x="7305166" y="962145"/>
            <a:ext cx="11923" cy="24533"/>
          </a:xfrm>
          <a:custGeom>
            <a:avLst/>
            <a:gdLst/>
            <a:ahLst/>
            <a:cxnLst/>
            <a:rect l="l" t="t" r="r" b="b"/>
            <a:pathLst>
              <a:path w="172" h="296" extrusionOk="0">
                <a:moveTo>
                  <a:pt x="1" y="0"/>
                </a:moveTo>
                <a:cubicBezTo>
                  <a:pt x="113" y="202"/>
                  <a:pt x="162" y="296"/>
                  <a:pt x="170" y="296"/>
                </a:cubicBezTo>
                <a:cubicBezTo>
                  <a:pt x="171" y="296"/>
                  <a:pt x="171" y="290"/>
                  <a:pt x="168" y="279"/>
                </a:cubicBezTo>
                <a:cubicBezTo>
                  <a:pt x="140" y="209"/>
                  <a:pt x="71" y="126"/>
                  <a:pt x="1" y="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5"/>
          <p:cNvSpPr/>
          <p:nvPr/>
        </p:nvSpPr>
        <p:spPr>
          <a:xfrm>
            <a:off x="7322565" y="1032674"/>
            <a:ext cx="69" cy="4641"/>
          </a:xfrm>
          <a:custGeom>
            <a:avLst/>
            <a:gdLst/>
            <a:ahLst/>
            <a:cxnLst/>
            <a:rect l="l" t="t" r="r" b="b"/>
            <a:pathLst>
              <a:path w="1" h="56" extrusionOk="0">
                <a:moveTo>
                  <a:pt x="1" y="0"/>
                </a:moveTo>
                <a:lnTo>
                  <a:pt x="1" y="56"/>
                </a:lnTo>
                <a:lnTo>
                  <a:pt x="1" y="56"/>
                </a:ln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5"/>
          <p:cNvSpPr/>
          <p:nvPr/>
        </p:nvSpPr>
        <p:spPr>
          <a:xfrm>
            <a:off x="8109678" y="1203733"/>
            <a:ext cx="3882" cy="3398"/>
          </a:xfrm>
          <a:custGeom>
            <a:avLst/>
            <a:gdLst/>
            <a:ahLst/>
            <a:cxnLst/>
            <a:rect l="l" t="t" r="r" b="b"/>
            <a:pathLst>
              <a:path w="56" h="41" extrusionOk="0">
                <a:moveTo>
                  <a:pt x="0" y="0"/>
                </a:moveTo>
                <a:lnTo>
                  <a:pt x="14" y="14"/>
                </a:lnTo>
                <a:cubicBezTo>
                  <a:pt x="33" y="24"/>
                  <a:pt x="46" y="40"/>
                  <a:pt x="52" y="40"/>
                </a:cubicBezTo>
                <a:cubicBezTo>
                  <a:pt x="54" y="40"/>
                  <a:pt x="56" y="37"/>
                  <a:pt x="56" y="28"/>
                </a:cubicBezTo>
                <a:cubicBezTo>
                  <a:pt x="42" y="14"/>
                  <a:pt x="14" y="14"/>
                  <a:pt x="0" y="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15"/>
          <p:cNvSpPr/>
          <p:nvPr/>
        </p:nvSpPr>
        <p:spPr>
          <a:xfrm>
            <a:off x="8117372" y="1215253"/>
            <a:ext cx="1040" cy="1243"/>
          </a:xfrm>
          <a:custGeom>
            <a:avLst/>
            <a:gdLst/>
            <a:ahLst/>
            <a:cxnLst/>
            <a:rect l="l" t="t" r="r" b="b"/>
            <a:pathLst>
              <a:path w="15" h="15" extrusionOk="0">
                <a:moveTo>
                  <a:pt x="15" y="15"/>
                </a:moveTo>
                <a:lnTo>
                  <a:pt x="1" y="1"/>
                </a:lnTo>
                <a:lnTo>
                  <a:pt x="1" y="1"/>
                </a:ln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15"/>
          <p:cNvSpPr/>
          <p:nvPr/>
        </p:nvSpPr>
        <p:spPr>
          <a:xfrm>
            <a:off x="8119313" y="1223375"/>
            <a:ext cx="1040" cy="2404"/>
          </a:xfrm>
          <a:custGeom>
            <a:avLst/>
            <a:gdLst/>
            <a:ahLst/>
            <a:cxnLst/>
            <a:rect l="l" t="t" r="r" b="b"/>
            <a:pathLst>
              <a:path w="15" h="29" extrusionOk="0">
                <a:moveTo>
                  <a:pt x="14" y="28"/>
                </a:moveTo>
                <a:cubicBezTo>
                  <a:pt x="0" y="1"/>
                  <a:pt x="0" y="1"/>
                  <a:pt x="14" y="28"/>
                </a:cubicBezTo>
                <a:lnTo>
                  <a:pt x="14" y="28"/>
                </a:lnTo>
                <a:cubicBezTo>
                  <a:pt x="0" y="1"/>
                  <a:pt x="0" y="1"/>
                  <a:pt x="14" y="28"/>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15"/>
          <p:cNvSpPr/>
          <p:nvPr/>
        </p:nvSpPr>
        <p:spPr>
          <a:xfrm>
            <a:off x="8099003" y="1199092"/>
            <a:ext cx="3951" cy="1243"/>
          </a:xfrm>
          <a:custGeom>
            <a:avLst/>
            <a:gdLst/>
            <a:ahLst/>
            <a:cxnLst/>
            <a:rect l="l" t="t" r="r" b="b"/>
            <a:pathLst>
              <a:path w="57" h="15" extrusionOk="0">
                <a:moveTo>
                  <a:pt x="1" y="1"/>
                </a:moveTo>
                <a:cubicBezTo>
                  <a:pt x="15" y="1"/>
                  <a:pt x="28" y="15"/>
                  <a:pt x="56" y="15"/>
                </a:cubicBezTo>
                <a:cubicBezTo>
                  <a:pt x="28" y="1"/>
                  <a:pt x="15" y="1"/>
                  <a:pt x="1" y="1"/>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15"/>
          <p:cNvSpPr/>
          <p:nvPr/>
        </p:nvSpPr>
        <p:spPr>
          <a:xfrm>
            <a:off x="8110579" y="1206054"/>
            <a:ext cx="3951" cy="4724"/>
          </a:xfrm>
          <a:custGeom>
            <a:avLst/>
            <a:gdLst/>
            <a:ahLst/>
            <a:cxnLst/>
            <a:rect l="l" t="t" r="r" b="b"/>
            <a:pathLst>
              <a:path w="57" h="57" extrusionOk="0">
                <a:moveTo>
                  <a:pt x="1" y="0"/>
                </a:moveTo>
                <a:lnTo>
                  <a:pt x="57" y="56"/>
                </a:lnTo>
                <a:cubicBezTo>
                  <a:pt x="57" y="42"/>
                  <a:pt x="57" y="42"/>
                  <a:pt x="43" y="28"/>
                </a:cubicBezTo>
                <a:cubicBezTo>
                  <a:pt x="29" y="28"/>
                  <a:pt x="29" y="0"/>
                  <a:pt x="1" y="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15"/>
          <p:cNvSpPr/>
          <p:nvPr/>
        </p:nvSpPr>
        <p:spPr>
          <a:xfrm>
            <a:off x="8110579" y="1210695"/>
            <a:ext cx="2981" cy="1243"/>
          </a:xfrm>
          <a:custGeom>
            <a:avLst/>
            <a:gdLst/>
            <a:ahLst/>
            <a:cxnLst/>
            <a:rect l="l" t="t" r="r" b="b"/>
            <a:pathLst>
              <a:path w="43" h="15" extrusionOk="0">
                <a:moveTo>
                  <a:pt x="43" y="14"/>
                </a:moveTo>
                <a:lnTo>
                  <a:pt x="43" y="14"/>
                </a:lnTo>
                <a:cubicBezTo>
                  <a:pt x="29" y="14"/>
                  <a:pt x="29" y="0"/>
                  <a:pt x="1" y="0"/>
                </a:cubicBezTo>
                <a:lnTo>
                  <a:pt x="1" y="0"/>
                </a:lnTo>
                <a:cubicBezTo>
                  <a:pt x="29" y="0"/>
                  <a:pt x="29" y="14"/>
                  <a:pt x="43" y="14"/>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15"/>
          <p:cNvSpPr/>
          <p:nvPr/>
        </p:nvSpPr>
        <p:spPr>
          <a:xfrm>
            <a:off x="8089367" y="1188733"/>
            <a:ext cx="23221" cy="8123"/>
          </a:xfrm>
          <a:custGeom>
            <a:avLst/>
            <a:gdLst/>
            <a:ahLst/>
            <a:cxnLst/>
            <a:rect l="l" t="t" r="r" b="b"/>
            <a:pathLst>
              <a:path w="335" h="98" extrusionOk="0">
                <a:moveTo>
                  <a:pt x="0" y="0"/>
                </a:moveTo>
                <a:cubicBezTo>
                  <a:pt x="28" y="11"/>
                  <a:pt x="60" y="20"/>
                  <a:pt x="100" y="30"/>
                </a:cubicBezTo>
                <a:lnTo>
                  <a:pt x="100" y="30"/>
                </a:lnTo>
                <a:cubicBezTo>
                  <a:pt x="63" y="20"/>
                  <a:pt x="30" y="10"/>
                  <a:pt x="0" y="0"/>
                </a:cubicBezTo>
                <a:close/>
                <a:moveTo>
                  <a:pt x="100" y="30"/>
                </a:moveTo>
                <a:cubicBezTo>
                  <a:pt x="166" y="50"/>
                  <a:pt x="245" y="71"/>
                  <a:pt x="335" y="98"/>
                </a:cubicBezTo>
                <a:cubicBezTo>
                  <a:pt x="234" y="64"/>
                  <a:pt x="159" y="46"/>
                  <a:pt x="100" y="3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15"/>
          <p:cNvSpPr/>
          <p:nvPr/>
        </p:nvSpPr>
        <p:spPr>
          <a:xfrm>
            <a:off x="8114461" y="1217574"/>
            <a:ext cx="1040" cy="2404"/>
          </a:xfrm>
          <a:custGeom>
            <a:avLst/>
            <a:gdLst/>
            <a:ahLst/>
            <a:cxnLst/>
            <a:rect l="l" t="t" r="r" b="b"/>
            <a:pathLst>
              <a:path w="15" h="29" extrusionOk="0">
                <a:moveTo>
                  <a:pt x="1" y="1"/>
                </a:moveTo>
                <a:lnTo>
                  <a:pt x="15" y="29"/>
                </a:lnTo>
                <a:lnTo>
                  <a:pt x="15" y="29"/>
                </a:lnTo>
                <a:lnTo>
                  <a:pt x="1" y="1"/>
                </a:ln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15"/>
          <p:cNvSpPr/>
          <p:nvPr/>
        </p:nvSpPr>
        <p:spPr>
          <a:xfrm>
            <a:off x="8105796" y="1206054"/>
            <a:ext cx="8734" cy="11604"/>
          </a:xfrm>
          <a:custGeom>
            <a:avLst/>
            <a:gdLst/>
            <a:ahLst/>
            <a:cxnLst/>
            <a:rect l="l" t="t" r="r" b="b"/>
            <a:pathLst>
              <a:path w="126" h="140" extrusionOk="0">
                <a:moveTo>
                  <a:pt x="0" y="0"/>
                </a:moveTo>
                <a:lnTo>
                  <a:pt x="0" y="0"/>
                </a:lnTo>
                <a:cubicBezTo>
                  <a:pt x="28" y="28"/>
                  <a:pt x="42" y="56"/>
                  <a:pt x="56" y="70"/>
                </a:cubicBezTo>
                <a:cubicBezTo>
                  <a:pt x="70" y="98"/>
                  <a:pt x="112" y="112"/>
                  <a:pt x="126" y="140"/>
                </a:cubicBezTo>
                <a:cubicBezTo>
                  <a:pt x="112" y="112"/>
                  <a:pt x="98" y="98"/>
                  <a:pt x="70" y="56"/>
                </a:cubicBezTo>
                <a:cubicBezTo>
                  <a:pt x="42" y="42"/>
                  <a:pt x="28" y="28"/>
                  <a:pt x="0" y="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15"/>
          <p:cNvSpPr/>
          <p:nvPr/>
        </p:nvSpPr>
        <p:spPr>
          <a:xfrm>
            <a:off x="8100944" y="1203733"/>
            <a:ext cx="3951" cy="2404"/>
          </a:xfrm>
          <a:custGeom>
            <a:avLst/>
            <a:gdLst/>
            <a:ahLst/>
            <a:cxnLst/>
            <a:rect l="l" t="t" r="r" b="b"/>
            <a:pathLst>
              <a:path w="57" h="29" extrusionOk="0">
                <a:moveTo>
                  <a:pt x="0" y="0"/>
                </a:moveTo>
                <a:cubicBezTo>
                  <a:pt x="0" y="0"/>
                  <a:pt x="0" y="14"/>
                  <a:pt x="28" y="14"/>
                </a:cubicBezTo>
                <a:cubicBezTo>
                  <a:pt x="30" y="14"/>
                  <a:pt x="32" y="14"/>
                  <a:pt x="34" y="14"/>
                </a:cubicBezTo>
                <a:lnTo>
                  <a:pt x="34" y="14"/>
                </a:lnTo>
                <a:cubicBezTo>
                  <a:pt x="25" y="11"/>
                  <a:pt x="14" y="7"/>
                  <a:pt x="0" y="0"/>
                </a:cubicBezTo>
                <a:close/>
                <a:moveTo>
                  <a:pt x="34" y="14"/>
                </a:moveTo>
                <a:cubicBezTo>
                  <a:pt x="42" y="18"/>
                  <a:pt x="49" y="21"/>
                  <a:pt x="56" y="28"/>
                </a:cubicBezTo>
                <a:cubicBezTo>
                  <a:pt x="56" y="16"/>
                  <a:pt x="46" y="15"/>
                  <a:pt x="34" y="14"/>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15"/>
          <p:cNvSpPr/>
          <p:nvPr/>
        </p:nvSpPr>
        <p:spPr>
          <a:xfrm>
            <a:off x="8099072" y="1194120"/>
            <a:ext cx="6793" cy="8537"/>
          </a:xfrm>
          <a:custGeom>
            <a:avLst/>
            <a:gdLst/>
            <a:ahLst/>
            <a:cxnLst/>
            <a:rect l="l" t="t" r="r" b="b"/>
            <a:pathLst>
              <a:path w="98" h="103" extrusionOk="0">
                <a:moveTo>
                  <a:pt x="6" y="1"/>
                </a:moveTo>
                <a:cubicBezTo>
                  <a:pt x="0" y="1"/>
                  <a:pt x="3" y="12"/>
                  <a:pt x="14" y="33"/>
                </a:cubicBezTo>
                <a:cubicBezTo>
                  <a:pt x="26" y="45"/>
                  <a:pt x="60" y="57"/>
                  <a:pt x="87" y="89"/>
                </a:cubicBezTo>
                <a:lnTo>
                  <a:pt x="87" y="89"/>
                </a:lnTo>
                <a:cubicBezTo>
                  <a:pt x="41" y="28"/>
                  <a:pt x="14" y="1"/>
                  <a:pt x="6" y="1"/>
                </a:cubicBezTo>
                <a:close/>
                <a:moveTo>
                  <a:pt x="87" y="89"/>
                </a:moveTo>
                <a:cubicBezTo>
                  <a:pt x="90" y="93"/>
                  <a:pt x="94" y="98"/>
                  <a:pt x="97" y="102"/>
                </a:cubicBezTo>
                <a:cubicBezTo>
                  <a:pt x="94" y="98"/>
                  <a:pt x="91" y="93"/>
                  <a:pt x="87" y="89"/>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15"/>
          <p:cNvSpPr/>
          <p:nvPr/>
        </p:nvSpPr>
        <p:spPr>
          <a:xfrm>
            <a:off x="8109678" y="1203733"/>
            <a:ext cx="3882" cy="1741"/>
          </a:xfrm>
          <a:custGeom>
            <a:avLst/>
            <a:gdLst/>
            <a:ahLst/>
            <a:cxnLst/>
            <a:rect l="l" t="t" r="r" b="b"/>
            <a:pathLst>
              <a:path w="56" h="21" extrusionOk="0">
                <a:moveTo>
                  <a:pt x="0" y="0"/>
                </a:moveTo>
                <a:lnTo>
                  <a:pt x="0" y="14"/>
                </a:lnTo>
                <a:cubicBezTo>
                  <a:pt x="9" y="14"/>
                  <a:pt x="25" y="21"/>
                  <a:pt x="38" y="21"/>
                </a:cubicBezTo>
                <a:cubicBezTo>
                  <a:pt x="45" y="21"/>
                  <a:pt x="51" y="19"/>
                  <a:pt x="56" y="14"/>
                </a:cubicBezTo>
                <a:cubicBezTo>
                  <a:pt x="42" y="0"/>
                  <a:pt x="14" y="0"/>
                  <a:pt x="0" y="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15"/>
          <p:cNvSpPr/>
          <p:nvPr/>
        </p:nvSpPr>
        <p:spPr>
          <a:xfrm>
            <a:off x="8108499" y="1197766"/>
            <a:ext cx="4090" cy="7211"/>
          </a:xfrm>
          <a:custGeom>
            <a:avLst/>
            <a:gdLst/>
            <a:ahLst/>
            <a:cxnLst/>
            <a:rect l="l" t="t" r="r" b="b"/>
            <a:pathLst>
              <a:path w="59" h="87" extrusionOk="0">
                <a:moveTo>
                  <a:pt x="5" y="0"/>
                </a:moveTo>
                <a:cubicBezTo>
                  <a:pt x="0" y="0"/>
                  <a:pt x="4" y="22"/>
                  <a:pt x="17" y="72"/>
                </a:cubicBezTo>
                <a:cubicBezTo>
                  <a:pt x="31" y="72"/>
                  <a:pt x="31" y="86"/>
                  <a:pt x="59" y="86"/>
                </a:cubicBezTo>
                <a:cubicBezTo>
                  <a:pt x="28" y="33"/>
                  <a:pt x="10" y="0"/>
                  <a:pt x="5" y="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15"/>
          <p:cNvSpPr/>
          <p:nvPr/>
        </p:nvSpPr>
        <p:spPr>
          <a:xfrm>
            <a:off x="8095121" y="1192130"/>
            <a:ext cx="17468" cy="5885"/>
          </a:xfrm>
          <a:custGeom>
            <a:avLst/>
            <a:gdLst/>
            <a:ahLst/>
            <a:cxnLst/>
            <a:rect l="l" t="t" r="r" b="b"/>
            <a:pathLst>
              <a:path w="252" h="71" extrusionOk="0">
                <a:moveTo>
                  <a:pt x="1" y="1"/>
                </a:moveTo>
                <a:cubicBezTo>
                  <a:pt x="71" y="15"/>
                  <a:pt x="154" y="29"/>
                  <a:pt x="252" y="71"/>
                </a:cubicBezTo>
                <a:cubicBezTo>
                  <a:pt x="154" y="29"/>
                  <a:pt x="71" y="15"/>
                  <a:pt x="1" y="1"/>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5"/>
          <p:cNvSpPr/>
          <p:nvPr/>
        </p:nvSpPr>
        <p:spPr>
          <a:xfrm>
            <a:off x="8089367" y="1192130"/>
            <a:ext cx="69" cy="83"/>
          </a:xfrm>
          <a:custGeom>
            <a:avLst/>
            <a:gdLst/>
            <a:ahLst/>
            <a:cxnLst/>
            <a:rect l="l" t="t" r="r" b="b"/>
            <a:pathLst>
              <a:path w="1" h="1" extrusionOk="0">
                <a:moveTo>
                  <a:pt x="0" y="1"/>
                </a:move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5"/>
          <p:cNvSpPr/>
          <p:nvPr/>
        </p:nvSpPr>
        <p:spPr>
          <a:xfrm>
            <a:off x="8099973" y="1196772"/>
            <a:ext cx="5892" cy="3564"/>
          </a:xfrm>
          <a:custGeom>
            <a:avLst/>
            <a:gdLst/>
            <a:ahLst/>
            <a:cxnLst/>
            <a:rect l="l" t="t" r="r" b="b"/>
            <a:pathLst>
              <a:path w="85" h="43" extrusionOk="0">
                <a:moveTo>
                  <a:pt x="1" y="1"/>
                </a:moveTo>
                <a:lnTo>
                  <a:pt x="14" y="15"/>
                </a:lnTo>
                <a:cubicBezTo>
                  <a:pt x="27" y="21"/>
                  <a:pt x="39" y="24"/>
                  <a:pt x="51" y="28"/>
                </a:cubicBezTo>
                <a:lnTo>
                  <a:pt x="51" y="28"/>
                </a:lnTo>
                <a:cubicBezTo>
                  <a:pt x="30" y="19"/>
                  <a:pt x="9" y="10"/>
                  <a:pt x="1" y="1"/>
                </a:cubicBezTo>
                <a:close/>
                <a:moveTo>
                  <a:pt x="51" y="28"/>
                </a:moveTo>
                <a:cubicBezTo>
                  <a:pt x="62" y="33"/>
                  <a:pt x="74" y="38"/>
                  <a:pt x="84" y="43"/>
                </a:cubicBezTo>
                <a:cubicBezTo>
                  <a:pt x="76" y="35"/>
                  <a:pt x="64" y="31"/>
                  <a:pt x="51" y="28"/>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15"/>
          <p:cNvSpPr/>
          <p:nvPr/>
        </p:nvSpPr>
        <p:spPr>
          <a:xfrm>
            <a:off x="8119313" y="1216414"/>
            <a:ext cx="7833" cy="9366"/>
          </a:xfrm>
          <a:custGeom>
            <a:avLst/>
            <a:gdLst/>
            <a:ahLst/>
            <a:cxnLst/>
            <a:rect l="l" t="t" r="r" b="b"/>
            <a:pathLst>
              <a:path w="113" h="113" extrusionOk="0">
                <a:moveTo>
                  <a:pt x="112" y="112"/>
                </a:moveTo>
                <a:lnTo>
                  <a:pt x="0" y="1"/>
                </a:lnTo>
                <a:lnTo>
                  <a:pt x="0" y="1"/>
                </a:ln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15"/>
          <p:cNvSpPr/>
          <p:nvPr/>
        </p:nvSpPr>
        <p:spPr>
          <a:xfrm>
            <a:off x="8122224" y="1222215"/>
            <a:ext cx="10675" cy="23207"/>
          </a:xfrm>
          <a:custGeom>
            <a:avLst/>
            <a:gdLst/>
            <a:ahLst/>
            <a:cxnLst/>
            <a:rect l="l" t="t" r="r" b="b"/>
            <a:pathLst>
              <a:path w="154" h="280" extrusionOk="0">
                <a:moveTo>
                  <a:pt x="0" y="1"/>
                </a:moveTo>
                <a:lnTo>
                  <a:pt x="0" y="15"/>
                </a:lnTo>
                <a:cubicBezTo>
                  <a:pt x="7" y="26"/>
                  <a:pt x="15" y="39"/>
                  <a:pt x="23" y="52"/>
                </a:cubicBezTo>
                <a:lnTo>
                  <a:pt x="23" y="52"/>
                </a:lnTo>
                <a:cubicBezTo>
                  <a:pt x="14" y="33"/>
                  <a:pt x="6" y="16"/>
                  <a:pt x="0" y="1"/>
                </a:cubicBezTo>
                <a:close/>
                <a:moveTo>
                  <a:pt x="23" y="52"/>
                </a:moveTo>
                <a:cubicBezTo>
                  <a:pt x="53" y="119"/>
                  <a:pt x="99" y="203"/>
                  <a:pt x="154" y="280"/>
                </a:cubicBezTo>
                <a:cubicBezTo>
                  <a:pt x="107" y="198"/>
                  <a:pt x="61" y="117"/>
                  <a:pt x="23" y="52"/>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5"/>
          <p:cNvSpPr/>
          <p:nvPr/>
        </p:nvSpPr>
        <p:spPr>
          <a:xfrm>
            <a:off x="7307107" y="942503"/>
            <a:ext cx="1040" cy="3481"/>
          </a:xfrm>
          <a:custGeom>
            <a:avLst/>
            <a:gdLst/>
            <a:ahLst/>
            <a:cxnLst/>
            <a:rect l="l" t="t" r="r" b="b"/>
            <a:pathLst>
              <a:path w="15" h="42" extrusionOk="0">
                <a:moveTo>
                  <a:pt x="1" y="0"/>
                </a:moveTo>
                <a:cubicBezTo>
                  <a:pt x="1" y="14"/>
                  <a:pt x="15" y="28"/>
                  <a:pt x="15" y="42"/>
                </a:cubicBezTo>
                <a:cubicBezTo>
                  <a:pt x="15" y="28"/>
                  <a:pt x="15" y="14"/>
                  <a:pt x="1" y="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5"/>
          <p:cNvSpPr/>
          <p:nvPr/>
        </p:nvSpPr>
        <p:spPr>
          <a:xfrm>
            <a:off x="7319654" y="1048835"/>
            <a:ext cx="1040" cy="1243"/>
          </a:xfrm>
          <a:custGeom>
            <a:avLst/>
            <a:gdLst/>
            <a:ahLst/>
            <a:cxnLst/>
            <a:rect l="l" t="t" r="r" b="b"/>
            <a:pathLst>
              <a:path w="15" h="15" extrusionOk="0">
                <a:moveTo>
                  <a:pt x="1" y="0"/>
                </a:moveTo>
                <a:lnTo>
                  <a:pt x="1" y="14"/>
                </a:lnTo>
                <a:lnTo>
                  <a:pt x="1" y="0"/>
                </a:lnTo>
                <a:cubicBezTo>
                  <a:pt x="15" y="0"/>
                  <a:pt x="15" y="0"/>
                  <a:pt x="1" y="0"/>
                </a:cubicBezTo>
                <a:cubicBezTo>
                  <a:pt x="15" y="0"/>
                  <a:pt x="15" y="0"/>
                  <a:pt x="1" y="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5"/>
          <p:cNvSpPr/>
          <p:nvPr/>
        </p:nvSpPr>
        <p:spPr>
          <a:xfrm>
            <a:off x="7327418" y="1031514"/>
            <a:ext cx="69" cy="1243"/>
          </a:xfrm>
          <a:custGeom>
            <a:avLst/>
            <a:gdLst/>
            <a:ahLst/>
            <a:cxnLst/>
            <a:rect l="l" t="t" r="r" b="b"/>
            <a:pathLst>
              <a:path w="1" h="15" extrusionOk="0">
                <a:moveTo>
                  <a:pt x="1" y="14"/>
                </a:moveTo>
                <a:lnTo>
                  <a:pt x="1" y="14"/>
                </a:lnTo>
                <a:cubicBezTo>
                  <a:pt x="1" y="0"/>
                  <a:pt x="1" y="0"/>
                  <a:pt x="1" y="14"/>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5"/>
          <p:cNvSpPr/>
          <p:nvPr/>
        </p:nvSpPr>
        <p:spPr>
          <a:xfrm>
            <a:off x="7302255" y="1034912"/>
            <a:ext cx="17468" cy="9366"/>
          </a:xfrm>
          <a:custGeom>
            <a:avLst/>
            <a:gdLst/>
            <a:ahLst/>
            <a:cxnLst/>
            <a:rect l="l" t="t" r="r" b="b"/>
            <a:pathLst>
              <a:path w="252" h="113" extrusionOk="0">
                <a:moveTo>
                  <a:pt x="1" y="1"/>
                </a:moveTo>
                <a:lnTo>
                  <a:pt x="1" y="1"/>
                </a:lnTo>
                <a:cubicBezTo>
                  <a:pt x="15" y="15"/>
                  <a:pt x="57" y="29"/>
                  <a:pt x="85" y="43"/>
                </a:cubicBezTo>
                <a:cubicBezTo>
                  <a:pt x="57" y="29"/>
                  <a:pt x="43" y="15"/>
                  <a:pt x="1" y="1"/>
                </a:cubicBezTo>
                <a:close/>
                <a:moveTo>
                  <a:pt x="252" y="43"/>
                </a:moveTo>
                <a:cubicBezTo>
                  <a:pt x="224" y="57"/>
                  <a:pt x="196" y="64"/>
                  <a:pt x="168" y="64"/>
                </a:cubicBezTo>
                <a:cubicBezTo>
                  <a:pt x="140" y="64"/>
                  <a:pt x="113" y="57"/>
                  <a:pt x="85" y="43"/>
                </a:cubicBezTo>
                <a:lnTo>
                  <a:pt x="85" y="43"/>
                </a:lnTo>
                <a:cubicBezTo>
                  <a:pt x="126" y="71"/>
                  <a:pt x="182" y="71"/>
                  <a:pt x="210" y="71"/>
                </a:cubicBezTo>
                <a:lnTo>
                  <a:pt x="252" y="71"/>
                </a:lnTo>
                <a:lnTo>
                  <a:pt x="252" y="43"/>
                </a:lnTo>
                <a:close/>
                <a:moveTo>
                  <a:pt x="85" y="43"/>
                </a:moveTo>
                <a:cubicBezTo>
                  <a:pt x="113" y="85"/>
                  <a:pt x="126" y="99"/>
                  <a:pt x="140" y="113"/>
                </a:cubicBezTo>
                <a:lnTo>
                  <a:pt x="182" y="113"/>
                </a:lnTo>
                <a:cubicBezTo>
                  <a:pt x="140" y="99"/>
                  <a:pt x="113" y="85"/>
                  <a:pt x="85" y="43"/>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5"/>
          <p:cNvSpPr/>
          <p:nvPr/>
        </p:nvSpPr>
        <p:spPr>
          <a:xfrm>
            <a:off x="7325477" y="1032674"/>
            <a:ext cx="1040" cy="4641"/>
          </a:xfrm>
          <a:custGeom>
            <a:avLst/>
            <a:gdLst/>
            <a:ahLst/>
            <a:cxnLst/>
            <a:rect l="l" t="t" r="r" b="b"/>
            <a:pathLst>
              <a:path w="15" h="56" extrusionOk="0">
                <a:moveTo>
                  <a:pt x="15" y="0"/>
                </a:moveTo>
                <a:cubicBezTo>
                  <a:pt x="15" y="28"/>
                  <a:pt x="1" y="42"/>
                  <a:pt x="1" y="56"/>
                </a:cubicBezTo>
                <a:cubicBezTo>
                  <a:pt x="15" y="42"/>
                  <a:pt x="15" y="28"/>
                  <a:pt x="15" y="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5"/>
          <p:cNvSpPr/>
          <p:nvPr/>
        </p:nvSpPr>
        <p:spPr>
          <a:xfrm>
            <a:off x="7322565" y="1031514"/>
            <a:ext cx="69" cy="4641"/>
          </a:xfrm>
          <a:custGeom>
            <a:avLst/>
            <a:gdLst/>
            <a:ahLst/>
            <a:cxnLst/>
            <a:rect l="l" t="t" r="r" b="b"/>
            <a:pathLst>
              <a:path w="1" h="56" extrusionOk="0">
                <a:moveTo>
                  <a:pt x="1" y="56"/>
                </a:moveTo>
                <a:lnTo>
                  <a:pt x="1" y="56"/>
                </a:lnTo>
                <a:lnTo>
                  <a:pt x="1" y="0"/>
                </a:ln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5"/>
          <p:cNvSpPr/>
          <p:nvPr/>
        </p:nvSpPr>
        <p:spPr>
          <a:xfrm>
            <a:off x="7317782" y="1038393"/>
            <a:ext cx="2911" cy="3564"/>
          </a:xfrm>
          <a:custGeom>
            <a:avLst/>
            <a:gdLst/>
            <a:ahLst/>
            <a:cxnLst/>
            <a:rect l="l" t="t" r="r" b="b"/>
            <a:pathLst>
              <a:path w="42" h="43" extrusionOk="0">
                <a:moveTo>
                  <a:pt x="42" y="1"/>
                </a:moveTo>
                <a:cubicBezTo>
                  <a:pt x="42" y="1"/>
                  <a:pt x="28" y="1"/>
                  <a:pt x="0" y="29"/>
                </a:cubicBezTo>
                <a:lnTo>
                  <a:pt x="0" y="43"/>
                </a:lnTo>
                <a:cubicBezTo>
                  <a:pt x="28" y="29"/>
                  <a:pt x="28" y="29"/>
                  <a:pt x="42" y="29"/>
                </a:cubicBezTo>
                <a:lnTo>
                  <a:pt x="42" y="1"/>
                </a:ln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5"/>
          <p:cNvSpPr/>
          <p:nvPr/>
        </p:nvSpPr>
        <p:spPr>
          <a:xfrm>
            <a:off x="7321110" y="1029193"/>
            <a:ext cx="6377" cy="11023"/>
          </a:xfrm>
          <a:custGeom>
            <a:avLst/>
            <a:gdLst/>
            <a:ahLst/>
            <a:cxnLst/>
            <a:rect l="l" t="t" r="r" b="b"/>
            <a:pathLst>
              <a:path w="92" h="133" extrusionOk="0">
                <a:moveTo>
                  <a:pt x="13" y="101"/>
                </a:moveTo>
                <a:lnTo>
                  <a:pt x="13" y="101"/>
                </a:lnTo>
                <a:cubicBezTo>
                  <a:pt x="11" y="101"/>
                  <a:pt x="8" y="105"/>
                  <a:pt x="8" y="112"/>
                </a:cubicBezTo>
                <a:cubicBezTo>
                  <a:pt x="15" y="105"/>
                  <a:pt x="15" y="101"/>
                  <a:pt x="13" y="101"/>
                </a:cubicBezTo>
                <a:close/>
                <a:moveTo>
                  <a:pt x="92" y="0"/>
                </a:moveTo>
                <a:cubicBezTo>
                  <a:pt x="78" y="0"/>
                  <a:pt x="78" y="14"/>
                  <a:pt x="64" y="14"/>
                </a:cubicBezTo>
                <a:cubicBezTo>
                  <a:pt x="50" y="14"/>
                  <a:pt x="50" y="28"/>
                  <a:pt x="22" y="28"/>
                </a:cubicBezTo>
                <a:cubicBezTo>
                  <a:pt x="50" y="28"/>
                  <a:pt x="50" y="28"/>
                  <a:pt x="64" y="14"/>
                </a:cubicBezTo>
                <a:lnTo>
                  <a:pt x="64" y="14"/>
                </a:lnTo>
                <a:cubicBezTo>
                  <a:pt x="64" y="28"/>
                  <a:pt x="50" y="42"/>
                  <a:pt x="22" y="70"/>
                </a:cubicBezTo>
                <a:lnTo>
                  <a:pt x="22" y="84"/>
                </a:lnTo>
                <a:cubicBezTo>
                  <a:pt x="22" y="98"/>
                  <a:pt x="22" y="98"/>
                  <a:pt x="8" y="112"/>
                </a:cubicBezTo>
                <a:cubicBezTo>
                  <a:pt x="22" y="98"/>
                  <a:pt x="22" y="98"/>
                  <a:pt x="50" y="98"/>
                </a:cubicBezTo>
                <a:cubicBezTo>
                  <a:pt x="64" y="84"/>
                  <a:pt x="64" y="70"/>
                  <a:pt x="64" y="28"/>
                </a:cubicBezTo>
                <a:cubicBezTo>
                  <a:pt x="78" y="28"/>
                  <a:pt x="78" y="28"/>
                  <a:pt x="92" y="14"/>
                </a:cubicBezTo>
                <a:lnTo>
                  <a:pt x="92" y="0"/>
                </a:lnTo>
                <a:close/>
                <a:moveTo>
                  <a:pt x="8" y="112"/>
                </a:moveTo>
                <a:cubicBezTo>
                  <a:pt x="8" y="112"/>
                  <a:pt x="8" y="112"/>
                  <a:pt x="8" y="112"/>
                </a:cubicBezTo>
                <a:lnTo>
                  <a:pt x="8" y="112"/>
                </a:lnTo>
                <a:cubicBezTo>
                  <a:pt x="1" y="126"/>
                  <a:pt x="1" y="133"/>
                  <a:pt x="3" y="133"/>
                </a:cubicBezTo>
                <a:cubicBezTo>
                  <a:pt x="4" y="133"/>
                  <a:pt x="8" y="126"/>
                  <a:pt x="8" y="112"/>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5"/>
          <p:cNvSpPr/>
          <p:nvPr/>
        </p:nvSpPr>
        <p:spPr>
          <a:xfrm>
            <a:off x="7324506" y="1030354"/>
            <a:ext cx="2981" cy="5802"/>
          </a:xfrm>
          <a:custGeom>
            <a:avLst/>
            <a:gdLst/>
            <a:ahLst/>
            <a:cxnLst/>
            <a:rect l="l" t="t" r="r" b="b"/>
            <a:pathLst>
              <a:path w="43" h="70" extrusionOk="0">
                <a:moveTo>
                  <a:pt x="43" y="0"/>
                </a:moveTo>
                <a:cubicBezTo>
                  <a:pt x="33" y="10"/>
                  <a:pt x="23" y="33"/>
                  <a:pt x="13" y="51"/>
                </a:cubicBezTo>
                <a:lnTo>
                  <a:pt x="13" y="51"/>
                </a:lnTo>
                <a:cubicBezTo>
                  <a:pt x="23" y="41"/>
                  <a:pt x="33" y="38"/>
                  <a:pt x="43" y="28"/>
                </a:cubicBezTo>
                <a:cubicBezTo>
                  <a:pt x="29" y="14"/>
                  <a:pt x="43" y="14"/>
                  <a:pt x="43" y="0"/>
                </a:cubicBezTo>
                <a:close/>
                <a:moveTo>
                  <a:pt x="13" y="51"/>
                </a:moveTo>
                <a:lnTo>
                  <a:pt x="13" y="51"/>
                </a:lnTo>
                <a:cubicBezTo>
                  <a:pt x="9" y="56"/>
                  <a:pt x="5" y="61"/>
                  <a:pt x="1" y="70"/>
                </a:cubicBezTo>
                <a:cubicBezTo>
                  <a:pt x="5" y="66"/>
                  <a:pt x="9" y="59"/>
                  <a:pt x="13" y="51"/>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5"/>
          <p:cNvSpPr/>
          <p:nvPr/>
        </p:nvSpPr>
        <p:spPr>
          <a:xfrm>
            <a:off x="7301284" y="1026873"/>
            <a:ext cx="24261" cy="8868"/>
          </a:xfrm>
          <a:custGeom>
            <a:avLst/>
            <a:gdLst/>
            <a:ahLst/>
            <a:cxnLst/>
            <a:rect l="l" t="t" r="r" b="b"/>
            <a:pathLst>
              <a:path w="350" h="107" extrusionOk="0">
                <a:moveTo>
                  <a:pt x="350" y="0"/>
                </a:moveTo>
                <a:cubicBezTo>
                  <a:pt x="308" y="42"/>
                  <a:pt x="266" y="70"/>
                  <a:pt x="210" y="70"/>
                </a:cubicBezTo>
                <a:cubicBezTo>
                  <a:pt x="154" y="70"/>
                  <a:pt x="85" y="42"/>
                  <a:pt x="15" y="0"/>
                </a:cubicBezTo>
                <a:lnTo>
                  <a:pt x="15" y="0"/>
                </a:lnTo>
                <a:cubicBezTo>
                  <a:pt x="85" y="42"/>
                  <a:pt x="140" y="70"/>
                  <a:pt x="210" y="70"/>
                </a:cubicBezTo>
                <a:cubicBezTo>
                  <a:pt x="154" y="70"/>
                  <a:pt x="85" y="70"/>
                  <a:pt x="1" y="14"/>
                </a:cubicBezTo>
                <a:lnTo>
                  <a:pt x="1" y="14"/>
                </a:lnTo>
                <a:cubicBezTo>
                  <a:pt x="50" y="80"/>
                  <a:pt x="113" y="107"/>
                  <a:pt x="171" y="107"/>
                </a:cubicBezTo>
                <a:cubicBezTo>
                  <a:pt x="213" y="107"/>
                  <a:pt x="251" y="93"/>
                  <a:pt x="280" y="70"/>
                </a:cubicBezTo>
                <a:lnTo>
                  <a:pt x="294" y="70"/>
                </a:lnTo>
                <a:lnTo>
                  <a:pt x="350" y="28"/>
                </a:lnTo>
                <a:lnTo>
                  <a:pt x="350" y="0"/>
                </a:ln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5"/>
          <p:cNvSpPr/>
          <p:nvPr/>
        </p:nvSpPr>
        <p:spPr>
          <a:xfrm>
            <a:off x="7325477" y="1026873"/>
            <a:ext cx="1040" cy="2404"/>
          </a:xfrm>
          <a:custGeom>
            <a:avLst/>
            <a:gdLst/>
            <a:ahLst/>
            <a:cxnLst/>
            <a:rect l="l" t="t" r="r" b="b"/>
            <a:pathLst>
              <a:path w="15" h="29" extrusionOk="0">
                <a:moveTo>
                  <a:pt x="1" y="28"/>
                </a:moveTo>
                <a:cubicBezTo>
                  <a:pt x="15" y="0"/>
                  <a:pt x="15" y="0"/>
                  <a:pt x="1" y="28"/>
                </a:cubicBezTo>
                <a:cubicBezTo>
                  <a:pt x="15" y="0"/>
                  <a:pt x="15" y="0"/>
                  <a:pt x="1" y="28"/>
                </a:cubicBezTo>
                <a:cubicBezTo>
                  <a:pt x="15" y="0"/>
                  <a:pt x="15" y="0"/>
                  <a:pt x="1" y="28"/>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5"/>
          <p:cNvSpPr/>
          <p:nvPr/>
        </p:nvSpPr>
        <p:spPr>
          <a:xfrm>
            <a:off x="7327418" y="1030354"/>
            <a:ext cx="69" cy="2404"/>
          </a:xfrm>
          <a:custGeom>
            <a:avLst/>
            <a:gdLst/>
            <a:ahLst/>
            <a:cxnLst/>
            <a:rect l="l" t="t" r="r" b="b"/>
            <a:pathLst>
              <a:path w="1" h="29" extrusionOk="0">
                <a:moveTo>
                  <a:pt x="1" y="14"/>
                </a:moveTo>
                <a:lnTo>
                  <a:pt x="1" y="0"/>
                </a:lnTo>
                <a:lnTo>
                  <a:pt x="1" y="0"/>
                </a:lnTo>
                <a:lnTo>
                  <a:pt x="1" y="14"/>
                </a:lnTo>
                <a:cubicBezTo>
                  <a:pt x="1" y="28"/>
                  <a:pt x="1" y="28"/>
                  <a:pt x="1" y="14"/>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5"/>
          <p:cNvSpPr/>
          <p:nvPr/>
        </p:nvSpPr>
        <p:spPr>
          <a:xfrm>
            <a:off x="7314871" y="1041874"/>
            <a:ext cx="4852" cy="2404"/>
          </a:xfrm>
          <a:custGeom>
            <a:avLst/>
            <a:gdLst/>
            <a:ahLst/>
            <a:cxnLst/>
            <a:rect l="l" t="t" r="r" b="b"/>
            <a:pathLst>
              <a:path w="70" h="29" extrusionOk="0">
                <a:moveTo>
                  <a:pt x="70" y="1"/>
                </a:moveTo>
                <a:lnTo>
                  <a:pt x="42" y="15"/>
                </a:lnTo>
                <a:cubicBezTo>
                  <a:pt x="70" y="15"/>
                  <a:pt x="70" y="1"/>
                  <a:pt x="70" y="1"/>
                </a:cubicBezTo>
                <a:close/>
                <a:moveTo>
                  <a:pt x="7" y="18"/>
                </a:moveTo>
                <a:cubicBezTo>
                  <a:pt x="4" y="18"/>
                  <a:pt x="0" y="22"/>
                  <a:pt x="0" y="29"/>
                </a:cubicBezTo>
                <a:lnTo>
                  <a:pt x="14" y="29"/>
                </a:lnTo>
                <a:cubicBezTo>
                  <a:pt x="14" y="22"/>
                  <a:pt x="11" y="18"/>
                  <a:pt x="7" y="18"/>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5"/>
          <p:cNvSpPr/>
          <p:nvPr/>
        </p:nvSpPr>
        <p:spPr>
          <a:xfrm>
            <a:off x="7322565" y="1044194"/>
            <a:ext cx="69" cy="83"/>
          </a:xfrm>
          <a:custGeom>
            <a:avLst/>
            <a:gdLst/>
            <a:ahLst/>
            <a:cxnLst/>
            <a:rect l="l" t="t" r="r" b="b"/>
            <a:pathLst>
              <a:path w="1" h="1" extrusionOk="0">
                <a:moveTo>
                  <a:pt x="1" y="1"/>
                </a:moveTo>
                <a:lnTo>
                  <a:pt x="1" y="1"/>
                </a:lnTo>
                <a:lnTo>
                  <a:pt x="1" y="1"/>
                </a:ln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5"/>
          <p:cNvSpPr/>
          <p:nvPr/>
        </p:nvSpPr>
        <p:spPr>
          <a:xfrm>
            <a:off x="7312930" y="1044194"/>
            <a:ext cx="2981" cy="3564"/>
          </a:xfrm>
          <a:custGeom>
            <a:avLst/>
            <a:gdLst/>
            <a:ahLst/>
            <a:cxnLst/>
            <a:rect l="l" t="t" r="r" b="b"/>
            <a:pathLst>
              <a:path w="43" h="43" extrusionOk="0">
                <a:moveTo>
                  <a:pt x="28" y="1"/>
                </a:moveTo>
                <a:cubicBezTo>
                  <a:pt x="0" y="28"/>
                  <a:pt x="0" y="28"/>
                  <a:pt x="0" y="42"/>
                </a:cubicBezTo>
                <a:lnTo>
                  <a:pt x="28" y="42"/>
                </a:lnTo>
                <a:cubicBezTo>
                  <a:pt x="42" y="28"/>
                  <a:pt x="42" y="28"/>
                  <a:pt x="28" y="1"/>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15"/>
          <p:cNvSpPr/>
          <p:nvPr/>
        </p:nvSpPr>
        <p:spPr>
          <a:xfrm>
            <a:off x="7320624" y="1040713"/>
            <a:ext cx="69" cy="83"/>
          </a:xfrm>
          <a:custGeom>
            <a:avLst/>
            <a:gdLst/>
            <a:ahLst/>
            <a:cxnLst/>
            <a:rect l="l" t="t" r="r" b="b"/>
            <a:pathLst>
              <a:path w="1" h="1" extrusionOk="0">
                <a:moveTo>
                  <a:pt x="1" y="1"/>
                </a:moveTo>
                <a:lnTo>
                  <a:pt x="1" y="1"/>
                </a:lnTo>
                <a:lnTo>
                  <a:pt x="1" y="1"/>
                </a:lnTo>
                <a:lnTo>
                  <a:pt x="1" y="1"/>
                </a:ln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15"/>
          <p:cNvSpPr/>
          <p:nvPr/>
        </p:nvSpPr>
        <p:spPr>
          <a:xfrm>
            <a:off x="7320624" y="1040713"/>
            <a:ext cx="69" cy="83"/>
          </a:xfrm>
          <a:custGeom>
            <a:avLst/>
            <a:gdLst/>
            <a:ahLst/>
            <a:cxnLst/>
            <a:rect l="l" t="t" r="r" b="b"/>
            <a:pathLst>
              <a:path w="1" h="1" extrusionOk="0">
                <a:moveTo>
                  <a:pt x="1" y="1"/>
                </a:move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5"/>
          <p:cNvSpPr/>
          <p:nvPr/>
        </p:nvSpPr>
        <p:spPr>
          <a:xfrm>
            <a:off x="8099973" y="1200252"/>
            <a:ext cx="5892" cy="8205"/>
          </a:xfrm>
          <a:custGeom>
            <a:avLst/>
            <a:gdLst/>
            <a:ahLst/>
            <a:cxnLst/>
            <a:rect l="l" t="t" r="r" b="b"/>
            <a:pathLst>
              <a:path w="85" h="99" extrusionOk="0">
                <a:moveTo>
                  <a:pt x="1" y="1"/>
                </a:moveTo>
                <a:cubicBezTo>
                  <a:pt x="1" y="28"/>
                  <a:pt x="14" y="28"/>
                  <a:pt x="42" y="42"/>
                </a:cubicBezTo>
                <a:cubicBezTo>
                  <a:pt x="56" y="70"/>
                  <a:pt x="70" y="98"/>
                  <a:pt x="84" y="98"/>
                </a:cubicBezTo>
                <a:cubicBezTo>
                  <a:pt x="56" y="56"/>
                  <a:pt x="42" y="28"/>
                  <a:pt x="1" y="1"/>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5"/>
          <p:cNvSpPr/>
          <p:nvPr/>
        </p:nvSpPr>
        <p:spPr>
          <a:xfrm>
            <a:off x="7315841" y="1044194"/>
            <a:ext cx="1040" cy="3564"/>
          </a:xfrm>
          <a:custGeom>
            <a:avLst/>
            <a:gdLst/>
            <a:ahLst/>
            <a:cxnLst/>
            <a:rect l="l" t="t" r="r" b="b"/>
            <a:pathLst>
              <a:path w="15" h="43" extrusionOk="0">
                <a:moveTo>
                  <a:pt x="0" y="1"/>
                </a:moveTo>
                <a:lnTo>
                  <a:pt x="0" y="42"/>
                </a:lnTo>
                <a:lnTo>
                  <a:pt x="14" y="42"/>
                </a:lnTo>
                <a:lnTo>
                  <a:pt x="14" y="14"/>
                </a:lnTo>
                <a:cubicBezTo>
                  <a:pt x="14" y="1"/>
                  <a:pt x="14" y="1"/>
                  <a:pt x="0" y="1"/>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15"/>
          <p:cNvSpPr/>
          <p:nvPr/>
        </p:nvSpPr>
        <p:spPr>
          <a:xfrm>
            <a:off x="7325477" y="1026873"/>
            <a:ext cx="69" cy="3564"/>
          </a:xfrm>
          <a:custGeom>
            <a:avLst/>
            <a:gdLst/>
            <a:ahLst/>
            <a:cxnLst/>
            <a:rect l="l" t="t" r="r" b="b"/>
            <a:pathLst>
              <a:path w="1" h="43" extrusionOk="0">
                <a:moveTo>
                  <a:pt x="1" y="42"/>
                </a:moveTo>
                <a:lnTo>
                  <a:pt x="1" y="0"/>
                </a:ln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15"/>
          <p:cNvSpPr/>
          <p:nvPr/>
        </p:nvSpPr>
        <p:spPr>
          <a:xfrm>
            <a:off x="7292620" y="1164449"/>
            <a:ext cx="1040" cy="5802"/>
          </a:xfrm>
          <a:custGeom>
            <a:avLst/>
            <a:gdLst/>
            <a:ahLst/>
            <a:cxnLst/>
            <a:rect l="l" t="t" r="r" b="b"/>
            <a:pathLst>
              <a:path w="15" h="70" extrusionOk="0">
                <a:moveTo>
                  <a:pt x="0" y="0"/>
                </a:moveTo>
                <a:cubicBezTo>
                  <a:pt x="0" y="14"/>
                  <a:pt x="0" y="42"/>
                  <a:pt x="14" y="70"/>
                </a:cubicBezTo>
                <a:cubicBezTo>
                  <a:pt x="14" y="56"/>
                  <a:pt x="0" y="14"/>
                  <a:pt x="0" y="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15"/>
          <p:cNvSpPr/>
          <p:nvPr/>
        </p:nvSpPr>
        <p:spPr>
          <a:xfrm>
            <a:off x="7291649" y="1164449"/>
            <a:ext cx="4922" cy="12764"/>
          </a:xfrm>
          <a:custGeom>
            <a:avLst/>
            <a:gdLst/>
            <a:ahLst/>
            <a:cxnLst/>
            <a:rect l="l" t="t" r="r" b="b"/>
            <a:pathLst>
              <a:path w="71" h="154" extrusionOk="0">
                <a:moveTo>
                  <a:pt x="0" y="0"/>
                </a:moveTo>
                <a:lnTo>
                  <a:pt x="0" y="0"/>
                </a:lnTo>
                <a:cubicBezTo>
                  <a:pt x="0" y="29"/>
                  <a:pt x="7" y="44"/>
                  <a:pt x="16" y="56"/>
                </a:cubicBezTo>
                <a:lnTo>
                  <a:pt x="16" y="56"/>
                </a:lnTo>
                <a:cubicBezTo>
                  <a:pt x="10" y="38"/>
                  <a:pt x="5" y="19"/>
                  <a:pt x="0" y="0"/>
                </a:cubicBezTo>
                <a:close/>
                <a:moveTo>
                  <a:pt x="16" y="56"/>
                </a:moveTo>
                <a:lnTo>
                  <a:pt x="16" y="56"/>
                </a:lnTo>
                <a:cubicBezTo>
                  <a:pt x="27" y="92"/>
                  <a:pt x="42" y="126"/>
                  <a:pt x="70" y="154"/>
                </a:cubicBezTo>
                <a:cubicBezTo>
                  <a:pt x="56" y="126"/>
                  <a:pt x="56" y="112"/>
                  <a:pt x="28" y="70"/>
                </a:cubicBezTo>
                <a:cubicBezTo>
                  <a:pt x="24" y="66"/>
                  <a:pt x="20" y="61"/>
                  <a:pt x="16" y="56"/>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15"/>
          <p:cNvSpPr/>
          <p:nvPr/>
        </p:nvSpPr>
        <p:spPr>
          <a:xfrm>
            <a:off x="7311960" y="1044194"/>
            <a:ext cx="2981" cy="2404"/>
          </a:xfrm>
          <a:custGeom>
            <a:avLst/>
            <a:gdLst/>
            <a:ahLst/>
            <a:cxnLst/>
            <a:rect l="l" t="t" r="r" b="b"/>
            <a:pathLst>
              <a:path w="43" h="29" extrusionOk="0">
                <a:moveTo>
                  <a:pt x="0" y="1"/>
                </a:moveTo>
                <a:cubicBezTo>
                  <a:pt x="14" y="1"/>
                  <a:pt x="14" y="28"/>
                  <a:pt x="42" y="28"/>
                </a:cubicBezTo>
                <a:lnTo>
                  <a:pt x="42" y="1"/>
                </a:ln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15"/>
          <p:cNvSpPr/>
          <p:nvPr/>
        </p:nvSpPr>
        <p:spPr>
          <a:xfrm>
            <a:off x="7286797" y="1151686"/>
            <a:ext cx="3882" cy="12764"/>
          </a:xfrm>
          <a:custGeom>
            <a:avLst/>
            <a:gdLst/>
            <a:ahLst/>
            <a:cxnLst/>
            <a:rect l="l" t="t" r="r" b="b"/>
            <a:pathLst>
              <a:path w="56" h="154" extrusionOk="0">
                <a:moveTo>
                  <a:pt x="1" y="1"/>
                </a:moveTo>
                <a:cubicBezTo>
                  <a:pt x="11" y="51"/>
                  <a:pt x="21" y="94"/>
                  <a:pt x="36" y="125"/>
                </a:cubicBezTo>
                <a:lnTo>
                  <a:pt x="36" y="125"/>
                </a:lnTo>
                <a:cubicBezTo>
                  <a:pt x="22" y="96"/>
                  <a:pt x="15" y="59"/>
                  <a:pt x="15" y="29"/>
                </a:cubicBezTo>
                <a:cubicBezTo>
                  <a:pt x="15" y="29"/>
                  <a:pt x="15" y="15"/>
                  <a:pt x="1" y="1"/>
                </a:cubicBezTo>
                <a:close/>
                <a:moveTo>
                  <a:pt x="36" y="125"/>
                </a:moveTo>
                <a:cubicBezTo>
                  <a:pt x="42" y="136"/>
                  <a:pt x="48" y="146"/>
                  <a:pt x="56" y="153"/>
                </a:cubicBezTo>
                <a:lnTo>
                  <a:pt x="56" y="153"/>
                </a:lnTo>
                <a:cubicBezTo>
                  <a:pt x="48" y="146"/>
                  <a:pt x="42" y="136"/>
                  <a:pt x="36" y="125"/>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15"/>
          <p:cNvSpPr/>
          <p:nvPr/>
        </p:nvSpPr>
        <p:spPr>
          <a:xfrm>
            <a:off x="7295531" y="1177130"/>
            <a:ext cx="1040" cy="5885"/>
          </a:xfrm>
          <a:custGeom>
            <a:avLst/>
            <a:gdLst/>
            <a:ahLst/>
            <a:cxnLst/>
            <a:rect l="l" t="t" r="r" b="b"/>
            <a:pathLst>
              <a:path w="15" h="71" extrusionOk="0">
                <a:moveTo>
                  <a:pt x="0" y="1"/>
                </a:moveTo>
                <a:cubicBezTo>
                  <a:pt x="14" y="42"/>
                  <a:pt x="14" y="56"/>
                  <a:pt x="14" y="70"/>
                </a:cubicBezTo>
                <a:cubicBezTo>
                  <a:pt x="14" y="56"/>
                  <a:pt x="14" y="29"/>
                  <a:pt x="0" y="1"/>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15"/>
          <p:cNvSpPr/>
          <p:nvPr/>
        </p:nvSpPr>
        <p:spPr>
          <a:xfrm>
            <a:off x="7308078" y="1067317"/>
            <a:ext cx="2010" cy="3564"/>
          </a:xfrm>
          <a:custGeom>
            <a:avLst/>
            <a:gdLst/>
            <a:ahLst/>
            <a:cxnLst/>
            <a:rect l="l" t="t" r="r" b="b"/>
            <a:pathLst>
              <a:path w="29" h="43" extrusionOk="0">
                <a:moveTo>
                  <a:pt x="29" y="0"/>
                </a:moveTo>
                <a:cubicBezTo>
                  <a:pt x="3" y="0"/>
                  <a:pt x="1" y="0"/>
                  <a:pt x="22" y="22"/>
                </a:cubicBezTo>
                <a:lnTo>
                  <a:pt x="22" y="22"/>
                </a:lnTo>
                <a:cubicBezTo>
                  <a:pt x="26" y="16"/>
                  <a:pt x="29" y="9"/>
                  <a:pt x="29" y="0"/>
                </a:cubicBezTo>
                <a:close/>
                <a:moveTo>
                  <a:pt x="22" y="22"/>
                </a:moveTo>
                <a:lnTo>
                  <a:pt x="22" y="22"/>
                </a:lnTo>
                <a:cubicBezTo>
                  <a:pt x="14" y="36"/>
                  <a:pt x="1" y="42"/>
                  <a:pt x="1" y="42"/>
                </a:cubicBezTo>
                <a:lnTo>
                  <a:pt x="29" y="28"/>
                </a:lnTo>
                <a:cubicBezTo>
                  <a:pt x="26" y="26"/>
                  <a:pt x="24" y="24"/>
                  <a:pt x="22" y="22"/>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15"/>
          <p:cNvSpPr/>
          <p:nvPr/>
        </p:nvSpPr>
        <p:spPr>
          <a:xfrm>
            <a:off x="7297472" y="1182931"/>
            <a:ext cx="6516" cy="15665"/>
          </a:xfrm>
          <a:custGeom>
            <a:avLst/>
            <a:gdLst/>
            <a:ahLst/>
            <a:cxnLst/>
            <a:rect l="l" t="t" r="r" b="b"/>
            <a:pathLst>
              <a:path w="94" h="189" extrusionOk="0">
                <a:moveTo>
                  <a:pt x="0" y="0"/>
                </a:moveTo>
                <a:lnTo>
                  <a:pt x="0" y="0"/>
                </a:lnTo>
                <a:cubicBezTo>
                  <a:pt x="39" y="116"/>
                  <a:pt x="73" y="189"/>
                  <a:pt x="84" y="189"/>
                </a:cubicBezTo>
                <a:cubicBezTo>
                  <a:pt x="93" y="189"/>
                  <a:pt x="87" y="141"/>
                  <a:pt x="56" y="28"/>
                </a:cubicBezTo>
                <a:cubicBezTo>
                  <a:pt x="56" y="56"/>
                  <a:pt x="54" y="69"/>
                  <a:pt x="48" y="69"/>
                </a:cubicBezTo>
                <a:cubicBezTo>
                  <a:pt x="40" y="69"/>
                  <a:pt x="25" y="42"/>
                  <a:pt x="0" y="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15"/>
          <p:cNvSpPr/>
          <p:nvPr/>
        </p:nvSpPr>
        <p:spPr>
          <a:xfrm>
            <a:off x="7284852" y="889583"/>
            <a:ext cx="891563" cy="440547"/>
          </a:xfrm>
          <a:custGeom>
            <a:avLst/>
            <a:gdLst/>
            <a:ahLst/>
            <a:cxnLst/>
            <a:rect l="l" t="t" r="r" b="b"/>
            <a:pathLst>
              <a:path w="12862" h="6813" extrusionOk="0">
                <a:moveTo>
                  <a:pt x="252" y="2084"/>
                </a:moveTo>
                <a:cubicBezTo>
                  <a:pt x="322" y="2140"/>
                  <a:pt x="391" y="2181"/>
                  <a:pt x="447" y="2209"/>
                </a:cubicBezTo>
                <a:cubicBezTo>
                  <a:pt x="391" y="2181"/>
                  <a:pt x="322" y="2126"/>
                  <a:pt x="252" y="2084"/>
                </a:cubicBezTo>
                <a:close/>
                <a:moveTo>
                  <a:pt x="210" y="2251"/>
                </a:moveTo>
                <a:cubicBezTo>
                  <a:pt x="277" y="2272"/>
                  <a:pt x="333" y="2289"/>
                  <a:pt x="381" y="2302"/>
                </a:cubicBezTo>
                <a:lnTo>
                  <a:pt x="381" y="2302"/>
                </a:lnTo>
                <a:cubicBezTo>
                  <a:pt x="333" y="2288"/>
                  <a:pt x="277" y="2271"/>
                  <a:pt x="210" y="2251"/>
                </a:cubicBezTo>
                <a:close/>
                <a:moveTo>
                  <a:pt x="196" y="2293"/>
                </a:moveTo>
                <a:cubicBezTo>
                  <a:pt x="376" y="2343"/>
                  <a:pt x="498" y="2386"/>
                  <a:pt x="553" y="2386"/>
                </a:cubicBezTo>
                <a:cubicBezTo>
                  <a:pt x="571" y="2386"/>
                  <a:pt x="582" y="2381"/>
                  <a:pt x="585" y="2371"/>
                </a:cubicBezTo>
                <a:lnTo>
                  <a:pt x="585" y="2371"/>
                </a:lnTo>
                <a:cubicBezTo>
                  <a:pt x="577" y="2375"/>
                  <a:pt x="566" y="2377"/>
                  <a:pt x="552" y="2377"/>
                </a:cubicBezTo>
                <a:cubicBezTo>
                  <a:pt x="529" y="2377"/>
                  <a:pt x="500" y="2372"/>
                  <a:pt x="464" y="2362"/>
                </a:cubicBezTo>
                <a:lnTo>
                  <a:pt x="464" y="2362"/>
                </a:lnTo>
                <a:cubicBezTo>
                  <a:pt x="492" y="2368"/>
                  <a:pt x="515" y="2371"/>
                  <a:pt x="533" y="2371"/>
                </a:cubicBezTo>
                <a:cubicBezTo>
                  <a:pt x="545" y="2371"/>
                  <a:pt x="555" y="2370"/>
                  <a:pt x="563" y="2367"/>
                </a:cubicBezTo>
                <a:lnTo>
                  <a:pt x="563" y="2367"/>
                </a:lnTo>
                <a:cubicBezTo>
                  <a:pt x="561" y="2367"/>
                  <a:pt x="560" y="2367"/>
                  <a:pt x="558" y="2367"/>
                </a:cubicBezTo>
                <a:cubicBezTo>
                  <a:pt x="520" y="2367"/>
                  <a:pt x="458" y="2351"/>
                  <a:pt x="377" y="2335"/>
                </a:cubicBezTo>
                <a:lnTo>
                  <a:pt x="377" y="2335"/>
                </a:lnTo>
                <a:cubicBezTo>
                  <a:pt x="409" y="2347"/>
                  <a:pt x="438" y="2356"/>
                  <a:pt x="464" y="2362"/>
                </a:cubicBezTo>
                <a:lnTo>
                  <a:pt x="464" y="2362"/>
                </a:lnTo>
                <a:cubicBezTo>
                  <a:pt x="399" y="2350"/>
                  <a:pt x="309" y="2324"/>
                  <a:pt x="196" y="2293"/>
                </a:cubicBezTo>
                <a:close/>
                <a:moveTo>
                  <a:pt x="11345" y="2454"/>
                </a:moveTo>
                <a:cubicBezTo>
                  <a:pt x="11387" y="2456"/>
                  <a:pt x="11432" y="2458"/>
                  <a:pt x="11481" y="2460"/>
                </a:cubicBezTo>
                <a:cubicBezTo>
                  <a:pt x="11432" y="2458"/>
                  <a:pt x="11386" y="2456"/>
                  <a:pt x="11345" y="2454"/>
                </a:cubicBezTo>
                <a:close/>
                <a:moveTo>
                  <a:pt x="670" y="2544"/>
                </a:moveTo>
                <a:cubicBezTo>
                  <a:pt x="664" y="2551"/>
                  <a:pt x="654" y="2563"/>
                  <a:pt x="645" y="2576"/>
                </a:cubicBezTo>
                <a:lnTo>
                  <a:pt x="645" y="2576"/>
                </a:lnTo>
                <a:cubicBezTo>
                  <a:pt x="658" y="2563"/>
                  <a:pt x="661" y="2554"/>
                  <a:pt x="670" y="2544"/>
                </a:cubicBezTo>
                <a:close/>
                <a:moveTo>
                  <a:pt x="645" y="2576"/>
                </a:moveTo>
                <a:cubicBezTo>
                  <a:pt x="638" y="2583"/>
                  <a:pt x="629" y="2591"/>
                  <a:pt x="615" y="2600"/>
                </a:cubicBezTo>
                <a:lnTo>
                  <a:pt x="615" y="2614"/>
                </a:lnTo>
                <a:cubicBezTo>
                  <a:pt x="622" y="2606"/>
                  <a:pt x="634" y="2591"/>
                  <a:pt x="645" y="2576"/>
                </a:cubicBezTo>
                <a:close/>
                <a:moveTo>
                  <a:pt x="364" y="2893"/>
                </a:moveTo>
                <a:cubicBezTo>
                  <a:pt x="364" y="2893"/>
                  <a:pt x="364" y="2893"/>
                  <a:pt x="364" y="2893"/>
                </a:cubicBezTo>
                <a:lnTo>
                  <a:pt x="364" y="2893"/>
                </a:lnTo>
                <a:cubicBezTo>
                  <a:pt x="343" y="2900"/>
                  <a:pt x="329" y="2903"/>
                  <a:pt x="318" y="2903"/>
                </a:cubicBezTo>
                <a:cubicBezTo>
                  <a:pt x="308" y="2903"/>
                  <a:pt x="301" y="2900"/>
                  <a:pt x="294" y="2893"/>
                </a:cubicBezTo>
                <a:lnTo>
                  <a:pt x="294" y="2893"/>
                </a:lnTo>
                <a:cubicBezTo>
                  <a:pt x="294" y="2921"/>
                  <a:pt x="308" y="2963"/>
                  <a:pt x="322" y="2963"/>
                </a:cubicBezTo>
                <a:cubicBezTo>
                  <a:pt x="322" y="2949"/>
                  <a:pt x="336" y="2949"/>
                  <a:pt x="336" y="2949"/>
                </a:cubicBezTo>
                <a:cubicBezTo>
                  <a:pt x="364" y="2949"/>
                  <a:pt x="364" y="2921"/>
                  <a:pt x="377" y="2921"/>
                </a:cubicBezTo>
                <a:cubicBezTo>
                  <a:pt x="377" y="2921"/>
                  <a:pt x="391" y="2907"/>
                  <a:pt x="391" y="2893"/>
                </a:cubicBezTo>
                <a:close/>
                <a:moveTo>
                  <a:pt x="419" y="2963"/>
                </a:moveTo>
                <a:cubicBezTo>
                  <a:pt x="419" y="2963"/>
                  <a:pt x="419" y="2963"/>
                  <a:pt x="419" y="2963"/>
                </a:cubicBezTo>
                <a:lnTo>
                  <a:pt x="419" y="2963"/>
                </a:lnTo>
                <a:close/>
                <a:moveTo>
                  <a:pt x="345" y="2984"/>
                </a:moveTo>
                <a:cubicBezTo>
                  <a:pt x="339" y="2984"/>
                  <a:pt x="345" y="2990"/>
                  <a:pt x="364" y="2990"/>
                </a:cubicBezTo>
                <a:cubicBezTo>
                  <a:pt x="354" y="2986"/>
                  <a:pt x="348" y="2984"/>
                  <a:pt x="345" y="2984"/>
                </a:cubicBezTo>
                <a:close/>
                <a:moveTo>
                  <a:pt x="391" y="2949"/>
                </a:moveTo>
                <a:cubicBezTo>
                  <a:pt x="377" y="2949"/>
                  <a:pt x="377" y="2963"/>
                  <a:pt x="364" y="2963"/>
                </a:cubicBezTo>
                <a:cubicBezTo>
                  <a:pt x="364" y="2977"/>
                  <a:pt x="336" y="2977"/>
                  <a:pt x="364" y="2990"/>
                </a:cubicBezTo>
                <a:cubicBezTo>
                  <a:pt x="364" y="2977"/>
                  <a:pt x="364" y="2963"/>
                  <a:pt x="391" y="2949"/>
                </a:cubicBezTo>
                <a:close/>
                <a:moveTo>
                  <a:pt x="363" y="2996"/>
                </a:moveTo>
                <a:cubicBezTo>
                  <a:pt x="361" y="3004"/>
                  <a:pt x="355" y="3018"/>
                  <a:pt x="336" y="3018"/>
                </a:cubicBezTo>
                <a:cubicBezTo>
                  <a:pt x="332" y="3022"/>
                  <a:pt x="330" y="3025"/>
                  <a:pt x="327" y="3029"/>
                </a:cubicBezTo>
                <a:lnTo>
                  <a:pt x="327" y="3029"/>
                </a:lnTo>
                <a:cubicBezTo>
                  <a:pt x="330" y="3020"/>
                  <a:pt x="334" y="3010"/>
                  <a:pt x="335" y="2999"/>
                </a:cubicBezTo>
                <a:lnTo>
                  <a:pt x="335" y="2999"/>
                </a:lnTo>
                <a:cubicBezTo>
                  <a:pt x="338" y="2999"/>
                  <a:pt x="340" y="2999"/>
                  <a:pt x="343" y="2999"/>
                </a:cubicBezTo>
                <a:cubicBezTo>
                  <a:pt x="349" y="2999"/>
                  <a:pt x="356" y="2998"/>
                  <a:pt x="363" y="2996"/>
                </a:cubicBezTo>
                <a:close/>
                <a:moveTo>
                  <a:pt x="210" y="2963"/>
                </a:moveTo>
                <a:cubicBezTo>
                  <a:pt x="229" y="3048"/>
                  <a:pt x="254" y="3081"/>
                  <a:pt x="286" y="3081"/>
                </a:cubicBezTo>
                <a:cubicBezTo>
                  <a:pt x="293" y="3081"/>
                  <a:pt x="301" y="3080"/>
                  <a:pt x="309" y="3076"/>
                </a:cubicBezTo>
                <a:lnTo>
                  <a:pt x="309" y="3076"/>
                </a:lnTo>
                <a:cubicBezTo>
                  <a:pt x="308" y="3080"/>
                  <a:pt x="308" y="3084"/>
                  <a:pt x="308" y="3088"/>
                </a:cubicBezTo>
                <a:cubicBezTo>
                  <a:pt x="309" y="3083"/>
                  <a:pt x="311" y="3079"/>
                  <a:pt x="312" y="3075"/>
                </a:cubicBezTo>
                <a:lnTo>
                  <a:pt x="312" y="3075"/>
                </a:lnTo>
                <a:cubicBezTo>
                  <a:pt x="311" y="3075"/>
                  <a:pt x="310" y="3076"/>
                  <a:pt x="309" y="3076"/>
                </a:cubicBezTo>
                <a:lnTo>
                  <a:pt x="309" y="3076"/>
                </a:lnTo>
                <a:cubicBezTo>
                  <a:pt x="309" y="3074"/>
                  <a:pt x="309" y="3071"/>
                  <a:pt x="310" y="3069"/>
                </a:cubicBezTo>
                <a:lnTo>
                  <a:pt x="310" y="3069"/>
                </a:lnTo>
                <a:cubicBezTo>
                  <a:pt x="306" y="3070"/>
                  <a:pt x="302" y="3070"/>
                  <a:pt x="297" y="3070"/>
                </a:cubicBezTo>
                <a:cubicBezTo>
                  <a:pt x="260" y="3070"/>
                  <a:pt x="231" y="3037"/>
                  <a:pt x="210" y="2963"/>
                </a:cubicBezTo>
                <a:close/>
                <a:moveTo>
                  <a:pt x="252" y="3108"/>
                </a:moveTo>
                <a:cubicBezTo>
                  <a:pt x="252" y="3111"/>
                  <a:pt x="252" y="3113"/>
                  <a:pt x="252" y="3116"/>
                </a:cubicBezTo>
                <a:lnTo>
                  <a:pt x="252" y="3116"/>
                </a:lnTo>
                <a:cubicBezTo>
                  <a:pt x="252" y="3113"/>
                  <a:pt x="252" y="3111"/>
                  <a:pt x="252" y="3108"/>
                </a:cubicBezTo>
                <a:close/>
                <a:moveTo>
                  <a:pt x="252" y="3116"/>
                </a:moveTo>
                <a:cubicBezTo>
                  <a:pt x="252" y="3131"/>
                  <a:pt x="252" y="3142"/>
                  <a:pt x="253" y="3151"/>
                </a:cubicBezTo>
                <a:lnTo>
                  <a:pt x="253" y="3151"/>
                </a:lnTo>
                <a:cubicBezTo>
                  <a:pt x="265" y="3143"/>
                  <a:pt x="279" y="3131"/>
                  <a:pt x="294" y="3116"/>
                </a:cubicBezTo>
                <a:close/>
                <a:moveTo>
                  <a:pt x="252" y="3116"/>
                </a:moveTo>
                <a:cubicBezTo>
                  <a:pt x="245" y="3123"/>
                  <a:pt x="238" y="3126"/>
                  <a:pt x="229" y="3126"/>
                </a:cubicBezTo>
                <a:cubicBezTo>
                  <a:pt x="221" y="3126"/>
                  <a:pt x="210" y="3123"/>
                  <a:pt x="196" y="3116"/>
                </a:cubicBezTo>
                <a:lnTo>
                  <a:pt x="196" y="3116"/>
                </a:lnTo>
                <a:cubicBezTo>
                  <a:pt x="196" y="3149"/>
                  <a:pt x="205" y="3163"/>
                  <a:pt x="221" y="3163"/>
                </a:cubicBezTo>
                <a:cubicBezTo>
                  <a:pt x="230" y="3163"/>
                  <a:pt x="240" y="3159"/>
                  <a:pt x="253" y="3151"/>
                </a:cubicBezTo>
                <a:lnTo>
                  <a:pt x="253" y="3151"/>
                </a:lnTo>
                <a:cubicBezTo>
                  <a:pt x="254" y="3174"/>
                  <a:pt x="257" y="3186"/>
                  <a:pt x="266" y="3186"/>
                </a:cubicBezTo>
                <a:cubicBezTo>
                  <a:pt x="257" y="3177"/>
                  <a:pt x="254" y="3169"/>
                  <a:pt x="253" y="3151"/>
                </a:cubicBezTo>
                <a:lnTo>
                  <a:pt x="253" y="3151"/>
                </a:lnTo>
                <a:cubicBezTo>
                  <a:pt x="253" y="3151"/>
                  <a:pt x="253" y="3151"/>
                  <a:pt x="253" y="3151"/>
                </a:cubicBezTo>
                <a:lnTo>
                  <a:pt x="253" y="3151"/>
                </a:lnTo>
                <a:cubicBezTo>
                  <a:pt x="252" y="3141"/>
                  <a:pt x="252" y="3130"/>
                  <a:pt x="252" y="3116"/>
                </a:cubicBezTo>
                <a:close/>
                <a:moveTo>
                  <a:pt x="336" y="3228"/>
                </a:moveTo>
                <a:cubicBezTo>
                  <a:pt x="336" y="3242"/>
                  <a:pt x="336" y="3242"/>
                  <a:pt x="322" y="3256"/>
                </a:cubicBezTo>
                <a:cubicBezTo>
                  <a:pt x="316" y="3261"/>
                  <a:pt x="313" y="3270"/>
                  <a:pt x="310" y="3280"/>
                </a:cubicBezTo>
                <a:lnTo>
                  <a:pt x="310" y="3280"/>
                </a:lnTo>
                <a:cubicBezTo>
                  <a:pt x="313" y="3263"/>
                  <a:pt x="322" y="3252"/>
                  <a:pt x="322" y="3242"/>
                </a:cubicBezTo>
                <a:lnTo>
                  <a:pt x="322" y="3256"/>
                </a:lnTo>
                <a:cubicBezTo>
                  <a:pt x="322" y="3242"/>
                  <a:pt x="336" y="3242"/>
                  <a:pt x="336" y="3228"/>
                </a:cubicBezTo>
                <a:close/>
                <a:moveTo>
                  <a:pt x="322" y="3256"/>
                </a:moveTo>
                <a:cubicBezTo>
                  <a:pt x="322" y="3269"/>
                  <a:pt x="322" y="3269"/>
                  <a:pt x="308" y="3297"/>
                </a:cubicBezTo>
                <a:cubicBezTo>
                  <a:pt x="308" y="3269"/>
                  <a:pt x="322" y="3269"/>
                  <a:pt x="322" y="3256"/>
                </a:cubicBezTo>
                <a:close/>
                <a:moveTo>
                  <a:pt x="196" y="3186"/>
                </a:moveTo>
                <a:lnTo>
                  <a:pt x="196" y="3186"/>
                </a:lnTo>
                <a:cubicBezTo>
                  <a:pt x="173" y="3261"/>
                  <a:pt x="171" y="3297"/>
                  <a:pt x="182" y="3308"/>
                </a:cubicBezTo>
                <a:lnTo>
                  <a:pt x="182" y="3308"/>
                </a:lnTo>
                <a:cubicBezTo>
                  <a:pt x="183" y="3283"/>
                  <a:pt x="186" y="3239"/>
                  <a:pt x="196" y="3186"/>
                </a:cubicBezTo>
                <a:close/>
                <a:moveTo>
                  <a:pt x="280" y="3311"/>
                </a:moveTo>
                <a:cubicBezTo>
                  <a:pt x="269" y="3353"/>
                  <a:pt x="251" y="3387"/>
                  <a:pt x="231" y="3413"/>
                </a:cubicBezTo>
                <a:lnTo>
                  <a:pt x="231" y="3413"/>
                </a:lnTo>
                <a:cubicBezTo>
                  <a:pt x="248" y="3385"/>
                  <a:pt x="267" y="3350"/>
                  <a:pt x="280" y="3311"/>
                </a:cubicBezTo>
                <a:close/>
                <a:moveTo>
                  <a:pt x="182" y="3381"/>
                </a:moveTo>
                <a:cubicBezTo>
                  <a:pt x="168" y="3409"/>
                  <a:pt x="168" y="3437"/>
                  <a:pt x="168" y="3437"/>
                </a:cubicBezTo>
                <a:cubicBezTo>
                  <a:pt x="168" y="3438"/>
                  <a:pt x="168" y="3438"/>
                  <a:pt x="169" y="3438"/>
                </a:cubicBezTo>
                <a:lnTo>
                  <a:pt x="169" y="3438"/>
                </a:lnTo>
                <a:cubicBezTo>
                  <a:pt x="170" y="3424"/>
                  <a:pt x="173" y="3399"/>
                  <a:pt x="182" y="3381"/>
                </a:cubicBezTo>
                <a:close/>
                <a:moveTo>
                  <a:pt x="222" y="3425"/>
                </a:moveTo>
                <a:lnTo>
                  <a:pt x="222" y="3425"/>
                </a:lnTo>
                <a:cubicBezTo>
                  <a:pt x="218" y="3429"/>
                  <a:pt x="214" y="3433"/>
                  <a:pt x="210" y="3437"/>
                </a:cubicBezTo>
                <a:cubicBezTo>
                  <a:pt x="210" y="3437"/>
                  <a:pt x="210" y="3437"/>
                  <a:pt x="210" y="3437"/>
                </a:cubicBezTo>
                <a:lnTo>
                  <a:pt x="210" y="3437"/>
                </a:lnTo>
                <a:cubicBezTo>
                  <a:pt x="210" y="3437"/>
                  <a:pt x="210" y="3437"/>
                  <a:pt x="210" y="3437"/>
                </a:cubicBezTo>
                <a:lnTo>
                  <a:pt x="210" y="3437"/>
                </a:lnTo>
                <a:cubicBezTo>
                  <a:pt x="195" y="3452"/>
                  <a:pt x="184" y="3463"/>
                  <a:pt x="179" y="3463"/>
                </a:cubicBezTo>
                <a:cubicBezTo>
                  <a:pt x="175" y="3463"/>
                  <a:pt x="176" y="3456"/>
                  <a:pt x="182" y="3437"/>
                </a:cubicBezTo>
                <a:cubicBezTo>
                  <a:pt x="182" y="3442"/>
                  <a:pt x="184" y="3445"/>
                  <a:pt x="188" y="3445"/>
                </a:cubicBezTo>
                <a:cubicBezTo>
                  <a:pt x="194" y="3445"/>
                  <a:pt x="205" y="3439"/>
                  <a:pt x="222" y="3425"/>
                </a:cubicBezTo>
                <a:close/>
                <a:moveTo>
                  <a:pt x="265" y="3374"/>
                </a:moveTo>
                <a:lnTo>
                  <a:pt x="265" y="3374"/>
                </a:lnTo>
                <a:cubicBezTo>
                  <a:pt x="248" y="3425"/>
                  <a:pt x="226" y="3467"/>
                  <a:pt x="206" y="3498"/>
                </a:cubicBezTo>
                <a:lnTo>
                  <a:pt x="206" y="3498"/>
                </a:lnTo>
                <a:cubicBezTo>
                  <a:pt x="225" y="3464"/>
                  <a:pt x="245" y="3422"/>
                  <a:pt x="265" y="3374"/>
                </a:cubicBezTo>
                <a:close/>
                <a:moveTo>
                  <a:pt x="1" y="3827"/>
                </a:moveTo>
                <a:lnTo>
                  <a:pt x="1" y="3827"/>
                </a:lnTo>
                <a:cubicBezTo>
                  <a:pt x="5" y="3840"/>
                  <a:pt x="9" y="3850"/>
                  <a:pt x="13" y="3860"/>
                </a:cubicBezTo>
                <a:lnTo>
                  <a:pt x="13" y="3860"/>
                </a:lnTo>
                <a:cubicBezTo>
                  <a:pt x="9" y="3848"/>
                  <a:pt x="5" y="3837"/>
                  <a:pt x="1" y="3827"/>
                </a:cubicBezTo>
                <a:close/>
                <a:moveTo>
                  <a:pt x="11704" y="3883"/>
                </a:moveTo>
                <a:lnTo>
                  <a:pt x="11704" y="3883"/>
                </a:lnTo>
                <a:cubicBezTo>
                  <a:pt x="11634" y="3939"/>
                  <a:pt x="11564" y="3995"/>
                  <a:pt x="11522" y="4037"/>
                </a:cubicBezTo>
                <a:cubicBezTo>
                  <a:pt x="11564" y="3995"/>
                  <a:pt x="11634" y="3953"/>
                  <a:pt x="11704" y="3883"/>
                </a:cubicBezTo>
                <a:close/>
                <a:moveTo>
                  <a:pt x="11522" y="3855"/>
                </a:moveTo>
                <a:lnTo>
                  <a:pt x="11467" y="3897"/>
                </a:lnTo>
                <a:cubicBezTo>
                  <a:pt x="11481" y="3967"/>
                  <a:pt x="11481" y="4023"/>
                  <a:pt x="11481" y="4037"/>
                </a:cubicBezTo>
                <a:lnTo>
                  <a:pt x="11481" y="4065"/>
                </a:lnTo>
                <a:cubicBezTo>
                  <a:pt x="11481" y="4074"/>
                  <a:pt x="11482" y="4079"/>
                  <a:pt x="11486" y="4079"/>
                </a:cubicBezTo>
                <a:cubicBezTo>
                  <a:pt x="11492" y="4079"/>
                  <a:pt x="11504" y="4064"/>
                  <a:pt x="11522" y="4037"/>
                </a:cubicBezTo>
                <a:cubicBezTo>
                  <a:pt x="11522" y="4023"/>
                  <a:pt x="11536" y="3995"/>
                  <a:pt x="11536" y="3953"/>
                </a:cubicBezTo>
                <a:cubicBezTo>
                  <a:pt x="11536" y="3939"/>
                  <a:pt x="11536" y="3897"/>
                  <a:pt x="11522" y="3855"/>
                </a:cubicBezTo>
                <a:close/>
                <a:moveTo>
                  <a:pt x="11829" y="4204"/>
                </a:moveTo>
                <a:cubicBezTo>
                  <a:pt x="11672" y="4235"/>
                  <a:pt x="11552" y="4261"/>
                  <a:pt x="11469" y="4280"/>
                </a:cubicBezTo>
                <a:lnTo>
                  <a:pt x="11469" y="4280"/>
                </a:lnTo>
                <a:cubicBezTo>
                  <a:pt x="11556" y="4263"/>
                  <a:pt x="11676" y="4238"/>
                  <a:pt x="11829" y="4204"/>
                </a:cubicBezTo>
                <a:close/>
                <a:moveTo>
                  <a:pt x="11871" y="4316"/>
                </a:moveTo>
                <a:cubicBezTo>
                  <a:pt x="11823" y="4318"/>
                  <a:pt x="11779" y="4321"/>
                  <a:pt x="11737" y="4323"/>
                </a:cubicBezTo>
                <a:lnTo>
                  <a:pt x="11737" y="4323"/>
                </a:lnTo>
                <a:cubicBezTo>
                  <a:pt x="11779" y="4321"/>
                  <a:pt x="11824" y="4318"/>
                  <a:pt x="11871" y="4316"/>
                </a:cubicBezTo>
                <a:close/>
                <a:moveTo>
                  <a:pt x="11569" y="4388"/>
                </a:moveTo>
                <a:cubicBezTo>
                  <a:pt x="11652" y="4395"/>
                  <a:pt x="11758" y="4403"/>
                  <a:pt x="11885" y="4413"/>
                </a:cubicBezTo>
                <a:cubicBezTo>
                  <a:pt x="11751" y="4401"/>
                  <a:pt x="11646" y="4392"/>
                  <a:pt x="11569" y="4388"/>
                </a:cubicBezTo>
                <a:close/>
                <a:moveTo>
                  <a:pt x="11494" y="4441"/>
                </a:moveTo>
                <a:lnTo>
                  <a:pt x="11494" y="4441"/>
                </a:lnTo>
                <a:cubicBezTo>
                  <a:pt x="11508" y="4441"/>
                  <a:pt x="11522" y="4445"/>
                  <a:pt x="11540" y="4448"/>
                </a:cubicBezTo>
                <a:lnTo>
                  <a:pt x="11540" y="4448"/>
                </a:lnTo>
                <a:cubicBezTo>
                  <a:pt x="11524" y="4444"/>
                  <a:pt x="11509" y="4441"/>
                  <a:pt x="11494" y="4441"/>
                </a:cubicBezTo>
                <a:close/>
                <a:moveTo>
                  <a:pt x="11490" y="4430"/>
                </a:moveTo>
                <a:lnTo>
                  <a:pt x="11490" y="4430"/>
                </a:lnTo>
                <a:cubicBezTo>
                  <a:pt x="11518" y="4436"/>
                  <a:pt x="11550" y="4444"/>
                  <a:pt x="11586" y="4455"/>
                </a:cubicBezTo>
                <a:lnTo>
                  <a:pt x="11586" y="4455"/>
                </a:lnTo>
                <a:cubicBezTo>
                  <a:pt x="11568" y="4453"/>
                  <a:pt x="11553" y="4451"/>
                  <a:pt x="11540" y="4448"/>
                </a:cubicBezTo>
                <a:lnTo>
                  <a:pt x="11540" y="4448"/>
                </a:lnTo>
                <a:cubicBezTo>
                  <a:pt x="11587" y="4461"/>
                  <a:pt x="11641" y="4487"/>
                  <a:pt x="11704" y="4497"/>
                </a:cubicBezTo>
                <a:cubicBezTo>
                  <a:pt x="11659" y="4478"/>
                  <a:pt x="11621" y="4465"/>
                  <a:pt x="11586" y="4455"/>
                </a:cubicBezTo>
                <a:lnTo>
                  <a:pt x="11586" y="4455"/>
                </a:lnTo>
                <a:cubicBezTo>
                  <a:pt x="11593" y="4455"/>
                  <a:pt x="11599" y="4455"/>
                  <a:pt x="11606" y="4455"/>
                </a:cubicBezTo>
                <a:cubicBezTo>
                  <a:pt x="11554" y="4445"/>
                  <a:pt x="11517" y="4434"/>
                  <a:pt x="11490" y="4430"/>
                </a:cubicBezTo>
                <a:close/>
                <a:moveTo>
                  <a:pt x="12038" y="4929"/>
                </a:moveTo>
                <a:cubicBezTo>
                  <a:pt x="12038" y="4939"/>
                  <a:pt x="12045" y="4955"/>
                  <a:pt x="12058" y="4969"/>
                </a:cubicBezTo>
                <a:lnTo>
                  <a:pt x="12058" y="4969"/>
                </a:lnTo>
                <a:lnTo>
                  <a:pt x="12038" y="4929"/>
                </a:lnTo>
                <a:close/>
                <a:moveTo>
                  <a:pt x="404" y="5197"/>
                </a:moveTo>
                <a:lnTo>
                  <a:pt x="404" y="5197"/>
                </a:lnTo>
                <a:cubicBezTo>
                  <a:pt x="391" y="5223"/>
                  <a:pt x="373" y="5264"/>
                  <a:pt x="350" y="5320"/>
                </a:cubicBezTo>
                <a:cubicBezTo>
                  <a:pt x="372" y="5271"/>
                  <a:pt x="390" y="5230"/>
                  <a:pt x="404" y="5197"/>
                </a:cubicBezTo>
                <a:close/>
                <a:moveTo>
                  <a:pt x="1281" y="1"/>
                </a:moveTo>
                <a:cubicBezTo>
                  <a:pt x="1135" y="1"/>
                  <a:pt x="992" y="6"/>
                  <a:pt x="852" y="19"/>
                </a:cubicBezTo>
                <a:cubicBezTo>
                  <a:pt x="670" y="33"/>
                  <a:pt x="517" y="47"/>
                  <a:pt x="364" y="103"/>
                </a:cubicBezTo>
                <a:cubicBezTo>
                  <a:pt x="389" y="230"/>
                  <a:pt x="311" y="517"/>
                  <a:pt x="400" y="517"/>
                </a:cubicBezTo>
                <a:cubicBezTo>
                  <a:pt x="409" y="517"/>
                  <a:pt x="420" y="514"/>
                  <a:pt x="433" y="508"/>
                </a:cubicBezTo>
                <a:lnTo>
                  <a:pt x="433" y="508"/>
                </a:lnTo>
                <a:cubicBezTo>
                  <a:pt x="339" y="716"/>
                  <a:pt x="215" y="1018"/>
                  <a:pt x="285" y="1018"/>
                </a:cubicBezTo>
                <a:cubicBezTo>
                  <a:pt x="309" y="1018"/>
                  <a:pt x="356" y="983"/>
                  <a:pt x="433" y="898"/>
                </a:cubicBezTo>
                <a:lnTo>
                  <a:pt x="433" y="898"/>
                </a:lnTo>
                <a:cubicBezTo>
                  <a:pt x="212" y="1205"/>
                  <a:pt x="216" y="1552"/>
                  <a:pt x="277" y="1552"/>
                </a:cubicBezTo>
                <a:cubicBezTo>
                  <a:pt x="304" y="1552"/>
                  <a:pt x="343" y="1481"/>
                  <a:pt x="377" y="1303"/>
                </a:cubicBezTo>
                <a:lnTo>
                  <a:pt x="377" y="1303"/>
                </a:lnTo>
                <a:cubicBezTo>
                  <a:pt x="364" y="1414"/>
                  <a:pt x="336" y="1512"/>
                  <a:pt x="336" y="1582"/>
                </a:cubicBezTo>
                <a:cubicBezTo>
                  <a:pt x="391" y="1847"/>
                  <a:pt x="461" y="2014"/>
                  <a:pt x="461" y="2056"/>
                </a:cubicBezTo>
                <a:cubicBezTo>
                  <a:pt x="503" y="2126"/>
                  <a:pt x="531" y="2181"/>
                  <a:pt x="531" y="2181"/>
                </a:cubicBezTo>
                <a:cubicBezTo>
                  <a:pt x="531" y="2185"/>
                  <a:pt x="530" y="2187"/>
                  <a:pt x="527" y="2187"/>
                </a:cubicBezTo>
                <a:cubicBezTo>
                  <a:pt x="508" y="2187"/>
                  <a:pt x="423" y="2103"/>
                  <a:pt x="252" y="1945"/>
                </a:cubicBezTo>
                <a:lnTo>
                  <a:pt x="252" y="1945"/>
                </a:lnTo>
                <a:cubicBezTo>
                  <a:pt x="429" y="2109"/>
                  <a:pt x="537" y="2227"/>
                  <a:pt x="556" y="2227"/>
                </a:cubicBezTo>
                <a:cubicBezTo>
                  <a:pt x="558" y="2227"/>
                  <a:pt x="559" y="2226"/>
                  <a:pt x="559" y="2223"/>
                </a:cubicBezTo>
                <a:lnTo>
                  <a:pt x="559" y="2223"/>
                </a:lnTo>
                <a:cubicBezTo>
                  <a:pt x="559" y="2227"/>
                  <a:pt x="558" y="2228"/>
                  <a:pt x="555" y="2228"/>
                </a:cubicBezTo>
                <a:cubicBezTo>
                  <a:pt x="538" y="2228"/>
                  <a:pt x="451" y="2136"/>
                  <a:pt x="266" y="2000"/>
                </a:cubicBezTo>
                <a:lnTo>
                  <a:pt x="266" y="2000"/>
                </a:lnTo>
                <a:cubicBezTo>
                  <a:pt x="462" y="2170"/>
                  <a:pt x="572" y="2266"/>
                  <a:pt x="562" y="2266"/>
                </a:cubicBezTo>
                <a:cubicBezTo>
                  <a:pt x="562" y="2266"/>
                  <a:pt x="561" y="2266"/>
                  <a:pt x="559" y="2265"/>
                </a:cubicBezTo>
                <a:cubicBezTo>
                  <a:pt x="559" y="2268"/>
                  <a:pt x="556" y="2270"/>
                  <a:pt x="552" y="2270"/>
                </a:cubicBezTo>
                <a:cubicBezTo>
                  <a:pt x="537" y="2270"/>
                  <a:pt x="500" y="2252"/>
                  <a:pt x="447" y="2209"/>
                </a:cubicBezTo>
                <a:cubicBezTo>
                  <a:pt x="391" y="2181"/>
                  <a:pt x="308" y="2140"/>
                  <a:pt x="210" y="2084"/>
                </a:cubicBezTo>
                <a:lnTo>
                  <a:pt x="210" y="2084"/>
                </a:lnTo>
                <a:cubicBezTo>
                  <a:pt x="405" y="2195"/>
                  <a:pt x="531" y="2293"/>
                  <a:pt x="559" y="2293"/>
                </a:cubicBezTo>
                <a:cubicBezTo>
                  <a:pt x="559" y="2293"/>
                  <a:pt x="559" y="2321"/>
                  <a:pt x="545" y="2321"/>
                </a:cubicBezTo>
                <a:cubicBezTo>
                  <a:pt x="503" y="2279"/>
                  <a:pt x="391" y="2209"/>
                  <a:pt x="238" y="2140"/>
                </a:cubicBezTo>
                <a:lnTo>
                  <a:pt x="238" y="2140"/>
                </a:lnTo>
                <a:cubicBezTo>
                  <a:pt x="391" y="2223"/>
                  <a:pt x="503" y="2279"/>
                  <a:pt x="545" y="2321"/>
                </a:cubicBezTo>
                <a:cubicBezTo>
                  <a:pt x="517" y="2321"/>
                  <a:pt x="391" y="2279"/>
                  <a:pt x="210" y="2223"/>
                </a:cubicBezTo>
                <a:lnTo>
                  <a:pt x="210" y="2223"/>
                </a:lnTo>
                <a:cubicBezTo>
                  <a:pt x="405" y="2293"/>
                  <a:pt x="531" y="2335"/>
                  <a:pt x="559" y="2335"/>
                </a:cubicBezTo>
                <a:lnTo>
                  <a:pt x="587" y="2335"/>
                </a:lnTo>
                <a:cubicBezTo>
                  <a:pt x="587" y="2335"/>
                  <a:pt x="587" y="2335"/>
                  <a:pt x="587" y="2335"/>
                </a:cubicBezTo>
                <a:lnTo>
                  <a:pt x="587" y="2335"/>
                </a:lnTo>
                <a:cubicBezTo>
                  <a:pt x="580" y="2337"/>
                  <a:pt x="571" y="2338"/>
                  <a:pt x="560" y="2338"/>
                </a:cubicBezTo>
                <a:cubicBezTo>
                  <a:pt x="524" y="2338"/>
                  <a:pt x="467" y="2326"/>
                  <a:pt x="381" y="2302"/>
                </a:cubicBezTo>
                <a:lnTo>
                  <a:pt x="381" y="2302"/>
                </a:lnTo>
                <a:cubicBezTo>
                  <a:pt x="467" y="2328"/>
                  <a:pt x="524" y="2344"/>
                  <a:pt x="557" y="2344"/>
                </a:cubicBezTo>
                <a:cubicBezTo>
                  <a:pt x="571" y="2344"/>
                  <a:pt x="581" y="2341"/>
                  <a:pt x="587" y="2335"/>
                </a:cubicBezTo>
                <a:lnTo>
                  <a:pt x="587" y="2335"/>
                </a:lnTo>
                <a:cubicBezTo>
                  <a:pt x="587" y="2352"/>
                  <a:pt x="579" y="2362"/>
                  <a:pt x="563" y="2367"/>
                </a:cubicBezTo>
                <a:lnTo>
                  <a:pt x="563" y="2367"/>
                </a:lnTo>
                <a:cubicBezTo>
                  <a:pt x="587" y="2366"/>
                  <a:pt x="601" y="2357"/>
                  <a:pt x="601" y="2335"/>
                </a:cubicBezTo>
                <a:lnTo>
                  <a:pt x="601" y="2335"/>
                </a:lnTo>
                <a:cubicBezTo>
                  <a:pt x="605" y="2352"/>
                  <a:pt x="600" y="2364"/>
                  <a:pt x="586" y="2371"/>
                </a:cubicBezTo>
                <a:lnTo>
                  <a:pt x="586" y="2371"/>
                </a:lnTo>
                <a:cubicBezTo>
                  <a:pt x="586" y="2368"/>
                  <a:pt x="587" y="2366"/>
                  <a:pt x="587" y="2363"/>
                </a:cubicBezTo>
                <a:lnTo>
                  <a:pt x="587" y="2363"/>
                </a:lnTo>
                <a:cubicBezTo>
                  <a:pt x="587" y="2366"/>
                  <a:pt x="586" y="2369"/>
                  <a:pt x="585" y="2371"/>
                </a:cubicBezTo>
                <a:lnTo>
                  <a:pt x="585" y="2371"/>
                </a:lnTo>
                <a:cubicBezTo>
                  <a:pt x="586" y="2371"/>
                  <a:pt x="586" y="2371"/>
                  <a:pt x="586" y="2371"/>
                </a:cubicBezTo>
                <a:lnTo>
                  <a:pt x="586" y="2371"/>
                </a:lnTo>
                <a:cubicBezTo>
                  <a:pt x="582" y="2393"/>
                  <a:pt x="561" y="2405"/>
                  <a:pt x="522" y="2405"/>
                </a:cubicBezTo>
                <a:cubicBezTo>
                  <a:pt x="479" y="2405"/>
                  <a:pt x="412" y="2391"/>
                  <a:pt x="322" y="2363"/>
                </a:cubicBezTo>
                <a:cubicBezTo>
                  <a:pt x="294" y="2354"/>
                  <a:pt x="272" y="2350"/>
                  <a:pt x="248" y="2345"/>
                </a:cubicBezTo>
                <a:lnTo>
                  <a:pt x="248" y="2345"/>
                </a:lnTo>
                <a:cubicBezTo>
                  <a:pt x="260" y="2347"/>
                  <a:pt x="271" y="2349"/>
                  <a:pt x="280" y="2349"/>
                </a:cubicBezTo>
                <a:cubicBezTo>
                  <a:pt x="266" y="2349"/>
                  <a:pt x="252" y="2335"/>
                  <a:pt x="210" y="2335"/>
                </a:cubicBezTo>
                <a:cubicBezTo>
                  <a:pt x="224" y="2340"/>
                  <a:pt x="236" y="2343"/>
                  <a:pt x="248" y="2345"/>
                </a:cubicBezTo>
                <a:lnTo>
                  <a:pt x="248" y="2345"/>
                </a:lnTo>
                <a:cubicBezTo>
                  <a:pt x="226" y="2341"/>
                  <a:pt x="201" y="2335"/>
                  <a:pt x="182" y="2335"/>
                </a:cubicBezTo>
                <a:cubicBezTo>
                  <a:pt x="210" y="2349"/>
                  <a:pt x="252" y="2349"/>
                  <a:pt x="280" y="2363"/>
                </a:cubicBezTo>
                <a:cubicBezTo>
                  <a:pt x="431" y="2410"/>
                  <a:pt x="524" y="2451"/>
                  <a:pt x="573" y="2451"/>
                </a:cubicBezTo>
                <a:cubicBezTo>
                  <a:pt x="597" y="2451"/>
                  <a:pt x="610" y="2441"/>
                  <a:pt x="615" y="2419"/>
                </a:cubicBezTo>
                <a:lnTo>
                  <a:pt x="615" y="2419"/>
                </a:lnTo>
                <a:cubicBezTo>
                  <a:pt x="615" y="2460"/>
                  <a:pt x="601" y="2502"/>
                  <a:pt x="587" y="2544"/>
                </a:cubicBezTo>
                <a:lnTo>
                  <a:pt x="587" y="2558"/>
                </a:lnTo>
                <a:cubicBezTo>
                  <a:pt x="601" y="2544"/>
                  <a:pt x="615" y="2502"/>
                  <a:pt x="629" y="2488"/>
                </a:cubicBezTo>
                <a:lnTo>
                  <a:pt x="629" y="2502"/>
                </a:lnTo>
                <a:cubicBezTo>
                  <a:pt x="629" y="2530"/>
                  <a:pt x="615" y="2558"/>
                  <a:pt x="615" y="2572"/>
                </a:cubicBezTo>
                <a:cubicBezTo>
                  <a:pt x="629" y="2558"/>
                  <a:pt x="629" y="2544"/>
                  <a:pt x="656" y="2530"/>
                </a:cubicBezTo>
                <a:cubicBezTo>
                  <a:pt x="656" y="2530"/>
                  <a:pt x="656" y="2544"/>
                  <a:pt x="670" y="2544"/>
                </a:cubicBezTo>
                <a:cubicBezTo>
                  <a:pt x="670" y="2558"/>
                  <a:pt x="670" y="2558"/>
                  <a:pt x="684" y="2558"/>
                </a:cubicBezTo>
                <a:cubicBezTo>
                  <a:pt x="684" y="2572"/>
                  <a:pt x="670" y="2614"/>
                  <a:pt x="670" y="2628"/>
                </a:cubicBezTo>
                <a:cubicBezTo>
                  <a:pt x="656" y="2642"/>
                  <a:pt x="656" y="2670"/>
                  <a:pt x="629" y="2670"/>
                </a:cubicBezTo>
                <a:cubicBezTo>
                  <a:pt x="629" y="2670"/>
                  <a:pt x="615" y="2670"/>
                  <a:pt x="615" y="2684"/>
                </a:cubicBezTo>
                <a:cubicBezTo>
                  <a:pt x="601" y="2712"/>
                  <a:pt x="601" y="2739"/>
                  <a:pt x="587" y="2767"/>
                </a:cubicBezTo>
                <a:cubicBezTo>
                  <a:pt x="559" y="2781"/>
                  <a:pt x="545" y="2823"/>
                  <a:pt x="531" y="2837"/>
                </a:cubicBezTo>
                <a:cubicBezTo>
                  <a:pt x="502" y="2885"/>
                  <a:pt x="480" y="2933"/>
                  <a:pt x="455" y="2976"/>
                </a:cubicBezTo>
                <a:lnTo>
                  <a:pt x="455" y="2976"/>
                </a:lnTo>
                <a:cubicBezTo>
                  <a:pt x="463" y="2954"/>
                  <a:pt x="469" y="2930"/>
                  <a:pt x="475" y="2907"/>
                </a:cubicBezTo>
                <a:lnTo>
                  <a:pt x="475" y="2907"/>
                </a:lnTo>
                <a:lnTo>
                  <a:pt x="447" y="2949"/>
                </a:lnTo>
                <a:lnTo>
                  <a:pt x="447" y="2963"/>
                </a:lnTo>
                <a:cubicBezTo>
                  <a:pt x="425" y="3007"/>
                  <a:pt x="412" y="3034"/>
                  <a:pt x="400" y="3064"/>
                </a:cubicBezTo>
                <a:lnTo>
                  <a:pt x="400" y="3064"/>
                </a:lnTo>
                <a:cubicBezTo>
                  <a:pt x="400" y="3064"/>
                  <a:pt x="400" y="3065"/>
                  <a:pt x="399" y="3065"/>
                </a:cubicBezTo>
                <a:lnTo>
                  <a:pt x="399" y="3065"/>
                </a:lnTo>
                <a:cubicBezTo>
                  <a:pt x="410" y="3035"/>
                  <a:pt x="419" y="3010"/>
                  <a:pt x="419" y="2977"/>
                </a:cubicBezTo>
                <a:lnTo>
                  <a:pt x="419" y="2963"/>
                </a:lnTo>
                <a:lnTo>
                  <a:pt x="419" y="2963"/>
                </a:lnTo>
                <a:cubicBezTo>
                  <a:pt x="419" y="2963"/>
                  <a:pt x="405" y="2963"/>
                  <a:pt x="405" y="2977"/>
                </a:cubicBezTo>
                <a:cubicBezTo>
                  <a:pt x="405" y="2977"/>
                  <a:pt x="419" y="2977"/>
                  <a:pt x="419" y="2963"/>
                </a:cubicBezTo>
                <a:lnTo>
                  <a:pt x="419" y="2963"/>
                </a:lnTo>
                <a:cubicBezTo>
                  <a:pt x="419" y="2977"/>
                  <a:pt x="419" y="2977"/>
                  <a:pt x="405" y="2990"/>
                </a:cubicBezTo>
                <a:cubicBezTo>
                  <a:pt x="395" y="3020"/>
                  <a:pt x="393" y="3036"/>
                  <a:pt x="387" y="3048"/>
                </a:cubicBezTo>
                <a:lnTo>
                  <a:pt x="387" y="3048"/>
                </a:lnTo>
                <a:cubicBezTo>
                  <a:pt x="391" y="3038"/>
                  <a:pt x="391" y="3028"/>
                  <a:pt x="391" y="3018"/>
                </a:cubicBezTo>
                <a:cubicBezTo>
                  <a:pt x="391" y="2990"/>
                  <a:pt x="405" y="2977"/>
                  <a:pt x="405" y="2977"/>
                </a:cubicBezTo>
                <a:cubicBezTo>
                  <a:pt x="391" y="2977"/>
                  <a:pt x="391" y="2990"/>
                  <a:pt x="377" y="2990"/>
                </a:cubicBezTo>
                <a:cubicBezTo>
                  <a:pt x="377" y="2990"/>
                  <a:pt x="377" y="2990"/>
                  <a:pt x="377" y="2990"/>
                </a:cubicBezTo>
                <a:lnTo>
                  <a:pt x="377" y="2990"/>
                </a:lnTo>
                <a:cubicBezTo>
                  <a:pt x="375" y="2990"/>
                  <a:pt x="372" y="2992"/>
                  <a:pt x="371" y="2994"/>
                </a:cubicBezTo>
                <a:lnTo>
                  <a:pt x="371" y="2994"/>
                </a:lnTo>
                <a:cubicBezTo>
                  <a:pt x="373" y="2993"/>
                  <a:pt x="375" y="2992"/>
                  <a:pt x="377" y="2990"/>
                </a:cubicBezTo>
                <a:lnTo>
                  <a:pt x="377" y="2990"/>
                </a:lnTo>
                <a:cubicBezTo>
                  <a:pt x="377" y="3018"/>
                  <a:pt x="364" y="3018"/>
                  <a:pt x="364" y="3032"/>
                </a:cubicBezTo>
                <a:cubicBezTo>
                  <a:pt x="364" y="3021"/>
                  <a:pt x="364" y="3001"/>
                  <a:pt x="371" y="2994"/>
                </a:cubicBezTo>
                <a:lnTo>
                  <a:pt x="371" y="2994"/>
                </a:lnTo>
                <a:cubicBezTo>
                  <a:pt x="368" y="2995"/>
                  <a:pt x="365" y="2996"/>
                  <a:pt x="363" y="2996"/>
                </a:cubicBezTo>
                <a:lnTo>
                  <a:pt x="363" y="2996"/>
                </a:lnTo>
                <a:cubicBezTo>
                  <a:pt x="364" y="2993"/>
                  <a:pt x="364" y="2990"/>
                  <a:pt x="364" y="2990"/>
                </a:cubicBezTo>
                <a:lnTo>
                  <a:pt x="336" y="2990"/>
                </a:lnTo>
                <a:lnTo>
                  <a:pt x="322" y="2977"/>
                </a:lnTo>
                <a:cubicBezTo>
                  <a:pt x="322" y="2984"/>
                  <a:pt x="321" y="2990"/>
                  <a:pt x="321" y="2996"/>
                </a:cubicBezTo>
                <a:lnTo>
                  <a:pt x="321" y="2996"/>
                </a:lnTo>
                <a:cubicBezTo>
                  <a:pt x="286" y="2984"/>
                  <a:pt x="256" y="2948"/>
                  <a:pt x="238" y="2893"/>
                </a:cubicBezTo>
                <a:lnTo>
                  <a:pt x="238" y="2893"/>
                </a:lnTo>
                <a:cubicBezTo>
                  <a:pt x="252" y="2949"/>
                  <a:pt x="280" y="2977"/>
                  <a:pt x="308" y="2990"/>
                </a:cubicBezTo>
                <a:cubicBezTo>
                  <a:pt x="308" y="3007"/>
                  <a:pt x="310" y="3019"/>
                  <a:pt x="313" y="3028"/>
                </a:cubicBezTo>
                <a:lnTo>
                  <a:pt x="313" y="3028"/>
                </a:lnTo>
                <a:cubicBezTo>
                  <a:pt x="316" y="3019"/>
                  <a:pt x="319" y="3009"/>
                  <a:pt x="321" y="2996"/>
                </a:cubicBezTo>
                <a:lnTo>
                  <a:pt x="321" y="2996"/>
                </a:lnTo>
                <a:cubicBezTo>
                  <a:pt x="325" y="2997"/>
                  <a:pt x="330" y="2998"/>
                  <a:pt x="335" y="2999"/>
                </a:cubicBezTo>
                <a:lnTo>
                  <a:pt x="335" y="2999"/>
                </a:lnTo>
                <a:cubicBezTo>
                  <a:pt x="333" y="3018"/>
                  <a:pt x="325" y="3030"/>
                  <a:pt x="322" y="3041"/>
                </a:cubicBezTo>
                <a:lnTo>
                  <a:pt x="322" y="3041"/>
                </a:lnTo>
                <a:cubicBezTo>
                  <a:pt x="324" y="3037"/>
                  <a:pt x="325" y="3033"/>
                  <a:pt x="327" y="3029"/>
                </a:cubicBezTo>
                <a:lnTo>
                  <a:pt x="327" y="3029"/>
                </a:lnTo>
                <a:cubicBezTo>
                  <a:pt x="326" y="3035"/>
                  <a:pt x="324" y="3040"/>
                  <a:pt x="323" y="3046"/>
                </a:cubicBezTo>
                <a:lnTo>
                  <a:pt x="323" y="3046"/>
                </a:lnTo>
                <a:cubicBezTo>
                  <a:pt x="322" y="3046"/>
                  <a:pt x="322" y="3045"/>
                  <a:pt x="322" y="3045"/>
                </a:cubicBezTo>
                <a:lnTo>
                  <a:pt x="322" y="3045"/>
                </a:lnTo>
                <a:cubicBezTo>
                  <a:pt x="322" y="3045"/>
                  <a:pt x="322" y="3046"/>
                  <a:pt x="322" y="3046"/>
                </a:cubicBezTo>
                <a:cubicBezTo>
                  <a:pt x="322" y="3046"/>
                  <a:pt x="321" y="3047"/>
                  <a:pt x="320" y="3048"/>
                </a:cubicBezTo>
                <a:lnTo>
                  <a:pt x="320" y="3048"/>
                </a:lnTo>
                <a:cubicBezTo>
                  <a:pt x="320" y="3047"/>
                  <a:pt x="321" y="3045"/>
                  <a:pt x="321" y="3044"/>
                </a:cubicBezTo>
                <a:lnTo>
                  <a:pt x="321" y="3044"/>
                </a:lnTo>
                <a:cubicBezTo>
                  <a:pt x="321" y="3044"/>
                  <a:pt x="322" y="3044"/>
                  <a:pt x="322" y="3045"/>
                </a:cubicBezTo>
                <a:lnTo>
                  <a:pt x="322" y="3045"/>
                </a:lnTo>
                <a:cubicBezTo>
                  <a:pt x="322" y="3043"/>
                  <a:pt x="322" y="3042"/>
                  <a:pt x="322" y="3041"/>
                </a:cubicBezTo>
                <a:lnTo>
                  <a:pt x="322" y="3041"/>
                </a:lnTo>
                <a:cubicBezTo>
                  <a:pt x="322" y="3042"/>
                  <a:pt x="322" y="3043"/>
                  <a:pt x="321" y="3044"/>
                </a:cubicBezTo>
                <a:lnTo>
                  <a:pt x="321" y="3044"/>
                </a:lnTo>
                <a:cubicBezTo>
                  <a:pt x="318" y="3040"/>
                  <a:pt x="315" y="3035"/>
                  <a:pt x="313" y="3028"/>
                </a:cubicBezTo>
                <a:lnTo>
                  <a:pt x="313" y="3028"/>
                </a:lnTo>
                <a:cubicBezTo>
                  <a:pt x="310" y="3039"/>
                  <a:pt x="308" y="3048"/>
                  <a:pt x="308" y="3060"/>
                </a:cubicBezTo>
                <a:lnTo>
                  <a:pt x="308" y="3060"/>
                </a:lnTo>
                <a:cubicBezTo>
                  <a:pt x="308" y="3060"/>
                  <a:pt x="308" y="3054"/>
                  <a:pt x="312" y="3054"/>
                </a:cubicBezTo>
                <a:cubicBezTo>
                  <a:pt x="313" y="3054"/>
                  <a:pt x="314" y="3054"/>
                  <a:pt x="315" y="3055"/>
                </a:cubicBezTo>
                <a:lnTo>
                  <a:pt x="315" y="3055"/>
                </a:lnTo>
                <a:cubicBezTo>
                  <a:pt x="314" y="3059"/>
                  <a:pt x="312" y="3063"/>
                  <a:pt x="310" y="3069"/>
                </a:cubicBezTo>
                <a:lnTo>
                  <a:pt x="310" y="3069"/>
                </a:lnTo>
                <a:cubicBezTo>
                  <a:pt x="311" y="3069"/>
                  <a:pt x="313" y="3069"/>
                  <a:pt x="314" y="3068"/>
                </a:cubicBezTo>
                <a:lnTo>
                  <a:pt x="314" y="3068"/>
                </a:lnTo>
                <a:cubicBezTo>
                  <a:pt x="313" y="3070"/>
                  <a:pt x="313" y="3073"/>
                  <a:pt x="312" y="3075"/>
                </a:cubicBezTo>
                <a:lnTo>
                  <a:pt x="312" y="3075"/>
                </a:lnTo>
                <a:cubicBezTo>
                  <a:pt x="320" y="3071"/>
                  <a:pt x="327" y="3066"/>
                  <a:pt x="336" y="3060"/>
                </a:cubicBezTo>
                <a:lnTo>
                  <a:pt x="336" y="3060"/>
                </a:lnTo>
                <a:cubicBezTo>
                  <a:pt x="328" y="3064"/>
                  <a:pt x="321" y="3067"/>
                  <a:pt x="314" y="3068"/>
                </a:cubicBezTo>
                <a:lnTo>
                  <a:pt x="314" y="3068"/>
                </a:lnTo>
                <a:cubicBezTo>
                  <a:pt x="315" y="3064"/>
                  <a:pt x="316" y="3060"/>
                  <a:pt x="317" y="3057"/>
                </a:cubicBezTo>
                <a:lnTo>
                  <a:pt x="317" y="3057"/>
                </a:lnTo>
                <a:cubicBezTo>
                  <a:pt x="319" y="3057"/>
                  <a:pt x="320" y="3059"/>
                  <a:pt x="322" y="3060"/>
                </a:cubicBezTo>
                <a:cubicBezTo>
                  <a:pt x="322" y="3055"/>
                  <a:pt x="322" y="3051"/>
                  <a:pt x="323" y="3046"/>
                </a:cubicBezTo>
                <a:lnTo>
                  <a:pt x="323" y="3046"/>
                </a:lnTo>
                <a:cubicBezTo>
                  <a:pt x="327" y="3051"/>
                  <a:pt x="331" y="3056"/>
                  <a:pt x="336" y="3060"/>
                </a:cubicBezTo>
                <a:cubicBezTo>
                  <a:pt x="336" y="3102"/>
                  <a:pt x="322" y="3130"/>
                  <a:pt x="322" y="3158"/>
                </a:cubicBezTo>
                <a:lnTo>
                  <a:pt x="336" y="3130"/>
                </a:lnTo>
                <a:lnTo>
                  <a:pt x="336" y="3130"/>
                </a:lnTo>
                <a:cubicBezTo>
                  <a:pt x="336" y="3158"/>
                  <a:pt x="322" y="3158"/>
                  <a:pt x="322" y="3172"/>
                </a:cubicBezTo>
                <a:lnTo>
                  <a:pt x="322" y="3186"/>
                </a:lnTo>
                <a:lnTo>
                  <a:pt x="308" y="3186"/>
                </a:lnTo>
                <a:lnTo>
                  <a:pt x="322" y="3172"/>
                </a:lnTo>
                <a:lnTo>
                  <a:pt x="322" y="3158"/>
                </a:lnTo>
                <a:lnTo>
                  <a:pt x="301" y="3172"/>
                </a:lnTo>
                <a:lnTo>
                  <a:pt x="280" y="3172"/>
                </a:lnTo>
                <a:cubicBezTo>
                  <a:pt x="280" y="3172"/>
                  <a:pt x="266" y="3172"/>
                  <a:pt x="266" y="3186"/>
                </a:cubicBezTo>
                <a:cubicBezTo>
                  <a:pt x="259" y="3193"/>
                  <a:pt x="252" y="3196"/>
                  <a:pt x="243" y="3196"/>
                </a:cubicBezTo>
                <a:cubicBezTo>
                  <a:pt x="234" y="3196"/>
                  <a:pt x="224" y="3193"/>
                  <a:pt x="210" y="3186"/>
                </a:cubicBezTo>
                <a:lnTo>
                  <a:pt x="210" y="3186"/>
                </a:lnTo>
                <a:cubicBezTo>
                  <a:pt x="210" y="3229"/>
                  <a:pt x="226" y="3245"/>
                  <a:pt x="244" y="3245"/>
                </a:cubicBezTo>
                <a:cubicBezTo>
                  <a:pt x="256" y="3245"/>
                  <a:pt x="269" y="3238"/>
                  <a:pt x="280" y="3228"/>
                </a:cubicBezTo>
                <a:lnTo>
                  <a:pt x="280" y="3228"/>
                </a:lnTo>
                <a:cubicBezTo>
                  <a:pt x="245" y="3276"/>
                  <a:pt x="210" y="3311"/>
                  <a:pt x="191" y="3311"/>
                </a:cubicBezTo>
                <a:cubicBezTo>
                  <a:pt x="188" y="3311"/>
                  <a:pt x="185" y="3310"/>
                  <a:pt x="182" y="3308"/>
                </a:cubicBezTo>
                <a:lnTo>
                  <a:pt x="182" y="3308"/>
                </a:lnTo>
                <a:cubicBezTo>
                  <a:pt x="182" y="3316"/>
                  <a:pt x="182" y="3322"/>
                  <a:pt x="182" y="3325"/>
                </a:cubicBezTo>
                <a:cubicBezTo>
                  <a:pt x="186" y="3337"/>
                  <a:pt x="192" y="3342"/>
                  <a:pt x="199" y="3342"/>
                </a:cubicBezTo>
                <a:cubicBezTo>
                  <a:pt x="219" y="3342"/>
                  <a:pt x="249" y="3306"/>
                  <a:pt x="280" y="3256"/>
                </a:cubicBezTo>
                <a:lnTo>
                  <a:pt x="280" y="3256"/>
                </a:lnTo>
                <a:cubicBezTo>
                  <a:pt x="242" y="3370"/>
                  <a:pt x="180" y="3439"/>
                  <a:pt x="170" y="3439"/>
                </a:cubicBezTo>
                <a:cubicBezTo>
                  <a:pt x="169" y="3439"/>
                  <a:pt x="169" y="3439"/>
                  <a:pt x="169" y="3438"/>
                </a:cubicBezTo>
                <a:lnTo>
                  <a:pt x="169" y="3438"/>
                </a:lnTo>
                <a:cubicBezTo>
                  <a:pt x="168" y="3446"/>
                  <a:pt x="168" y="3451"/>
                  <a:pt x="168" y="3451"/>
                </a:cubicBezTo>
                <a:cubicBezTo>
                  <a:pt x="140" y="3479"/>
                  <a:pt x="140" y="3507"/>
                  <a:pt x="168" y="3507"/>
                </a:cubicBezTo>
                <a:lnTo>
                  <a:pt x="182" y="3479"/>
                </a:lnTo>
                <a:cubicBezTo>
                  <a:pt x="182" y="3479"/>
                  <a:pt x="183" y="3478"/>
                  <a:pt x="183" y="3478"/>
                </a:cubicBezTo>
                <a:lnTo>
                  <a:pt x="183" y="3478"/>
                </a:lnTo>
                <a:cubicBezTo>
                  <a:pt x="178" y="3487"/>
                  <a:pt x="173" y="3497"/>
                  <a:pt x="168" y="3507"/>
                </a:cubicBezTo>
                <a:cubicBezTo>
                  <a:pt x="176" y="3491"/>
                  <a:pt x="184" y="3480"/>
                  <a:pt x="191" y="3468"/>
                </a:cubicBezTo>
                <a:lnTo>
                  <a:pt x="191" y="3468"/>
                </a:lnTo>
                <a:cubicBezTo>
                  <a:pt x="200" y="3458"/>
                  <a:pt x="213" y="3441"/>
                  <a:pt x="226" y="3420"/>
                </a:cubicBezTo>
                <a:lnTo>
                  <a:pt x="226" y="3420"/>
                </a:lnTo>
                <a:cubicBezTo>
                  <a:pt x="230" y="3417"/>
                  <a:pt x="234" y="3413"/>
                  <a:pt x="238" y="3409"/>
                </a:cubicBezTo>
                <a:cubicBezTo>
                  <a:pt x="243" y="3400"/>
                  <a:pt x="249" y="3389"/>
                  <a:pt x="256" y="3377"/>
                </a:cubicBezTo>
                <a:lnTo>
                  <a:pt x="256" y="3377"/>
                </a:lnTo>
                <a:cubicBezTo>
                  <a:pt x="233" y="3428"/>
                  <a:pt x="213" y="3474"/>
                  <a:pt x="196" y="3513"/>
                </a:cubicBezTo>
                <a:lnTo>
                  <a:pt x="196" y="3513"/>
                </a:lnTo>
                <a:cubicBezTo>
                  <a:pt x="186" y="3529"/>
                  <a:pt x="176" y="3541"/>
                  <a:pt x="168" y="3548"/>
                </a:cubicBezTo>
                <a:cubicBezTo>
                  <a:pt x="151" y="3575"/>
                  <a:pt x="138" y="3585"/>
                  <a:pt x="132" y="3585"/>
                </a:cubicBezTo>
                <a:cubicBezTo>
                  <a:pt x="128" y="3585"/>
                  <a:pt x="126" y="3581"/>
                  <a:pt x="126" y="3576"/>
                </a:cubicBezTo>
                <a:cubicBezTo>
                  <a:pt x="119" y="3599"/>
                  <a:pt x="115" y="3610"/>
                  <a:pt x="116" y="3610"/>
                </a:cubicBezTo>
                <a:cubicBezTo>
                  <a:pt x="117" y="3610"/>
                  <a:pt x="120" y="3603"/>
                  <a:pt x="126" y="3590"/>
                </a:cubicBezTo>
                <a:cubicBezTo>
                  <a:pt x="144" y="3590"/>
                  <a:pt x="167" y="3565"/>
                  <a:pt x="193" y="3522"/>
                </a:cubicBezTo>
                <a:lnTo>
                  <a:pt x="193" y="3522"/>
                </a:lnTo>
                <a:cubicBezTo>
                  <a:pt x="189" y="3531"/>
                  <a:pt x="186" y="3540"/>
                  <a:pt x="182" y="3548"/>
                </a:cubicBezTo>
                <a:lnTo>
                  <a:pt x="210" y="3521"/>
                </a:lnTo>
                <a:lnTo>
                  <a:pt x="210" y="3521"/>
                </a:lnTo>
                <a:cubicBezTo>
                  <a:pt x="196" y="3535"/>
                  <a:pt x="196" y="3548"/>
                  <a:pt x="182" y="3548"/>
                </a:cubicBezTo>
                <a:cubicBezTo>
                  <a:pt x="168" y="3576"/>
                  <a:pt x="140" y="3604"/>
                  <a:pt x="140" y="3604"/>
                </a:cubicBezTo>
                <a:lnTo>
                  <a:pt x="126" y="3604"/>
                </a:lnTo>
                <a:cubicBezTo>
                  <a:pt x="126" y="3618"/>
                  <a:pt x="112" y="3618"/>
                  <a:pt x="112" y="3646"/>
                </a:cubicBezTo>
                <a:cubicBezTo>
                  <a:pt x="83" y="3676"/>
                  <a:pt x="67" y="3705"/>
                  <a:pt x="56" y="3705"/>
                </a:cubicBezTo>
                <a:cubicBezTo>
                  <a:pt x="51" y="3705"/>
                  <a:pt x="47" y="3700"/>
                  <a:pt x="43" y="3688"/>
                </a:cubicBezTo>
                <a:lnTo>
                  <a:pt x="43" y="3688"/>
                </a:lnTo>
                <a:cubicBezTo>
                  <a:pt x="47" y="3716"/>
                  <a:pt x="53" y="3728"/>
                  <a:pt x="63" y="3728"/>
                </a:cubicBezTo>
                <a:cubicBezTo>
                  <a:pt x="87" y="3728"/>
                  <a:pt x="131" y="3656"/>
                  <a:pt x="210" y="3577"/>
                </a:cubicBezTo>
                <a:lnTo>
                  <a:pt x="210" y="3577"/>
                </a:lnTo>
                <a:cubicBezTo>
                  <a:pt x="122" y="3664"/>
                  <a:pt x="69" y="3769"/>
                  <a:pt x="43" y="3769"/>
                </a:cubicBezTo>
                <a:cubicBezTo>
                  <a:pt x="37" y="3769"/>
                  <a:pt x="32" y="3762"/>
                  <a:pt x="29" y="3744"/>
                </a:cubicBezTo>
                <a:lnTo>
                  <a:pt x="29" y="3744"/>
                </a:lnTo>
                <a:cubicBezTo>
                  <a:pt x="35" y="3802"/>
                  <a:pt x="54" y="3837"/>
                  <a:pt x="82" y="3837"/>
                </a:cubicBezTo>
                <a:cubicBezTo>
                  <a:pt x="105" y="3837"/>
                  <a:pt x="136" y="3813"/>
                  <a:pt x="171" y="3758"/>
                </a:cubicBezTo>
                <a:lnTo>
                  <a:pt x="171" y="3758"/>
                </a:lnTo>
                <a:cubicBezTo>
                  <a:pt x="120" y="3849"/>
                  <a:pt x="86" y="3909"/>
                  <a:pt x="56" y="3909"/>
                </a:cubicBezTo>
                <a:cubicBezTo>
                  <a:pt x="41" y="3909"/>
                  <a:pt x="27" y="3894"/>
                  <a:pt x="13" y="3860"/>
                </a:cubicBezTo>
                <a:lnTo>
                  <a:pt x="13" y="3860"/>
                </a:lnTo>
                <a:cubicBezTo>
                  <a:pt x="37" y="3928"/>
                  <a:pt x="63" y="4019"/>
                  <a:pt x="98" y="4078"/>
                </a:cubicBezTo>
                <a:cubicBezTo>
                  <a:pt x="71" y="4023"/>
                  <a:pt x="57" y="3995"/>
                  <a:pt x="57" y="3939"/>
                </a:cubicBezTo>
                <a:lnTo>
                  <a:pt x="57" y="3939"/>
                </a:lnTo>
                <a:cubicBezTo>
                  <a:pt x="71" y="3995"/>
                  <a:pt x="98" y="4065"/>
                  <a:pt x="112" y="4106"/>
                </a:cubicBezTo>
                <a:cubicBezTo>
                  <a:pt x="126" y="4162"/>
                  <a:pt x="140" y="4204"/>
                  <a:pt x="168" y="4218"/>
                </a:cubicBezTo>
                <a:cubicBezTo>
                  <a:pt x="140" y="4162"/>
                  <a:pt x="126" y="4106"/>
                  <a:pt x="112" y="4037"/>
                </a:cubicBezTo>
                <a:lnTo>
                  <a:pt x="112" y="4037"/>
                </a:lnTo>
                <a:cubicBezTo>
                  <a:pt x="126" y="4092"/>
                  <a:pt x="140" y="4162"/>
                  <a:pt x="168" y="4218"/>
                </a:cubicBezTo>
                <a:cubicBezTo>
                  <a:pt x="178" y="4242"/>
                  <a:pt x="189" y="4256"/>
                  <a:pt x="199" y="4256"/>
                </a:cubicBezTo>
                <a:cubicBezTo>
                  <a:pt x="220" y="4256"/>
                  <a:pt x="238" y="4203"/>
                  <a:pt x="238" y="4065"/>
                </a:cubicBezTo>
                <a:lnTo>
                  <a:pt x="238" y="4065"/>
                </a:lnTo>
                <a:cubicBezTo>
                  <a:pt x="238" y="4237"/>
                  <a:pt x="219" y="4295"/>
                  <a:pt x="197" y="4295"/>
                </a:cubicBezTo>
                <a:cubicBezTo>
                  <a:pt x="192" y="4295"/>
                  <a:pt x="187" y="4293"/>
                  <a:pt x="182" y="4288"/>
                </a:cubicBezTo>
                <a:lnTo>
                  <a:pt x="182" y="4288"/>
                </a:lnTo>
                <a:cubicBezTo>
                  <a:pt x="196" y="4316"/>
                  <a:pt x="196" y="4357"/>
                  <a:pt x="210" y="4385"/>
                </a:cubicBezTo>
                <a:cubicBezTo>
                  <a:pt x="237" y="4430"/>
                  <a:pt x="252" y="4457"/>
                  <a:pt x="260" y="4457"/>
                </a:cubicBezTo>
                <a:cubicBezTo>
                  <a:pt x="264" y="4457"/>
                  <a:pt x="265" y="4449"/>
                  <a:pt x="266" y="4433"/>
                </a:cubicBezTo>
                <a:lnTo>
                  <a:pt x="266" y="4433"/>
                </a:lnTo>
                <a:cubicBezTo>
                  <a:pt x="266" y="4441"/>
                  <a:pt x="266" y="4448"/>
                  <a:pt x="266" y="4455"/>
                </a:cubicBezTo>
                <a:cubicBezTo>
                  <a:pt x="331" y="4687"/>
                  <a:pt x="363" y="4803"/>
                  <a:pt x="352" y="4803"/>
                </a:cubicBezTo>
                <a:cubicBezTo>
                  <a:pt x="342" y="4803"/>
                  <a:pt x="297" y="4705"/>
                  <a:pt x="210" y="4511"/>
                </a:cubicBezTo>
                <a:lnTo>
                  <a:pt x="210" y="4511"/>
                </a:lnTo>
                <a:cubicBezTo>
                  <a:pt x="391" y="4985"/>
                  <a:pt x="475" y="5013"/>
                  <a:pt x="322" y="5041"/>
                </a:cubicBezTo>
                <a:cubicBezTo>
                  <a:pt x="448" y="5041"/>
                  <a:pt x="470" y="5041"/>
                  <a:pt x="404" y="5197"/>
                </a:cubicBezTo>
                <a:lnTo>
                  <a:pt x="404" y="5197"/>
                </a:lnTo>
                <a:cubicBezTo>
                  <a:pt x="415" y="5175"/>
                  <a:pt x="423" y="5164"/>
                  <a:pt x="428" y="5164"/>
                </a:cubicBezTo>
                <a:cubicBezTo>
                  <a:pt x="446" y="5164"/>
                  <a:pt x="431" y="5308"/>
                  <a:pt x="405" y="5627"/>
                </a:cubicBezTo>
                <a:cubicBezTo>
                  <a:pt x="422" y="5437"/>
                  <a:pt x="427" y="5350"/>
                  <a:pt x="431" y="5350"/>
                </a:cubicBezTo>
                <a:cubicBezTo>
                  <a:pt x="436" y="5350"/>
                  <a:pt x="436" y="5562"/>
                  <a:pt x="461" y="5920"/>
                </a:cubicBezTo>
                <a:cubicBezTo>
                  <a:pt x="457" y="5748"/>
                  <a:pt x="456" y="5680"/>
                  <a:pt x="461" y="5680"/>
                </a:cubicBezTo>
                <a:lnTo>
                  <a:pt x="461" y="5680"/>
                </a:lnTo>
                <a:cubicBezTo>
                  <a:pt x="469" y="5680"/>
                  <a:pt x="494" y="5956"/>
                  <a:pt x="531" y="6227"/>
                </a:cubicBezTo>
                <a:cubicBezTo>
                  <a:pt x="561" y="6112"/>
                  <a:pt x="614" y="6072"/>
                  <a:pt x="677" y="6072"/>
                </a:cubicBezTo>
                <a:cubicBezTo>
                  <a:pt x="790" y="6072"/>
                  <a:pt x="934" y="6201"/>
                  <a:pt x="1033" y="6254"/>
                </a:cubicBezTo>
                <a:cubicBezTo>
                  <a:pt x="1097" y="6225"/>
                  <a:pt x="1168" y="6211"/>
                  <a:pt x="1241" y="6211"/>
                </a:cubicBezTo>
                <a:cubicBezTo>
                  <a:pt x="1342" y="6211"/>
                  <a:pt x="1446" y="6239"/>
                  <a:pt x="1535" y="6296"/>
                </a:cubicBezTo>
                <a:cubicBezTo>
                  <a:pt x="1603" y="6268"/>
                  <a:pt x="1673" y="6256"/>
                  <a:pt x="1743" y="6256"/>
                </a:cubicBezTo>
                <a:cubicBezTo>
                  <a:pt x="1847" y="6256"/>
                  <a:pt x="1951" y="6283"/>
                  <a:pt x="2051" y="6324"/>
                </a:cubicBezTo>
                <a:cubicBezTo>
                  <a:pt x="2117" y="6300"/>
                  <a:pt x="2191" y="6287"/>
                  <a:pt x="2266" y="6287"/>
                </a:cubicBezTo>
                <a:cubicBezTo>
                  <a:pt x="2365" y="6287"/>
                  <a:pt x="2466" y="6310"/>
                  <a:pt x="2553" y="6366"/>
                </a:cubicBezTo>
                <a:cubicBezTo>
                  <a:pt x="2596" y="6351"/>
                  <a:pt x="2641" y="6345"/>
                  <a:pt x="2687" y="6345"/>
                </a:cubicBezTo>
                <a:cubicBezTo>
                  <a:pt x="2807" y="6345"/>
                  <a:pt x="2935" y="6384"/>
                  <a:pt x="3056" y="6394"/>
                </a:cubicBezTo>
                <a:cubicBezTo>
                  <a:pt x="3237" y="6394"/>
                  <a:pt x="3390" y="6394"/>
                  <a:pt x="3558" y="6436"/>
                </a:cubicBezTo>
                <a:cubicBezTo>
                  <a:pt x="3739" y="6436"/>
                  <a:pt x="3893" y="6450"/>
                  <a:pt x="4074" y="6464"/>
                </a:cubicBezTo>
                <a:cubicBezTo>
                  <a:pt x="4395" y="6478"/>
                  <a:pt x="4743" y="6506"/>
                  <a:pt x="5078" y="6519"/>
                </a:cubicBezTo>
                <a:cubicBezTo>
                  <a:pt x="5536" y="6536"/>
                  <a:pt x="5993" y="6564"/>
                  <a:pt x="6448" y="6564"/>
                </a:cubicBezTo>
                <a:cubicBezTo>
                  <a:pt x="6742" y="6564"/>
                  <a:pt x="7034" y="6552"/>
                  <a:pt x="7324" y="6519"/>
                </a:cubicBezTo>
                <a:cubicBezTo>
                  <a:pt x="8049" y="6296"/>
                  <a:pt x="7435" y="6380"/>
                  <a:pt x="8077" y="6310"/>
                </a:cubicBezTo>
                <a:cubicBezTo>
                  <a:pt x="8105" y="6324"/>
                  <a:pt x="8175" y="6338"/>
                  <a:pt x="8342" y="6366"/>
                </a:cubicBezTo>
                <a:cubicBezTo>
                  <a:pt x="9849" y="6519"/>
                  <a:pt x="11355" y="6659"/>
                  <a:pt x="12861" y="6812"/>
                </a:cubicBezTo>
                <a:cubicBezTo>
                  <a:pt x="12778" y="6617"/>
                  <a:pt x="12680" y="6408"/>
                  <a:pt x="12596" y="6227"/>
                </a:cubicBezTo>
                <a:cubicBezTo>
                  <a:pt x="12569" y="6157"/>
                  <a:pt x="12541" y="6087"/>
                  <a:pt x="12513" y="6031"/>
                </a:cubicBezTo>
                <a:cubicBezTo>
                  <a:pt x="12476" y="5970"/>
                  <a:pt x="12493" y="5812"/>
                  <a:pt x="12451" y="5812"/>
                </a:cubicBezTo>
                <a:cubicBezTo>
                  <a:pt x="12445" y="5812"/>
                  <a:pt x="12438" y="5815"/>
                  <a:pt x="12429" y="5822"/>
                </a:cubicBezTo>
                <a:cubicBezTo>
                  <a:pt x="12448" y="5717"/>
                  <a:pt x="12263" y="5223"/>
                  <a:pt x="12236" y="5223"/>
                </a:cubicBezTo>
                <a:lnTo>
                  <a:pt x="12236" y="5223"/>
                </a:lnTo>
                <a:cubicBezTo>
                  <a:pt x="12226" y="5223"/>
                  <a:pt x="12237" y="5288"/>
                  <a:pt x="12287" y="5463"/>
                </a:cubicBezTo>
                <a:lnTo>
                  <a:pt x="12287" y="5463"/>
                </a:lnTo>
                <a:cubicBezTo>
                  <a:pt x="12208" y="5199"/>
                  <a:pt x="12139" y="4991"/>
                  <a:pt x="12080" y="4874"/>
                </a:cubicBezTo>
                <a:cubicBezTo>
                  <a:pt x="12052" y="4846"/>
                  <a:pt x="12038" y="4832"/>
                  <a:pt x="12025" y="4790"/>
                </a:cubicBezTo>
                <a:lnTo>
                  <a:pt x="12025" y="4790"/>
                </a:lnTo>
                <a:cubicBezTo>
                  <a:pt x="12033" y="4831"/>
                  <a:pt x="12061" y="4923"/>
                  <a:pt x="12112" y="5061"/>
                </a:cubicBezTo>
                <a:lnTo>
                  <a:pt x="12112" y="5061"/>
                </a:lnTo>
                <a:cubicBezTo>
                  <a:pt x="12101" y="5033"/>
                  <a:pt x="12090" y="5008"/>
                  <a:pt x="12080" y="4985"/>
                </a:cubicBezTo>
                <a:cubicBezTo>
                  <a:pt x="12072" y="4981"/>
                  <a:pt x="12064" y="4975"/>
                  <a:pt x="12058" y="4969"/>
                </a:cubicBezTo>
                <a:lnTo>
                  <a:pt x="12058" y="4969"/>
                </a:lnTo>
                <a:lnTo>
                  <a:pt x="12105" y="5063"/>
                </a:lnTo>
                <a:lnTo>
                  <a:pt x="12105" y="5063"/>
                </a:lnTo>
                <a:cubicBezTo>
                  <a:pt x="12076" y="5009"/>
                  <a:pt x="12048" y="4962"/>
                  <a:pt x="12025" y="4915"/>
                </a:cubicBezTo>
                <a:cubicBezTo>
                  <a:pt x="11969" y="4846"/>
                  <a:pt x="11913" y="4776"/>
                  <a:pt x="11871" y="4720"/>
                </a:cubicBezTo>
                <a:cubicBezTo>
                  <a:pt x="11815" y="4664"/>
                  <a:pt x="11760" y="4636"/>
                  <a:pt x="11732" y="4595"/>
                </a:cubicBezTo>
                <a:cubicBezTo>
                  <a:pt x="11662" y="4553"/>
                  <a:pt x="11606" y="4511"/>
                  <a:pt x="11564" y="4497"/>
                </a:cubicBezTo>
                <a:cubicBezTo>
                  <a:pt x="11536" y="4483"/>
                  <a:pt x="11522" y="4483"/>
                  <a:pt x="11522" y="4455"/>
                </a:cubicBezTo>
                <a:cubicBezTo>
                  <a:pt x="11471" y="4442"/>
                  <a:pt x="11455" y="4430"/>
                  <a:pt x="11474" y="4428"/>
                </a:cubicBezTo>
                <a:lnTo>
                  <a:pt x="11474" y="4428"/>
                </a:lnTo>
                <a:cubicBezTo>
                  <a:pt x="11479" y="4428"/>
                  <a:pt x="11484" y="4429"/>
                  <a:pt x="11490" y="4430"/>
                </a:cubicBezTo>
                <a:lnTo>
                  <a:pt x="11490" y="4430"/>
                </a:lnTo>
                <a:cubicBezTo>
                  <a:pt x="11487" y="4429"/>
                  <a:pt x="11484" y="4428"/>
                  <a:pt x="11481" y="4427"/>
                </a:cubicBezTo>
                <a:cubicBezTo>
                  <a:pt x="11478" y="4427"/>
                  <a:pt x="11476" y="4427"/>
                  <a:pt x="11474" y="4428"/>
                </a:cubicBezTo>
                <a:lnTo>
                  <a:pt x="11474" y="4428"/>
                </a:lnTo>
                <a:cubicBezTo>
                  <a:pt x="11472" y="4427"/>
                  <a:pt x="11469" y="4427"/>
                  <a:pt x="11467" y="4427"/>
                </a:cubicBezTo>
                <a:cubicBezTo>
                  <a:pt x="11384" y="4397"/>
                  <a:pt x="11378" y="4383"/>
                  <a:pt x="11461" y="4383"/>
                </a:cubicBezTo>
                <a:cubicBezTo>
                  <a:pt x="11488" y="4383"/>
                  <a:pt x="11524" y="4385"/>
                  <a:pt x="11569" y="4388"/>
                </a:cubicBezTo>
                <a:lnTo>
                  <a:pt x="11569" y="4388"/>
                </a:lnTo>
                <a:cubicBezTo>
                  <a:pt x="11228" y="4359"/>
                  <a:pt x="11268" y="4351"/>
                  <a:pt x="11737" y="4323"/>
                </a:cubicBezTo>
                <a:lnTo>
                  <a:pt x="11737" y="4323"/>
                </a:lnTo>
                <a:cubicBezTo>
                  <a:pt x="11588" y="4332"/>
                  <a:pt x="11479" y="4336"/>
                  <a:pt x="11411" y="4336"/>
                </a:cubicBezTo>
                <a:cubicBezTo>
                  <a:pt x="11283" y="4336"/>
                  <a:pt x="11300" y="4320"/>
                  <a:pt x="11469" y="4280"/>
                </a:cubicBezTo>
                <a:lnTo>
                  <a:pt x="11469" y="4280"/>
                </a:lnTo>
                <a:cubicBezTo>
                  <a:pt x="11389" y="4296"/>
                  <a:pt x="11336" y="4304"/>
                  <a:pt x="11312" y="4304"/>
                </a:cubicBezTo>
                <a:cubicBezTo>
                  <a:pt x="11241" y="4304"/>
                  <a:pt x="11400" y="4238"/>
                  <a:pt x="11787" y="4093"/>
                </a:cubicBezTo>
                <a:lnTo>
                  <a:pt x="11787" y="4093"/>
                </a:lnTo>
                <a:cubicBezTo>
                  <a:pt x="11476" y="4209"/>
                  <a:pt x="11304" y="4271"/>
                  <a:pt x="11274" y="4271"/>
                </a:cubicBezTo>
                <a:cubicBezTo>
                  <a:pt x="11239" y="4271"/>
                  <a:pt x="11394" y="4188"/>
                  <a:pt x="11746" y="4009"/>
                </a:cubicBezTo>
                <a:lnTo>
                  <a:pt x="11746" y="4009"/>
                </a:lnTo>
                <a:cubicBezTo>
                  <a:pt x="11457" y="4149"/>
                  <a:pt x="11306" y="4228"/>
                  <a:pt x="11267" y="4237"/>
                </a:cubicBezTo>
                <a:lnTo>
                  <a:pt x="11267" y="4237"/>
                </a:lnTo>
                <a:cubicBezTo>
                  <a:pt x="11294" y="4215"/>
                  <a:pt x="11349" y="4181"/>
                  <a:pt x="11411" y="4134"/>
                </a:cubicBezTo>
                <a:lnTo>
                  <a:pt x="11411" y="4134"/>
                </a:lnTo>
                <a:cubicBezTo>
                  <a:pt x="11481" y="4099"/>
                  <a:pt x="11565" y="4057"/>
                  <a:pt x="11662" y="4009"/>
                </a:cubicBezTo>
                <a:lnTo>
                  <a:pt x="11662" y="4009"/>
                </a:lnTo>
                <a:cubicBezTo>
                  <a:pt x="11577" y="4044"/>
                  <a:pt x="11503" y="4080"/>
                  <a:pt x="11443" y="4110"/>
                </a:cubicBezTo>
                <a:lnTo>
                  <a:pt x="11443" y="4110"/>
                </a:lnTo>
                <a:cubicBezTo>
                  <a:pt x="11455" y="4100"/>
                  <a:pt x="11468" y="4089"/>
                  <a:pt x="11481" y="4078"/>
                </a:cubicBezTo>
                <a:lnTo>
                  <a:pt x="11481" y="4065"/>
                </a:lnTo>
                <a:cubicBezTo>
                  <a:pt x="11423" y="4099"/>
                  <a:pt x="11375" y="4133"/>
                  <a:pt x="11345" y="4160"/>
                </a:cubicBezTo>
                <a:lnTo>
                  <a:pt x="11345" y="4160"/>
                </a:lnTo>
                <a:cubicBezTo>
                  <a:pt x="11332" y="4166"/>
                  <a:pt x="11322" y="4172"/>
                  <a:pt x="11313" y="4176"/>
                </a:cubicBezTo>
                <a:cubicBezTo>
                  <a:pt x="11267" y="4218"/>
                  <a:pt x="11248" y="4238"/>
                  <a:pt x="11261" y="4238"/>
                </a:cubicBezTo>
                <a:cubicBezTo>
                  <a:pt x="11263" y="4238"/>
                  <a:pt x="11265" y="4238"/>
                  <a:pt x="11267" y="4237"/>
                </a:cubicBezTo>
                <a:lnTo>
                  <a:pt x="11267" y="4237"/>
                </a:lnTo>
                <a:cubicBezTo>
                  <a:pt x="11263" y="4240"/>
                  <a:pt x="11260" y="4243"/>
                  <a:pt x="11257" y="4246"/>
                </a:cubicBezTo>
                <a:cubicBezTo>
                  <a:pt x="11221" y="4264"/>
                  <a:pt x="11200" y="4274"/>
                  <a:pt x="11194" y="4274"/>
                </a:cubicBezTo>
                <a:cubicBezTo>
                  <a:pt x="11187" y="4274"/>
                  <a:pt x="11204" y="4257"/>
                  <a:pt x="11243" y="4218"/>
                </a:cubicBezTo>
                <a:cubicBezTo>
                  <a:pt x="11243" y="4218"/>
                  <a:pt x="11243" y="4204"/>
                  <a:pt x="11257" y="4162"/>
                </a:cubicBezTo>
                <a:cubicBezTo>
                  <a:pt x="11271" y="4134"/>
                  <a:pt x="11313" y="3939"/>
                  <a:pt x="11355" y="3813"/>
                </a:cubicBezTo>
                <a:cubicBezTo>
                  <a:pt x="11355" y="3660"/>
                  <a:pt x="11355" y="3451"/>
                  <a:pt x="11383" y="3325"/>
                </a:cubicBezTo>
                <a:cubicBezTo>
                  <a:pt x="11341" y="3158"/>
                  <a:pt x="11313" y="3018"/>
                  <a:pt x="11355" y="2990"/>
                </a:cubicBezTo>
                <a:cubicBezTo>
                  <a:pt x="11271" y="2809"/>
                  <a:pt x="11202" y="2698"/>
                  <a:pt x="11216" y="2698"/>
                </a:cubicBezTo>
                <a:cubicBezTo>
                  <a:pt x="11082" y="2580"/>
                  <a:pt x="11019" y="2528"/>
                  <a:pt x="11045" y="2528"/>
                </a:cubicBezTo>
                <a:cubicBezTo>
                  <a:pt x="11065" y="2528"/>
                  <a:pt x="11137" y="2559"/>
                  <a:pt x="11271" y="2614"/>
                </a:cubicBezTo>
                <a:cubicBezTo>
                  <a:pt x="10961" y="2484"/>
                  <a:pt x="10902" y="2447"/>
                  <a:pt x="11111" y="2447"/>
                </a:cubicBezTo>
                <a:cubicBezTo>
                  <a:pt x="11168" y="2447"/>
                  <a:pt x="11246" y="2450"/>
                  <a:pt x="11345" y="2454"/>
                </a:cubicBezTo>
                <a:lnTo>
                  <a:pt x="11345" y="2454"/>
                </a:lnTo>
                <a:cubicBezTo>
                  <a:pt x="10848" y="2429"/>
                  <a:pt x="10838" y="2406"/>
                  <a:pt x="11327" y="2251"/>
                </a:cubicBezTo>
                <a:lnTo>
                  <a:pt x="11327" y="2251"/>
                </a:lnTo>
                <a:cubicBezTo>
                  <a:pt x="11134" y="2310"/>
                  <a:pt x="11027" y="2349"/>
                  <a:pt x="10996" y="2349"/>
                </a:cubicBezTo>
                <a:cubicBezTo>
                  <a:pt x="10976" y="2349"/>
                  <a:pt x="10990" y="2332"/>
                  <a:pt x="11034" y="2293"/>
                </a:cubicBezTo>
                <a:cubicBezTo>
                  <a:pt x="11034" y="2293"/>
                  <a:pt x="11062" y="2251"/>
                  <a:pt x="11174" y="2140"/>
                </a:cubicBezTo>
                <a:cubicBezTo>
                  <a:pt x="11188" y="2112"/>
                  <a:pt x="11216" y="2056"/>
                  <a:pt x="11257" y="1986"/>
                </a:cubicBezTo>
                <a:cubicBezTo>
                  <a:pt x="11285" y="1861"/>
                  <a:pt x="11355" y="1624"/>
                  <a:pt x="11397" y="1303"/>
                </a:cubicBezTo>
                <a:lnTo>
                  <a:pt x="11397" y="1303"/>
                </a:lnTo>
                <a:cubicBezTo>
                  <a:pt x="11353" y="1542"/>
                  <a:pt x="11330" y="1629"/>
                  <a:pt x="11318" y="1629"/>
                </a:cubicBezTo>
                <a:cubicBezTo>
                  <a:pt x="11290" y="1629"/>
                  <a:pt x="11314" y="1201"/>
                  <a:pt x="11285" y="1038"/>
                </a:cubicBezTo>
                <a:cubicBezTo>
                  <a:pt x="11216" y="898"/>
                  <a:pt x="11118" y="815"/>
                  <a:pt x="11006" y="759"/>
                </a:cubicBezTo>
                <a:cubicBezTo>
                  <a:pt x="10909" y="689"/>
                  <a:pt x="10783" y="661"/>
                  <a:pt x="10644" y="647"/>
                </a:cubicBezTo>
                <a:cubicBezTo>
                  <a:pt x="10504" y="619"/>
                  <a:pt x="10379" y="619"/>
                  <a:pt x="10267" y="619"/>
                </a:cubicBezTo>
                <a:lnTo>
                  <a:pt x="9751" y="619"/>
                </a:lnTo>
                <a:cubicBezTo>
                  <a:pt x="8231" y="647"/>
                  <a:pt x="9053" y="675"/>
                  <a:pt x="7533" y="689"/>
                </a:cubicBezTo>
                <a:cubicBezTo>
                  <a:pt x="7473" y="690"/>
                  <a:pt x="7416" y="691"/>
                  <a:pt x="7361" y="691"/>
                </a:cubicBezTo>
                <a:cubicBezTo>
                  <a:pt x="6094" y="691"/>
                  <a:pt x="6036" y="395"/>
                  <a:pt x="4646" y="368"/>
                </a:cubicBezTo>
                <a:cubicBezTo>
                  <a:pt x="3611" y="331"/>
                  <a:pt x="2381" y="1"/>
                  <a:pt x="1281" y="1"/>
                </a:cubicBezTo>
                <a:close/>
              </a:path>
            </a:pathLst>
          </a:custGeom>
          <a:solidFill>
            <a:srgbClr val="2E7185">
              <a:alpha val="74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15"/>
          <p:cNvSpPr/>
          <p:nvPr/>
        </p:nvSpPr>
        <p:spPr>
          <a:xfrm>
            <a:off x="7300383" y="1181771"/>
            <a:ext cx="69" cy="3564"/>
          </a:xfrm>
          <a:custGeom>
            <a:avLst/>
            <a:gdLst/>
            <a:ahLst/>
            <a:cxnLst/>
            <a:rect l="l" t="t" r="r" b="b"/>
            <a:pathLst>
              <a:path w="1" h="43" extrusionOk="0">
                <a:moveTo>
                  <a:pt x="0" y="0"/>
                </a:moveTo>
                <a:lnTo>
                  <a:pt x="0" y="42"/>
                </a:lnTo>
                <a:lnTo>
                  <a:pt x="0" y="42"/>
                </a:ln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15"/>
          <p:cNvSpPr/>
          <p:nvPr/>
        </p:nvSpPr>
        <p:spPr>
          <a:xfrm>
            <a:off x="7290679" y="1106601"/>
            <a:ext cx="2981" cy="4724"/>
          </a:xfrm>
          <a:custGeom>
            <a:avLst/>
            <a:gdLst/>
            <a:ahLst/>
            <a:cxnLst/>
            <a:rect l="l" t="t" r="r" b="b"/>
            <a:pathLst>
              <a:path w="43" h="57" extrusionOk="0">
                <a:moveTo>
                  <a:pt x="42" y="1"/>
                </a:moveTo>
                <a:lnTo>
                  <a:pt x="42" y="1"/>
                </a:lnTo>
                <a:lnTo>
                  <a:pt x="1" y="57"/>
                </a:lnTo>
                <a:lnTo>
                  <a:pt x="1" y="57"/>
                </a:ln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15"/>
          <p:cNvSpPr/>
          <p:nvPr/>
        </p:nvSpPr>
        <p:spPr>
          <a:xfrm>
            <a:off x="7295531" y="1089280"/>
            <a:ext cx="1040" cy="4724"/>
          </a:xfrm>
          <a:custGeom>
            <a:avLst/>
            <a:gdLst/>
            <a:ahLst/>
            <a:cxnLst/>
            <a:rect l="l" t="t" r="r" b="b"/>
            <a:pathLst>
              <a:path w="15" h="57" extrusionOk="0">
                <a:moveTo>
                  <a:pt x="14" y="1"/>
                </a:moveTo>
                <a:cubicBezTo>
                  <a:pt x="0" y="14"/>
                  <a:pt x="0" y="42"/>
                  <a:pt x="0" y="56"/>
                </a:cubicBezTo>
                <a:cubicBezTo>
                  <a:pt x="0" y="42"/>
                  <a:pt x="0" y="14"/>
                  <a:pt x="14" y="1"/>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15"/>
          <p:cNvSpPr/>
          <p:nvPr/>
        </p:nvSpPr>
        <p:spPr>
          <a:xfrm>
            <a:off x="7305166" y="1076599"/>
            <a:ext cx="1040" cy="1243"/>
          </a:xfrm>
          <a:custGeom>
            <a:avLst/>
            <a:gdLst/>
            <a:ahLst/>
            <a:cxnLst/>
            <a:rect l="l" t="t" r="r" b="b"/>
            <a:pathLst>
              <a:path w="15" h="15" extrusionOk="0">
                <a:moveTo>
                  <a:pt x="1" y="0"/>
                </a:moveTo>
                <a:cubicBezTo>
                  <a:pt x="1" y="0"/>
                  <a:pt x="1" y="14"/>
                  <a:pt x="1" y="0"/>
                </a:cubicBezTo>
                <a:lnTo>
                  <a:pt x="1" y="0"/>
                </a:lnTo>
                <a:cubicBezTo>
                  <a:pt x="1" y="14"/>
                  <a:pt x="1" y="0"/>
                  <a:pt x="1" y="0"/>
                </a:cubicBezTo>
                <a:lnTo>
                  <a:pt x="1" y="0"/>
                </a:lnTo>
                <a:cubicBezTo>
                  <a:pt x="1" y="0"/>
                  <a:pt x="15" y="0"/>
                  <a:pt x="1" y="0"/>
                </a:cubicBezTo>
                <a:lnTo>
                  <a:pt x="1" y="0"/>
                </a:lnTo>
                <a:lnTo>
                  <a:pt x="1" y="0"/>
                </a:lnTo>
                <a:lnTo>
                  <a:pt x="1" y="0"/>
                </a:lnTo>
                <a:lnTo>
                  <a:pt x="1" y="0"/>
                </a:lnTo>
                <a:lnTo>
                  <a:pt x="1" y="0"/>
                </a:ln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15"/>
          <p:cNvSpPr/>
          <p:nvPr/>
        </p:nvSpPr>
        <p:spPr>
          <a:xfrm>
            <a:off x="7303225" y="1076599"/>
            <a:ext cx="2010" cy="83"/>
          </a:xfrm>
          <a:custGeom>
            <a:avLst/>
            <a:gdLst/>
            <a:ahLst/>
            <a:cxnLst/>
            <a:rect l="l" t="t" r="r" b="b"/>
            <a:pathLst>
              <a:path w="29" h="1" extrusionOk="0">
                <a:moveTo>
                  <a:pt x="29" y="0"/>
                </a:moveTo>
                <a:lnTo>
                  <a:pt x="29" y="0"/>
                </a:lnTo>
                <a:cubicBezTo>
                  <a:pt x="29" y="0"/>
                  <a:pt x="1" y="0"/>
                  <a:pt x="29" y="0"/>
                </a:cubicBezTo>
                <a:cubicBezTo>
                  <a:pt x="1" y="0"/>
                  <a:pt x="1" y="0"/>
                  <a:pt x="29" y="0"/>
                </a:cubicBezTo>
                <a:cubicBezTo>
                  <a:pt x="1" y="0"/>
                  <a:pt x="29" y="0"/>
                  <a:pt x="29" y="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15"/>
          <p:cNvSpPr/>
          <p:nvPr/>
        </p:nvSpPr>
        <p:spPr>
          <a:xfrm>
            <a:off x="7302255" y="1038393"/>
            <a:ext cx="22320" cy="19726"/>
          </a:xfrm>
          <a:custGeom>
            <a:avLst/>
            <a:gdLst/>
            <a:ahLst/>
            <a:cxnLst/>
            <a:rect l="l" t="t" r="r" b="b"/>
            <a:pathLst>
              <a:path w="322" h="238" extrusionOk="0">
                <a:moveTo>
                  <a:pt x="252" y="15"/>
                </a:moveTo>
                <a:cubicBezTo>
                  <a:pt x="224" y="43"/>
                  <a:pt x="224" y="57"/>
                  <a:pt x="224" y="71"/>
                </a:cubicBezTo>
                <a:cubicBezTo>
                  <a:pt x="224" y="57"/>
                  <a:pt x="252" y="43"/>
                  <a:pt x="252" y="15"/>
                </a:cubicBezTo>
                <a:close/>
                <a:moveTo>
                  <a:pt x="322" y="1"/>
                </a:moveTo>
                <a:cubicBezTo>
                  <a:pt x="294" y="15"/>
                  <a:pt x="280" y="15"/>
                  <a:pt x="266" y="15"/>
                </a:cubicBezTo>
                <a:cubicBezTo>
                  <a:pt x="266" y="43"/>
                  <a:pt x="252" y="57"/>
                  <a:pt x="252" y="84"/>
                </a:cubicBezTo>
                <a:lnTo>
                  <a:pt x="266" y="84"/>
                </a:lnTo>
                <a:cubicBezTo>
                  <a:pt x="280" y="57"/>
                  <a:pt x="294" y="43"/>
                  <a:pt x="322" y="1"/>
                </a:cubicBezTo>
                <a:close/>
                <a:moveTo>
                  <a:pt x="190" y="157"/>
                </a:moveTo>
                <a:cubicBezTo>
                  <a:pt x="182" y="163"/>
                  <a:pt x="182" y="182"/>
                  <a:pt x="182" y="182"/>
                </a:cubicBezTo>
                <a:cubicBezTo>
                  <a:pt x="186" y="172"/>
                  <a:pt x="188" y="164"/>
                  <a:pt x="190" y="157"/>
                </a:cubicBezTo>
                <a:close/>
                <a:moveTo>
                  <a:pt x="266" y="15"/>
                </a:moveTo>
                <a:cubicBezTo>
                  <a:pt x="252" y="43"/>
                  <a:pt x="252" y="57"/>
                  <a:pt x="224" y="71"/>
                </a:cubicBezTo>
                <a:lnTo>
                  <a:pt x="224" y="84"/>
                </a:lnTo>
                <a:lnTo>
                  <a:pt x="210" y="112"/>
                </a:lnTo>
                <a:cubicBezTo>
                  <a:pt x="210" y="116"/>
                  <a:pt x="209" y="119"/>
                  <a:pt x="208" y="121"/>
                </a:cubicBezTo>
                <a:lnTo>
                  <a:pt x="208" y="121"/>
                </a:lnTo>
                <a:cubicBezTo>
                  <a:pt x="210" y="112"/>
                  <a:pt x="210" y="100"/>
                  <a:pt x="210" y="84"/>
                </a:cubicBezTo>
                <a:lnTo>
                  <a:pt x="210" y="84"/>
                </a:lnTo>
                <a:cubicBezTo>
                  <a:pt x="196" y="112"/>
                  <a:pt x="196" y="126"/>
                  <a:pt x="196" y="140"/>
                </a:cubicBezTo>
                <a:cubicBezTo>
                  <a:pt x="196" y="130"/>
                  <a:pt x="203" y="127"/>
                  <a:pt x="208" y="121"/>
                </a:cubicBezTo>
                <a:lnTo>
                  <a:pt x="208" y="121"/>
                </a:lnTo>
                <a:cubicBezTo>
                  <a:pt x="206" y="128"/>
                  <a:pt x="202" y="134"/>
                  <a:pt x="196" y="140"/>
                </a:cubicBezTo>
                <a:lnTo>
                  <a:pt x="192" y="149"/>
                </a:lnTo>
                <a:lnTo>
                  <a:pt x="192" y="149"/>
                </a:lnTo>
                <a:cubicBezTo>
                  <a:pt x="196" y="130"/>
                  <a:pt x="196" y="117"/>
                  <a:pt x="196" y="98"/>
                </a:cubicBezTo>
                <a:lnTo>
                  <a:pt x="196" y="98"/>
                </a:lnTo>
                <a:cubicBezTo>
                  <a:pt x="196" y="112"/>
                  <a:pt x="182" y="140"/>
                  <a:pt x="182" y="168"/>
                </a:cubicBezTo>
                <a:lnTo>
                  <a:pt x="192" y="149"/>
                </a:lnTo>
                <a:lnTo>
                  <a:pt x="192" y="149"/>
                </a:lnTo>
                <a:cubicBezTo>
                  <a:pt x="191" y="151"/>
                  <a:pt x="191" y="154"/>
                  <a:pt x="190" y="157"/>
                </a:cubicBezTo>
                <a:lnTo>
                  <a:pt x="190" y="157"/>
                </a:lnTo>
                <a:cubicBezTo>
                  <a:pt x="192" y="155"/>
                  <a:pt x="194" y="154"/>
                  <a:pt x="196" y="154"/>
                </a:cubicBezTo>
                <a:lnTo>
                  <a:pt x="196" y="182"/>
                </a:lnTo>
                <a:lnTo>
                  <a:pt x="210" y="182"/>
                </a:lnTo>
                <a:lnTo>
                  <a:pt x="224" y="168"/>
                </a:lnTo>
                <a:lnTo>
                  <a:pt x="224" y="140"/>
                </a:lnTo>
                <a:cubicBezTo>
                  <a:pt x="224" y="126"/>
                  <a:pt x="252" y="112"/>
                  <a:pt x="252" y="112"/>
                </a:cubicBezTo>
                <a:lnTo>
                  <a:pt x="252" y="98"/>
                </a:lnTo>
                <a:lnTo>
                  <a:pt x="252" y="71"/>
                </a:lnTo>
                <a:lnTo>
                  <a:pt x="252" y="57"/>
                </a:lnTo>
                <a:cubicBezTo>
                  <a:pt x="252" y="43"/>
                  <a:pt x="266" y="16"/>
                  <a:pt x="266" y="15"/>
                </a:cubicBezTo>
                <a:close/>
                <a:moveTo>
                  <a:pt x="210" y="182"/>
                </a:moveTo>
                <a:lnTo>
                  <a:pt x="196" y="196"/>
                </a:lnTo>
                <a:cubicBezTo>
                  <a:pt x="210" y="196"/>
                  <a:pt x="210" y="182"/>
                  <a:pt x="210" y="182"/>
                </a:cubicBezTo>
                <a:close/>
                <a:moveTo>
                  <a:pt x="1" y="112"/>
                </a:moveTo>
                <a:cubicBezTo>
                  <a:pt x="1" y="210"/>
                  <a:pt x="57" y="238"/>
                  <a:pt x="113" y="238"/>
                </a:cubicBezTo>
                <a:cubicBezTo>
                  <a:pt x="126" y="238"/>
                  <a:pt x="126" y="238"/>
                  <a:pt x="140" y="210"/>
                </a:cubicBezTo>
                <a:cubicBezTo>
                  <a:pt x="140" y="210"/>
                  <a:pt x="154" y="210"/>
                  <a:pt x="154" y="196"/>
                </a:cubicBezTo>
                <a:cubicBezTo>
                  <a:pt x="154" y="196"/>
                  <a:pt x="182" y="196"/>
                  <a:pt x="182" y="182"/>
                </a:cubicBezTo>
                <a:lnTo>
                  <a:pt x="182" y="182"/>
                </a:lnTo>
                <a:cubicBezTo>
                  <a:pt x="154" y="196"/>
                  <a:pt x="140" y="196"/>
                  <a:pt x="140" y="196"/>
                </a:cubicBezTo>
                <a:cubicBezTo>
                  <a:pt x="128" y="199"/>
                  <a:pt x="117" y="201"/>
                  <a:pt x="106" y="201"/>
                </a:cubicBezTo>
                <a:cubicBezTo>
                  <a:pt x="67" y="201"/>
                  <a:pt x="34" y="178"/>
                  <a:pt x="1" y="112"/>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15"/>
          <p:cNvSpPr/>
          <p:nvPr/>
        </p:nvSpPr>
        <p:spPr>
          <a:xfrm>
            <a:off x="7293590" y="1090440"/>
            <a:ext cx="2981" cy="8205"/>
          </a:xfrm>
          <a:custGeom>
            <a:avLst/>
            <a:gdLst/>
            <a:ahLst/>
            <a:cxnLst/>
            <a:rect l="l" t="t" r="r" b="b"/>
            <a:pathLst>
              <a:path w="43" h="99" extrusionOk="0">
                <a:moveTo>
                  <a:pt x="42" y="1"/>
                </a:moveTo>
                <a:cubicBezTo>
                  <a:pt x="28" y="42"/>
                  <a:pt x="0" y="70"/>
                  <a:pt x="0" y="98"/>
                </a:cubicBezTo>
                <a:cubicBezTo>
                  <a:pt x="28" y="70"/>
                  <a:pt x="28" y="42"/>
                  <a:pt x="42" y="1"/>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5"/>
          <p:cNvSpPr/>
          <p:nvPr/>
        </p:nvSpPr>
        <p:spPr>
          <a:xfrm>
            <a:off x="7301284" y="1086959"/>
            <a:ext cx="1040" cy="1243"/>
          </a:xfrm>
          <a:custGeom>
            <a:avLst/>
            <a:gdLst/>
            <a:ahLst/>
            <a:cxnLst/>
            <a:rect l="l" t="t" r="r" b="b"/>
            <a:pathLst>
              <a:path w="15" h="15" extrusionOk="0">
                <a:moveTo>
                  <a:pt x="15" y="1"/>
                </a:moveTo>
                <a:cubicBezTo>
                  <a:pt x="6" y="1"/>
                  <a:pt x="3" y="7"/>
                  <a:pt x="6" y="7"/>
                </a:cubicBezTo>
                <a:cubicBezTo>
                  <a:pt x="7" y="7"/>
                  <a:pt x="10" y="5"/>
                  <a:pt x="15" y="1"/>
                </a:cubicBezTo>
                <a:lnTo>
                  <a:pt x="15" y="1"/>
                </a:lnTo>
                <a:lnTo>
                  <a:pt x="1" y="15"/>
                </a:lnTo>
                <a:cubicBezTo>
                  <a:pt x="15" y="15"/>
                  <a:pt x="15" y="15"/>
                  <a:pt x="15" y="1"/>
                </a:cubicBezTo>
                <a:lnTo>
                  <a:pt x="15" y="1"/>
                </a:lnTo>
                <a:cubicBezTo>
                  <a:pt x="15" y="1"/>
                  <a:pt x="15" y="1"/>
                  <a:pt x="15" y="1"/>
                </a:cubicBezTo>
                <a:lnTo>
                  <a:pt x="15" y="1"/>
                </a:lnTo>
                <a:cubicBezTo>
                  <a:pt x="15" y="1"/>
                  <a:pt x="15" y="1"/>
                  <a:pt x="15" y="1"/>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15"/>
          <p:cNvSpPr/>
          <p:nvPr/>
        </p:nvSpPr>
        <p:spPr>
          <a:xfrm>
            <a:off x="7303225" y="1082318"/>
            <a:ext cx="69" cy="83"/>
          </a:xfrm>
          <a:custGeom>
            <a:avLst/>
            <a:gdLst/>
            <a:ahLst/>
            <a:cxnLst/>
            <a:rect l="l" t="t" r="r" b="b"/>
            <a:pathLst>
              <a:path w="1" h="1" extrusionOk="0">
                <a:moveTo>
                  <a:pt x="1" y="1"/>
                </a:moveTo>
                <a:lnTo>
                  <a:pt x="1" y="1"/>
                </a:ln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15"/>
          <p:cNvSpPr/>
          <p:nvPr/>
        </p:nvSpPr>
        <p:spPr>
          <a:xfrm>
            <a:off x="7290679" y="1104280"/>
            <a:ext cx="2010" cy="3564"/>
          </a:xfrm>
          <a:custGeom>
            <a:avLst/>
            <a:gdLst/>
            <a:ahLst/>
            <a:cxnLst/>
            <a:rect l="l" t="t" r="r" b="b"/>
            <a:pathLst>
              <a:path w="29" h="43" extrusionOk="0">
                <a:moveTo>
                  <a:pt x="28" y="1"/>
                </a:moveTo>
                <a:cubicBezTo>
                  <a:pt x="14" y="15"/>
                  <a:pt x="14" y="29"/>
                  <a:pt x="1" y="43"/>
                </a:cubicBezTo>
                <a:cubicBezTo>
                  <a:pt x="14" y="29"/>
                  <a:pt x="28" y="15"/>
                  <a:pt x="28" y="1"/>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15"/>
          <p:cNvSpPr/>
          <p:nvPr/>
        </p:nvSpPr>
        <p:spPr>
          <a:xfrm>
            <a:off x="7317782" y="1045354"/>
            <a:ext cx="1941" cy="2404"/>
          </a:xfrm>
          <a:custGeom>
            <a:avLst/>
            <a:gdLst/>
            <a:ahLst/>
            <a:cxnLst/>
            <a:rect l="l" t="t" r="r" b="b"/>
            <a:pathLst>
              <a:path w="28" h="29" extrusionOk="0">
                <a:moveTo>
                  <a:pt x="0" y="0"/>
                </a:moveTo>
                <a:lnTo>
                  <a:pt x="0" y="28"/>
                </a:lnTo>
                <a:cubicBezTo>
                  <a:pt x="28" y="28"/>
                  <a:pt x="28" y="0"/>
                  <a:pt x="28" y="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15"/>
          <p:cNvSpPr/>
          <p:nvPr/>
        </p:nvSpPr>
        <p:spPr>
          <a:xfrm>
            <a:off x="8068710" y="1150526"/>
            <a:ext cx="6169" cy="11189"/>
          </a:xfrm>
          <a:custGeom>
            <a:avLst/>
            <a:gdLst/>
            <a:ahLst/>
            <a:cxnLst/>
            <a:rect l="l" t="t" r="r" b="b"/>
            <a:pathLst>
              <a:path w="89" h="135" extrusionOk="0">
                <a:moveTo>
                  <a:pt x="89" y="1"/>
                </a:moveTo>
                <a:cubicBezTo>
                  <a:pt x="47" y="43"/>
                  <a:pt x="33" y="98"/>
                  <a:pt x="19" y="112"/>
                </a:cubicBezTo>
                <a:cubicBezTo>
                  <a:pt x="5" y="126"/>
                  <a:pt x="1" y="134"/>
                  <a:pt x="3" y="134"/>
                </a:cubicBezTo>
                <a:cubicBezTo>
                  <a:pt x="7" y="134"/>
                  <a:pt x="38" y="103"/>
                  <a:pt x="75" y="29"/>
                </a:cubicBezTo>
                <a:cubicBezTo>
                  <a:pt x="75" y="29"/>
                  <a:pt x="75" y="15"/>
                  <a:pt x="89" y="1"/>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15"/>
          <p:cNvSpPr/>
          <p:nvPr/>
        </p:nvSpPr>
        <p:spPr>
          <a:xfrm>
            <a:off x="8078692" y="1118204"/>
            <a:ext cx="4922" cy="20887"/>
          </a:xfrm>
          <a:custGeom>
            <a:avLst/>
            <a:gdLst/>
            <a:ahLst/>
            <a:cxnLst/>
            <a:rect l="l" t="t" r="r" b="b"/>
            <a:pathLst>
              <a:path w="71" h="252" extrusionOk="0">
                <a:moveTo>
                  <a:pt x="15" y="0"/>
                </a:moveTo>
                <a:cubicBezTo>
                  <a:pt x="16" y="6"/>
                  <a:pt x="17" y="11"/>
                  <a:pt x="18" y="16"/>
                </a:cubicBezTo>
                <a:lnTo>
                  <a:pt x="18" y="16"/>
                </a:lnTo>
                <a:cubicBezTo>
                  <a:pt x="22" y="11"/>
                  <a:pt x="22" y="7"/>
                  <a:pt x="15" y="0"/>
                </a:cubicBezTo>
                <a:close/>
                <a:moveTo>
                  <a:pt x="18" y="16"/>
                </a:moveTo>
                <a:cubicBezTo>
                  <a:pt x="14" y="22"/>
                  <a:pt x="7" y="28"/>
                  <a:pt x="1" y="42"/>
                </a:cubicBezTo>
                <a:cubicBezTo>
                  <a:pt x="1" y="112"/>
                  <a:pt x="15" y="196"/>
                  <a:pt x="15" y="251"/>
                </a:cubicBezTo>
                <a:lnTo>
                  <a:pt x="70" y="196"/>
                </a:lnTo>
                <a:cubicBezTo>
                  <a:pt x="45" y="144"/>
                  <a:pt x="31" y="81"/>
                  <a:pt x="18" y="16"/>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15"/>
          <p:cNvSpPr/>
          <p:nvPr/>
        </p:nvSpPr>
        <p:spPr>
          <a:xfrm>
            <a:off x="8070028" y="1121685"/>
            <a:ext cx="8734" cy="37049"/>
          </a:xfrm>
          <a:custGeom>
            <a:avLst/>
            <a:gdLst/>
            <a:ahLst/>
            <a:cxnLst/>
            <a:rect l="l" t="t" r="r" b="b"/>
            <a:pathLst>
              <a:path w="126" h="447" extrusionOk="0">
                <a:moveTo>
                  <a:pt x="126" y="0"/>
                </a:moveTo>
                <a:lnTo>
                  <a:pt x="126" y="0"/>
                </a:lnTo>
                <a:cubicBezTo>
                  <a:pt x="105" y="31"/>
                  <a:pt x="92" y="77"/>
                  <a:pt x="81" y="128"/>
                </a:cubicBezTo>
                <a:lnTo>
                  <a:pt x="81" y="128"/>
                </a:lnTo>
                <a:cubicBezTo>
                  <a:pt x="92" y="85"/>
                  <a:pt x="109" y="43"/>
                  <a:pt x="126" y="0"/>
                </a:cubicBezTo>
                <a:close/>
                <a:moveTo>
                  <a:pt x="81" y="128"/>
                </a:moveTo>
                <a:cubicBezTo>
                  <a:pt x="78" y="139"/>
                  <a:pt x="76" y="150"/>
                  <a:pt x="74" y="161"/>
                </a:cubicBezTo>
                <a:lnTo>
                  <a:pt x="74" y="161"/>
                </a:lnTo>
                <a:cubicBezTo>
                  <a:pt x="76" y="149"/>
                  <a:pt x="79" y="138"/>
                  <a:pt x="81" y="128"/>
                </a:cubicBezTo>
                <a:close/>
                <a:moveTo>
                  <a:pt x="70" y="140"/>
                </a:moveTo>
                <a:cubicBezTo>
                  <a:pt x="28" y="223"/>
                  <a:pt x="14" y="349"/>
                  <a:pt x="0" y="391"/>
                </a:cubicBezTo>
                <a:lnTo>
                  <a:pt x="14" y="377"/>
                </a:lnTo>
                <a:lnTo>
                  <a:pt x="14" y="377"/>
                </a:lnTo>
                <a:cubicBezTo>
                  <a:pt x="14" y="391"/>
                  <a:pt x="0" y="432"/>
                  <a:pt x="0" y="432"/>
                </a:cubicBezTo>
                <a:lnTo>
                  <a:pt x="0" y="446"/>
                </a:lnTo>
                <a:cubicBezTo>
                  <a:pt x="14" y="432"/>
                  <a:pt x="14" y="419"/>
                  <a:pt x="28" y="377"/>
                </a:cubicBezTo>
                <a:cubicBezTo>
                  <a:pt x="56" y="363"/>
                  <a:pt x="56" y="349"/>
                  <a:pt x="70" y="321"/>
                </a:cubicBezTo>
                <a:lnTo>
                  <a:pt x="70" y="209"/>
                </a:lnTo>
                <a:cubicBezTo>
                  <a:pt x="70" y="193"/>
                  <a:pt x="71" y="177"/>
                  <a:pt x="74" y="161"/>
                </a:cubicBezTo>
                <a:lnTo>
                  <a:pt x="74" y="161"/>
                </a:lnTo>
                <a:cubicBezTo>
                  <a:pt x="73" y="167"/>
                  <a:pt x="71" y="174"/>
                  <a:pt x="70" y="181"/>
                </a:cubicBezTo>
                <a:lnTo>
                  <a:pt x="70" y="140"/>
                </a:ln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15"/>
          <p:cNvSpPr/>
          <p:nvPr/>
        </p:nvSpPr>
        <p:spPr>
          <a:xfrm>
            <a:off x="8082228" y="1188733"/>
            <a:ext cx="17815" cy="13924"/>
          </a:xfrm>
          <a:custGeom>
            <a:avLst/>
            <a:gdLst/>
            <a:ahLst/>
            <a:cxnLst/>
            <a:rect l="l" t="t" r="r" b="b"/>
            <a:pathLst>
              <a:path w="257" h="168" extrusionOk="0">
                <a:moveTo>
                  <a:pt x="19" y="0"/>
                </a:moveTo>
                <a:cubicBezTo>
                  <a:pt x="1" y="0"/>
                  <a:pt x="7" y="0"/>
                  <a:pt x="22" y="4"/>
                </a:cubicBezTo>
                <a:lnTo>
                  <a:pt x="22" y="4"/>
                </a:lnTo>
                <a:cubicBezTo>
                  <a:pt x="20" y="2"/>
                  <a:pt x="19" y="0"/>
                  <a:pt x="19" y="0"/>
                </a:cubicBezTo>
                <a:close/>
                <a:moveTo>
                  <a:pt x="22" y="4"/>
                </a:moveTo>
                <a:cubicBezTo>
                  <a:pt x="27" y="13"/>
                  <a:pt x="40" y="31"/>
                  <a:pt x="61" y="42"/>
                </a:cubicBezTo>
                <a:cubicBezTo>
                  <a:pt x="55" y="36"/>
                  <a:pt x="54" y="33"/>
                  <a:pt x="55" y="32"/>
                </a:cubicBezTo>
                <a:lnTo>
                  <a:pt x="55" y="32"/>
                </a:lnTo>
                <a:cubicBezTo>
                  <a:pt x="57" y="35"/>
                  <a:pt x="59" y="38"/>
                  <a:pt x="61" y="42"/>
                </a:cubicBezTo>
                <a:cubicBezTo>
                  <a:pt x="61" y="35"/>
                  <a:pt x="58" y="31"/>
                  <a:pt x="56" y="31"/>
                </a:cubicBezTo>
                <a:lnTo>
                  <a:pt x="56" y="31"/>
                </a:lnTo>
                <a:cubicBezTo>
                  <a:pt x="56" y="31"/>
                  <a:pt x="56" y="32"/>
                  <a:pt x="55" y="32"/>
                </a:cubicBezTo>
                <a:lnTo>
                  <a:pt x="55" y="32"/>
                </a:lnTo>
                <a:cubicBezTo>
                  <a:pt x="44" y="14"/>
                  <a:pt x="35" y="14"/>
                  <a:pt x="47" y="14"/>
                </a:cubicBezTo>
                <a:cubicBezTo>
                  <a:pt x="38" y="9"/>
                  <a:pt x="29" y="6"/>
                  <a:pt x="22" y="4"/>
                </a:cubicBezTo>
                <a:close/>
                <a:moveTo>
                  <a:pt x="159" y="70"/>
                </a:moveTo>
                <a:cubicBezTo>
                  <a:pt x="159" y="70"/>
                  <a:pt x="161" y="74"/>
                  <a:pt x="164" y="78"/>
                </a:cubicBezTo>
                <a:lnTo>
                  <a:pt x="164" y="78"/>
                </a:lnTo>
                <a:cubicBezTo>
                  <a:pt x="162" y="75"/>
                  <a:pt x="160" y="73"/>
                  <a:pt x="159" y="70"/>
                </a:cubicBezTo>
                <a:close/>
                <a:moveTo>
                  <a:pt x="164" y="78"/>
                </a:moveTo>
                <a:cubicBezTo>
                  <a:pt x="168" y="84"/>
                  <a:pt x="172" y="89"/>
                  <a:pt x="178" y="94"/>
                </a:cubicBezTo>
                <a:lnTo>
                  <a:pt x="178" y="94"/>
                </a:lnTo>
                <a:cubicBezTo>
                  <a:pt x="172" y="90"/>
                  <a:pt x="167" y="83"/>
                  <a:pt x="164" y="78"/>
                </a:cubicBezTo>
                <a:close/>
                <a:moveTo>
                  <a:pt x="61" y="42"/>
                </a:moveTo>
                <a:cubicBezTo>
                  <a:pt x="89" y="56"/>
                  <a:pt x="117" y="70"/>
                  <a:pt x="159" y="98"/>
                </a:cubicBezTo>
                <a:cubicBezTo>
                  <a:pt x="173" y="112"/>
                  <a:pt x="187" y="126"/>
                  <a:pt x="229" y="140"/>
                </a:cubicBezTo>
                <a:cubicBezTo>
                  <a:pt x="243" y="140"/>
                  <a:pt x="243" y="167"/>
                  <a:pt x="257" y="167"/>
                </a:cubicBezTo>
                <a:lnTo>
                  <a:pt x="229" y="126"/>
                </a:lnTo>
                <a:cubicBezTo>
                  <a:pt x="210" y="116"/>
                  <a:pt x="192" y="107"/>
                  <a:pt x="178" y="94"/>
                </a:cubicBezTo>
                <a:lnTo>
                  <a:pt x="178" y="94"/>
                </a:lnTo>
                <a:cubicBezTo>
                  <a:pt x="181" y="96"/>
                  <a:pt x="184" y="98"/>
                  <a:pt x="187" y="98"/>
                </a:cubicBezTo>
                <a:cubicBezTo>
                  <a:pt x="173" y="98"/>
                  <a:pt x="173" y="70"/>
                  <a:pt x="159" y="70"/>
                </a:cubicBezTo>
                <a:lnTo>
                  <a:pt x="159" y="70"/>
                </a:lnTo>
                <a:cubicBezTo>
                  <a:pt x="159" y="70"/>
                  <a:pt x="159" y="70"/>
                  <a:pt x="159" y="70"/>
                </a:cubicBezTo>
                <a:lnTo>
                  <a:pt x="131" y="56"/>
                </a:lnTo>
                <a:lnTo>
                  <a:pt x="131" y="56"/>
                </a:lnTo>
                <a:cubicBezTo>
                  <a:pt x="132" y="56"/>
                  <a:pt x="159" y="70"/>
                  <a:pt x="173" y="70"/>
                </a:cubicBezTo>
                <a:cubicBezTo>
                  <a:pt x="159" y="70"/>
                  <a:pt x="159" y="56"/>
                  <a:pt x="131" y="56"/>
                </a:cubicBezTo>
                <a:cubicBezTo>
                  <a:pt x="122" y="52"/>
                  <a:pt x="115" y="49"/>
                  <a:pt x="108" y="47"/>
                </a:cubicBezTo>
                <a:lnTo>
                  <a:pt x="108" y="47"/>
                </a:lnTo>
                <a:cubicBezTo>
                  <a:pt x="107" y="45"/>
                  <a:pt x="105" y="44"/>
                  <a:pt x="103" y="42"/>
                </a:cubicBezTo>
                <a:lnTo>
                  <a:pt x="103" y="42"/>
                </a:lnTo>
                <a:cubicBezTo>
                  <a:pt x="105" y="44"/>
                  <a:pt x="106" y="45"/>
                  <a:pt x="107" y="46"/>
                </a:cubicBezTo>
                <a:lnTo>
                  <a:pt x="107" y="46"/>
                </a:lnTo>
                <a:cubicBezTo>
                  <a:pt x="93" y="42"/>
                  <a:pt x="80" y="42"/>
                  <a:pt x="61" y="42"/>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15"/>
          <p:cNvSpPr/>
          <p:nvPr/>
        </p:nvSpPr>
        <p:spPr>
          <a:xfrm>
            <a:off x="8064967" y="1158648"/>
            <a:ext cx="4159" cy="6796"/>
          </a:xfrm>
          <a:custGeom>
            <a:avLst/>
            <a:gdLst/>
            <a:ahLst/>
            <a:cxnLst/>
            <a:rect l="l" t="t" r="r" b="b"/>
            <a:pathLst>
              <a:path w="60" h="82" extrusionOk="0">
                <a:moveTo>
                  <a:pt x="59" y="0"/>
                </a:moveTo>
                <a:cubicBezTo>
                  <a:pt x="17" y="52"/>
                  <a:pt x="0" y="82"/>
                  <a:pt x="3" y="82"/>
                </a:cubicBezTo>
                <a:cubicBezTo>
                  <a:pt x="5" y="82"/>
                  <a:pt x="15" y="69"/>
                  <a:pt x="31" y="42"/>
                </a:cubicBezTo>
                <a:lnTo>
                  <a:pt x="59" y="14"/>
                </a:lnTo>
                <a:lnTo>
                  <a:pt x="59" y="0"/>
                </a:ln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5"/>
          <p:cNvSpPr/>
          <p:nvPr/>
        </p:nvSpPr>
        <p:spPr>
          <a:xfrm>
            <a:off x="8073840" y="1136685"/>
            <a:ext cx="6862" cy="11604"/>
          </a:xfrm>
          <a:custGeom>
            <a:avLst/>
            <a:gdLst/>
            <a:ahLst/>
            <a:cxnLst/>
            <a:rect l="l" t="t" r="r" b="b"/>
            <a:pathLst>
              <a:path w="99" h="140" extrusionOk="0">
                <a:moveTo>
                  <a:pt x="99" y="0"/>
                </a:moveTo>
                <a:cubicBezTo>
                  <a:pt x="59" y="40"/>
                  <a:pt x="40" y="73"/>
                  <a:pt x="23" y="104"/>
                </a:cubicBezTo>
                <a:lnTo>
                  <a:pt x="23" y="104"/>
                </a:lnTo>
                <a:cubicBezTo>
                  <a:pt x="48" y="78"/>
                  <a:pt x="77" y="43"/>
                  <a:pt x="99" y="0"/>
                </a:cubicBezTo>
                <a:close/>
                <a:moveTo>
                  <a:pt x="23" y="104"/>
                </a:moveTo>
                <a:cubicBezTo>
                  <a:pt x="15" y="112"/>
                  <a:pt x="7" y="119"/>
                  <a:pt x="1" y="126"/>
                </a:cubicBezTo>
                <a:lnTo>
                  <a:pt x="1" y="140"/>
                </a:lnTo>
                <a:cubicBezTo>
                  <a:pt x="9" y="128"/>
                  <a:pt x="16" y="116"/>
                  <a:pt x="23" y="104"/>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15"/>
          <p:cNvSpPr/>
          <p:nvPr/>
        </p:nvSpPr>
        <p:spPr>
          <a:xfrm>
            <a:off x="8065175" y="1156327"/>
            <a:ext cx="4922" cy="7459"/>
          </a:xfrm>
          <a:custGeom>
            <a:avLst/>
            <a:gdLst/>
            <a:ahLst/>
            <a:cxnLst/>
            <a:rect l="l" t="t" r="r" b="b"/>
            <a:pathLst>
              <a:path w="71" h="90" extrusionOk="0">
                <a:moveTo>
                  <a:pt x="70" y="1"/>
                </a:moveTo>
                <a:lnTo>
                  <a:pt x="70" y="1"/>
                </a:lnTo>
                <a:cubicBezTo>
                  <a:pt x="70" y="1"/>
                  <a:pt x="61" y="10"/>
                  <a:pt x="58" y="20"/>
                </a:cubicBezTo>
                <a:lnTo>
                  <a:pt x="58" y="20"/>
                </a:lnTo>
                <a:cubicBezTo>
                  <a:pt x="63" y="13"/>
                  <a:pt x="67" y="7"/>
                  <a:pt x="70" y="1"/>
                </a:cubicBezTo>
                <a:close/>
                <a:moveTo>
                  <a:pt x="58" y="20"/>
                </a:moveTo>
                <a:cubicBezTo>
                  <a:pt x="39" y="45"/>
                  <a:pt x="11" y="73"/>
                  <a:pt x="0" y="84"/>
                </a:cubicBezTo>
                <a:cubicBezTo>
                  <a:pt x="0" y="88"/>
                  <a:pt x="1" y="89"/>
                  <a:pt x="3" y="89"/>
                </a:cubicBezTo>
                <a:cubicBezTo>
                  <a:pt x="9" y="89"/>
                  <a:pt x="24" y="71"/>
                  <a:pt x="56" y="28"/>
                </a:cubicBezTo>
                <a:cubicBezTo>
                  <a:pt x="56" y="26"/>
                  <a:pt x="57" y="23"/>
                  <a:pt x="58" y="2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15"/>
          <p:cNvSpPr/>
          <p:nvPr/>
        </p:nvSpPr>
        <p:spPr>
          <a:xfrm>
            <a:off x="8078692" y="1121685"/>
            <a:ext cx="69" cy="83"/>
          </a:xfrm>
          <a:custGeom>
            <a:avLst/>
            <a:gdLst/>
            <a:ahLst/>
            <a:cxnLst/>
            <a:rect l="l" t="t" r="r" b="b"/>
            <a:pathLst>
              <a:path w="1" h="1" extrusionOk="0">
                <a:moveTo>
                  <a:pt x="1" y="0"/>
                </a:moveTo>
                <a:lnTo>
                  <a:pt x="1" y="0"/>
                </a:lnTo>
                <a:lnTo>
                  <a:pt x="1" y="0"/>
                </a:ln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15"/>
          <p:cNvSpPr/>
          <p:nvPr/>
        </p:nvSpPr>
        <p:spPr>
          <a:xfrm>
            <a:off x="8074811" y="1121685"/>
            <a:ext cx="3951" cy="11604"/>
          </a:xfrm>
          <a:custGeom>
            <a:avLst/>
            <a:gdLst/>
            <a:ahLst/>
            <a:cxnLst/>
            <a:rect l="l" t="t" r="r" b="b"/>
            <a:pathLst>
              <a:path w="57" h="140" extrusionOk="0">
                <a:moveTo>
                  <a:pt x="57" y="0"/>
                </a:moveTo>
                <a:lnTo>
                  <a:pt x="57" y="0"/>
                </a:lnTo>
                <a:cubicBezTo>
                  <a:pt x="29" y="14"/>
                  <a:pt x="15" y="42"/>
                  <a:pt x="1" y="98"/>
                </a:cubicBezTo>
                <a:lnTo>
                  <a:pt x="1" y="140"/>
                </a:lnTo>
                <a:cubicBezTo>
                  <a:pt x="1" y="84"/>
                  <a:pt x="29" y="28"/>
                  <a:pt x="57" y="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15"/>
          <p:cNvSpPr/>
          <p:nvPr/>
        </p:nvSpPr>
        <p:spPr>
          <a:xfrm>
            <a:off x="8091863" y="1191716"/>
            <a:ext cx="5268" cy="5139"/>
          </a:xfrm>
          <a:custGeom>
            <a:avLst/>
            <a:gdLst/>
            <a:ahLst/>
            <a:cxnLst/>
            <a:rect l="l" t="t" r="r" b="b"/>
            <a:pathLst>
              <a:path w="76" h="62" extrusionOk="0">
                <a:moveTo>
                  <a:pt x="5" y="0"/>
                </a:moveTo>
                <a:lnTo>
                  <a:pt x="5" y="0"/>
                </a:lnTo>
                <a:cubicBezTo>
                  <a:pt x="0" y="0"/>
                  <a:pt x="11" y="11"/>
                  <a:pt x="34" y="34"/>
                </a:cubicBezTo>
                <a:cubicBezTo>
                  <a:pt x="48" y="34"/>
                  <a:pt x="62" y="62"/>
                  <a:pt x="76" y="62"/>
                </a:cubicBezTo>
                <a:lnTo>
                  <a:pt x="48" y="20"/>
                </a:lnTo>
                <a:cubicBezTo>
                  <a:pt x="23" y="7"/>
                  <a:pt x="9" y="0"/>
                  <a:pt x="5" y="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15"/>
          <p:cNvSpPr/>
          <p:nvPr/>
        </p:nvSpPr>
        <p:spPr>
          <a:xfrm>
            <a:off x="8094774" y="1192876"/>
            <a:ext cx="5268" cy="3978"/>
          </a:xfrm>
          <a:custGeom>
            <a:avLst/>
            <a:gdLst/>
            <a:ahLst/>
            <a:cxnLst/>
            <a:rect l="l" t="t" r="r" b="b"/>
            <a:pathLst>
              <a:path w="76" h="48" extrusionOk="0">
                <a:moveTo>
                  <a:pt x="1" y="1"/>
                </a:moveTo>
                <a:cubicBezTo>
                  <a:pt x="1" y="1"/>
                  <a:pt x="2" y="2"/>
                  <a:pt x="6" y="6"/>
                </a:cubicBezTo>
                <a:cubicBezTo>
                  <a:pt x="7" y="6"/>
                  <a:pt x="8" y="6"/>
                  <a:pt x="10" y="6"/>
                </a:cubicBezTo>
                <a:lnTo>
                  <a:pt x="10" y="6"/>
                </a:lnTo>
                <a:cubicBezTo>
                  <a:pt x="4" y="3"/>
                  <a:pt x="1" y="1"/>
                  <a:pt x="1" y="1"/>
                </a:cubicBezTo>
                <a:close/>
                <a:moveTo>
                  <a:pt x="10" y="6"/>
                </a:moveTo>
                <a:cubicBezTo>
                  <a:pt x="20" y="13"/>
                  <a:pt x="41" y="27"/>
                  <a:pt x="76" y="48"/>
                </a:cubicBezTo>
                <a:cubicBezTo>
                  <a:pt x="50" y="22"/>
                  <a:pt x="25" y="8"/>
                  <a:pt x="10" y="6"/>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5"/>
          <p:cNvSpPr/>
          <p:nvPr/>
        </p:nvSpPr>
        <p:spPr>
          <a:xfrm>
            <a:off x="8122224" y="1232658"/>
            <a:ext cx="1040" cy="83"/>
          </a:xfrm>
          <a:custGeom>
            <a:avLst/>
            <a:gdLst/>
            <a:ahLst/>
            <a:cxnLst/>
            <a:rect l="l" t="t" r="r" b="b"/>
            <a:pathLst>
              <a:path w="15" h="1" extrusionOk="0">
                <a:moveTo>
                  <a:pt x="0" y="0"/>
                </a:moveTo>
                <a:lnTo>
                  <a:pt x="0" y="0"/>
                </a:lnTo>
                <a:cubicBezTo>
                  <a:pt x="14" y="0"/>
                  <a:pt x="14" y="0"/>
                  <a:pt x="0" y="0"/>
                </a:cubicBezTo>
                <a:cubicBezTo>
                  <a:pt x="14" y="0"/>
                  <a:pt x="14" y="0"/>
                  <a:pt x="0" y="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15"/>
          <p:cNvSpPr/>
          <p:nvPr/>
        </p:nvSpPr>
        <p:spPr>
          <a:xfrm>
            <a:off x="8119313" y="1216414"/>
            <a:ext cx="2981" cy="5885"/>
          </a:xfrm>
          <a:custGeom>
            <a:avLst/>
            <a:gdLst/>
            <a:ahLst/>
            <a:cxnLst/>
            <a:rect l="l" t="t" r="r" b="b"/>
            <a:pathLst>
              <a:path w="43" h="71" extrusionOk="0">
                <a:moveTo>
                  <a:pt x="0" y="1"/>
                </a:moveTo>
                <a:cubicBezTo>
                  <a:pt x="0" y="15"/>
                  <a:pt x="14" y="43"/>
                  <a:pt x="42" y="71"/>
                </a:cubicBezTo>
                <a:cubicBezTo>
                  <a:pt x="42" y="57"/>
                  <a:pt x="14" y="43"/>
                  <a:pt x="14" y="15"/>
                </a:cubicBezTo>
                <a:lnTo>
                  <a:pt x="0" y="1"/>
                </a:ln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15"/>
          <p:cNvSpPr/>
          <p:nvPr/>
        </p:nvSpPr>
        <p:spPr>
          <a:xfrm>
            <a:off x="8105796" y="1209535"/>
            <a:ext cx="3882" cy="2404"/>
          </a:xfrm>
          <a:custGeom>
            <a:avLst/>
            <a:gdLst/>
            <a:ahLst/>
            <a:cxnLst/>
            <a:rect l="l" t="t" r="r" b="b"/>
            <a:pathLst>
              <a:path w="56" h="29" extrusionOk="0">
                <a:moveTo>
                  <a:pt x="0" y="0"/>
                </a:moveTo>
                <a:cubicBezTo>
                  <a:pt x="0" y="0"/>
                  <a:pt x="0" y="14"/>
                  <a:pt x="28" y="14"/>
                </a:cubicBezTo>
                <a:cubicBezTo>
                  <a:pt x="42" y="14"/>
                  <a:pt x="56" y="28"/>
                  <a:pt x="56" y="28"/>
                </a:cubicBezTo>
                <a:cubicBezTo>
                  <a:pt x="42" y="14"/>
                  <a:pt x="28" y="0"/>
                  <a:pt x="0" y="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15"/>
          <p:cNvSpPr/>
          <p:nvPr/>
        </p:nvSpPr>
        <p:spPr>
          <a:xfrm>
            <a:off x="8118343" y="1225696"/>
            <a:ext cx="1040" cy="2404"/>
          </a:xfrm>
          <a:custGeom>
            <a:avLst/>
            <a:gdLst/>
            <a:ahLst/>
            <a:cxnLst/>
            <a:rect l="l" t="t" r="r" b="b"/>
            <a:pathLst>
              <a:path w="15" h="29" extrusionOk="0">
                <a:moveTo>
                  <a:pt x="1" y="0"/>
                </a:moveTo>
                <a:cubicBezTo>
                  <a:pt x="1" y="14"/>
                  <a:pt x="1" y="14"/>
                  <a:pt x="14" y="28"/>
                </a:cubicBezTo>
                <a:cubicBezTo>
                  <a:pt x="14" y="14"/>
                  <a:pt x="14" y="14"/>
                  <a:pt x="1" y="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15"/>
          <p:cNvSpPr/>
          <p:nvPr/>
        </p:nvSpPr>
        <p:spPr>
          <a:xfrm>
            <a:off x="8117857" y="1212601"/>
            <a:ext cx="1525" cy="3896"/>
          </a:xfrm>
          <a:custGeom>
            <a:avLst/>
            <a:gdLst/>
            <a:ahLst/>
            <a:cxnLst/>
            <a:rect l="l" t="t" r="r" b="b"/>
            <a:pathLst>
              <a:path w="22" h="47" extrusionOk="0">
                <a:moveTo>
                  <a:pt x="3" y="1"/>
                </a:moveTo>
                <a:cubicBezTo>
                  <a:pt x="1" y="1"/>
                  <a:pt x="2" y="7"/>
                  <a:pt x="8" y="19"/>
                </a:cubicBezTo>
                <a:lnTo>
                  <a:pt x="21" y="47"/>
                </a:lnTo>
                <a:cubicBezTo>
                  <a:pt x="13" y="14"/>
                  <a:pt x="5" y="1"/>
                  <a:pt x="3" y="1"/>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5"/>
          <p:cNvSpPr/>
          <p:nvPr/>
        </p:nvSpPr>
        <p:spPr>
          <a:xfrm>
            <a:off x="8103786" y="1194865"/>
            <a:ext cx="6862" cy="11272"/>
          </a:xfrm>
          <a:custGeom>
            <a:avLst/>
            <a:gdLst/>
            <a:ahLst/>
            <a:cxnLst/>
            <a:rect l="l" t="t" r="r" b="b"/>
            <a:pathLst>
              <a:path w="99" h="136" extrusionOk="0">
                <a:moveTo>
                  <a:pt x="3" y="0"/>
                </a:moveTo>
                <a:lnTo>
                  <a:pt x="3" y="0"/>
                </a:lnTo>
                <a:cubicBezTo>
                  <a:pt x="0" y="0"/>
                  <a:pt x="10" y="22"/>
                  <a:pt x="29" y="66"/>
                </a:cubicBezTo>
                <a:cubicBezTo>
                  <a:pt x="71" y="93"/>
                  <a:pt x="71" y="107"/>
                  <a:pt x="85" y="121"/>
                </a:cubicBezTo>
                <a:lnTo>
                  <a:pt x="99" y="135"/>
                </a:lnTo>
                <a:lnTo>
                  <a:pt x="99" y="121"/>
                </a:lnTo>
                <a:lnTo>
                  <a:pt x="99" y="107"/>
                </a:lnTo>
                <a:lnTo>
                  <a:pt x="85" y="93"/>
                </a:lnTo>
                <a:cubicBezTo>
                  <a:pt x="31" y="32"/>
                  <a:pt x="7" y="0"/>
                  <a:pt x="3" y="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15"/>
          <p:cNvSpPr/>
          <p:nvPr/>
        </p:nvSpPr>
        <p:spPr>
          <a:xfrm>
            <a:off x="8110856" y="1199672"/>
            <a:ext cx="11437" cy="17986"/>
          </a:xfrm>
          <a:custGeom>
            <a:avLst/>
            <a:gdLst/>
            <a:ahLst/>
            <a:cxnLst/>
            <a:rect l="l" t="t" r="r" b="b"/>
            <a:pathLst>
              <a:path w="165" h="217" extrusionOk="0">
                <a:moveTo>
                  <a:pt x="2" y="1"/>
                </a:moveTo>
                <a:cubicBezTo>
                  <a:pt x="0" y="1"/>
                  <a:pt x="11" y="22"/>
                  <a:pt x="39" y="63"/>
                </a:cubicBezTo>
                <a:cubicBezTo>
                  <a:pt x="18" y="22"/>
                  <a:pt x="4" y="1"/>
                  <a:pt x="2" y="1"/>
                </a:cubicBezTo>
                <a:close/>
                <a:moveTo>
                  <a:pt x="39" y="63"/>
                </a:moveTo>
                <a:cubicBezTo>
                  <a:pt x="39" y="63"/>
                  <a:pt x="39" y="63"/>
                  <a:pt x="39" y="63"/>
                </a:cubicBezTo>
                <a:lnTo>
                  <a:pt x="39" y="63"/>
                </a:lnTo>
                <a:cubicBezTo>
                  <a:pt x="39" y="77"/>
                  <a:pt x="53" y="77"/>
                  <a:pt x="53" y="105"/>
                </a:cubicBezTo>
                <a:lnTo>
                  <a:pt x="53" y="119"/>
                </a:lnTo>
                <a:cubicBezTo>
                  <a:pt x="56" y="123"/>
                  <a:pt x="61" y="126"/>
                  <a:pt x="65" y="130"/>
                </a:cubicBezTo>
                <a:lnTo>
                  <a:pt x="65" y="130"/>
                </a:lnTo>
                <a:cubicBezTo>
                  <a:pt x="53" y="103"/>
                  <a:pt x="52" y="77"/>
                  <a:pt x="39" y="63"/>
                </a:cubicBezTo>
                <a:lnTo>
                  <a:pt x="39" y="63"/>
                </a:lnTo>
                <a:cubicBezTo>
                  <a:pt x="53" y="77"/>
                  <a:pt x="53" y="77"/>
                  <a:pt x="67" y="77"/>
                </a:cubicBezTo>
                <a:cubicBezTo>
                  <a:pt x="53" y="77"/>
                  <a:pt x="53" y="63"/>
                  <a:pt x="39" y="63"/>
                </a:cubicBezTo>
                <a:close/>
                <a:moveTo>
                  <a:pt x="65" y="130"/>
                </a:moveTo>
                <a:cubicBezTo>
                  <a:pt x="66" y="131"/>
                  <a:pt x="66" y="132"/>
                  <a:pt x="67" y="133"/>
                </a:cubicBezTo>
                <a:cubicBezTo>
                  <a:pt x="67" y="143"/>
                  <a:pt x="81" y="160"/>
                  <a:pt x="94" y="179"/>
                </a:cubicBezTo>
                <a:lnTo>
                  <a:pt x="94" y="179"/>
                </a:lnTo>
                <a:cubicBezTo>
                  <a:pt x="92" y="158"/>
                  <a:pt x="82" y="145"/>
                  <a:pt x="71" y="136"/>
                </a:cubicBezTo>
                <a:lnTo>
                  <a:pt x="71" y="136"/>
                </a:lnTo>
                <a:cubicBezTo>
                  <a:pt x="98" y="150"/>
                  <a:pt x="125" y="176"/>
                  <a:pt x="164" y="189"/>
                </a:cubicBezTo>
                <a:cubicBezTo>
                  <a:pt x="124" y="175"/>
                  <a:pt x="109" y="149"/>
                  <a:pt x="70" y="134"/>
                </a:cubicBezTo>
                <a:lnTo>
                  <a:pt x="70" y="134"/>
                </a:lnTo>
                <a:cubicBezTo>
                  <a:pt x="68" y="133"/>
                  <a:pt x="67" y="131"/>
                  <a:pt x="65" y="130"/>
                </a:cubicBezTo>
                <a:close/>
                <a:moveTo>
                  <a:pt x="53" y="147"/>
                </a:moveTo>
                <a:lnTo>
                  <a:pt x="53" y="175"/>
                </a:lnTo>
                <a:lnTo>
                  <a:pt x="95" y="203"/>
                </a:lnTo>
                <a:cubicBezTo>
                  <a:pt x="95" y="203"/>
                  <a:pt x="95" y="217"/>
                  <a:pt x="109" y="217"/>
                </a:cubicBezTo>
                <a:lnTo>
                  <a:pt x="109" y="203"/>
                </a:lnTo>
                <a:cubicBezTo>
                  <a:pt x="105" y="195"/>
                  <a:pt x="99" y="187"/>
                  <a:pt x="94" y="179"/>
                </a:cubicBezTo>
                <a:lnTo>
                  <a:pt x="94" y="179"/>
                </a:lnTo>
                <a:cubicBezTo>
                  <a:pt x="94" y="182"/>
                  <a:pt x="95" y="185"/>
                  <a:pt x="95" y="189"/>
                </a:cubicBezTo>
                <a:lnTo>
                  <a:pt x="53" y="147"/>
                </a:ln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15"/>
          <p:cNvSpPr/>
          <p:nvPr/>
        </p:nvSpPr>
        <p:spPr>
          <a:xfrm>
            <a:off x="8074811" y="1078837"/>
            <a:ext cx="4922" cy="20969"/>
          </a:xfrm>
          <a:custGeom>
            <a:avLst/>
            <a:gdLst/>
            <a:ahLst/>
            <a:cxnLst/>
            <a:rect l="l" t="t" r="r" b="b"/>
            <a:pathLst>
              <a:path w="71" h="253" extrusionOk="0">
                <a:moveTo>
                  <a:pt x="71" y="1"/>
                </a:moveTo>
                <a:cubicBezTo>
                  <a:pt x="29" y="1"/>
                  <a:pt x="15" y="57"/>
                  <a:pt x="1" y="127"/>
                </a:cubicBezTo>
                <a:cubicBezTo>
                  <a:pt x="15" y="168"/>
                  <a:pt x="15" y="210"/>
                  <a:pt x="29" y="252"/>
                </a:cubicBezTo>
                <a:cubicBezTo>
                  <a:pt x="29" y="113"/>
                  <a:pt x="29" y="1"/>
                  <a:pt x="71" y="1"/>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5"/>
          <p:cNvSpPr/>
          <p:nvPr/>
        </p:nvSpPr>
        <p:spPr>
          <a:xfrm>
            <a:off x="7319654" y="1046515"/>
            <a:ext cx="1040" cy="3564"/>
          </a:xfrm>
          <a:custGeom>
            <a:avLst/>
            <a:gdLst/>
            <a:ahLst/>
            <a:cxnLst/>
            <a:rect l="l" t="t" r="r" b="b"/>
            <a:pathLst>
              <a:path w="15" h="43" extrusionOk="0">
                <a:moveTo>
                  <a:pt x="15" y="0"/>
                </a:moveTo>
                <a:lnTo>
                  <a:pt x="15" y="0"/>
                </a:lnTo>
                <a:cubicBezTo>
                  <a:pt x="15" y="14"/>
                  <a:pt x="1" y="28"/>
                  <a:pt x="1" y="42"/>
                </a:cubicBezTo>
                <a:cubicBezTo>
                  <a:pt x="15" y="14"/>
                  <a:pt x="15" y="14"/>
                  <a:pt x="15" y="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5"/>
          <p:cNvSpPr/>
          <p:nvPr/>
        </p:nvSpPr>
        <p:spPr>
          <a:xfrm>
            <a:off x="7312930" y="1054885"/>
            <a:ext cx="2495" cy="5553"/>
          </a:xfrm>
          <a:custGeom>
            <a:avLst/>
            <a:gdLst/>
            <a:ahLst/>
            <a:cxnLst/>
            <a:rect l="l" t="t" r="r" b="b"/>
            <a:pathLst>
              <a:path w="36" h="67" extrusionOk="0">
                <a:moveTo>
                  <a:pt x="33" y="1"/>
                </a:moveTo>
                <a:lnTo>
                  <a:pt x="33" y="1"/>
                </a:lnTo>
                <a:cubicBezTo>
                  <a:pt x="32" y="1"/>
                  <a:pt x="28" y="4"/>
                  <a:pt x="28" y="11"/>
                </a:cubicBezTo>
                <a:cubicBezTo>
                  <a:pt x="35" y="4"/>
                  <a:pt x="35" y="1"/>
                  <a:pt x="33" y="1"/>
                </a:cubicBezTo>
                <a:close/>
                <a:moveTo>
                  <a:pt x="28" y="11"/>
                </a:moveTo>
                <a:lnTo>
                  <a:pt x="28" y="11"/>
                </a:lnTo>
                <a:cubicBezTo>
                  <a:pt x="0" y="39"/>
                  <a:pt x="0" y="39"/>
                  <a:pt x="0" y="53"/>
                </a:cubicBezTo>
                <a:lnTo>
                  <a:pt x="0" y="67"/>
                </a:lnTo>
                <a:cubicBezTo>
                  <a:pt x="0" y="53"/>
                  <a:pt x="28" y="39"/>
                  <a:pt x="28" y="11"/>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15"/>
          <p:cNvSpPr/>
          <p:nvPr/>
        </p:nvSpPr>
        <p:spPr>
          <a:xfrm>
            <a:off x="7312930" y="1049996"/>
            <a:ext cx="6793" cy="15085"/>
          </a:xfrm>
          <a:custGeom>
            <a:avLst/>
            <a:gdLst/>
            <a:ahLst/>
            <a:cxnLst/>
            <a:rect l="l" t="t" r="r" b="b"/>
            <a:pathLst>
              <a:path w="98" h="182" extrusionOk="0">
                <a:moveTo>
                  <a:pt x="0" y="182"/>
                </a:moveTo>
                <a:cubicBezTo>
                  <a:pt x="42" y="126"/>
                  <a:pt x="56" y="70"/>
                  <a:pt x="98" y="0"/>
                </a:cubicBezTo>
                <a:lnTo>
                  <a:pt x="98" y="0"/>
                </a:lnTo>
                <a:cubicBezTo>
                  <a:pt x="56" y="70"/>
                  <a:pt x="42" y="126"/>
                  <a:pt x="0" y="182"/>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5"/>
          <p:cNvSpPr/>
          <p:nvPr/>
        </p:nvSpPr>
        <p:spPr>
          <a:xfrm>
            <a:off x="7315841" y="1053476"/>
            <a:ext cx="69" cy="1243"/>
          </a:xfrm>
          <a:custGeom>
            <a:avLst/>
            <a:gdLst/>
            <a:ahLst/>
            <a:cxnLst/>
            <a:rect l="l" t="t" r="r" b="b"/>
            <a:pathLst>
              <a:path w="1" h="15" extrusionOk="0">
                <a:moveTo>
                  <a:pt x="0" y="14"/>
                </a:moveTo>
                <a:cubicBezTo>
                  <a:pt x="0" y="0"/>
                  <a:pt x="0" y="0"/>
                  <a:pt x="0" y="14"/>
                </a:cubicBezTo>
                <a:cubicBezTo>
                  <a:pt x="0" y="0"/>
                  <a:pt x="0" y="0"/>
                  <a:pt x="0" y="14"/>
                </a:cubicBezTo>
                <a:lnTo>
                  <a:pt x="0" y="14"/>
                </a:ln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5"/>
          <p:cNvSpPr/>
          <p:nvPr/>
        </p:nvSpPr>
        <p:spPr>
          <a:xfrm>
            <a:off x="7314871" y="1054637"/>
            <a:ext cx="69" cy="1243"/>
          </a:xfrm>
          <a:custGeom>
            <a:avLst/>
            <a:gdLst/>
            <a:ahLst/>
            <a:cxnLst/>
            <a:rect l="l" t="t" r="r" b="b"/>
            <a:pathLst>
              <a:path w="1" h="15" extrusionOk="0">
                <a:moveTo>
                  <a:pt x="0" y="14"/>
                </a:moveTo>
                <a:lnTo>
                  <a:pt x="0" y="14"/>
                </a:lnTo>
                <a:cubicBezTo>
                  <a:pt x="0" y="0"/>
                  <a:pt x="0" y="0"/>
                  <a:pt x="0" y="14"/>
                </a:cubicBezTo>
                <a:cubicBezTo>
                  <a:pt x="0" y="0"/>
                  <a:pt x="0" y="0"/>
                  <a:pt x="0" y="14"/>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15"/>
          <p:cNvSpPr/>
          <p:nvPr/>
        </p:nvSpPr>
        <p:spPr>
          <a:xfrm>
            <a:off x="7320624" y="1044194"/>
            <a:ext cx="69" cy="2404"/>
          </a:xfrm>
          <a:custGeom>
            <a:avLst/>
            <a:gdLst/>
            <a:ahLst/>
            <a:cxnLst/>
            <a:rect l="l" t="t" r="r" b="b"/>
            <a:pathLst>
              <a:path w="1" h="29" extrusionOk="0">
                <a:moveTo>
                  <a:pt x="1" y="1"/>
                </a:moveTo>
                <a:cubicBezTo>
                  <a:pt x="1" y="28"/>
                  <a:pt x="1" y="28"/>
                  <a:pt x="1" y="1"/>
                </a:cubicBezTo>
                <a:cubicBezTo>
                  <a:pt x="1" y="28"/>
                  <a:pt x="1" y="28"/>
                  <a:pt x="1" y="1"/>
                </a:cubicBezTo>
                <a:cubicBezTo>
                  <a:pt x="1" y="28"/>
                  <a:pt x="1" y="28"/>
                  <a:pt x="1" y="1"/>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5"/>
          <p:cNvSpPr/>
          <p:nvPr/>
        </p:nvSpPr>
        <p:spPr>
          <a:xfrm>
            <a:off x="8076751" y="1100882"/>
            <a:ext cx="13656" cy="20887"/>
          </a:xfrm>
          <a:custGeom>
            <a:avLst/>
            <a:gdLst/>
            <a:ahLst/>
            <a:cxnLst/>
            <a:rect l="l" t="t" r="r" b="b"/>
            <a:pathLst>
              <a:path w="197" h="252" extrusionOk="0">
                <a:moveTo>
                  <a:pt x="128" y="135"/>
                </a:moveTo>
                <a:cubicBezTo>
                  <a:pt x="103" y="135"/>
                  <a:pt x="80" y="157"/>
                  <a:pt x="57" y="195"/>
                </a:cubicBezTo>
                <a:cubicBezTo>
                  <a:pt x="81" y="163"/>
                  <a:pt x="105" y="140"/>
                  <a:pt x="132" y="140"/>
                </a:cubicBezTo>
                <a:cubicBezTo>
                  <a:pt x="152" y="140"/>
                  <a:pt x="173" y="152"/>
                  <a:pt x="196" y="181"/>
                </a:cubicBezTo>
                <a:cubicBezTo>
                  <a:pt x="171" y="150"/>
                  <a:pt x="149" y="135"/>
                  <a:pt x="128" y="135"/>
                </a:cubicBezTo>
                <a:close/>
                <a:moveTo>
                  <a:pt x="1" y="0"/>
                </a:moveTo>
                <a:cubicBezTo>
                  <a:pt x="1" y="70"/>
                  <a:pt x="29" y="153"/>
                  <a:pt x="29" y="251"/>
                </a:cubicBezTo>
                <a:cubicBezTo>
                  <a:pt x="43" y="223"/>
                  <a:pt x="43" y="223"/>
                  <a:pt x="57" y="223"/>
                </a:cubicBezTo>
                <a:lnTo>
                  <a:pt x="57" y="195"/>
                </a:lnTo>
                <a:cubicBezTo>
                  <a:pt x="43" y="126"/>
                  <a:pt x="29" y="70"/>
                  <a:pt x="1" y="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5"/>
          <p:cNvSpPr/>
          <p:nvPr/>
        </p:nvSpPr>
        <p:spPr>
          <a:xfrm>
            <a:off x="7320624" y="1044194"/>
            <a:ext cx="2010" cy="4724"/>
          </a:xfrm>
          <a:custGeom>
            <a:avLst/>
            <a:gdLst/>
            <a:ahLst/>
            <a:cxnLst/>
            <a:rect l="l" t="t" r="r" b="b"/>
            <a:pathLst>
              <a:path w="29" h="57" extrusionOk="0">
                <a:moveTo>
                  <a:pt x="29" y="1"/>
                </a:moveTo>
                <a:lnTo>
                  <a:pt x="15" y="28"/>
                </a:lnTo>
                <a:cubicBezTo>
                  <a:pt x="1" y="42"/>
                  <a:pt x="1" y="42"/>
                  <a:pt x="1" y="56"/>
                </a:cubicBezTo>
                <a:cubicBezTo>
                  <a:pt x="15" y="42"/>
                  <a:pt x="15" y="28"/>
                  <a:pt x="29" y="1"/>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5"/>
          <p:cNvSpPr/>
          <p:nvPr/>
        </p:nvSpPr>
        <p:spPr>
          <a:xfrm>
            <a:off x="7320624" y="1044774"/>
            <a:ext cx="970" cy="1823"/>
          </a:xfrm>
          <a:custGeom>
            <a:avLst/>
            <a:gdLst/>
            <a:ahLst/>
            <a:cxnLst/>
            <a:rect l="l" t="t" r="r" b="b"/>
            <a:pathLst>
              <a:path w="14" h="22" extrusionOk="0">
                <a:moveTo>
                  <a:pt x="6" y="1"/>
                </a:moveTo>
                <a:lnTo>
                  <a:pt x="6" y="1"/>
                </a:lnTo>
                <a:cubicBezTo>
                  <a:pt x="4" y="1"/>
                  <a:pt x="1" y="7"/>
                  <a:pt x="1" y="21"/>
                </a:cubicBezTo>
                <a:cubicBezTo>
                  <a:pt x="8" y="7"/>
                  <a:pt x="8" y="1"/>
                  <a:pt x="6" y="1"/>
                </a:cubicBezTo>
                <a:close/>
                <a:moveTo>
                  <a:pt x="10" y="9"/>
                </a:moveTo>
                <a:lnTo>
                  <a:pt x="10" y="9"/>
                </a:lnTo>
                <a:cubicBezTo>
                  <a:pt x="9" y="9"/>
                  <a:pt x="6" y="12"/>
                  <a:pt x="1" y="21"/>
                </a:cubicBezTo>
                <a:cubicBezTo>
                  <a:pt x="10" y="21"/>
                  <a:pt x="13" y="9"/>
                  <a:pt x="10" y="9"/>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5"/>
          <p:cNvSpPr/>
          <p:nvPr/>
        </p:nvSpPr>
        <p:spPr>
          <a:xfrm>
            <a:off x="7317782" y="1049996"/>
            <a:ext cx="1941" cy="3564"/>
          </a:xfrm>
          <a:custGeom>
            <a:avLst/>
            <a:gdLst/>
            <a:ahLst/>
            <a:cxnLst/>
            <a:rect l="l" t="t" r="r" b="b"/>
            <a:pathLst>
              <a:path w="28" h="43" extrusionOk="0">
                <a:moveTo>
                  <a:pt x="28" y="0"/>
                </a:moveTo>
                <a:lnTo>
                  <a:pt x="0" y="28"/>
                </a:lnTo>
                <a:lnTo>
                  <a:pt x="0" y="42"/>
                </a:lnTo>
                <a:lnTo>
                  <a:pt x="28" y="28"/>
                </a:lnTo>
                <a:lnTo>
                  <a:pt x="28" y="0"/>
                </a:ln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5"/>
          <p:cNvSpPr/>
          <p:nvPr/>
        </p:nvSpPr>
        <p:spPr>
          <a:xfrm>
            <a:off x="8076751" y="1071958"/>
            <a:ext cx="13656" cy="35888"/>
          </a:xfrm>
          <a:custGeom>
            <a:avLst/>
            <a:gdLst/>
            <a:ahLst/>
            <a:cxnLst/>
            <a:rect l="l" t="t" r="r" b="b"/>
            <a:pathLst>
              <a:path w="197" h="433" extrusionOk="0">
                <a:moveTo>
                  <a:pt x="1" y="0"/>
                </a:moveTo>
                <a:lnTo>
                  <a:pt x="1" y="0"/>
                </a:lnTo>
                <a:cubicBezTo>
                  <a:pt x="29" y="42"/>
                  <a:pt x="29" y="56"/>
                  <a:pt x="43" y="84"/>
                </a:cubicBezTo>
                <a:cubicBezTo>
                  <a:pt x="43" y="56"/>
                  <a:pt x="29" y="42"/>
                  <a:pt x="1" y="0"/>
                </a:cubicBezTo>
                <a:close/>
                <a:moveTo>
                  <a:pt x="43" y="84"/>
                </a:moveTo>
                <a:cubicBezTo>
                  <a:pt x="43" y="84"/>
                  <a:pt x="43" y="84"/>
                  <a:pt x="43" y="84"/>
                </a:cubicBezTo>
                <a:lnTo>
                  <a:pt x="43" y="84"/>
                </a:lnTo>
                <a:cubicBezTo>
                  <a:pt x="70" y="112"/>
                  <a:pt x="126" y="182"/>
                  <a:pt x="196" y="321"/>
                </a:cubicBezTo>
                <a:cubicBezTo>
                  <a:pt x="112" y="140"/>
                  <a:pt x="70" y="84"/>
                  <a:pt x="43" y="84"/>
                </a:cubicBezTo>
                <a:close/>
                <a:moveTo>
                  <a:pt x="43" y="84"/>
                </a:moveTo>
                <a:lnTo>
                  <a:pt x="43" y="84"/>
                </a:lnTo>
                <a:cubicBezTo>
                  <a:pt x="71" y="196"/>
                  <a:pt x="126" y="321"/>
                  <a:pt x="168" y="433"/>
                </a:cubicBezTo>
                <a:cubicBezTo>
                  <a:pt x="126" y="293"/>
                  <a:pt x="71" y="196"/>
                  <a:pt x="43" y="84"/>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15"/>
          <p:cNvSpPr/>
          <p:nvPr/>
        </p:nvSpPr>
        <p:spPr>
          <a:xfrm>
            <a:off x="7310019" y="1066157"/>
            <a:ext cx="2981" cy="7045"/>
          </a:xfrm>
          <a:custGeom>
            <a:avLst/>
            <a:gdLst/>
            <a:ahLst/>
            <a:cxnLst/>
            <a:rect l="l" t="t" r="r" b="b"/>
            <a:pathLst>
              <a:path w="43" h="85" extrusionOk="0">
                <a:moveTo>
                  <a:pt x="42" y="1"/>
                </a:moveTo>
                <a:lnTo>
                  <a:pt x="42" y="1"/>
                </a:lnTo>
                <a:cubicBezTo>
                  <a:pt x="28" y="14"/>
                  <a:pt x="14" y="42"/>
                  <a:pt x="14" y="56"/>
                </a:cubicBezTo>
                <a:cubicBezTo>
                  <a:pt x="14" y="56"/>
                  <a:pt x="28" y="42"/>
                  <a:pt x="42" y="1"/>
                </a:cubicBezTo>
                <a:close/>
                <a:moveTo>
                  <a:pt x="14" y="56"/>
                </a:moveTo>
                <a:cubicBezTo>
                  <a:pt x="1" y="70"/>
                  <a:pt x="1" y="70"/>
                  <a:pt x="1" y="84"/>
                </a:cubicBezTo>
                <a:cubicBezTo>
                  <a:pt x="1" y="70"/>
                  <a:pt x="14" y="70"/>
                  <a:pt x="14" y="56"/>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15"/>
          <p:cNvSpPr/>
          <p:nvPr/>
        </p:nvSpPr>
        <p:spPr>
          <a:xfrm>
            <a:off x="7314871" y="1054637"/>
            <a:ext cx="1040" cy="83"/>
          </a:xfrm>
          <a:custGeom>
            <a:avLst/>
            <a:gdLst/>
            <a:ahLst/>
            <a:cxnLst/>
            <a:rect l="l" t="t" r="r" b="b"/>
            <a:pathLst>
              <a:path w="15" h="1" extrusionOk="0">
                <a:moveTo>
                  <a:pt x="0" y="0"/>
                </a:moveTo>
                <a:lnTo>
                  <a:pt x="0" y="0"/>
                </a:lnTo>
                <a:cubicBezTo>
                  <a:pt x="14" y="0"/>
                  <a:pt x="14" y="0"/>
                  <a:pt x="0" y="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15"/>
          <p:cNvSpPr/>
          <p:nvPr/>
        </p:nvSpPr>
        <p:spPr>
          <a:xfrm>
            <a:off x="7311960" y="1064996"/>
            <a:ext cx="1040" cy="1243"/>
          </a:xfrm>
          <a:custGeom>
            <a:avLst/>
            <a:gdLst/>
            <a:ahLst/>
            <a:cxnLst/>
            <a:rect l="l" t="t" r="r" b="b"/>
            <a:pathLst>
              <a:path w="15" h="15" extrusionOk="0">
                <a:moveTo>
                  <a:pt x="14" y="1"/>
                </a:moveTo>
                <a:lnTo>
                  <a:pt x="0" y="15"/>
                </a:lnTo>
                <a:cubicBezTo>
                  <a:pt x="14" y="15"/>
                  <a:pt x="14" y="1"/>
                  <a:pt x="14" y="1"/>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5"/>
          <p:cNvSpPr/>
          <p:nvPr/>
        </p:nvSpPr>
        <p:spPr>
          <a:xfrm>
            <a:off x="8047776" y="944741"/>
            <a:ext cx="30985" cy="59096"/>
          </a:xfrm>
          <a:custGeom>
            <a:avLst/>
            <a:gdLst/>
            <a:ahLst/>
            <a:cxnLst/>
            <a:rect l="l" t="t" r="r" b="b"/>
            <a:pathLst>
              <a:path w="447" h="713" extrusionOk="0">
                <a:moveTo>
                  <a:pt x="447" y="1"/>
                </a:moveTo>
                <a:cubicBezTo>
                  <a:pt x="308" y="279"/>
                  <a:pt x="238" y="418"/>
                  <a:pt x="210" y="475"/>
                </a:cubicBezTo>
                <a:lnTo>
                  <a:pt x="210" y="475"/>
                </a:lnTo>
                <a:cubicBezTo>
                  <a:pt x="184" y="507"/>
                  <a:pt x="163" y="534"/>
                  <a:pt x="144" y="557"/>
                </a:cubicBezTo>
                <a:lnTo>
                  <a:pt x="144" y="557"/>
                </a:lnTo>
                <a:cubicBezTo>
                  <a:pt x="183" y="542"/>
                  <a:pt x="196" y="503"/>
                  <a:pt x="210" y="489"/>
                </a:cubicBezTo>
                <a:cubicBezTo>
                  <a:pt x="233" y="478"/>
                  <a:pt x="237" y="466"/>
                  <a:pt x="245" y="431"/>
                </a:cubicBezTo>
                <a:lnTo>
                  <a:pt x="245" y="431"/>
                </a:lnTo>
                <a:cubicBezTo>
                  <a:pt x="233" y="446"/>
                  <a:pt x="221" y="460"/>
                  <a:pt x="210" y="474"/>
                </a:cubicBezTo>
                <a:lnTo>
                  <a:pt x="210" y="474"/>
                </a:lnTo>
                <a:cubicBezTo>
                  <a:pt x="222" y="457"/>
                  <a:pt x="234" y="440"/>
                  <a:pt x="247" y="422"/>
                </a:cubicBezTo>
                <a:lnTo>
                  <a:pt x="247" y="422"/>
                </a:lnTo>
                <a:cubicBezTo>
                  <a:pt x="247" y="425"/>
                  <a:pt x="246" y="428"/>
                  <a:pt x="245" y="431"/>
                </a:cubicBezTo>
                <a:lnTo>
                  <a:pt x="245" y="431"/>
                </a:lnTo>
                <a:cubicBezTo>
                  <a:pt x="298" y="367"/>
                  <a:pt x="364" y="288"/>
                  <a:pt x="447" y="196"/>
                </a:cubicBezTo>
                <a:lnTo>
                  <a:pt x="447" y="196"/>
                </a:lnTo>
                <a:cubicBezTo>
                  <a:pt x="369" y="274"/>
                  <a:pt x="300" y="351"/>
                  <a:pt x="247" y="422"/>
                </a:cubicBezTo>
                <a:lnTo>
                  <a:pt x="247" y="422"/>
                </a:lnTo>
                <a:cubicBezTo>
                  <a:pt x="249" y="417"/>
                  <a:pt x="250" y="411"/>
                  <a:pt x="251" y="405"/>
                </a:cubicBezTo>
                <a:cubicBezTo>
                  <a:pt x="307" y="294"/>
                  <a:pt x="377" y="154"/>
                  <a:pt x="447" y="1"/>
                </a:cubicBezTo>
                <a:close/>
                <a:moveTo>
                  <a:pt x="144" y="557"/>
                </a:moveTo>
                <a:cubicBezTo>
                  <a:pt x="143" y="558"/>
                  <a:pt x="141" y="558"/>
                  <a:pt x="140" y="559"/>
                </a:cubicBezTo>
                <a:cubicBezTo>
                  <a:pt x="139" y="562"/>
                  <a:pt x="138" y="565"/>
                  <a:pt x="136" y="567"/>
                </a:cubicBezTo>
                <a:lnTo>
                  <a:pt x="136" y="567"/>
                </a:lnTo>
                <a:cubicBezTo>
                  <a:pt x="139" y="564"/>
                  <a:pt x="142" y="561"/>
                  <a:pt x="144" y="557"/>
                </a:cubicBezTo>
                <a:close/>
                <a:moveTo>
                  <a:pt x="447" y="405"/>
                </a:moveTo>
                <a:cubicBezTo>
                  <a:pt x="304" y="489"/>
                  <a:pt x="202" y="572"/>
                  <a:pt x="115" y="620"/>
                </a:cubicBezTo>
                <a:lnTo>
                  <a:pt x="115" y="620"/>
                </a:lnTo>
                <a:cubicBezTo>
                  <a:pt x="121" y="605"/>
                  <a:pt x="128" y="588"/>
                  <a:pt x="136" y="567"/>
                </a:cubicBezTo>
                <a:lnTo>
                  <a:pt x="136" y="567"/>
                </a:lnTo>
                <a:cubicBezTo>
                  <a:pt x="101" y="612"/>
                  <a:pt x="81" y="637"/>
                  <a:pt x="70" y="643"/>
                </a:cubicBezTo>
                <a:cubicBezTo>
                  <a:pt x="85" y="636"/>
                  <a:pt x="100" y="629"/>
                  <a:pt x="115" y="620"/>
                </a:cubicBezTo>
                <a:lnTo>
                  <a:pt x="115" y="620"/>
                </a:lnTo>
                <a:cubicBezTo>
                  <a:pt x="112" y="627"/>
                  <a:pt x="109" y="634"/>
                  <a:pt x="106" y="639"/>
                </a:cubicBezTo>
                <a:lnTo>
                  <a:pt x="106" y="639"/>
                </a:lnTo>
                <a:cubicBezTo>
                  <a:pt x="179" y="589"/>
                  <a:pt x="291" y="511"/>
                  <a:pt x="447" y="405"/>
                </a:cubicBezTo>
                <a:close/>
                <a:moveTo>
                  <a:pt x="106" y="639"/>
                </a:moveTo>
                <a:cubicBezTo>
                  <a:pt x="34" y="688"/>
                  <a:pt x="0" y="712"/>
                  <a:pt x="0" y="712"/>
                </a:cubicBezTo>
                <a:cubicBezTo>
                  <a:pt x="28" y="698"/>
                  <a:pt x="42" y="684"/>
                  <a:pt x="70" y="670"/>
                </a:cubicBezTo>
                <a:cubicBezTo>
                  <a:pt x="84" y="670"/>
                  <a:pt x="95" y="659"/>
                  <a:pt x="106" y="639"/>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5"/>
          <p:cNvSpPr/>
          <p:nvPr/>
        </p:nvSpPr>
        <p:spPr>
          <a:xfrm>
            <a:off x="7311960" y="1055797"/>
            <a:ext cx="1040" cy="83"/>
          </a:xfrm>
          <a:custGeom>
            <a:avLst/>
            <a:gdLst/>
            <a:ahLst/>
            <a:cxnLst/>
            <a:rect l="l" t="t" r="r" b="b"/>
            <a:pathLst>
              <a:path w="15" h="1" extrusionOk="0">
                <a:moveTo>
                  <a:pt x="0" y="0"/>
                </a:moveTo>
                <a:lnTo>
                  <a:pt x="0" y="0"/>
                </a:lnTo>
                <a:cubicBezTo>
                  <a:pt x="14" y="0"/>
                  <a:pt x="14" y="0"/>
                  <a:pt x="0" y="0"/>
                </a:cubicBezTo>
                <a:cubicBezTo>
                  <a:pt x="14" y="0"/>
                  <a:pt x="14" y="0"/>
                  <a:pt x="0" y="0"/>
                </a:cubicBezTo>
                <a:cubicBezTo>
                  <a:pt x="14" y="0"/>
                  <a:pt x="14" y="0"/>
                  <a:pt x="0" y="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5"/>
          <p:cNvSpPr/>
          <p:nvPr/>
        </p:nvSpPr>
        <p:spPr>
          <a:xfrm>
            <a:off x="7310019" y="1058035"/>
            <a:ext cx="2010" cy="83"/>
          </a:xfrm>
          <a:custGeom>
            <a:avLst/>
            <a:gdLst/>
            <a:ahLst/>
            <a:cxnLst/>
            <a:rect l="l" t="t" r="r" b="b"/>
            <a:pathLst>
              <a:path w="29" h="1" extrusionOk="0">
                <a:moveTo>
                  <a:pt x="1" y="1"/>
                </a:moveTo>
                <a:lnTo>
                  <a:pt x="1" y="1"/>
                </a:lnTo>
                <a:lnTo>
                  <a:pt x="28" y="1"/>
                </a:lnTo>
                <a:lnTo>
                  <a:pt x="28" y="1"/>
                </a:ln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15"/>
          <p:cNvSpPr/>
          <p:nvPr/>
        </p:nvSpPr>
        <p:spPr>
          <a:xfrm>
            <a:off x="7310989" y="1060355"/>
            <a:ext cx="1040" cy="1243"/>
          </a:xfrm>
          <a:custGeom>
            <a:avLst/>
            <a:gdLst/>
            <a:ahLst/>
            <a:cxnLst/>
            <a:rect l="l" t="t" r="r" b="b"/>
            <a:pathLst>
              <a:path w="15" h="15" extrusionOk="0">
                <a:moveTo>
                  <a:pt x="0" y="15"/>
                </a:moveTo>
                <a:cubicBezTo>
                  <a:pt x="0" y="15"/>
                  <a:pt x="14" y="1"/>
                  <a:pt x="0" y="15"/>
                </a:cubicBezTo>
                <a:lnTo>
                  <a:pt x="14" y="1"/>
                </a:ln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15"/>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55" name="Google Shape;255;p15"/>
          <p:cNvSpPr txBox="1">
            <a:spLocks noGrp="1"/>
          </p:cNvSpPr>
          <p:nvPr>
            <p:ph type="subTitle" idx="1"/>
          </p:nvPr>
        </p:nvSpPr>
        <p:spPr>
          <a:xfrm>
            <a:off x="791238" y="1471574"/>
            <a:ext cx="2352900" cy="4791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SzPts val="2500"/>
              <a:buFont typeface="Rajdhani"/>
              <a:buNone/>
              <a:defRPr sz="2000">
                <a:latin typeface="Rajdhani"/>
                <a:ea typeface="Rajdhani"/>
                <a:cs typeface="Rajdhani"/>
                <a:sym typeface="Rajdhani"/>
              </a:defRPr>
            </a:lvl1pPr>
            <a:lvl2pPr lvl="1" algn="ctr" rtl="0">
              <a:lnSpc>
                <a:spcPct val="100000"/>
              </a:lnSpc>
              <a:spcBef>
                <a:spcPts val="0"/>
              </a:spcBef>
              <a:spcAft>
                <a:spcPts val="0"/>
              </a:spcAft>
              <a:buSzPts val="2100"/>
              <a:buFont typeface="Rajdhani"/>
              <a:buNone/>
              <a:defRPr sz="2100">
                <a:latin typeface="Rajdhani"/>
                <a:ea typeface="Rajdhani"/>
                <a:cs typeface="Rajdhani"/>
                <a:sym typeface="Rajdhani"/>
              </a:defRPr>
            </a:lvl2pPr>
            <a:lvl3pPr lvl="2" algn="ctr" rtl="0">
              <a:lnSpc>
                <a:spcPct val="100000"/>
              </a:lnSpc>
              <a:spcBef>
                <a:spcPts val="0"/>
              </a:spcBef>
              <a:spcAft>
                <a:spcPts val="0"/>
              </a:spcAft>
              <a:buSzPts val="2100"/>
              <a:buFont typeface="Rajdhani"/>
              <a:buNone/>
              <a:defRPr sz="2100">
                <a:latin typeface="Rajdhani"/>
                <a:ea typeface="Rajdhani"/>
                <a:cs typeface="Rajdhani"/>
                <a:sym typeface="Rajdhani"/>
              </a:defRPr>
            </a:lvl3pPr>
            <a:lvl4pPr lvl="3" algn="ctr" rtl="0">
              <a:lnSpc>
                <a:spcPct val="100000"/>
              </a:lnSpc>
              <a:spcBef>
                <a:spcPts val="0"/>
              </a:spcBef>
              <a:spcAft>
                <a:spcPts val="0"/>
              </a:spcAft>
              <a:buSzPts val="2100"/>
              <a:buFont typeface="Rajdhani"/>
              <a:buNone/>
              <a:defRPr sz="2100">
                <a:latin typeface="Rajdhani"/>
                <a:ea typeface="Rajdhani"/>
                <a:cs typeface="Rajdhani"/>
                <a:sym typeface="Rajdhani"/>
              </a:defRPr>
            </a:lvl4pPr>
            <a:lvl5pPr lvl="4" algn="ctr" rtl="0">
              <a:lnSpc>
                <a:spcPct val="100000"/>
              </a:lnSpc>
              <a:spcBef>
                <a:spcPts val="0"/>
              </a:spcBef>
              <a:spcAft>
                <a:spcPts val="0"/>
              </a:spcAft>
              <a:buSzPts val="2100"/>
              <a:buFont typeface="Rajdhani"/>
              <a:buNone/>
              <a:defRPr sz="2100">
                <a:latin typeface="Rajdhani"/>
                <a:ea typeface="Rajdhani"/>
                <a:cs typeface="Rajdhani"/>
                <a:sym typeface="Rajdhani"/>
              </a:defRPr>
            </a:lvl5pPr>
            <a:lvl6pPr lvl="5" algn="ctr" rtl="0">
              <a:lnSpc>
                <a:spcPct val="100000"/>
              </a:lnSpc>
              <a:spcBef>
                <a:spcPts val="0"/>
              </a:spcBef>
              <a:spcAft>
                <a:spcPts val="0"/>
              </a:spcAft>
              <a:buSzPts val="2100"/>
              <a:buFont typeface="Rajdhani"/>
              <a:buNone/>
              <a:defRPr sz="2100">
                <a:latin typeface="Rajdhani"/>
                <a:ea typeface="Rajdhani"/>
                <a:cs typeface="Rajdhani"/>
                <a:sym typeface="Rajdhani"/>
              </a:defRPr>
            </a:lvl6pPr>
            <a:lvl7pPr lvl="6" algn="ctr" rtl="0">
              <a:lnSpc>
                <a:spcPct val="100000"/>
              </a:lnSpc>
              <a:spcBef>
                <a:spcPts val="0"/>
              </a:spcBef>
              <a:spcAft>
                <a:spcPts val="0"/>
              </a:spcAft>
              <a:buSzPts val="2100"/>
              <a:buFont typeface="Rajdhani"/>
              <a:buNone/>
              <a:defRPr sz="2100">
                <a:latin typeface="Rajdhani"/>
                <a:ea typeface="Rajdhani"/>
                <a:cs typeface="Rajdhani"/>
                <a:sym typeface="Rajdhani"/>
              </a:defRPr>
            </a:lvl7pPr>
            <a:lvl8pPr lvl="7" algn="ctr" rtl="0">
              <a:lnSpc>
                <a:spcPct val="100000"/>
              </a:lnSpc>
              <a:spcBef>
                <a:spcPts val="0"/>
              </a:spcBef>
              <a:spcAft>
                <a:spcPts val="0"/>
              </a:spcAft>
              <a:buSzPts val="2100"/>
              <a:buFont typeface="Rajdhani"/>
              <a:buNone/>
              <a:defRPr sz="2100">
                <a:latin typeface="Rajdhani"/>
                <a:ea typeface="Rajdhani"/>
                <a:cs typeface="Rajdhani"/>
                <a:sym typeface="Rajdhani"/>
              </a:defRPr>
            </a:lvl8pPr>
            <a:lvl9pPr lvl="8" algn="ctr" rtl="0">
              <a:lnSpc>
                <a:spcPct val="100000"/>
              </a:lnSpc>
              <a:spcBef>
                <a:spcPts val="0"/>
              </a:spcBef>
              <a:spcAft>
                <a:spcPts val="0"/>
              </a:spcAft>
              <a:buSzPts val="2100"/>
              <a:buFont typeface="Rajdhani"/>
              <a:buNone/>
              <a:defRPr sz="2100">
                <a:latin typeface="Rajdhani"/>
                <a:ea typeface="Rajdhani"/>
                <a:cs typeface="Rajdhani"/>
                <a:sym typeface="Rajdhani"/>
              </a:defRPr>
            </a:lvl9pPr>
          </a:lstStyle>
          <a:p>
            <a:endParaRPr/>
          </a:p>
        </p:txBody>
      </p:sp>
      <p:sp>
        <p:nvSpPr>
          <p:cNvPr id="256" name="Google Shape;256;p15"/>
          <p:cNvSpPr txBox="1">
            <a:spLocks noGrp="1"/>
          </p:cNvSpPr>
          <p:nvPr>
            <p:ph type="subTitle" idx="2"/>
          </p:nvPr>
        </p:nvSpPr>
        <p:spPr>
          <a:xfrm>
            <a:off x="791300" y="3028103"/>
            <a:ext cx="2352900" cy="79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7" name="Google Shape;257;p15"/>
          <p:cNvSpPr txBox="1">
            <a:spLocks noGrp="1"/>
          </p:cNvSpPr>
          <p:nvPr>
            <p:ph type="subTitle" idx="3"/>
          </p:nvPr>
        </p:nvSpPr>
        <p:spPr>
          <a:xfrm>
            <a:off x="3395550" y="1471574"/>
            <a:ext cx="2352900" cy="4791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SzPts val="2500"/>
              <a:buFont typeface="Rajdhani"/>
              <a:buNone/>
              <a:defRPr sz="2000">
                <a:latin typeface="Rajdhani"/>
                <a:ea typeface="Rajdhani"/>
                <a:cs typeface="Rajdhani"/>
                <a:sym typeface="Rajdhani"/>
              </a:defRPr>
            </a:lvl1pPr>
            <a:lvl2pPr lvl="1" algn="ctr" rtl="0">
              <a:lnSpc>
                <a:spcPct val="100000"/>
              </a:lnSpc>
              <a:spcBef>
                <a:spcPts val="0"/>
              </a:spcBef>
              <a:spcAft>
                <a:spcPts val="0"/>
              </a:spcAft>
              <a:buSzPts val="2100"/>
              <a:buFont typeface="Rajdhani"/>
              <a:buNone/>
              <a:defRPr sz="2100">
                <a:latin typeface="Rajdhani"/>
                <a:ea typeface="Rajdhani"/>
                <a:cs typeface="Rajdhani"/>
                <a:sym typeface="Rajdhani"/>
              </a:defRPr>
            </a:lvl2pPr>
            <a:lvl3pPr lvl="2" algn="ctr" rtl="0">
              <a:lnSpc>
                <a:spcPct val="100000"/>
              </a:lnSpc>
              <a:spcBef>
                <a:spcPts val="0"/>
              </a:spcBef>
              <a:spcAft>
                <a:spcPts val="0"/>
              </a:spcAft>
              <a:buSzPts val="2100"/>
              <a:buFont typeface="Rajdhani"/>
              <a:buNone/>
              <a:defRPr sz="2100">
                <a:latin typeface="Rajdhani"/>
                <a:ea typeface="Rajdhani"/>
                <a:cs typeface="Rajdhani"/>
                <a:sym typeface="Rajdhani"/>
              </a:defRPr>
            </a:lvl3pPr>
            <a:lvl4pPr lvl="3" algn="ctr" rtl="0">
              <a:lnSpc>
                <a:spcPct val="100000"/>
              </a:lnSpc>
              <a:spcBef>
                <a:spcPts val="0"/>
              </a:spcBef>
              <a:spcAft>
                <a:spcPts val="0"/>
              </a:spcAft>
              <a:buSzPts val="2100"/>
              <a:buFont typeface="Rajdhani"/>
              <a:buNone/>
              <a:defRPr sz="2100">
                <a:latin typeface="Rajdhani"/>
                <a:ea typeface="Rajdhani"/>
                <a:cs typeface="Rajdhani"/>
                <a:sym typeface="Rajdhani"/>
              </a:defRPr>
            </a:lvl4pPr>
            <a:lvl5pPr lvl="4" algn="ctr" rtl="0">
              <a:lnSpc>
                <a:spcPct val="100000"/>
              </a:lnSpc>
              <a:spcBef>
                <a:spcPts val="0"/>
              </a:spcBef>
              <a:spcAft>
                <a:spcPts val="0"/>
              </a:spcAft>
              <a:buSzPts val="2100"/>
              <a:buFont typeface="Rajdhani"/>
              <a:buNone/>
              <a:defRPr sz="2100">
                <a:latin typeface="Rajdhani"/>
                <a:ea typeface="Rajdhani"/>
                <a:cs typeface="Rajdhani"/>
                <a:sym typeface="Rajdhani"/>
              </a:defRPr>
            </a:lvl5pPr>
            <a:lvl6pPr lvl="5" algn="ctr" rtl="0">
              <a:lnSpc>
                <a:spcPct val="100000"/>
              </a:lnSpc>
              <a:spcBef>
                <a:spcPts val="0"/>
              </a:spcBef>
              <a:spcAft>
                <a:spcPts val="0"/>
              </a:spcAft>
              <a:buSzPts val="2100"/>
              <a:buFont typeface="Rajdhani"/>
              <a:buNone/>
              <a:defRPr sz="2100">
                <a:latin typeface="Rajdhani"/>
                <a:ea typeface="Rajdhani"/>
                <a:cs typeface="Rajdhani"/>
                <a:sym typeface="Rajdhani"/>
              </a:defRPr>
            </a:lvl6pPr>
            <a:lvl7pPr lvl="6" algn="ctr" rtl="0">
              <a:lnSpc>
                <a:spcPct val="100000"/>
              </a:lnSpc>
              <a:spcBef>
                <a:spcPts val="0"/>
              </a:spcBef>
              <a:spcAft>
                <a:spcPts val="0"/>
              </a:spcAft>
              <a:buSzPts val="2100"/>
              <a:buFont typeface="Rajdhani"/>
              <a:buNone/>
              <a:defRPr sz="2100">
                <a:latin typeface="Rajdhani"/>
                <a:ea typeface="Rajdhani"/>
                <a:cs typeface="Rajdhani"/>
                <a:sym typeface="Rajdhani"/>
              </a:defRPr>
            </a:lvl7pPr>
            <a:lvl8pPr lvl="7" algn="ctr" rtl="0">
              <a:lnSpc>
                <a:spcPct val="100000"/>
              </a:lnSpc>
              <a:spcBef>
                <a:spcPts val="0"/>
              </a:spcBef>
              <a:spcAft>
                <a:spcPts val="0"/>
              </a:spcAft>
              <a:buSzPts val="2100"/>
              <a:buFont typeface="Rajdhani"/>
              <a:buNone/>
              <a:defRPr sz="2100">
                <a:latin typeface="Rajdhani"/>
                <a:ea typeface="Rajdhani"/>
                <a:cs typeface="Rajdhani"/>
                <a:sym typeface="Rajdhani"/>
              </a:defRPr>
            </a:lvl8pPr>
            <a:lvl9pPr lvl="8" algn="ctr" rtl="0">
              <a:lnSpc>
                <a:spcPct val="100000"/>
              </a:lnSpc>
              <a:spcBef>
                <a:spcPts val="0"/>
              </a:spcBef>
              <a:spcAft>
                <a:spcPts val="0"/>
              </a:spcAft>
              <a:buSzPts val="2100"/>
              <a:buFont typeface="Rajdhani"/>
              <a:buNone/>
              <a:defRPr sz="2100">
                <a:latin typeface="Rajdhani"/>
                <a:ea typeface="Rajdhani"/>
                <a:cs typeface="Rajdhani"/>
                <a:sym typeface="Rajdhani"/>
              </a:defRPr>
            </a:lvl9pPr>
          </a:lstStyle>
          <a:p>
            <a:endParaRPr/>
          </a:p>
        </p:txBody>
      </p:sp>
      <p:sp>
        <p:nvSpPr>
          <p:cNvPr id="258" name="Google Shape;258;p15"/>
          <p:cNvSpPr txBox="1">
            <a:spLocks noGrp="1"/>
          </p:cNvSpPr>
          <p:nvPr>
            <p:ph type="subTitle" idx="4"/>
          </p:nvPr>
        </p:nvSpPr>
        <p:spPr>
          <a:xfrm>
            <a:off x="3395550" y="3028103"/>
            <a:ext cx="2352900" cy="79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9" name="Google Shape;259;p15"/>
          <p:cNvSpPr txBox="1">
            <a:spLocks noGrp="1"/>
          </p:cNvSpPr>
          <p:nvPr>
            <p:ph type="subTitle" idx="5"/>
          </p:nvPr>
        </p:nvSpPr>
        <p:spPr>
          <a:xfrm>
            <a:off x="5999863" y="1471574"/>
            <a:ext cx="2352900" cy="4791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SzPts val="2500"/>
              <a:buFont typeface="Rajdhani"/>
              <a:buNone/>
              <a:defRPr sz="2000">
                <a:latin typeface="Rajdhani"/>
                <a:ea typeface="Rajdhani"/>
                <a:cs typeface="Rajdhani"/>
                <a:sym typeface="Rajdhani"/>
              </a:defRPr>
            </a:lvl1pPr>
            <a:lvl2pPr lvl="1" algn="ctr" rtl="0">
              <a:lnSpc>
                <a:spcPct val="100000"/>
              </a:lnSpc>
              <a:spcBef>
                <a:spcPts val="0"/>
              </a:spcBef>
              <a:spcAft>
                <a:spcPts val="0"/>
              </a:spcAft>
              <a:buSzPts val="2100"/>
              <a:buFont typeface="Rajdhani"/>
              <a:buNone/>
              <a:defRPr sz="2100">
                <a:latin typeface="Rajdhani"/>
                <a:ea typeface="Rajdhani"/>
                <a:cs typeface="Rajdhani"/>
                <a:sym typeface="Rajdhani"/>
              </a:defRPr>
            </a:lvl2pPr>
            <a:lvl3pPr lvl="2" algn="ctr" rtl="0">
              <a:lnSpc>
                <a:spcPct val="100000"/>
              </a:lnSpc>
              <a:spcBef>
                <a:spcPts val="0"/>
              </a:spcBef>
              <a:spcAft>
                <a:spcPts val="0"/>
              </a:spcAft>
              <a:buSzPts val="2100"/>
              <a:buFont typeface="Rajdhani"/>
              <a:buNone/>
              <a:defRPr sz="2100">
                <a:latin typeface="Rajdhani"/>
                <a:ea typeface="Rajdhani"/>
                <a:cs typeface="Rajdhani"/>
                <a:sym typeface="Rajdhani"/>
              </a:defRPr>
            </a:lvl3pPr>
            <a:lvl4pPr lvl="3" algn="ctr" rtl="0">
              <a:lnSpc>
                <a:spcPct val="100000"/>
              </a:lnSpc>
              <a:spcBef>
                <a:spcPts val="0"/>
              </a:spcBef>
              <a:spcAft>
                <a:spcPts val="0"/>
              </a:spcAft>
              <a:buSzPts val="2100"/>
              <a:buFont typeface="Rajdhani"/>
              <a:buNone/>
              <a:defRPr sz="2100">
                <a:latin typeface="Rajdhani"/>
                <a:ea typeface="Rajdhani"/>
                <a:cs typeface="Rajdhani"/>
                <a:sym typeface="Rajdhani"/>
              </a:defRPr>
            </a:lvl4pPr>
            <a:lvl5pPr lvl="4" algn="ctr" rtl="0">
              <a:lnSpc>
                <a:spcPct val="100000"/>
              </a:lnSpc>
              <a:spcBef>
                <a:spcPts val="0"/>
              </a:spcBef>
              <a:spcAft>
                <a:spcPts val="0"/>
              </a:spcAft>
              <a:buSzPts val="2100"/>
              <a:buFont typeface="Rajdhani"/>
              <a:buNone/>
              <a:defRPr sz="2100">
                <a:latin typeface="Rajdhani"/>
                <a:ea typeface="Rajdhani"/>
                <a:cs typeface="Rajdhani"/>
                <a:sym typeface="Rajdhani"/>
              </a:defRPr>
            </a:lvl5pPr>
            <a:lvl6pPr lvl="5" algn="ctr" rtl="0">
              <a:lnSpc>
                <a:spcPct val="100000"/>
              </a:lnSpc>
              <a:spcBef>
                <a:spcPts val="0"/>
              </a:spcBef>
              <a:spcAft>
                <a:spcPts val="0"/>
              </a:spcAft>
              <a:buSzPts val="2100"/>
              <a:buFont typeface="Rajdhani"/>
              <a:buNone/>
              <a:defRPr sz="2100">
                <a:latin typeface="Rajdhani"/>
                <a:ea typeface="Rajdhani"/>
                <a:cs typeface="Rajdhani"/>
                <a:sym typeface="Rajdhani"/>
              </a:defRPr>
            </a:lvl6pPr>
            <a:lvl7pPr lvl="6" algn="ctr" rtl="0">
              <a:lnSpc>
                <a:spcPct val="100000"/>
              </a:lnSpc>
              <a:spcBef>
                <a:spcPts val="0"/>
              </a:spcBef>
              <a:spcAft>
                <a:spcPts val="0"/>
              </a:spcAft>
              <a:buSzPts val="2100"/>
              <a:buFont typeface="Rajdhani"/>
              <a:buNone/>
              <a:defRPr sz="2100">
                <a:latin typeface="Rajdhani"/>
                <a:ea typeface="Rajdhani"/>
                <a:cs typeface="Rajdhani"/>
                <a:sym typeface="Rajdhani"/>
              </a:defRPr>
            </a:lvl7pPr>
            <a:lvl8pPr lvl="7" algn="ctr" rtl="0">
              <a:lnSpc>
                <a:spcPct val="100000"/>
              </a:lnSpc>
              <a:spcBef>
                <a:spcPts val="0"/>
              </a:spcBef>
              <a:spcAft>
                <a:spcPts val="0"/>
              </a:spcAft>
              <a:buSzPts val="2100"/>
              <a:buFont typeface="Rajdhani"/>
              <a:buNone/>
              <a:defRPr sz="2100">
                <a:latin typeface="Rajdhani"/>
                <a:ea typeface="Rajdhani"/>
                <a:cs typeface="Rajdhani"/>
                <a:sym typeface="Rajdhani"/>
              </a:defRPr>
            </a:lvl8pPr>
            <a:lvl9pPr lvl="8" algn="ctr" rtl="0">
              <a:lnSpc>
                <a:spcPct val="100000"/>
              </a:lnSpc>
              <a:spcBef>
                <a:spcPts val="0"/>
              </a:spcBef>
              <a:spcAft>
                <a:spcPts val="0"/>
              </a:spcAft>
              <a:buSzPts val="2100"/>
              <a:buFont typeface="Rajdhani"/>
              <a:buNone/>
              <a:defRPr sz="2100">
                <a:latin typeface="Rajdhani"/>
                <a:ea typeface="Rajdhani"/>
                <a:cs typeface="Rajdhani"/>
                <a:sym typeface="Rajdhani"/>
              </a:defRPr>
            </a:lvl9pPr>
          </a:lstStyle>
          <a:p>
            <a:endParaRPr/>
          </a:p>
        </p:txBody>
      </p:sp>
      <p:sp>
        <p:nvSpPr>
          <p:cNvPr id="260" name="Google Shape;260;p15"/>
          <p:cNvSpPr txBox="1">
            <a:spLocks noGrp="1"/>
          </p:cNvSpPr>
          <p:nvPr>
            <p:ph type="subTitle" idx="6"/>
          </p:nvPr>
        </p:nvSpPr>
        <p:spPr>
          <a:xfrm>
            <a:off x="5999878" y="3028103"/>
            <a:ext cx="2352900" cy="79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902281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61"/>
        <p:cNvGrpSpPr/>
        <p:nvPr/>
      </p:nvGrpSpPr>
      <p:grpSpPr>
        <a:xfrm>
          <a:off x="0" y="0"/>
          <a:ext cx="0" cy="0"/>
          <a:chOff x="0" y="0"/>
          <a:chExt cx="0" cy="0"/>
        </a:xfrm>
      </p:grpSpPr>
      <p:grpSp>
        <p:nvGrpSpPr>
          <p:cNvPr id="262" name="Google Shape;262;p16"/>
          <p:cNvGrpSpPr/>
          <p:nvPr/>
        </p:nvGrpSpPr>
        <p:grpSpPr>
          <a:xfrm rot="-235982">
            <a:off x="1115431" y="1267742"/>
            <a:ext cx="3554258" cy="3329017"/>
            <a:chOff x="663825" y="1424050"/>
            <a:chExt cx="1281075" cy="1280725"/>
          </a:xfrm>
        </p:grpSpPr>
        <p:sp>
          <p:nvSpPr>
            <p:cNvPr id="263" name="Google Shape;263;p16"/>
            <p:cNvSpPr/>
            <p:nvPr/>
          </p:nvSpPr>
          <p:spPr>
            <a:xfrm>
              <a:off x="684625" y="1444500"/>
              <a:ext cx="1260275" cy="1260275"/>
            </a:xfrm>
            <a:custGeom>
              <a:avLst/>
              <a:gdLst/>
              <a:ahLst/>
              <a:cxnLst/>
              <a:rect l="l" t="t" r="r" b="b"/>
              <a:pathLst>
                <a:path w="50411" h="50411" extrusionOk="0">
                  <a:moveTo>
                    <a:pt x="4570" y="12613"/>
                  </a:moveTo>
                  <a:cubicBezTo>
                    <a:pt x="5402" y="12613"/>
                    <a:pt x="6089" y="13300"/>
                    <a:pt x="6089" y="14132"/>
                  </a:cubicBezTo>
                  <a:cubicBezTo>
                    <a:pt x="6089" y="14977"/>
                    <a:pt x="5415" y="15651"/>
                    <a:pt x="4570" y="15651"/>
                  </a:cubicBezTo>
                  <a:cubicBezTo>
                    <a:pt x="3725" y="15651"/>
                    <a:pt x="3052" y="14977"/>
                    <a:pt x="3052" y="14132"/>
                  </a:cubicBezTo>
                  <a:cubicBezTo>
                    <a:pt x="3052" y="13287"/>
                    <a:pt x="3725" y="12613"/>
                    <a:pt x="4570" y="12613"/>
                  </a:cubicBezTo>
                  <a:close/>
                  <a:moveTo>
                    <a:pt x="3699" y="32793"/>
                  </a:moveTo>
                  <a:cubicBezTo>
                    <a:pt x="4517" y="32793"/>
                    <a:pt x="5217" y="33466"/>
                    <a:pt x="5217" y="34311"/>
                  </a:cubicBezTo>
                  <a:cubicBezTo>
                    <a:pt x="5217" y="35157"/>
                    <a:pt x="4544" y="35830"/>
                    <a:pt x="3699" y="35830"/>
                  </a:cubicBezTo>
                  <a:cubicBezTo>
                    <a:pt x="2853" y="35830"/>
                    <a:pt x="2180" y="35157"/>
                    <a:pt x="2180" y="34311"/>
                  </a:cubicBezTo>
                  <a:cubicBezTo>
                    <a:pt x="2180" y="33466"/>
                    <a:pt x="2853" y="32793"/>
                    <a:pt x="3699" y="32793"/>
                  </a:cubicBezTo>
                  <a:close/>
                  <a:moveTo>
                    <a:pt x="2101" y="1"/>
                  </a:moveTo>
                  <a:lnTo>
                    <a:pt x="1" y="48323"/>
                  </a:lnTo>
                  <a:lnTo>
                    <a:pt x="48324" y="50410"/>
                  </a:lnTo>
                  <a:lnTo>
                    <a:pt x="50410" y="2101"/>
                  </a:lnTo>
                  <a:lnTo>
                    <a:pt x="2101" y="1"/>
                  </a:lnTo>
                  <a:close/>
                </a:path>
              </a:pathLst>
            </a:custGeom>
            <a:solidFill>
              <a:srgbClr val="CFD0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16"/>
            <p:cNvSpPr/>
            <p:nvPr/>
          </p:nvSpPr>
          <p:spPr>
            <a:xfrm>
              <a:off x="663825" y="1424050"/>
              <a:ext cx="1260600" cy="1259925"/>
            </a:xfrm>
            <a:custGeom>
              <a:avLst/>
              <a:gdLst/>
              <a:ahLst/>
              <a:cxnLst/>
              <a:rect l="l" t="t" r="r" b="b"/>
              <a:pathLst>
                <a:path w="50424" h="50397" extrusionOk="0">
                  <a:moveTo>
                    <a:pt x="4583" y="12612"/>
                  </a:moveTo>
                  <a:cubicBezTo>
                    <a:pt x="5402" y="12612"/>
                    <a:pt x="6102" y="13286"/>
                    <a:pt x="6102" y="14131"/>
                  </a:cubicBezTo>
                  <a:cubicBezTo>
                    <a:pt x="6102" y="14976"/>
                    <a:pt x="5415" y="15650"/>
                    <a:pt x="4583" y="15650"/>
                  </a:cubicBezTo>
                  <a:cubicBezTo>
                    <a:pt x="3738" y="15650"/>
                    <a:pt x="3065" y="14976"/>
                    <a:pt x="3065" y="14131"/>
                  </a:cubicBezTo>
                  <a:cubicBezTo>
                    <a:pt x="3065" y="13286"/>
                    <a:pt x="3738" y="12612"/>
                    <a:pt x="4583" y="12612"/>
                  </a:cubicBezTo>
                  <a:close/>
                  <a:moveTo>
                    <a:pt x="3699" y="32779"/>
                  </a:moveTo>
                  <a:cubicBezTo>
                    <a:pt x="4531" y="32779"/>
                    <a:pt x="5217" y="33465"/>
                    <a:pt x="5217" y="34297"/>
                  </a:cubicBezTo>
                  <a:cubicBezTo>
                    <a:pt x="5217" y="35143"/>
                    <a:pt x="4544" y="35816"/>
                    <a:pt x="3699" y="35816"/>
                  </a:cubicBezTo>
                  <a:cubicBezTo>
                    <a:pt x="2867" y="35816"/>
                    <a:pt x="2180" y="35143"/>
                    <a:pt x="2180" y="34297"/>
                  </a:cubicBezTo>
                  <a:cubicBezTo>
                    <a:pt x="2180" y="33465"/>
                    <a:pt x="2867" y="32779"/>
                    <a:pt x="3699" y="32779"/>
                  </a:cubicBezTo>
                  <a:close/>
                  <a:moveTo>
                    <a:pt x="2101" y="0"/>
                  </a:moveTo>
                  <a:lnTo>
                    <a:pt x="1" y="48323"/>
                  </a:lnTo>
                  <a:lnTo>
                    <a:pt x="48324" y="50396"/>
                  </a:lnTo>
                  <a:lnTo>
                    <a:pt x="50423" y="2100"/>
                  </a:lnTo>
                  <a:lnTo>
                    <a:pt x="2101" y="0"/>
                  </a:lnTo>
                  <a:close/>
                </a:path>
              </a:pathLst>
            </a:custGeom>
            <a:solidFill>
              <a:srgbClr val="DBE0D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16"/>
            <p:cNvSpPr/>
            <p:nvPr/>
          </p:nvSpPr>
          <p:spPr>
            <a:xfrm>
              <a:off x="663825" y="1424375"/>
              <a:ext cx="206050" cy="1214350"/>
            </a:xfrm>
            <a:custGeom>
              <a:avLst/>
              <a:gdLst/>
              <a:ahLst/>
              <a:cxnLst/>
              <a:rect l="l" t="t" r="r" b="b"/>
              <a:pathLst>
                <a:path w="8242" h="48574" extrusionOk="0">
                  <a:moveTo>
                    <a:pt x="4583" y="12599"/>
                  </a:moveTo>
                  <a:cubicBezTo>
                    <a:pt x="5402" y="12599"/>
                    <a:pt x="6102" y="13273"/>
                    <a:pt x="6102" y="14118"/>
                  </a:cubicBezTo>
                  <a:cubicBezTo>
                    <a:pt x="6102" y="14963"/>
                    <a:pt x="5415" y="15637"/>
                    <a:pt x="4583" y="15637"/>
                  </a:cubicBezTo>
                  <a:cubicBezTo>
                    <a:pt x="3738" y="15637"/>
                    <a:pt x="3065" y="14963"/>
                    <a:pt x="3065" y="14118"/>
                  </a:cubicBezTo>
                  <a:cubicBezTo>
                    <a:pt x="3065" y="13273"/>
                    <a:pt x="3738" y="12599"/>
                    <a:pt x="4583" y="12599"/>
                  </a:cubicBezTo>
                  <a:close/>
                  <a:moveTo>
                    <a:pt x="3699" y="32766"/>
                  </a:moveTo>
                  <a:cubicBezTo>
                    <a:pt x="4531" y="32766"/>
                    <a:pt x="5217" y="33452"/>
                    <a:pt x="5217" y="34284"/>
                  </a:cubicBezTo>
                  <a:cubicBezTo>
                    <a:pt x="5217" y="35130"/>
                    <a:pt x="4544" y="35803"/>
                    <a:pt x="3699" y="35803"/>
                  </a:cubicBezTo>
                  <a:cubicBezTo>
                    <a:pt x="2867" y="35803"/>
                    <a:pt x="2180" y="35130"/>
                    <a:pt x="2180" y="34284"/>
                  </a:cubicBezTo>
                  <a:cubicBezTo>
                    <a:pt x="2180" y="33452"/>
                    <a:pt x="2867" y="32766"/>
                    <a:pt x="3699" y="32766"/>
                  </a:cubicBezTo>
                  <a:close/>
                  <a:moveTo>
                    <a:pt x="2101" y="0"/>
                  </a:moveTo>
                  <a:lnTo>
                    <a:pt x="1" y="48310"/>
                  </a:lnTo>
                  <a:lnTo>
                    <a:pt x="6142" y="48574"/>
                  </a:lnTo>
                  <a:lnTo>
                    <a:pt x="8242" y="265"/>
                  </a:lnTo>
                  <a:lnTo>
                    <a:pt x="2101" y="0"/>
                  </a:lnTo>
                  <a:close/>
                </a:path>
              </a:pathLst>
            </a:custGeom>
            <a:solidFill>
              <a:srgbClr val="A6B9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6" name="Google Shape;266;p16"/>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67" name="Google Shape;267;p16"/>
          <p:cNvSpPr txBox="1">
            <a:spLocks noGrp="1"/>
          </p:cNvSpPr>
          <p:nvPr>
            <p:ph type="subTitle" idx="1"/>
          </p:nvPr>
        </p:nvSpPr>
        <p:spPr>
          <a:xfrm>
            <a:off x="1660425" y="1538350"/>
            <a:ext cx="2829900" cy="2129100"/>
          </a:xfrm>
          <a:prstGeom prst="rect">
            <a:avLst/>
          </a:prstGeom>
        </p:spPr>
        <p:txBody>
          <a:bodyPr spcFirstLastPara="1" wrap="square" lIns="91425" tIns="91425" rIns="91425" bIns="91425" anchor="t" anchorCtr="0">
            <a:noAutofit/>
          </a:bodyPr>
          <a:lstStyle>
            <a:lvl1pPr marL="0" marR="0" lvl="0" indent="-57150" rtl="0">
              <a:lnSpc>
                <a:spcPct val="100000"/>
              </a:lnSpc>
              <a:spcBef>
                <a:spcPts val="0"/>
              </a:spcBef>
              <a:spcAft>
                <a:spcPts val="0"/>
              </a:spcAft>
              <a:buSzPts val="900"/>
              <a:buFont typeface="Rajdhani"/>
              <a:buChar char="❏"/>
              <a:defRPr sz="2000">
                <a:latin typeface="Rajdhani"/>
                <a:ea typeface="Rajdhani"/>
                <a:cs typeface="Rajdhani"/>
                <a:sym typeface="Rajdhani"/>
              </a:defRPr>
            </a:lvl1pPr>
            <a:lvl2pPr lvl="1" algn="ctr" rtl="0">
              <a:lnSpc>
                <a:spcPct val="100000"/>
              </a:lnSpc>
              <a:spcBef>
                <a:spcPts val="0"/>
              </a:spcBef>
              <a:spcAft>
                <a:spcPts val="0"/>
              </a:spcAft>
              <a:buSzPts val="2100"/>
              <a:buFont typeface="Rajdhani"/>
              <a:buChar char="❏"/>
              <a:defRPr sz="2100">
                <a:latin typeface="Rajdhani"/>
                <a:ea typeface="Rajdhani"/>
                <a:cs typeface="Rajdhani"/>
                <a:sym typeface="Rajdhani"/>
              </a:defRPr>
            </a:lvl2pPr>
            <a:lvl3pPr lvl="2" algn="ctr" rtl="0">
              <a:lnSpc>
                <a:spcPct val="100000"/>
              </a:lnSpc>
              <a:spcBef>
                <a:spcPts val="0"/>
              </a:spcBef>
              <a:spcAft>
                <a:spcPts val="0"/>
              </a:spcAft>
              <a:buSzPts val="2100"/>
              <a:buFont typeface="Rajdhani"/>
              <a:buChar char="❏"/>
              <a:defRPr sz="2100">
                <a:latin typeface="Rajdhani"/>
                <a:ea typeface="Rajdhani"/>
                <a:cs typeface="Rajdhani"/>
                <a:sym typeface="Rajdhani"/>
              </a:defRPr>
            </a:lvl3pPr>
            <a:lvl4pPr lvl="3" algn="ctr" rtl="0">
              <a:lnSpc>
                <a:spcPct val="100000"/>
              </a:lnSpc>
              <a:spcBef>
                <a:spcPts val="0"/>
              </a:spcBef>
              <a:spcAft>
                <a:spcPts val="0"/>
              </a:spcAft>
              <a:buSzPts val="2100"/>
              <a:buFont typeface="Rajdhani"/>
              <a:buChar char="❏"/>
              <a:defRPr sz="2100">
                <a:latin typeface="Rajdhani"/>
                <a:ea typeface="Rajdhani"/>
                <a:cs typeface="Rajdhani"/>
                <a:sym typeface="Rajdhani"/>
              </a:defRPr>
            </a:lvl4pPr>
            <a:lvl5pPr lvl="4" algn="ctr" rtl="0">
              <a:lnSpc>
                <a:spcPct val="100000"/>
              </a:lnSpc>
              <a:spcBef>
                <a:spcPts val="0"/>
              </a:spcBef>
              <a:spcAft>
                <a:spcPts val="0"/>
              </a:spcAft>
              <a:buSzPts val="2100"/>
              <a:buFont typeface="Rajdhani"/>
              <a:buChar char="❏"/>
              <a:defRPr sz="2100">
                <a:latin typeface="Rajdhani"/>
                <a:ea typeface="Rajdhani"/>
                <a:cs typeface="Rajdhani"/>
                <a:sym typeface="Rajdhani"/>
              </a:defRPr>
            </a:lvl5pPr>
            <a:lvl6pPr lvl="5" algn="ctr" rtl="0">
              <a:lnSpc>
                <a:spcPct val="100000"/>
              </a:lnSpc>
              <a:spcBef>
                <a:spcPts val="0"/>
              </a:spcBef>
              <a:spcAft>
                <a:spcPts val="0"/>
              </a:spcAft>
              <a:buSzPts val="2100"/>
              <a:buFont typeface="Rajdhani"/>
              <a:buChar char="❏"/>
              <a:defRPr sz="2100">
                <a:latin typeface="Rajdhani"/>
                <a:ea typeface="Rajdhani"/>
                <a:cs typeface="Rajdhani"/>
                <a:sym typeface="Rajdhani"/>
              </a:defRPr>
            </a:lvl6pPr>
            <a:lvl7pPr lvl="6" algn="ctr" rtl="0">
              <a:lnSpc>
                <a:spcPct val="100000"/>
              </a:lnSpc>
              <a:spcBef>
                <a:spcPts val="0"/>
              </a:spcBef>
              <a:spcAft>
                <a:spcPts val="0"/>
              </a:spcAft>
              <a:buSzPts val="2100"/>
              <a:buFont typeface="Rajdhani"/>
              <a:buChar char="❏"/>
              <a:defRPr sz="2100">
                <a:latin typeface="Rajdhani"/>
                <a:ea typeface="Rajdhani"/>
                <a:cs typeface="Rajdhani"/>
                <a:sym typeface="Rajdhani"/>
              </a:defRPr>
            </a:lvl7pPr>
            <a:lvl8pPr lvl="7" algn="ctr" rtl="0">
              <a:lnSpc>
                <a:spcPct val="100000"/>
              </a:lnSpc>
              <a:spcBef>
                <a:spcPts val="0"/>
              </a:spcBef>
              <a:spcAft>
                <a:spcPts val="0"/>
              </a:spcAft>
              <a:buSzPts val="2100"/>
              <a:buFont typeface="Rajdhani"/>
              <a:buChar char="❏"/>
              <a:defRPr sz="2100">
                <a:latin typeface="Rajdhani"/>
                <a:ea typeface="Rajdhani"/>
                <a:cs typeface="Rajdhani"/>
                <a:sym typeface="Rajdhani"/>
              </a:defRPr>
            </a:lvl8pPr>
            <a:lvl9pPr lvl="8" algn="ctr" rtl="0">
              <a:lnSpc>
                <a:spcPct val="100000"/>
              </a:lnSpc>
              <a:spcBef>
                <a:spcPts val="0"/>
              </a:spcBef>
              <a:spcAft>
                <a:spcPts val="0"/>
              </a:spcAft>
              <a:buSzPts val="2100"/>
              <a:buFont typeface="Rajdhani"/>
              <a:buChar char="❏"/>
              <a:defRPr sz="2100">
                <a:latin typeface="Rajdhani"/>
                <a:ea typeface="Rajdhani"/>
                <a:cs typeface="Rajdhani"/>
                <a:sym typeface="Rajdhani"/>
              </a:defRPr>
            </a:lvl9pPr>
          </a:lstStyle>
          <a:p>
            <a:endParaRPr/>
          </a:p>
        </p:txBody>
      </p:sp>
    </p:spTree>
    <p:extLst>
      <p:ext uri="{BB962C8B-B14F-4D97-AF65-F5344CB8AC3E}">
        <p14:creationId xmlns:p14="http://schemas.microsoft.com/office/powerpoint/2010/main" val="26280548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305"/>
        <p:cNvGrpSpPr/>
        <p:nvPr/>
      </p:nvGrpSpPr>
      <p:grpSpPr>
        <a:xfrm>
          <a:off x="0" y="0"/>
          <a:ext cx="0" cy="0"/>
          <a:chOff x="0" y="0"/>
          <a:chExt cx="0" cy="0"/>
        </a:xfrm>
      </p:grpSpPr>
      <p:grpSp>
        <p:nvGrpSpPr>
          <p:cNvPr id="306" name="Google Shape;306;p18"/>
          <p:cNvGrpSpPr/>
          <p:nvPr/>
        </p:nvGrpSpPr>
        <p:grpSpPr>
          <a:xfrm>
            <a:off x="781924" y="1132652"/>
            <a:ext cx="7486354" cy="3856577"/>
            <a:chOff x="1192175" y="2428900"/>
            <a:chExt cx="3374359" cy="1738293"/>
          </a:xfrm>
        </p:grpSpPr>
        <p:sp>
          <p:nvSpPr>
            <p:cNvPr id="307" name="Google Shape;307;p18"/>
            <p:cNvSpPr/>
            <p:nvPr/>
          </p:nvSpPr>
          <p:spPr>
            <a:xfrm>
              <a:off x="1369679" y="2468908"/>
              <a:ext cx="2974797" cy="1485630"/>
            </a:xfrm>
            <a:custGeom>
              <a:avLst/>
              <a:gdLst/>
              <a:ahLst/>
              <a:cxnLst/>
              <a:rect l="l" t="t" r="r" b="b"/>
              <a:pathLst>
                <a:path w="116067" h="34956" extrusionOk="0">
                  <a:moveTo>
                    <a:pt x="7407" y="2427"/>
                  </a:moveTo>
                  <a:cubicBezTo>
                    <a:pt x="7700" y="2427"/>
                    <a:pt x="7951" y="2665"/>
                    <a:pt x="7951" y="2971"/>
                  </a:cubicBezTo>
                  <a:cubicBezTo>
                    <a:pt x="7937" y="3264"/>
                    <a:pt x="7700" y="3502"/>
                    <a:pt x="7407" y="3502"/>
                  </a:cubicBezTo>
                  <a:lnTo>
                    <a:pt x="4185" y="3502"/>
                  </a:lnTo>
                  <a:cubicBezTo>
                    <a:pt x="3878" y="3502"/>
                    <a:pt x="3641" y="3264"/>
                    <a:pt x="3641" y="2971"/>
                  </a:cubicBezTo>
                  <a:cubicBezTo>
                    <a:pt x="3641" y="2665"/>
                    <a:pt x="3878" y="2427"/>
                    <a:pt x="4185" y="2427"/>
                  </a:cubicBezTo>
                  <a:close/>
                  <a:moveTo>
                    <a:pt x="14172" y="2427"/>
                  </a:moveTo>
                  <a:cubicBezTo>
                    <a:pt x="14465" y="2427"/>
                    <a:pt x="14716" y="2665"/>
                    <a:pt x="14716" y="2971"/>
                  </a:cubicBezTo>
                  <a:cubicBezTo>
                    <a:pt x="14716" y="3264"/>
                    <a:pt x="14465" y="3502"/>
                    <a:pt x="14172" y="3502"/>
                  </a:cubicBezTo>
                  <a:lnTo>
                    <a:pt x="10950" y="3502"/>
                  </a:lnTo>
                  <a:cubicBezTo>
                    <a:pt x="10643" y="3502"/>
                    <a:pt x="10406" y="3264"/>
                    <a:pt x="10406" y="2971"/>
                  </a:cubicBezTo>
                  <a:cubicBezTo>
                    <a:pt x="10406" y="2665"/>
                    <a:pt x="10643" y="2427"/>
                    <a:pt x="10950" y="2427"/>
                  </a:cubicBezTo>
                  <a:close/>
                  <a:moveTo>
                    <a:pt x="21383" y="2427"/>
                  </a:moveTo>
                  <a:cubicBezTo>
                    <a:pt x="21690" y="2427"/>
                    <a:pt x="21927" y="2665"/>
                    <a:pt x="21927" y="2971"/>
                  </a:cubicBezTo>
                  <a:cubicBezTo>
                    <a:pt x="21927" y="3264"/>
                    <a:pt x="21690" y="3502"/>
                    <a:pt x="21383" y="3502"/>
                  </a:cubicBezTo>
                  <a:lnTo>
                    <a:pt x="18161" y="3502"/>
                  </a:lnTo>
                  <a:cubicBezTo>
                    <a:pt x="17868" y="3502"/>
                    <a:pt x="17617" y="3264"/>
                    <a:pt x="17617" y="2971"/>
                  </a:cubicBezTo>
                  <a:cubicBezTo>
                    <a:pt x="17617" y="2665"/>
                    <a:pt x="17868" y="2427"/>
                    <a:pt x="18161" y="2427"/>
                  </a:cubicBezTo>
                  <a:close/>
                  <a:moveTo>
                    <a:pt x="28135" y="2427"/>
                  </a:moveTo>
                  <a:cubicBezTo>
                    <a:pt x="28428" y="2427"/>
                    <a:pt x="28679" y="2665"/>
                    <a:pt x="28679" y="2971"/>
                  </a:cubicBezTo>
                  <a:cubicBezTo>
                    <a:pt x="28679" y="3264"/>
                    <a:pt x="28428" y="3502"/>
                    <a:pt x="28135" y="3502"/>
                  </a:cubicBezTo>
                  <a:lnTo>
                    <a:pt x="24912" y="3502"/>
                  </a:lnTo>
                  <a:cubicBezTo>
                    <a:pt x="24620" y="3502"/>
                    <a:pt x="24368" y="3264"/>
                    <a:pt x="24368" y="2971"/>
                  </a:cubicBezTo>
                  <a:cubicBezTo>
                    <a:pt x="24368" y="2665"/>
                    <a:pt x="24606" y="2427"/>
                    <a:pt x="24912" y="2427"/>
                  </a:cubicBezTo>
                  <a:close/>
                  <a:moveTo>
                    <a:pt x="35360" y="2427"/>
                  </a:moveTo>
                  <a:cubicBezTo>
                    <a:pt x="35653" y="2427"/>
                    <a:pt x="35890" y="2665"/>
                    <a:pt x="35890" y="2971"/>
                  </a:cubicBezTo>
                  <a:cubicBezTo>
                    <a:pt x="35890" y="3264"/>
                    <a:pt x="35653" y="3502"/>
                    <a:pt x="35360" y="3502"/>
                  </a:cubicBezTo>
                  <a:lnTo>
                    <a:pt x="32124" y="3502"/>
                  </a:lnTo>
                  <a:cubicBezTo>
                    <a:pt x="31831" y="3502"/>
                    <a:pt x="31594" y="3264"/>
                    <a:pt x="31594" y="2971"/>
                  </a:cubicBezTo>
                  <a:cubicBezTo>
                    <a:pt x="31594" y="2665"/>
                    <a:pt x="31831" y="2427"/>
                    <a:pt x="32124" y="2427"/>
                  </a:cubicBezTo>
                  <a:close/>
                  <a:moveTo>
                    <a:pt x="42125" y="2427"/>
                  </a:moveTo>
                  <a:cubicBezTo>
                    <a:pt x="42418" y="2427"/>
                    <a:pt x="42655" y="2665"/>
                    <a:pt x="42655" y="2971"/>
                  </a:cubicBezTo>
                  <a:cubicBezTo>
                    <a:pt x="42655" y="3264"/>
                    <a:pt x="42418" y="3502"/>
                    <a:pt x="42125" y="3502"/>
                  </a:cubicBezTo>
                  <a:lnTo>
                    <a:pt x="38889" y="3502"/>
                  </a:lnTo>
                  <a:cubicBezTo>
                    <a:pt x="38596" y="3502"/>
                    <a:pt x="38345" y="3264"/>
                    <a:pt x="38345" y="2971"/>
                  </a:cubicBezTo>
                  <a:cubicBezTo>
                    <a:pt x="38345" y="2665"/>
                    <a:pt x="38596" y="2427"/>
                    <a:pt x="38889" y="2427"/>
                  </a:cubicBezTo>
                  <a:close/>
                  <a:moveTo>
                    <a:pt x="49336" y="2427"/>
                  </a:moveTo>
                  <a:cubicBezTo>
                    <a:pt x="49629" y="2427"/>
                    <a:pt x="49880" y="2665"/>
                    <a:pt x="49880" y="2971"/>
                  </a:cubicBezTo>
                  <a:cubicBezTo>
                    <a:pt x="49880" y="3264"/>
                    <a:pt x="49629" y="3502"/>
                    <a:pt x="49336" y="3502"/>
                  </a:cubicBezTo>
                  <a:lnTo>
                    <a:pt x="46114" y="3502"/>
                  </a:lnTo>
                  <a:cubicBezTo>
                    <a:pt x="45807" y="3502"/>
                    <a:pt x="45570" y="3264"/>
                    <a:pt x="45570" y="2971"/>
                  </a:cubicBezTo>
                  <a:cubicBezTo>
                    <a:pt x="45570" y="2665"/>
                    <a:pt x="45807" y="2427"/>
                    <a:pt x="46114" y="2427"/>
                  </a:cubicBezTo>
                  <a:close/>
                  <a:moveTo>
                    <a:pt x="56088" y="2427"/>
                  </a:moveTo>
                  <a:cubicBezTo>
                    <a:pt x="56381" y="2427"/>
                    <a:pt x="56632" y="2665"/>
                    <a:pt x="56632" y="2971"/>
                  </a:cubicBezTo>
                  <a:cubicBezTo>
                    <a:pt x="56632" y="3264"/>
                    <a:pt x="56381" y="3502"/>
                    <a:pt x="56088" y="3502"/>
                  </a:cubicBezTo>
                  <a:lnTo>
                    <a:pt x="52865" y="3502"/>
                  </a:lnTo>
                  <a:cubicBezTo>
                    <a:pt x="52559" y="3502"/>
                    <a:pt x="52321" y="3264"/>
                    <a:pt x="52321" y="2971"/>
                  </a:cubicBezTo>
                  <a:cubicBezTo>
                    <a:pt x="52321" y="2665"/>
                    <a:pt x="52559" y="2427"/>
                    <a:pt x="52865" y="2427"/>
                  </a:cubicBezTo>
                  <a:close/>
                  <a:moveTo>
                    <a:pt x="63062" y="2427"/>
                  </a:moveTo>
                  <a:cubicBezTo>
                    <a:pt x="63355" y="2427"/>
                    <a:pt x="63606" y="2665"/>
                    <a:pt x="63606" y="2971"/>
                  </a:cubicBezTo>
                  <a:cubicBezTo>
                    <a:pt x="63606" y="3264"/>
                    <a:pt x="63355" y="3502"/>
                    <a:pt x="63062" y="3502"/>
                  </a:cubicBezTo>
                  <a:lnTo>
                    <a:pt x="59840" y="3502"/>
                  </a:lnTo>
                  <a:cubicBezTo>
                    <a:pt x="59533" y="3502"/>
                    <a:pt x="59296" y="3264"/>
                    <a:pt x="59296" y="2971"/>
                  </a:cubicBezTo>
                  <a:cubicBezTo>
                    <a:pt x="59296" y="2665"/>
                    <a:pt x="59533" y="2427"/>
                    <a:pt x="59840" y="2427"/>
                  </a:cubicBezTo>
                  <a:close/>
                  <a:moveTo>
                    <a:pt x="69827" y="2427"/>
                  </a:moveTo>
                  <a:cubicBezTo>
                    <a:pt x="70120" y="2427"/>
                    <a:pt x="70371" y="2665"/>
                    <a:pt x="70371" y="2971"/>
                  </a:cubicBezTo>
                  <a:cubicBezTo>
                    <a:pt x="70343" y="3264"/>
                    <a:pt x="70120" y="3502"/>
                    <a:pt x="69827" y="3502"/>
                  </a:cubicBezTo>
                  <a:lnTo>
                    <a:pt x="66591" y="3502"/>
                  </a:lnTo>
                  <a:cubicBezTo>
                    <a:pt x="66298" y="3502"/>
                    <a:pt x="66061" y="3264"/>
                    <a:pt x="66061" y="2971"/>
                  </a:cubicBezTo>
                  <a:cubicBezTo>
                    <a:pt x="66061" y="2665"/>
                    <a:pt x="66298" y="2427"/>
                    <a:pt x="66591" y="2427"/>
                  </a:cubicBezTo>
                  <a:close/>
                  <a:moveTo>
                    <a:pt x="77024" y="2427"/>
                  </a:moveTo>
                  <a:cubicBezTo>
                    <a:pt x="77317" y="2427"/>
                    <a:pt x="77568" y="2665"/>
                    <a:pt x="77568" y="2971"/>
                  </a:cubicBezTo>
                  <a:cubicBezTo>
                    <a:pt x="77568" y="3264"/>
                    <a:pt x="77317" y="3502"/>
                    <a:pt x="77024" y="3502"/>
                  </a:cubicBezTo>
                  <a:lnTo>
                    <a:pt x="73802" y="3502"/>
                  </a:lnTo>
                  <a:cubicBezTo>
                    <a:pt x="73509" y="3502"/>
                    <a:pt x="73258" y="3264"/>
                    <a:pt x="73258" y="2971"/>
                  </a:cubicBezTo>
                  <a:cubicBezTo>
                    <a:pt x="73258" y="2665"/>
                    <a:pt x="73509" y="2427"/>
                    <a:pt x="73802" y="2427"/>
                  </a:cubicBezTo>
                  <a:close/>
                  <a:moveTo>
                    <a:pt x="83790" y="2427"/>
                  </a:moveTo>
                  <a:cubicBezTo>
                    <a:pt x="84082" y="2427"/>
                    <a:pt x="84334" y="2665"/>
                    <a:pt x="84334" y="2971"/>
                  </a:cubicBezTo>
                  <a:cubicBezTo>
                    <a:pt x="84334" y="3264"/>
                    <a:pt x="84082" y="3502"/>
                    <a:pt x="83790" y="3502"/>
                  </a:cubicBezTo>
                  <a:lnTo>
                    <a:pt x="80567" y="3502"/>
                  </a:lnTo>
                  <a:cubicBezTo>
                    <a:pt x="80275" y="3502"/>
                    <a:pt x="80023" y="3264"/>
                    <a:pt x="80023" y="2971"/>
                  </a:cubicBezTo>
                  <a:cubicBezTo>
                    <a:pt x="80023" y="2665"/>
                    <a:pt x="80275" y="2427"/>
                    <a:pt x="80567" y="2427"/>
                  </a:cubicBezTo>
                  <a:close/>
                  <a:moveTo>
                    <a:pt x="91015" y="2427"/>
                  </a:moveTo>
                  <a:cubicBezTo>
                    <a:pt x="91308" y="2427"/>
                    <a:pt x="91545" y="2665"/>
                    <a:pt x="91545" y="2971"/>
                  </a:cubicBezTo>
                  <a:cubicBezTo>
                    <a:pt x="91545" y="3264"/>
                    <a:pt x="91308" y="3502"/>
                    <a:pt x="91015" y="3502"/>
                  </a:cubicBezTo>
                  <a:lnTo>
                    <a:pt x="87779" y="3502"/>
                  </a:lnTo>
                  <a:cubicBezTo>
                    <a:pt x="87486" y="3502"/>
                    <a:pt x="87249" y="3264"/>
                    <a:pt x="87249" y="2971"/>
                  </a:cubicBezTo>
                  <a:cubicBezTo>
                    <a:pt x="87249" y="2665"/>
                    <a:pt x="87486" y="2427"/>
                    <a:pt x="87779" y="2427"/>
                  </a:cubicBezTo>
                  <a:close/>
                  <a:moveTo>
                    <a:pt x="97752" y="2427"/>
                  </a:moveTo>
                  <a:cubicBezTo>
                    <a:pt x="98059" y="2427"/>
                    <a:pt x="98296" y="2665"/>
                    <a:pt x="98296" y="2971"/>
                  </a:cubicBezTo>
                  <a:cubicBezTo>
                    <a:pt x="98296" y="3264"/>
                    <a:pt x="98073" y="3502"/>
                    <a:pt x="97780" y="3502"/>
                  </a:cubicBezTo>
                  <a:lnTo>
                    <a:pt x="94530" y="3502"/>
                  </a:lnTo>
                  <a:cubicBezTo>
                    <a:pt x="94237" y="3502"/>
                    <a:pt x="93986" y="3264"/>
                    <a:pt x="93986" y="2971"/>
                  </a:cubicBezTo>
                  <a:cubicBezTo>
                    <a:pt x="93986" y="2665"/>
                    <a:pt x="94237" y="2427"/>
                    <a:pt x="94530" y="2427"/>
                  </a:cubicBezTo>
                  <a:close/>
                  <a:moveTo>
                    <a:pt x="104978" y="2427"/>
                  </a:moveTo>
                  <a:cubicBezTo>
                    <a:pt x="105270" y="2427"/>
                    <a:pt x="105521" y="2665"/>
                    <a:pt x="105521" y="2971"/>
                  </a:cubicBezTo>
                  <a:cubicBezTo>
                    <a:pt x="105521" y="3264"/>
                    <a:pt x="105270" y="3502"/>
                    <a:pt x="104978" y="3502"/>
                  </a:cubicBezTo>
                  <a:lnTo>
                    <a:pt x="101755" y="3502"/>
                  </a:lnTo>
                  <a:cubicBezTo>
                    <a:pt x="101449" y="3502"/>
                    <a:pt x="101211" y="3264"/>
                    <a:pt x="101211" y="2971"/>
                  </a:cubicBezTo>
                  <a:cubicBezTo>
                    <a:pt x="101211" y="2665"/>
                    <a:pt x="101449" y="2427"/>
                    <a:pt x="101755" y="2427"/>
                  </a:cubicBezTo>
                  <a:close/>
                  <a:moveTo>
                    <a:pt x="111743" y="2427"/>
                  </a:moveTo>
                  <a:cubicBezTo>
                    <a:pt x="112035" y="2427"/>
                    <a:pt x="112287" y="2665"/>
                    <a:pt x="112287" y="2971"/>
                  </a:cubicBezTo>
                  <a:cubicBezTo>
                    <a:pt x="112287" y="3264"/>
                    <a:pt x="112035" y="3502"/>
                    <a:pt x="111743" y="3502"/>
                  </a:cubicBezTo>
                  <a:lnTo>
                    <a:pt x="108520" y="3502"/>
                  </a:lnTo>
                  <a:cubicBezTo>
                    <a:pt x="108214" y="3502"/>
                    <a:pt x="107976" y="3264"/>
                    <a:pt x="107976" y="2971"/>
                  </a:cubicBezTo>
                  <a:cubicBezTo>
                    <a:pt x="107976" y="2665"/>
                    <a:pt x="108214" y="2427"/>
                    <a:pt x="108520" y="2427"/>
                  </a:cubicBezTo>
                  <a:close/>
                  <a:moveTo>
                    <a:pt x="0" y="0"/>
                  </a:moveTo>
                  <a:lnTo>
                    <a:pt x="0" y="34956"/>
                  </a:lnTo>
                  <a:lnTo>
                    <a:pt x="116067" y="34956"/>
                  </a:lnTo>
                  <a:lnTo>
                    <a:pt x="116067" y="0"/>
                  </a:lnTo>
                  <a:close/>
                </a:path>
              </a:pathLst>
            </a:custGeom>
            <a:solidFill>
              <a:srgbClr val="E1CA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8"/>
            <p:cNvSpPr/>
            <p:nvPr/>
          </p:nvSpPr>
          <p:spPr>
            <a:xfrm>
              <a:off x="4049009" y="3739868"/>
              <a:ext cx="517525" cy="427325"/>
            </a:xfrm>
            <a:custGeom>
              <a:avLst/>
              <a:gdLst/>
              <a:ahLst/>
              <a:cxnLst/>
              <a:rect l="l" t="t" r="r" b="b"/>
              <a:pathLst>
                <a:path w="20701" h="17093" extrusionOk="0">
                  <a:moveTo>
                    <a:pt x="16514" y="1038"/>
                  </a:moveTo>
                  <a:cubicBezTo>
                    <a:pt x="16473" y="1058"/>
                    <a:pt x="16435" y="1077"/>
                    <a:pt x="16399" y="1095"/>
                  </a:cubicBezTo>
                  <a:lnTo>
                    <a:pt x="16399" y="1095"/>
                  </a:lnTo>
                  <a:cubicBezTo>
                    <a:pt x="16435" y="1077"/>
                    <a:pt x="16474" y="1058"/>
                    <a:pt x="16514" y="1038"/>
                  </a:cubicBezTo>
                  <a:close/>
                  <a:moveTo>
                    <a:pt x="16320" y="884"/>
                  </a:moveTo>
                  <a:lnTo>
                    <a:pt x="16320" y="884"/>
                  </a:lnTo>
                  <a:cubicBezTo>
                    <a:pt x="16217" y="971"/>
                    <a:pt x="16131" y="1044"/>
                    <a:pt x="16062" y="1104"/>
                  </a:cubicBezTo>
                  <a:lnTo>
                    <a:pt x="16062" y="1104"/>
                  </a:lnTo>
                  <a:cubicBezTo>
                    <a:pt x="16134" y="1044"/>
                    <a:pt x="16220" y="970"/>
                    <a:pt x="16320" y="884"/>
                  </a:cubicBezTo>
                  <a:close/>
                  <a:moveTo>
                    <a:pt x="16153" y="703"/>
                  </a:moveTo>
                  <a:lnTo>
                    <a:pt x="16153" y="703"/>
                  </a:lnTo>
                  <a:cubicBezTo>
                    <a:pt x="16018" y="898"/>
                    <a:pt x="15918" y="1044"/>
                    <a:pt x="15856" y="1143"/>
                  </a:cubicBezTo>
                  <a:lnTo>
                    <a:pt x="15856" y="1143"/>
                  </a:lnTo>
                  <a:cubicBezTo>
                    <a:pt x="15920" y="1050"/>
                    <a:pt x="16017" y="903"/>
                    <a:pt x="16153" y="703"/>
                  </a:cubicBezTo>
                  <a:close/>
                  <a:moveTo>
                    <a:pt x="15803" y="974"/>
                  </a:moveTo>
                  <a:cubicBezTo>
                    <a:pt x="15808" y="1035"/>
                    <a:pt x="15811" y="1074"/>
                    <a:pt x="15812" y="1091"/>
                  </a:cubicBezTo>
                  <a:lnTo>
                    <a:pt x="15812" y="1091"/>
                  </a:lnTo>
                  <a:cubicBezTo>
                    <a:pt x="15797" y="1131"/>
                    <a:pt x="15785" y="1164"/>
                    <a:pt x="15776" y="1190"/>
                  </a:cubicBezTo>
                  <a:lnTo>
                    <a:pt x="15776" y="1190"/>
                  </a:lnTo>
                  <a:cubicBezTo>
                    <a:pt x="15775" y="1170"/>
                    <a:pt x="15785" y="1098"/>
                    <a:pt x="15803" y="974"/>
                  </a:cubicBezTo>
                  <a:close/>
                  <a:moveTo>
                    <a:pt x="16711" y="1191"/>
                  </a:moveTo>
                  <a:cubicBezTo>
                    <a:pt x="16418" y="1250"/>
                    <a:pt x="16281" y="1270"/>
                    <a:pt x="16255" y="1285"/>
                  </a:cubicBezTo>
                  <a:lnTo>
                    <a:pt x="16255" y="1285"/>
                  </a:lnTo>
                  <a:cubicBezTo>
                    <a:pt x="16373" y="1260"/>
                    <a:pt x="16525" y="1228"/>
                    <a:pt x="16711" y="1191"/>
                  </a:cubicBezTo>
                  <a:close/>
                  <a:moveTo>
                    <a:pt x="16832" y="1325"/>
                  </a:moveTo>
                  <a:cubicBezTo>
                    <a:pt x="16855" y="1327"/>
                    <a:pt x="16880" y="1328"/>
                    <a:pt x="16906" y="1330"/>
                  </a:cubicBezTo>
                  <a:cubicBezTo>
                    <a:pt x="16880" y="1328"/>
                    <a:pt x="16855" y="1326"/>
                    <a:pt x="16832" y="1325"/>
                  </a:cubicBezTo>
                  <a:close/>
                  <a:moveTo>
                    <a:pt x="16403" y="1293"/>
                  </a:moveTo>
                  <a:cubicBezTo>
                    <a:pt x="16346" y="1293"/>
                    <a:pt x="16421" y="1313"/>
                    <a:pt x="16575" y="1363"/>
                  </a:cubicBezTo>
                  <a:lnTo>
                    <a:pt x="16575" y="1363"/>
                  </a:lnTo>
                  <a:cubicBezTo>
                    <a:pt x="16585" y="1337"/>
                    <a:pt x="16635" y="1322"/>
                    <a:pt x="16742" y="1322"/>
                  </a:cubicBezTo>
                  <a:cubicBezTo>
                    <a:pt x="16768" y="1322"/>
                    <a:pt x="16798" y="1323"/>
                    <a:pt x="16832" y="1325"/>
                  </a:cubicBezTo>
                  <a:lnTo>
                    <a:pt x="16832" y="1325"/>
                  </a:lnTo>
                  <a:cubicBezTo>
                    <a:pt x="16583" y="1306"/>
                    <a:pt x="16450" y="1293"/>
                    <a:pt x="16403" y="1293"/>
                  </a:cubicBezTo>
                  <a:close/>
                  <a:moveTo>
                    <a:pt x="16575" y="1363"/>
                  </a:moveTo>
                  <a:cubicBezTo>
                    <a:pt x="16574" y="1365"/>
                    <a:pt x="16573" y="1367"/>
                    <a:pt x="16573" y="1370"/>
                  </a:cubicBezTo>
                  <a:lnTo>
                    <a:pt x="16573" y="1370"/>
                  </a:lnTo>
                  <a:cubicBezTo>
                    <a:pt x="16611" y="1380"/>
                    <a:pt x="16652" y="1391"/>
                    <a:pt x="16695" y="1404"/>
                  </a:cubicBezTo>
                  <a:lnTo>
                    <a:pt x="16695" y="1404"/>
                  </a:lnTo>
                  <a:cubicBezTo>
                    <a:pt x="16651" y="1389"/>
                    <a:pt x="16611" y="1375"/>
                    <a:pt x="16575" y="1363"/>
                  </a:cubicBezTo>
                  <a:close/>
                  <a:moveTo>
                    <a:pt x="16793" y="1436"/>
                  </a:moveTo>
                  <a:lnTo>
                    <a:pt x="16793" y="1436"/>
                  </a:lnTo>
                  <a:cubicBezTo>
                    <a:pt x="16793" y="1436"/>
                    <a:pt x="16793" y="1437"/>
                    <a:pt x="16793" y="1437"/>
                  </a:cubicBezTo>
                  <a:lnTo>
                    <a:pt x="16793" y="1437"/>
                  </a:lnTo>
                  <a:cubicBezTo>
                    <a:pt x="16793" y="1437"/>
                    <a:pt x="16793" y="1437"/>
                    <a:pt x="16793" y="1437"/>
                  </a:cubicBezTo>
                  <a:lnTo>
                    <a:pt x="16793" y="1437"/>
                  </a:lnTo>
                  <a:cubicBezTo>
                    <a:pt x="16793" y="1437"/>
                    <a:pt x="16793" y="1436"/>
                    <a:pt x="16793" y="1436"/>
                  </a:cubicBezTo>
                  <a:close/>
                  <a:moveTo>
                    <a:pt x="16695" y="1404"/>
                  </a:moveTo>
                  <a:lnTo>
                    <a:pt x="16695" y="1404"/>
                  </a:lnTo>
                  <a:cubicBezTo>
                    <a:pt x="16725" y="1415"/>
                    <a:pt x="16757" y="1427"/>
                    <a:pt x="16790" y="1439"/>
                  </a:cubicBezTo>
                  <a:lnTo>
                    <a:pt x="16790" y="1439"/>
                  </a:lnTo>
                  <a:cubicBezTo>
                    <a:pt x="16791" y="1438"/>
                    <a:pt x="16792" y="1437"/>
                    <a:pt x="16793" y="1437"/>
                  </a:cubicBezTo>
                  <a:lnTo>
                    <a:pt x="16793" y="1437"/>
                  </a:lnTo>
                  <a:cubicBezTo>
                    <a:pt x="16759" y="1425"/>
                    <a:pt x="16726" y="1414"/>
                    <a:pt x="16695" y="1404"/>
                  </a:cubicBezTo>
                  <a:close/>
                  <a:moveTo>
                    <a:pt x="16852" y="1414"/>
                  </a:moveTo>
                  <a:cubicBezTo>
                    <a:pt x="16819" y="1414"/>
                    <a:pt x="16800" y="1422"/>
                    <a:pt x="16793" y="1436"/>
                  </a:cubicBezTo>
                  <a:lnTo>
                    <a:pt x="16793" y="1436"/>
                  </a:lnTo>
                  <a:cubicBezTo>
                    <a:pt x="16806" y="1425"/>
                    <a:pt x="16828" y="1418"/>
                    <a:pt x="16861" y="1418"/>
                  </a:cubicBezTo>
                  <a:cubicBezTo>
                    <a:pt x="16912" y="1418"/>
                    <a:pt x="16990" y="1434"/>
                    <a:pt x="17102" y="1470"/>
                  </a:cubicBezTo>
                  <a:cubicBezTo>
                    <a:pt x="16981" y="1431"/>
                    <a:pt x="16901" y="1414"/>
                    <a:pt x="16852" y="1414"/>
                  </a:cubicBezTo>
                  <a:close/>
                  <a:moveTo>
                    <a:pt x="16793" y="1437"/>
                  </a:moveTo>
                  <a:lnTo>
                    <a:pt x="16793" y="1437"/>
                  </a:lnTo>
                  <a:cubicBezTo>
                    <a:pt x="16792" y="1438"/>
                    <a:pt x="16792" y="1439"/>
                    <a:pt x="16792" y="1440"/>
                  </a:cubicBezTo>
                  <a:lnTo>
                    <a:pt x="16792" y="1440"/>
                  </a:lnTo>
                  <a:cubicBezTo>
                    <a:pt x="16901" y="1481"/>
                    <a:pt x="17026" y="1532"/>
                    <a:pt x="17157" y="1595"/>
                  </a:cubicBezTo>
                  <a:cubicBezTo>
                    <a:pt x="17029" y="1527"/>
                    <a:pt x="16905" y="1476"/>
                    <a:pt x="16793" y="1437"/>
                  </a:cubicBezTo>
                  <a:close/>
                  <a:moveTo>
                    <a:pt x="16790" y="1439"/>
                  </a:moveTo>
                  <a:cubicBezTo>
                    <a:pt x="16764" y="1467"/>
                    <a:pt x="16782" y="1520"/>
                    <a:pt x="16823" y="1586"/>
                  </a:cubicBezTo>
                  <a:lnTo>
                    <a:pt x="16823" y="1586"/>
                  </a:lnTo>
                  <a:cubicBezTo>
                    <a:pt x="16864" y="1610"/>
                    <a:pt x="16907" y="1635"/>
                    <a:pt x="16952" y="1660"/>
                  </a:cubicBezTo>
                  <a:lnTo>
                    <a:pt x="16952" y="1660"/>
                  </a:lnTo>
                  <a:cubicBezTo>
                    <a:pt x="16851" y="1566"/>
                    <a:pt x="16778" y="1481"/>
                    <a:pt x="16792" y="1440"/>
                  </a:cubicBezTo>
                  <a:lnTo>
                    <a:pt x="16792" y="1440"/>
                  </a:lnTo>
                  <a:cubicBezTo>
                    <a:pt x="16791" y="1440"/>
                    <a:pt x="16791" y="1439"/>
                    <a:pt x="16790" y="1439"/>
                  </a:cubicBezTo>
                  <a:close/>
                  <a:moveTo>
                    <a:pt x="17259" y="1705"/>
                  </a:moveTo>
                  <a:cubicBezTo>
                    <a:pt x="17225" y="1705"/>
                    <a:pt x="17199" y="1711"/>
                    <a:pt x="17178" y="1722"/>
                  </a:cubicBezTo>
                  <a:lnTo>
                    <a:pt x="17178" y="1722"/>
                  </a:lnTo>
                  <a:cubicBezTo>
                    <a:pt x="17201" y="1712"/>
                    <a:pt x="17231" y="1706"/>
                    <a:pt x="17268" y="1706"/>
                  </a:cubicBezTo>
                  <a:cubicBezTo>
                    <a:pt x="17277" y="1706"/>
                    <a:pt x="17287" y="1706"/>
                    <a:pt x="17297" y="1707"/>
                  </a:cubicBezTo>
                  <a:cubicBezTo>
                    <a:pt x="17283" y="1705"/>
                    <a:pt x="17271" y="1705"/>
                    <a:pt x="17259" y="1705"/>
                  </a:cubicBezTo>
                  <a:close/>
                  <a:moveTo>
                    <a:pt x="17436" y="1735"/>
                  </a:moveTo>
                  <a:cubicBezTo>
                    <a:pt x="17386" y="1775"/>
                    <a:pt x="17354" y="1825"/>
                    <a:pt x="17333" y="1880"/>
                  </a:cubicBezTo>
                  <a:lnTo>
                    <a:pt x="17333" y="1880"/>
                  </a:lnTo>
                  <a:cubicBezTo>
                    <a:pt x="17334" y="1881"/>
                    <a:pt x="17334" y="1881"/>
                    <a:pt x="17335" y="1881"/>
                  </a:cubicBezTo>
                  <a:lnTo>
                    <a:pt x="17335" y="1881"/>
                  </a:lnTo>
                  <a:cubicBezTo>
                    <a:pt x="17354" y="1826"/>
                    <a:pt x="17386" y="1775"/>
                    <a:pt x="17436" y="1735"/>
                  </a:cubicBezTo>
                  <a:close/>
                  <a:moveTo>
                    <a:pt x="17562" y="1749"/>
                  </a:moveTo>
                  <a:cubicBezTo>
                    <a:pt x="17524" y="1867"/>
                    <a:pt x="17491" y="1971"/>
                    <a:pt x="17463" y="2059"/>
                  </a:cubicBezTo>
                  <a:lnTo>
                    <a:pt x="17463" y="2059"/>
                  </a:lnTo>
                  <a:cubicBezTo>
                    <a:pt x="17493" y="1970"/>
                    <a:pt x="17526" y="1866"/>
                    <a:pt x="17562" y="1749"/>
                  </a:cubicBezTo>
                  <a:close/>
                  <a:moveTo>
                    <a:pt x="17124" y="1811"/>
                  </a:moveTo>
                  <a:lnTo>
                    <a:pt x="17124" y="1811"/>
                  </a:lnTo>
                  <a:cubicBezTo>
                    <a:pt x="17127" y="1814"/>
                    <a:pt x="17131" y="1817"/>
                    <a:pt x="17134" y="1819"/>
                  </a:cubicBezTo>
                  <a:lnTo>
                    <a:pt x="17134" y="1819"/>
                  </a:lnTo>
                  <a:cubicBezTo>
                    <a:pt x="17152" y="1897"/>
                    <a:pt x="17190" y="1986"/>
                    <a:pt x="17224" y="2066"/>
                  </a:cubicBezTo>
                  <a:lnTo>
                    <a:pt x="17224" y="2066"/>
                  </a:lnTo>
                  <a:cubicBezTo>
                    <a:pt x="17201" y="2038"/>
                    <a:pt x="17174" y="2007"/>
                    <a:pt x="17145" y="1974"/>
                  </a:cubicBezTo>
                  <a:lnTo>
                    <a:pt x="17145" y="1974"/>
                  </a:lnTo>
                  <a:cubicBezTo>
                    <a:pt x="17128" y="1914"/>
                    <a:pt x="17118" y="1857"/>
                    <a:pt x="17124" y="1811"/>
                  </a:cubicBezTo>
                  <a:close/>
                  <a:moveTo>
                    <a:pt x="18258" y="2070"/>
                  </a:moveTo>
                  <a:lnTo>
                    <a:pt x="18258" y="2070"/>
                  </a:lnTo>
                  <a:cubicBezTo>
                    <a:pt x="18253" y="2073"/>
                    <a:pt x="18249" y="2076"/>
                    <a:pt x="18244" y="2079"/>
                  </a:cubicBezTo>
                  <a:lnTo>
                    <a:pt x="18244" y="2079"/>
                  </a:lnTo>
                  <a:cubicBezTo>
                    <a:pt x="18233" y="2078"/>
                    <a:pt x="18225" y="2077"/>
                    <a:pt x="18218" y="2077"/>
                  </a:cubicBezTo>
                  <a:cubicBezTo>
                    <a:pt x="18197" y="2077"/>
                    <a:pt x="18199" y="2082"/>
                    <a:pt x="18222" y="2091"/>
                  </a:cubicBezTo>
                  <a:lnTo>
                    <a:pt x="18222" y="2091"/>
                  </a:lnTo>
                  <a:cubicBezTo>
                    <a:pt x="18229" y="2087"/>
                    <a:pt x="18236" y="2083"/>
                    <a:pt x="18244" y="2079"/>
                  </a:cubicBezTo>
                  <a:lnTo>
                    <a:pt x="18244" y="2079"/>
                  </a:lnTo>
                  <a:cubicBezTo>
                    <a:pt x="18244" y="2079"/>
                    <a:pt x="18244" y="2079"/>
                    <a:pt x="18244" y="2079"/>
                  </a:cubicBezTo>
                  <a:lnTo>
                    <a:pt x="18244" y="2079"/>
                  </a:lnTo>
                  <a:cubicBezTo>
                    <a:pt x="18249" y="2076"/>
                    <a:pt x="18253" y="2073"/>
                    <a:pt x="18258" y="2070"/>
                  </a:cubicBezTo>
                  <a:close/>
                  <a:moveTo>
                    <a:pt x="18557" y="2111"/>
                  </a:moveTo>
                  <a:cubicBezTo>
                    <a:pt x="18551" y="2111"/>
                    <a:pt x="18545" y="2112"/>
                    <a:pt x="18539" y="2113"/>
                  </a:cubicBezTo>
                  <a:lnTo>
                    <a:pt x="18539" y="2113"/>
                  </a:lnTo>
                  <a:cubicBezTo>
                    <a:pt x="18555" y="2116"/>
                    <a:pt x="18572" y="2119"/>
                    <a:pt x="18590" y="2122"/>
                  </a:cubicBezTo>
                  <a:lnTo>
                    <a:pt x="18590" y="2122"/>
                  </a:lnTo>
                  <a:cubicBezTo>
                    <a:pt x="18578" y="2118"/>
                    <a:pt x="18567" y="2114"/>
                    <a:pt x="18557" y="2111"/>
                  </a:cubicBezTo>
                  <a:close/>
                  <a:moveTo>
                    <a:pt x="18314" y="2122"/>
                  </a:moveTo>
                  <a:cubicBezTo>
                    <a:pt x="18317" y="2123"/>
                    <a:pt x="18320" y="2124"/>
                    <a:pt x="18322" y="2125"/>
                  </a:cubicBezTo>
                  <a:lnTo>
                    <a:pt x="18322" y="2125"/>
                  </a:lnTo>
                  <a:cubicBezTo>
                    <a:pt x="18328" y="2124"/>
                    <a:pt x="18334" y="2124"/>
                    <a:pt x="18340" y="2124"/>
                  </a:cubicBezTo>
                  <a:lnTo>
                    <a:pt x="18340" y="2124"/>
                  </a:lnTo>
                  <a:cubicBezTo>
                    <a:pt x="18336" y="2125"/>
                    <a:pt x="18333" y="2126"/>
                    <a:pt x="18330" y="2127"/>
                  </a:cubicBezTo>
                  <a:lnTo>
                    <a:pt x="18330" y="2127"/>
                  </a:lnTo>
                  <a:cubicBezTo>
                    <a:pt x="18327" y="2126"/>
                    <a:pt x="18325" y="2125"/>
                    <a:pt x="18322" y="2125"/>
                  </a:cubicBezTo>
                  <a:lnTo>
                    <a:pt x="18322" y="2125"/>
                  </a:lnTo>
                  <a:cubicBezTo>
                    <a:pt x="18317" y="2125"/>
                    <a:pt x="18312" y="2125"/>
                    <a:pt x="18307" y="2125"/>
                  </a:cubicBezTo>
                  <a:lnTo>
                    <a:pt x="18307" y="2125"/>
                  </a:lnTo>
                  <a:cubicBezTo>
                    <a:pt x="18309" y="2124"/>
                    <a:pt x="18312" y="2123"/>
                    <a:pt x="18314" y="2122"/>
                  </a:cubicBezTo>
                  <a:close/>
                  <a:moveTo>
                    <a:pt x="18345" y="2090"/>
                  </a:moveTo>
                  <a:cubicBezTo>
                    <a:pt x="18367" y="2093"/>
                    <a:pt x="18392" y="2097"/>
                    <a:pt x="18420" y="2101"/>
                  </a:cubicBezTo>
                  <a:lnTo>
                    <a:pt x="18420" y="2101"/>
                  </a:lnTo>
                  <a:cubicBezTo>
                    <a:pt x="18412" y="2103"/>
                    <a:pt x="18405" y="2105"/>
                    <a:pt x="18398" y="2107"/>
                  </a:cubicBezTo>
                  <a:lnTo>
                    <a:pt x="18398" y="2107"/>
                  </a:lnTo>
                  <a:cubicBezTo>
                    <a:pt x="18388" y="2104"/>
                    <a:pt x="18378" y="2101"/>
                    <a:pt x="18370" y="2098"/>
                  </a:cubicBezTo>
                  <a:lnTo>
                    <a:pt x="18370" y="2098"/>
                  </a:lnTo>
                  <a:cubicBezTo>
                    <a:pt x="18351" y="2106"/>
                    <a:pt x="18332" y="2114"/>
                    <a:pt x="18314" y="2122"/>
                  </a:cubicBezTo>
                  <a:lnTo>
                    <a:pt x="18314" y="2122"/>
                  </a:lnTo>
                  <a:cubicBezTo>
                    <a:pt x="18314" y="2122"/>
                    <a:pt x="18314" y="2122"/>
                    <a:pt x="18314" y="2122"/>
                  </a:cubicBezTo>
                  <a:lnTo>
                    <a:pt x="18314" y="2122"/>
                  </a:lnTo>
                  <a:cubicBezTo>
                    <a:pt x="18312" y="2123"/>
                    <a:pt x="18309" y="2124"/>
                    <a:pt x="18307" y="2125"/>
                  </a:cubicBezTo>
                  <a:lnTo>
                    <a:pt x="18307" y="2125"/>
                  </a:lnTo>
                  <a:cubicBezTo>
                    <a:pt x="18237" y="2128"/>
                    <a:pt x="18187" y="2129"/>
                    <a:pt x="18156" y="2130"/>
                  </a:cubicBezTo>
                  <a:lnTo>
                    <a:pt x="18156" y="2130"/>
                  </a:lnTo>
                  <a:cubicBezTo>
                    <a:pt x="18177" y="2117"/>
                    <a:pt x="18199" y="2104"/>
                    <a:pt x="18222" y="2091"/>
                  </a:cubicBezTo>
                  <a:lnTo>
                    <a:pt x="18222" y="2091"/>
                  </a:lnTo>
                  <a:cubicBezTo>
                    <a:pt x="18240" y="2099"/>
                    <a:pt x="18270" y="2109"/>
                    <a:pt x="18314" y="2122"/>
                  </a:cubicBezTo>
                  <a:lnTo>
                    <a:pt x="18314" y="2122"/>
                  </a:lnTo>
                  <a:cubicBezTo>
                    <a:pt x="18332" y="2114"/>
                    <a:pt x="18351" y="2106"/>
                    <a:pt x="18370" y="2098"/>
                  </a:cubicBezTo>
                  <a:lnTo>
                    <a:pt x="18370" y="2098"/>
                  </a:lnTo>
                  <a:cubicBezTo>
                    <a:pt x="18370" y="2098"/>
                    <a:pt x="18370" y="2098"/>
                    <a:pt x="18370" y="2098"/>
                  </a:cubicBezTo>
                  <a:lnTo>
                    <a:pt x="18370" y="2098"/>
                  </a:lnTo>
                  <a:cubicBezTo>
                    <a:pt x="18370" y="2098"/>
                    <a:pt x="18370" y="2098"/>
                    <a:pt x="18370" y="2098"/>
                  </a:cubicBezTo>
                  <a:lnTo>
                    <a:pt x="18370" y="2098"/>
                  </a:lnTo>
                  <a:cubicBezTo>
                    <a:pt x="18370" y="2098"/>
                    <a:pt x="18370" y="2098"/>
                    <a:pt x="18370" y="2098"/>
                  </a:cubicBezTo>
                  <a:lnTo>
                    <a:pt x="18370" y="2098"/>
                  </a:lnTo>
                  <a:cubicBezTo>
                    <a:pt x="18361" y="2095"/>
                    <a:pt x="18353" y="2093"/>
                    <a:pt x="18345" y="2090"/>
                  </a:cubicBezTo>
                  <a:close/>
                  <a:moveTo>
                    <a:pt x="18420" y="2101"/>
                  </a:moveTo>
                  <a:cubicBezTo>
                    <a:pt x="18446" y="2105"/>
                    <a:pt x="18475" y="2109"/>
                    <a:pt x="18506" y="2113"/>
                  </a:cubicBezTo>
                  <a:lnTo>
                    <a:pt x="18506" y="2113"/>
                  </a:lnTo>
                  <a:cubicBezTo>
                    <a:pt x="18480" y="2115"/>
                    <a:pt x="18456" y="2117"/>
                    <a:pt x="18433" y="2118"/>
                  </a:cubicBezTo>
                  <a:lnTo>
                    <a:pt x="18433" y="2118"/>
                  </a:lnTo>
                  <a:cubicBezTo>
                    <a:pt x="18421" y="2114"/>
                    <a:pt x="18409" y="2111"/>
                    <a:pt x="18398" y="2107"/>
                  </a:cubicBezTo>
                  <a:lnTo>
                    <a:pt x="18398" y="2107"/>
                  </a:lnTo>
                  <a:cubicBezTo>
                    <a:pt x="18380" y="2113"/>
                    <a:pt x="18361" y="2118"/>
                    <a:pt x="18344" y="2123"/>
                  </a:cubicBezTo>
                  <a:lnTo>
                    <a:pt x="18344" y="2123"/>
                  </a:lnTo>
                  <a:cubicBezTo>
                    <a:pt x="18353" y="2123"/>
                    <a:pt x="18362" y="2123"/>
                    <a:pt x="18372" y="2122"/>
                  </a:cubicBezTo>
                  <a:lnTo>
                    <a:pt x="18372" y="2122"/>
                  </a:lnTo>
                  <a:cubicBezTo>
                    <a:pt x="18363" y="2125"/>
                    <a:pt x="18355" y="2129"/>
                    <a:pt x="18347" y="2132"/>
                  </a:cubicBezTo>
                  <a:lnTo>
                    <a:pt x="18347" y="2132"/>
                  </a:lnTo>
                  <a:cubicBezTo>
                    <a:pt x="18342" y="2130"/>
                    <a:pt x="18336" y="2129"/>
                    <a:pt x="18331" y="2127"/>
                  </a:cubicBezTo>
                  <a:lnTo>
                    <a:pt x="18331" y="2127"/>
                  </a:lnTo>
                  <a:cubicBezTo>
                    <a:pt x="18335" y="2126"/>
                    <a:pt x="18340" y="2125"/>
                    <a:pt x="18344" y="2123"/>
                  </a:cubicBezTo>
                  <a:lnTo>
                    <a:pt x="18344" y="2123"/>
                  </a:lnTo>
                  <a:cubicBezTo>
                    <a:pt x="18342" y="2124"/>
                    <a:pt x="18341" y="2124"/>
                    <a:pt x="18340" y="2124"/>
                  </a:cubicBezTo>
                  <a:lnTo>
                    <a:pt x="18340" y="2124"/>
                  </a:lnTo>
                  <a:cubicBezTo>
                    <a:pt x="18358" y="2118"/>
                    <a:pt x="18378" y="2113"/>
                    <a:pt x="18398" y="2107"/>
                  </a:cubicBezTo>
                  <a:lnTo>
                    <a:pt x="18398" y="2107"/>
                  </a:lnTo>
                  <a:cubicBezTo>
                    <a:pt x="18398" y="2107"/>
                    <a:pt x="18398" y="2107"/>
                    <a:pt x="18398" y="2107"/>
                  </a:cubicBezTo>
                  <a:lnTo>
                    <a:pt x="18398" y="2107"/>
                  </a:lnTo>
                  <a:cubicBezTo>
                    <a:pt x="18406" y="2105"/>
                    <a:pt x="18413" y="2103"/>
                    <a:pt x="18420" y="2101"/>
                  </a:cubicBezTo>
                  <a:close/>
                  <a:moveTo>
                    <a:pt x="18279" y="2141"/>
                  </a:moveTo>
                  <a:lnTo>
                    <a:pt x="18279" y="2141"/>
                  </a:lnTo>
                  <a:cubicBezTo>
                    <a:pt x="18271" y="2143"/>
                    <a:pt x="18263" y="2145"/>
                    <a:pt x="18256" y="2148"/>
                  </a:cubicBezTo>
                  <a:lnTo>
                    <a:pt x="18256" y="2148"/>
                  </a:lnTo>
                  <a:cubicBezTo>
                    <a:pt x="18260" y="2146"/>
                    <a:pt x="18263" y="2144"/>
                    <a:pt x="18267" y="2143"/>
                  </a:cubicBezTo>
                  <a:lnTo>
                    <a:pt x="18267" y="2143"/>
                  </a:lnTo>
                  <a:cubicBezTo>
                    <a:pt x="18271" y="2142"/>
                    <a:pt x="18275" y="2142"/>
                    <a:pt x="18279" y="2141"/>
                  </a:cubicBezTo>
                  <a:close/>
                  <a:moveTo>
                    <a:pt x="18342" y="2134"/>
                  </a:moveTo>
                  <a:cubicBezTo>
                    <a:pt x="18323" y="2141"/>
                    <a:pt x="18305" y="2148"/>
                    <a:pt x="18287" y="2155"/>
                  </a:cubicBezTo>
                  <a:lnTo>
                    <a:pt x="18287" y="2155"/>
                  </a:lnTo>
                  <a:cubicBezTo>
                    <a:pt x="18275" y="2153"/>
                    <a:pt x="18264" y="2152"/>
                    <a:pt x="18254" y="2150"/>
                  </a:cubicBezTo>
                  <a:lnTo>
                    <a:pt x="18254" y="2150"/>
                  </a:lnTo>
                  <a:cubicBezTo>
                    <a:pt x="18250" y="2151"/>
                    <a:pt x="18245" y="2153"/>
                    <a:pt x="18241" y="2154"/>
                  </a:cubicBezTo>
                  <a:lnTo>
                    <a:pt x="18241" y="2154"/>
                  </a:lnTo>
                  <a:cubicBezTo>
                    <a:pt x="18244" y="2153"/>
                    <a:pt x="18248" y="2151"/>
                    <a:pt x="18251" y="2150"/>
                  </a:cubicBezTo>
                  <a:lnTo>
                    <a:pt x="18251" y="2150"/>
                  </a:lnTo>
                  <a:cubicBezTo>
                    <a:pt x="18252" y="2150"/>
                    <a:pt x="18253" y="2150"/>
                    <a:pt x="18254" y="2150"/>
                  </a:cubicBezTo>
                  <a:lnTo>
                    <a:pt x="18254" y="2150"/>
                  </a:lnTo>
                  <a:cubicBezTo>
                    <a:pt x="18265" y="2147"/>
                    <a:pt x="18277" y="2143"/>
                    <a:pt x="18288" y="2140"/>
                  </a:cubicBezTo>
                  <a:lnTo>
                    <a:pt x="18288" y="2140"/>
                  </a:lnTo>
                  <a:cubicBezTo>
                    <a:pt x="18305" y="2138"/>
                    <a:pt x="18323" y="2136"/>
                    <a:pt x="18342" y="2134"/>
                  </a:cubicBezTo>
                  <a:close/>
                  <a:moveTo>
                    <a:pt x="18085" y="2170"/>
                  </a:moveTo>
                  <a:cubicBezTo>
                    <a:pt x="18051" y="2178"/>
                    <a:pt x="18040" y="2184"/>
                    <a:pt x="18050" y="2190"/>
                  </a:cubicBezTo>
                  <a:lnTo>
                    <a:pt x="18050" y="2190"/>
                  </a:lnTo>
                  <a:cubicBezTo>
                    <a:pt x="18062" y="2184"/>
                    <a:pt x="18073" y="2177"/>
                    <a:pt x="18085" y="2170"/>
                  </a:cubicBezTo>
                  <a:close/>
                  <a:moveTo>
                    <a:pt x="18504" y="2194"/>
                  </a:moveTo>
                  <a:lnTo>
                    <a:pt x="18504" y="2194"/>
                  </a:lnTo>
                  <a:cubicBezTo>
                    <a:pt x="18455" y="2202"/>
                    <a:pt x="18408" y="2209"/>
                    <a:pt x="18365" y="2215"/>
                  </a:cubicBezTo>
                  <a:lnTo>
                    <a:pt x="18365" y="2215"/>
                  </a:lnTo>
                  <a:cubicBezTo>
                    <a:pt x="18356" y="2215"/>
                    <a:pt x="18347" y="2215"/>
                    <a:pt x="18338" y="2214"/>
                  </a:cubicBezTo>
                  <a:lnTo>
                    <a:pt x="18338" y="2214"/>
                  </a:lnTo>
                  <a:cubicBezTo>
                    <a:pt x="18305" y="2219"/>
                    <a:pt x="18274" y="2223"/>
                    <a:pt x="18245" y="2227"/>
                  </a:cubicBezTo>
                  <a:lnTo>
                    <a:pt x="18245" y="2227"/>
                  </a:lnTo>
                  <a:cubicBezTo>
                    <a:pt x="18263" y="2226"/>
                    <a:pt x="18283" y="2225"/>
                    <a:pt x="18303" y="2225"/>
                  </a:cubicBezTo>
                  <a:lnTo>
                    <a:pt x="18303" y="2225"/>
                  </a:lnTo>
                  <a:cubicBezTo>
                    <a:pt x="18323" y="2222"/>
                    <a:pt x="18344" y="2219"/>
                    <a:pt x="18365" y="2215"/>
                  </a:cubicBezTo>
                  <a:lnTo>
                    <a:pt x="18365" y="2215"/>
                  </a:lnTo>
                  <a:cubicBezTo>
                    <a:pt x="18441" y="2218"/>
                    <a:pt x="18530" y="2220"/>
                    <a:pt x="18634" y="2222"/>
                  </a:cubicBezTo>
                  <a:lnTo>
                    <a:pt x="18634" y="2222"/>
                  </a:lnTo>
                  <a:cubicBezTo>
                    <a:pt x="18587" y="2211"/>
                    <a:pt x="18544" y="2202"/>
                    <a:pt x="18504" y="2194"/>
                  </a:cubicBezTo>
                  <a:close/>
                  <a:moveTo>
                    <a:pt x="18245" y="2227"/>
                  </a:moveTo>
                  <a:cubicBezTo>
                    <a:pt x="18236" y="2227"/>
                    <a:pt x="18228" y="2227"/>
                    <a:pt x="18220" y="2227"/>
                  </a:cubicBezTo>
                  <a:lnTo>
                    <a:pt x="18220" y="2227"/>
                  </a:lnTo>
                  <a:cubicBezTo>
                    <a:pt x="18215" y="2229"/>
                    <a:pt x="18210" y="2230"/>
                    <a:pt x="18205" y="2232"/>
                  </a:cubicBezTo>
                  <a:lnTo>
                    <a:pt x="18205" y="2232"/>
                  </a:lnTo>
                  <a:cubicBezTo>
                    <a:pt x="18218" y="2230"/>
                    <a:pt x="18231" y="2228"/>
                    <a:pt x="18245" y="2227"/>
                  </a:cubicBezTo>
                  <a:close/>
                  <a:moveTo>
                    <a:pt x="18158" y="2206"/>
                  </a:moveTo>
                  <a:cubicBezTo>
                    <a:pt x="18133" y="2215"/>
                    <a:pt x="18110" y="2224"/>
                    <a:pt x="18089" y="2232"/>
                  </a:cubicBezTo>
                  <a:lnTo>
                    <a:pt x="18089" y="2232"/>
                  </a:lnTo>
                  <a:cubicBezTo>
                    <a:pt x="18090" y="2232"/>
                    <a:pt x="18091" y="2232"/>
                    <a:pt x="18092" y="2232"/>
                  </a:cubicBezTo>
                  <a:lnTo>
                    <a:pt x="18092" y="2232"/>
                  </a:lnTo>
                  <a:cubicBezTo>
                    <a:pt x="18114" y="2224"/>
                    <a:pt x="18136" y="2215"/>
                    <a:pt x="18160" y="2206"/>
                  </a:cubicBezTo>
                  <a:lnTo>
                    <a:pt x="18160" y="2206"/>
                  </a:lnTo>
                  <a:cubicBezTo>
                    <a:pt x="18159" y="2206"/>
                    <a:pt x="18158" y="2206"/>
                    <a:pt x="18158" y="2206"/>
                  </a:cubicBezTo>
                  <a:close/>
                  <a:moveTo>
                    <a:pt x="18182" y="2229"/>
                  </a:moveTo>
                  <a:lnTo>
                    <a:pt x="18182" y="2229"/>
                  </a:lnTo>
                  <a:cubicBezTo>
                    <a:pt x="18149" y="2230"/>
                    <a:pt x="18119" y="2231"/>
                    <a:pt x="18092" y="2232"/>
                  </a:cubicBezTo>
                  <a:lnTo>
                    <a:pt x="18092" y="2232"/>
                  </a:lnTo>
                  <a:cubicBezTo>
                    <a:pt x="18074" y="2239"/>
                    <a:pt x="18057" y="2246"/>
                    <a:pt x="18041" y="2253"/>
                  </a:cubicBezTo>
                  <a:lnTo>
                    <a:pt x="18041" y="2253"/>
                  </a:lnTo>
                  <a:cubicBezTo>
                    <a:pt x="18066" y="2250"/>
                    <a:pt x="18095" y="2246"/>
                    <a:pt x="18128" y="2242"/>
                  </a:cubicBezTo>
                  <a:lnTo>
                    <a:pt x="18128" y="2242"/>
                  </a:lnTo>
                  <a:cubicBezTo>
                    <a:pt x="18146" y="2238"/>
                    <a:pt x="18164" y="2233"/>
                    <a:pt x="18182" y="2229"/>
                  </a:cubicBezTo>
                  <a:close/>
                  <a:moveTo>
                    <a:pt x="18089" y="2232"/>
                  </a:moveTo>
                  <a:lnTo>
                    <a:pt x="18089" y="2232"/>
                  </a:lnTo>
                  <a:cubicBezTo>
                    <a:pt x="18078" y="2233"/>
                    <a:pt x="18068" y="2233"/>
                    <a:pt x="18059" y="2234"/>
                  </a:cubicBezTo>
                  <a:lnTo>
                    <a:pt x="18059" y="2234"/>
                  </a:lnTo>
                  <a:cubicBezTo>
                    <a:pt x="18041" y="2242"/>
                    <a:pt x="18023" y="2249"/>
                    <a:pt x="18006" y="2257"/>
                  </a:cubicBezTo>
                  <a:lnTo>
                    <a:pt x="18006" y="2257"/>
                  </a:lnTo>
                  <a:cubicBezTo>
                    <a:pt x="18015" y="2256"/>
                    <a:pt x="18024" y="2255"/>
                    <a:pt x="18034" y="2254"/>
                  </a:cubicBezTo>
                  <a:lnTo>
                    <a:pt x="18034" y="2254"/>
                  </a:lnTo>
                  <a:cubicBezTo>
                    <a:pt x="18051" y="2247"/>
                    <a:pt x="18069" y="2240"/>
                    <a:pt x="18089" y="2232"/>
                  </a:cubicBezTo>
                  <a:close/>
                  <a:moveTo>
                    <a:pt x="17968" y="2237"/>
                  </a:moveTo>
                  <a:cubicBezTo>
                    <a:pt x="17920" y="2254"/>
                    <a:pt x="17905" y="2262"/>
                    <a:pt x="17923" y="2263"/>
                  </a:cubicBezTo>
                  <a:lnTo>
                    <a:pt x="17923" y="2263"/>
                  </a:lnTo>
                  <a:cubicBezTo>
                    <a:pt x="17937" y="2255"/>
                    <a:pt x="17952" y="2246"/>
                    <a:pt x="17968" y="2237"/>
                  </a:cubicBezTo>
                  <a:close/>
                  <a:moveTo>
                    <a:pt x="18636" y="2222"/>
                  </a:moveTo>
                  <a:lnTo>
                    <a:pt x="18636" y="2222"/>
                  </a:lnTo>
                  <a:cubicBezTo>
                    <a:pt x="18647" y="2222"/>
                    <a:pt x="18659" y="2222"/>
                    <a:pt x="18670" y="2222"/>
                  </a:cubicBezTo>
                  <a:lnTo>
                    <a:pt x="18670" y="2222"/>
                  </a:lnTo>
                  <a:cubicBezTo>
                    <a:pt x="18670" y="2222"/>
                    <a:pt x="18670" y="2222"/>
                    <a:pt x="18670" y="2222"/>
                  </a:cubicBezTo>
                  <a:lnTo>
                    <a:pt x="18670" y="2222"/>
                  </a:lnTo>
                  <a:cubicBezTo>
                    <a:pt x="18686" y="2222"/>
                    <a:pt x="18703" y="2223"/>
                    <a:pt x="18720" y="2223"/>
                  </a:cubicBezTo>
                  <a:cubicBezTo>
                    <a:pt x="18703" y="2223"/>
                    <a:pt x="18686" y="2223"/>
                    <a:pt x="18670" y="2222"/>
                  </a:cubicBezTo>
                  <a:lnTo>
                    <a:pt x="18670" y="2222"/>
                  </a:lnTo>
                  <a:cubicBezTo>
                    <a:pt x="18747" y="2243"/>
                    <a:pt x="18833" y="2267"/>
                    <a:pt x="18929" y="2293"/>
                  </a:cubicBezTo>
                  <a:cubicBezTo>
                    <a:pt x="18821" y="2265"/>
                    <a:pt x="18723" y="2241"/>
                    <a:pt x="18636" y="2222"/>
                  </a:cubicBezTo>
                  <a:close/>
                  <a:moveTo>
                    <a:pt x="17323" y="2277"/>
                  </a:moveTo>
                  <a:lnTo>
                    <a:pt x="17323" y="2277"/>
                  </a:lnTo>
                  <a:cubicBezTo>
                    <a:pt x="17324" y="2284"/>
                    <a:pt x="17324" y="2291"/>
                    <a:pt x="17325" y="2298"/>
                  </a:cubicBezTo>
                  <a:lnTo>
                    <a:pt x="17325" y="2298"/>
                  </a:lnTo>
                  <a:cubicBezTo>
                    <a:pt x="17325" y="2296"/>
                    <a:pt x="17325" y="2294"/>
                    <a:pt x="17325" y="2293"/>
                  </a:cubicBezTo>
                  <a:cubicBezTo>
                    <a:pt x="17325" y="2288"/>
                    <a:pt x="17324" y="2283"/>
                    <a:pt x="17323" y="2277"/>
                  </a:cubicBezTo>
                  <a:close/>
                  <a:moveTo>
                    <a:pt x="17687" y="1832"/>
                  </a:moveTo>
                  <a:cubicBezTo>
                    <a:pt x="17572" y="2055"/>
                    <a:pt x="17490" y="2218"/>
                    <a:pt x="17440" y="2321"/>
                  </a:cubicBezTo>
                  <a:lnTo>
                    <a:pt x="17440" y="2321"/>
                  </a:lnTo>
                  <a:cubicBezTo>
                    <a:pt x="17495" y="2217"/>
                    <a:pt x="17577" y="2054"/>
                    <a:pt x="17687" y="1832"/>
                  </a:cubicBezTo>
                  <a:close/>
                  <a:moveTo>
                    <a:pt x="17954" y="2285"/>
                  </a:moveTo>
                  <a:lnTo>
                    <a:pt x="17954" y="2285"/>
                  </a:lnTo>
                  <a:cubicBezTo>
                    <a:pt x="17915" y="2300"/>
                    <a:pt x="17884" y="2312"/>
                    <a:pt x="17860" y="2321"/>
                  </a:cubicBezTo>
                  <a:lnTo>
                    <a:pt x="17860" y="2321"/>
                  </a:lnTo>
                  <a:cubicBezTo>
                    <a:pt x="17883" y="2311"/>
                    <a:pt x="17908" y="2300"/>
                    <a:pt x="17935" y="2288"/>
                  </a:cubicBezTo>
                  <a:lnTo>
                    <a:pt x="17935" y="2288"/>
                  </a:lnTo>
                  <a:cubicBezTo>
                    <a:pt x="17941" y="2287"/>
                    <a:pt x="17947" y="2286"/>
                    <a:pt x="17954" y="2285"/>
                  </a:cubicBezTo>
                  <a:close/>
                  <a:moveTo>
                    <a:pt x="17325" y="2298"/>
                  </a:moveTo>
                  <a:cubicBezTo>
                    <a:pt x="17325" y="2322"/>
                    <a:pt x="17323" y="2342"/>
                    <a:pt x="17322" y="2358"/>
                  </a:cubicBezTo>
                  <a:lnTo>
                    <a:pt x="17322" y="2358"/>
                  </a:lnTo>
                  <a:cubicBezTo>
                    <a:pt x="17323" y="2355"/>
                    <a:pt x="17324" y="2352"/>
                    <a:pt x="17325" y="2349"/>
                  </a:cubicBezTo>
                  <a:cubicBezTo>
                    <a:pt x="17327" y="2336"/>
                    <a:pt x="17326" y="2318"/>
                    <a:pt x="17325" y="2298"/>
                  </a:cubicBezTo>
                  <a:close/>
                  <a:moveTo>
                    <a:pt x="17923" y="2263"/>
                  </a:moveTo>
                  <a:cubicBezTo>
                    <a:pt x="17839" y="2311"/>
                    <a:pt x="17774" y="2348"/>
                    <a:pt x="17728" y="2372"/>
                  </a:cubicBezTo>
                  <a:lnTo>
                    <a:pt x="17728" y="2372"/>
                  </a:lnTo>
                  <a:cubicBezTo>
                    <a:pt x="17779" y="2345"/>
                    <a:pt x="17844" y="2309"/>
                    <a:pt x="17924" y="2263"/>
                  </a:cubicBezTo>
                  <a:lnTo>
                    <a:pt x="17924" y="2263"/>
                  </a:lnTo>
                  <a:cubicBezTo>
                    <a:pt x="17923" y="2263"/>
                    <a:pt x="17923" y="2263"/>
                    <a:pt x="17923" y="2263"/>
                  </a:cubicBezTo>
                  <a:close/>
                  <a:moveTo>
                    <a:pt x="18244" y="2042"/>
                  </a:moveTo>
                  <a:cubicBezTo>
                    <a:pt x="17915" y="2241"/>
                    <a:pt x="17736" y="2347"/>
                    <a:pt x="17696" y="2379"/>
                  </a:cubicBezTo>
                  <a:lnTo>
                    <a:pt x="17696" y="2379"/>
                  </a:lnTo>
                  <a:cubicBezTo>
                    <a:pt x="17775" y="2327"/>
                    <a:pt x="17957" y="2216"/>
                    <a:pt x="18244" y="2042"/>
                  </a:cubicBezTo>
                  <a:close/>
                  <a:moveTo>
                    <a:pt x="17183" y="2087"/>
                  </a:moveTo>
                  <a:cubicBezTo>
                    <a:pt x="17228" y="2184"/>
                    <a:pt x="17278" y="2268"/>
                    <a:pt x="17283" y="2293"/>
                  </a:cubicBezTo>
                  <a:cubicBezTo>
                    <a:pt x="17286" y="2308"/>
                    <a:pt x="17290" y="2318"/>
                    <a:pt x="17293" y="2323"/>
                  </a:cubicBezTo>
                  <a:lnTo>
                    <a:pt x="17293" y="2323"/>
                  </a:lnTo>
                  <a:cubicBezTo>
                    <a:pt x="17287" y="2371"/>
                    <a:pt x="17281" y="2393"/>
                    <a:pt x="17276" y="2393"/>
                  </a:cubicBezTo>
                  <a:cubicBezTo>
                    <a:pt x="17272" y="2393"/>
                    <a:pt x="17269" y="2372"/>
                    <a:pt x="17269" y="2335"/>
                  </a:cubicBezTo>
                  <a:cubicBezTo>
                    <a:pt x="17269" y="2294"/>
                    <a:pt x="17223" y="2195"/>
                    <a:pt x="17183" y="2087"/>
                  </a:cubicBezTo>
                  <a:close/>
                  <a:moveTo>
                    <a:pt x="17322" y="2358"/>
                  </a:moveTo>
                  <a:cubicBezTo>
                    <a:pt x="17313" y="2387"/>
                    <a:pt x="17311" y="2401"/>
                    <a:pt x="17313" y="2401"/>
                  </a:cubicBezTo>
                  <a:cubicBezTo>
                    <a:pt x="17314" y="2401"/>
                    <a:pt x="17319" y="2387"/>
                    <a:pt x="17322" y="2358"/>
                  </a:cubicBezTo>
                  <a:close/>
                  <a:moveTo>
                    <a:pt x="1075" y="14065"/>
                  </a:moveTo>
                  <a:cubicBezTo>
                    <a:pt x="1092" y="14068"/>
                    <a:pt x="1109" y="14070"/>
                    <a:pt x="1125" y="14072"/>
                  </a:cubicBezTo>
                  <a:lnTo>
                    <a:pt x="1125" y="14072"/>
                  </a:lnTo>
                  <a:cubicBezTo>
                    <a:pt x="1109" y="14070"/>
                    <a:pt x="1092" y="14068"/>
                    <a:pt x="1075" y="14065"/>
                  </a:cubicBezTo>
                  <a:close/>
                  <a:moveTo>
                    <a:pt x="1125" y="14072"/>
                  </a:moveTo>
                  <a:lnTo>
                    <a:pt x="1125" y="14072"/>
                  </a:lnTo>
                  <a:cubicBezTo>
                    <a:pt x="1335" y="14102"/>
                    <a:pt x="1432" y="14124"/>
                    <a:pt x="1445" y="14124"/>
                  </a:cubicBezTo>
                  <a:cubicBezTo>
                    <a:pt x="1450" y="14124"/>
                    <a:pt x="1445" y="14122"/>
                    <a:pt x="1432" y="14116"/>
                  </a:cubicBezTo>
                  <a:lnTo>
                    <a:pt x="1432" y="14116"/>
                  </a:lnTo>
                  <a:cubicBezTo>
                    <a:pt x="1354" y="14104"/>
                    <a:pt x="1250" y="14089"/>
                    <a:pt x="1125" y="14072"/>
                  </a:cubicBezTo>
                  <a:close/>
                  <a:moveTo>
                    <a:pt x="1730" y="14205"/>
                  </a:moveTo>
                  <a:cubicBezTo>
                    <a:pt x="1730" y="14205"/>
                    <a:pt x="1731" y="14205"/>
                    <a:pt x="1731" y="14206"/>
                  </a:cubicBezTo>
                  <a:lnTo>
                    <a:pt x="1731" y="14206"/>
                  </a:lnTo>
                  <a:cubicBezTo>
                    <a:pt x="1731" y="14205"/>
                    <a:pt x="1730" y="14205"/>
                    <a:pt x="1730" y="14205"/>
                  </a:cubicBezTo>
                  <a:close/>
                  <a:moveTo>
                    <a:pt x="1772" y="14205"/>
                  </a:moveTo>
                  <a:cubicBezTo>
                    <a:pt x="1775" y="14206"/>
                    <a:pt x="1775" y="14208"/>
                    <a:pt x="1774" y="14210"/>
                  </a:cubicBezTo>
                  <a:lnTo>
                    <a:pt x="1774" y="14210"/>
                  </a:lnTo>
                  <a:cubicBezTo>
                    <a:pt x="1774" y="14208"/>
                    <a:pt x="1773" y="14206"/>
                    <a:pt x="1772" y="14205"/>
                  </a:cubicBezTo>
                  <a:close/>
                  <a:moveTo>
                    <a:pt x="1747" y="14207"/>
                  </a:moveTo>
                  <a:cubicBezTo>
                    <a:pt x="1751" y="14211"/>
                    <a:pt x="1752" y="14216"/>
                    <a:pt x="1750" y="14223"/>
                  </a:cubicBezTo>
                  <a:lnTo>
                    <a:pt x="1750" y="14223"/>
                  </a:lnTo>
                  <a:cubicBezTo>
                    <a:pt x="1746" y="14225"/>
                    <a:pt x="1741" y="14226"/>
                    <a:pt x="1736" y="14228"/>
                  </a:cubicBezTo>
                  <a:lnTo>
                    <a:pt x="1736" y="14228"/>
                  </a:lnTo>
                  <a:cubicBezTo>
                    <a:pt x="1737" y="14223"/>
                    <a:pt x="1737" y="14219"/>
                    <a:pt x="1735" y="14214"/>
                  </a:cubicBezTo>
                  <a:lnTo>
                    <a:pt x="1735" y="14214"/>
                  </a:lnTo>
                  <a:cubicBezTo>
                    <a:pt x="1744" y="14211"/>
                    <a:pt x="1748" y="14209"/>
                    <a:pt x="1747" y="14207"/>
                  </a:cubicBezTo>
                  <a:close/>
                  <a:moveTo>
                    <a:pt x="1463" y="14221"/>
                  </a:moveTo>
                  <a:lnTo>
                    <a:pt x="1463" y="14221"/>
                  </a:lnTo>
                  <a:cubicBezTo>
                    <a:pt x="1390" y="14233"/>
                    <a:pt x="1297" y="14250"/>
                    <a:pt x="1186" y="14275"/>
                  </a:cubicBezTo>
                  <a:cubicBezTo>
                    <a:pt x="1299" y="14251"/>
                    <a:pt x="1391" y="14234"/>
                    <a:pt x="1463" y="14221"/>
                  </a:cubicBezTo>
                  <a:close/>
                  <a:moveTo>
                    <a:pt x="1490" y="14276"/>
                  </a:moveTo>
                  <a:cubicBezTo>
                    <a:pt x="1433" y="14292"/>
                    <a:pt x="1368" y="14313"/>
                    <a:pt x="1296" y="14339"/>
                  </a:cubicBezTo>
                  <a:lnTo>
                    <a:pt x="1296" y="14339"/>
                  </a:lnTo>
                  <a:cubicBezTo>
                    <a:pt x="1372" y="14315"/>
                    <a:pt x="1437" y="14294"/>
                    <a:pt x="1490" y="14276"/>
                  </a:cubicBezTo>
                  <a:close/>
                  <a:moveTo>
                    <a:pt x="1995" y="14288"/>
                  </a:moveTo>
                  <a:lnTo>
                    <a:pt x="1995" y="14288"/>
                  </a:lnTo>
                  <a:cubicBezTo>
                    <a:pt x="2003" y="14291"/>
                    <a:pt x="2012" y="14294"/>
                    <a:pt x="2020" y="14297"/>
                  </a:cubicBezTo>
                  <a:lnTo>
                    <a:pt x="2020" y="14297"/>
                  </a:lnTo>
                  <a:cubicBezTo>
                    <a:pt x="2022" y="14317"/>
                    <a:pt x="2019" y="14339"/>
                    <a:pt x="2012" y="14361"/>
                  </a:cubicBezTo>
                  <a:lnTo>
                    <a:pt x="2012" y="14361"/>
                  </a:lnTo>
                  <a:cubicBezTo>
                    <a:pt x="2016" y="14334"/>
                    <a:pt x="2011" y="14309"/>
                    <a:pt x="1995" y="14288"/>
                  </a:cubicBezTo>
                  <a:close/>
                  <a:moveTo>
                    <a:pt x="1995" y="14372"/>
                  </a:moveTo>
                  <a:lnTo>
                    <a:pt x="1995" y="14372"/>
                  </a:lnTo>
                  <a:cubicBezTo>
                    <a:pt x="1995" y="14372"/>
                    <a:pt x="1995" y="14372"/>
                    <a:pt x="1995" y="14372"/>
                  </a:cubicBezTo>
                  <a:lnTo>
                    <a:pt x="1995" y="14372"/>
                  </a:lnTo>
                  <a:cubicBezTo>
                    <a:pt x="1995" y="14372"/>
                    <a:pt x="1995" y="14372"/>
                    <a:pt x="1995" y="14372"/>
                  </a:cubicBezTo>
                  <a:close/>
                  <a:moveTo>
                    <a:pt x="2012" y="14366"/>
                  </a:moveTo>
                  <a:cubicBezTo>
                    <a:pt x="2013" y="14374"/>
                    <a:pt x="2013" y="14383"/>
                    <a:pt x="2013" y="14391"/>
                  </a:cubicBezTo>
                  <a:lnTo>
                    <a:pt x="2013" y="14391"/>
                  </a:lnTo>
                  <a:cubicBezTo>
                    <a:pt x="2011" y="14389"/>
                    <a:pt x="2009" y="14386"/>
                    <a:pt x="2007" y="14384"/>
                  </a:cubicBezTo>
                  <a:lnTo>
                    <a:pt x="2007" y="14384"/>
                  </a:lnTo>
                  <a:cubicBezTo>
                    <a:pt x="2009" y="14378"/>
                    <a:pt x="2011" y="14372"/>
                    <a:pt x="2012" y="14366"/>
                  </a:cubicBezTo>
                  <a:close/>
                  <a:moveTo>
                    <a:pt x="2006" y="14385"/>
                  </a:moveTo>
                  <a:cubicBezTo>
                    <a:pt x="2009" y="14388"/>
                    <a:pt x="2011" y="14392"/>
                    <a:pt x="2014" y="14395"/>
                  </a:cubicBezTo>
                  <a:lnTo>
                    <a:pt x="2014" y="14395"/>
                  </a:lnTo>
                  <a:cubicBezTo>
                    <a:pt x="2014" y="14398"/>
                    <a:pt x="2014" y="14401"/>
                    <a:pt x="2014" y="14404"/>
                  </a:cubicBezTo>
                  <a:lnTo>
                    <a:pt x="2014" y="14404"/>
                  </a:lnTo>
                  <a:cubicBezTo>
                    <a:pt x="2011" y="14399"/>
                    <a:pt x="2008" y="14393"/>
                    <a:pt x="2005" y="14388"/>
                  </a:cubicBezTo>
                  <a:lnTo>
                    <a:pt x="2005" y="14388"/>
                  </a:lnTo>
                  <a:cubicBezTo>
                    <a:pt x="2006" y="14387"/>
                    <a:pt x="2006" y="14386"/>
                    <a:pt x="2006" y="14385"/>
                  </a:cubicBezTo>
                  <a:close/>
                  <a:moveTo>
                    <a:pt x="2025" y="14298"/>
                  </a:moveTo>
                  <a:cubicBezTo>
                    <a:pt x="2029" y="14300"/>
                    <a:pt x="2034" y="14301"/>
                    <a:pt x="2038" y="14302"/>
                  </a:cubicBezTo>
                  <a:lnTo>
                    <a:pt x="2038" y="14302"/>
                  </a:lnTo>
                  <a:cubicBezTo>
                    <a:pt x="2051" y="14331"/>
                    <a:pt x="2061" y="14361"/>
                    <a:pt x="2067" y="14392"/>
                  </a:cubicBezTo>
                  <a:lnTo>
                    <a:pt x="2067" y="14392"/>
                  </a:lnTo>
                  <a:cubicBezTo>
                    <a:pt x="2062" y="14409"/>
                    <a:pt x="2057" y="14427"/>
                    <a:pt x="2049" y="14446"/>
                  </a:cubicBezTo>
                  <a:lnTo>
                    <a:pt x="2049" y="14446"/>
                  </a:lnTo>
                  <a:cubicBezTo>
                    <a:pt x="2043" y="14432"/>
                    <a:pt x="2035" y="14420"/>
                    <a:pt x="2027" y="14409"/>
                  </a:cubicBezTo>
                  <a:lnTo>
                    <a:pt x="2027" y="14409"/>
                  </a:lnTo>
                  <a:cubicBezTo>
                    <a:pt x="2034" y="14369"/>
                    <a:pt x="2033" y="14331"/>
                    <a:pt x="2025" y="14298"/>
                  </a:cubicBezTo>
                  <a:close/>
                  <a:moveTo>
                    <a:pt x="1842" y="14219"/>
                  </a:moveTo>
                  <a:cubicBezTo>
                    <a:pt x="1877" y="14265"/>
                    <a:pt x="1777" y="14331"/>
                    <a:pt x="1575" y="14447"/>
                  </a:cubicBezTo>
                  <a:lnTo>
                    <a:pt x="1575" y="14447"/>
                  </a:lnTo>
                  <a:cubicBezTo>
                    <a:pt x="1766" y="14332"/>
                    <a:pt x="1864" y="14263"/>
                    <a:pt x="1842" y="14219"/>
                  </a:cubicBezTo>
                  <a:close/>
                  <a:moveTo>
                    <a:pt x="2026" y="14414"/>
                  </a:moveTo>
                  <a:cubicBezTo>
                    <a:pt x="2033" y="14426"/>
                    <a:pt x="2040" y="14439"/>
                    <a:pt x="2047" y="14452"/>
                  </a:cubicBezTo>
                  <a:lnTo>
                    <a:pt x="2047" y="14452"/>
                  </a:lnTo>
                  <a:cubicBezTo>
                    <a:pt x="2044" y="14460"/>
                    <a:pt x="2040" y="14468"/>
                    <a:pt x="2036" y="14476"/>
                  </a:cubicBezTo>
                  <a:lnTo>
                    <a:pt x="2036" y="14476"/>
                  </a:lnTo>
                  <a:cubicBezTo>
                    <a:pt x="2033" y="14459"/>
                    <a:pt x="2028" y="14442"/>
                    <a:pt x="2023" y="14428"/>
                  </a:cubicBezTo>
                  <a:lnTo>
                    <a:pt x="2023" y="14428"/>
                  </a:lnTo>
                  <a:cubicBezTo>
                    <a:pt x="2024" y="14423"/>
                    <a:pt x="2025" y="14418"/>
                    <a:pt x="2026" y="14414"/>
                  </a:cubicBezTo>
                  <a:close/>
                  <a:moveTo>
                    <a:pt x="1953" y="14275"/>
                  </a:moveTo>
                  <a:cubicBezTo>
                    <a:pt x="1966" y="14279"/>
                    <a:pt x="1978" y="14283"/>
                    <a:pt x="1989" y="14286"/>
                  </a:cubicBezTo>
                  <a:lnTo>
                    <a:pt x="1989" y="14286"/>
                  </a:lnTo>
                  <a:cubicBezTo>
                    <a:pt x="2000" y="14307"/>
                    <a:pt x="2008" y="14333"/>
                    <a:pt x="2011" y="14364"/>
                  </a:cubicBezTo>
                  <a:lnTo>
                    <a:pt x="2011" y="14364"/>
                  </a:lnTo>
                  <a:cubicBezTo>
                    <a:pt x="2010" y="14370"/>
                    <a:pt x="2007" y="14376"/>
                    <a:pt x="2005" y="14382"/>
                  </a:cubicBezTo>
                  <a:lnTo>
                    <a:pt x="2005" y="14382"/>
                  </a:lnTo>
                  <a:cubicBezTo>
                    <a:pt x="2002" y="14378"/>
                    <a:pt x="1999" y="14375"/>
                    <a:pt x="1995" y="14372"/>
                  </a:cubicBezTo>
                  <a:lnTo>
                    <a:pt x="1995" y="14372"/>
                  </a:lnTo>
                  <a:cubicBezTo>
                    <a:pt x="1998" y="14376"/>
                    <a:pt x="2001" y="14379"/>
                    <a:pt x="2004" y="14383"/>
                  </a:cubicBezTo>
                  <a:lnTo>
                    <a:pt x="2004" y="14383"/>
                  </a:lnTo>
                  <a:cubicBezTo>
                    <a:pt x="2004" y="14384"/>
                    <a:pt x="2004" y="14384"/>
                    <a:pt x="2004" y="14385"/>
                  </a:cubicBezTo>
                  <a:lnTo>
                    <a:pt x="2004" y="14385"/>
                  </a:lnTo>
                  <a:cubicBezTo>
                    <a:pt x="2001" y="14380"/>
                    <a:pt x="1998" y="14376"/>
                    <a:pt x="1995" y="14372"/>
                  </a:cubicBezTo>
                  <a:lnTo>
                    <a:pt x="1995" y="14372"/>
                  </a:lnTo>
                  <a:cubicBezTo>
                    <a:pt x="1998" y="14377"/>
                    <a:pt x="2001" y="14381"/>
                    <a:pt x="2003" y="14386"/>
                  </a:cubicBezTo>
                  <a:lnTo>
                    <a:pt x="2003" y="14386"/>
                  </a:lnTo>
                  <a:cubicBezTo>
                    <a:pt x="1998" y="14398"/>
                    <a:pt x="1991" y="14411"/>
                    <a:pt x="1983" y="14423"/>
                  </a:cubicBezTo>
                  <a:lnTo>
                    <a:pt x="1983" y="14423"/>
                  </a:lnTo>
                  <a:cubicBezTo>
                    <a:pt x="1978" y="14408"/>
                    <a:pt x="1972" y="14394"/>
                    <a:pt x="1965" y="14381"/>
                  </a:cubicBezTo>
                  <a:lnTo>
                    <a:pt x="1965" y="14381"/>
                  </a:lnTo>
                  <a:cubicBezTo>
                    <a:pt x="1971" y="14395"/>
                    <a:pt x="1976" y="14411"/>
                    <a:pt x="1980" y="14427"/>
                  </a:cubicBezTo>
                  <a:lnTo>
                    <a:pt x="1980" y="14427"/>
                  </a:lnTo>
                  <a:cubicBezTo>
                    <a:pt x="1981" y="14426"/>
                    <a:pt x="1982" y="14425"/>
                    <a:pt x="1983" y="14423"/>
                  </a:cubicBezTo>
                  <a:lnTo>
                    <a:pt x="1983" y="14423"/>
                  </a:lnTo>
                  <a:cubicBezTo>
                    <a:pt x="1983" y="14425"/>
                    <a:pt x="1984" y="14427"/>
                    <a:pt x="1985" y="14429"/>
                  </a:cubicBezTo>
                  <a:lnTo>
                    <a:pt x="1985" y="14429"/>
                  </a:lnTo>
                  <a:cubicBezTo>
                    <a:pt x="1993" y="14416"/>
                    <a:pt x="2000" y="14403"/>
                    <a:pt x="2005" y="14390"/>
                  </a:cubicBezTo>
                  <a:lnTo>
                    <a:pt x="2005" y="14390"/>
                  </a:lnTo>
                  <a:cubicBezTo>
                    <a:pt x="2008" y="14396"/>
                    <a:pt x="2011" y="14402"/>
                    <a:pt x="2014" y="14409"/>
                  </a:cubicBezTo>
                  <a:lnTo>
                    <a:pt x="2014" y="14409"/>
                  </a:lnTo>
                  <a:cubicBezTo>
                    <a:pt x="2014" y="14431"/>
                    <a:pt x="2012" y="14455"/>
                    <a:pt x="2008" y="14479"/>
                  </a:cubicBezTo>
                  <a:lnTo>
                    <a:pt x="2008" y="14479"/>
                  </a:lnTo>
                  <a:cubicBezTo>
                    <a:pt x="2014" y="14463"/>
                    <a:pt x="2019" y="14447"/>
                    <a:pt x="2022" y="14432"/>
                  </a:cubicBezTo>
                  <a:lnTo>
                    <a:pt x="2022" y="14432"/>
                  </a:lnTo>
                  <a:cubicBezTo>
                    <a:pt x="2027" y="14447"/>
                    <a:pt x="2031" y="14462"/>
                    <a:pt x="2035" y="14479"/>
                  </a:cubicBezTo>
                  <a:lnTo>
                    <a:pt x="2035" y="14479"/>
                  </a:lnTo>
                  <a:cubicBezTo>
                    <a:pt x="2026" y="14495"/>
                    <a:pt x="2017" y="14512"/>
                    <a:pt x="2006" y="14528"/>
                  </a:cubicBezTo>
                  <a:lnTo>
                    <a:pt x="2006" y="14528"/>
                  </a:lnTo>
                  <a:cubicBezTo>
                    <a:pt x="2005" y="14526"/>
                    <a:pt x="2004" y="14524"/>
                    <a:pt x="2004" y="14522"/>
                  </a:cubicBezTo>
                  <a:lnTo>
                    <a:pt x="2004" y="14522"/>
                  </a:lnTo>
                  <a:cubicBezTo>
                    <a:pt x="2004" y="14525"/>
                    <a:pt x="2004" y="14528"/>
                    <a:pt x="2004" y="14531"/>
                  </a:cubicBezTo>
                  <a:lnTo>
                    <a:pt x="2004" y="14531"/>
                  </a:lnTo>
                  <a:cubicBezTo>
                    <a:pt x="2004" y="14531"/>
                    <a:pt x="2004" y="14532"/>
                    <a:pt x="2003" y="14533"/>
                  </a:cubicBezTo>
                  <a:lnTo>
                    <a:pt x="2003" y="14533"/>
                  </a:lnTo>
                  <a:cubicBezTo>
                    <a:pt x="2002" y="14529"/>
                    <a:pt x="2000" y="14525"/>
                    <a:pt x="1999" y="14521"/>
                  </a:cubicBezTo>
                  <a:lnTo>
                    <a:pt x="1999" y="14521"/>
                  </a:lnTo>
                  <a:cubicBezTo>
                    <a:pt x="2000" y="14519"/>
                    <a:pt x="2000" y="14517"/>
                    <a:pt x="2001" y="14515"/>
                  </a:cubicBezTo>
                  <a:lnTo>
                    <a:pt x="2001" y="14515"/>
                  </a:lnTo>
                  <a:cubicBezTo>
                    <a:pt x="2002" y="14517"/>
                    <a:pt x="2003" y="14520"/>
                    <a:pt x="2004" y="14522"/>
                  </a:cubicBezTo>
                  <a:lnTo>
                    <a:pt x="2004" y="14522"/>
                  </a:lnTo>
                  <a:cubicBezTo>
                    <a:pt x="2003" y="14518"/>
                    <a:pt x="2003" y="14513"/>
                    <a:pt x="2002" y="14509"/>
                  </a:cubicBezTo>
                  <a:lnTo>
                    <a:pt x="2002" y="14509"/>
                  </a:lnTo>
                  <a:cubicBezTo>
                    <a:pt x="2004" y="14499"/>
                    <a:pt x="2006" y="14489"/>
                    <a:pt x="2008" y="14479"/>
                  </a:cubicBezTo>
                  <a:lnTo>
                    <a:pt x="2008" y="14479"/>
                  </a:lnTo>
                  <a:cubicBezTo>
                    <a:pt x="2005" y="14485"/>
                    <a:pt x="2003" y="14491"/>
                    <a:pt x="2000" y="14497"/>
                  </a:cubicBezTo>
                  <a:lnTo>
                    <a:pt x="2000" y="14497"/>
                  </a:lnTo>
                  <a:cubicBezTo>
                    <a:pt x="1997" y="14473"/>
                    <a:pt x="1991" y="14450"/>
                    <a:pt x="1985" y="14429"/>
                  </a:cubicBezTo>
                  <a:lnTo>
                    <a:pt x="1985" y="14429"/>
                  </a:lnTo>
                  <a:cubicBezTo>
                    <a:pt x="1984" y="14431"/>
                    <a:pt x="1983" y="14433"/>
                    <a:pt x="1981" y="14434"/>
                  </a:cubicBezTo>
                  <a:lnTo>
                    <a:pt x="1981" y="14434"/>
                  </a:lnTo>
                  <a:cubicBezTo>
                    <a:pt x="1981" y="14432"/>
                    <a:pt x="1980" y="14430"/>
                    <a:pt x="1980" y="14427"/>
                  </a:cubicBezTo>
                  <a:lnTo>
                    <a:pt x="1980" y="14427"/>
                  </a:lnTo>
                  <a:cubicBezTo>
                    <a:pt x="1975" y="14435"/>
                    <a:pt x="1969" y="14443"/>
                    <a:pt x="1962" y="14451"/>
                  </a:cubicBezTo>
                  <a:lnTo>
                    <a:pt x="1962" y="14451"/>
                  </a:lnTo>
                  <a:cubicBezTo>
                    <a:pt x="1959" y="14448"/>
                    <a:pt x="1956" y="14445"/>
                    <a:pt x="1953" y="14442"/>
                  </a:cubicBezTo>
                  <a:lnTo>
                    <a:pt x="1953" y="14442"/>
                  </a:lnTo>
                  <a:cubicBezTo>
                    <a:pt x="1953" y="14442"/>
                    <a:pt x="1953" y="14442"/>
                    <a:pt x="1953" y="14442"/>
                  </a:cubicBezTo>
                  <a:lnTo>
                    <a:pt x="1953" y="14442"/>
                  </a:lnTo>
                  <a:cubicBezTo>
                    <a:pt x="1956" y="14445"/>
                    <a:pt x="1959" y="14449"/>
                    <a:pt x="1962" y="14452"/>
                  </a:cubicBezTo>
                  <a:lnTo>
                    <a:pt x="1962" y="14452"/>
                  </a:lnTo>
                  <a:cubicBezTo>
                    <a:pt x="1947" y="14470"/>
                    <a:pt x="1931" y="14487"/>
                    <a:pt x="1912" y="14504"/>
                  </a:cubicBezTo>
                  <a:lnTo>
                    <a:pt x="1912" y="14504"/>
                  </a:lnTo>
                  <a:cubicBezTo>
                    <a:pt x="1938" y="14463"/>
                    <a:pt x="1954" y="14417"/>
                    <a:pt x="1959" y="14372"/>
                  </a:cubicBezTo>
                  <a:lnTo>
                    <a:pt x="1959" y="14372"/>
                  </a:lnTo>
                  <a:cubicBezTo>
                    <a:pt x="1961" y="14375"/>
                    <a:pt x="1963" y="14378"/>
                    <a:pt x="1965" y="14381"/>
                  </a:cubicBezTo>
                  <a:lnTo>
                    <a:pt x="1965" y="14381"/>
                  </a:lnTo>
                  <a:cubicBezTo>
                    <a:pt x="1963" y="14378"/>
                    <a:pt x="1961" y="14374"/>
                    <a:pt x="1960" y="14371"/>
                  </a:cubicBezTo>
                  <a:lnTo>
                    <a:pt x="1960" y="14371"/>
                  </a:lnTo>
                  <a:cubicBezTo>
                    <a:pt x="1963" y="14339"/>
                    <a:pt x="1961" y="14306"/>
                    <a:pt x="1953" y="14275"/>
                  </a:cubicBezTo>
                  <a:close/>
                  <a:moveTo>
                    <a:pt x="1981" y="14434"/>
                  </a:moveTo>
                  <a:cubicBezTo>
                    <a:pt x="1984" y="14450"/>
                    <a:pt x="1986" y="14467"/>
                    <a:pt x="1986" y="14485"/>
                  </a:cubicBezTo>
                  <a:lnTo>
                    <a:pt x="1986" y="14485"/>
                  </a:lnTo>
                  <a:cubicBezTo>
                    <a:pt x="1990" y="14491"/>
                    <a:pt x="1993" y="14498"/>
                    <a:pt x="1997" y="14505"/>
                  </a:cubicBezTo>
                  <a:lnTo>
                    <a:pt x="1997" y="14505"/>
                  </a:lnTo>
                  <a:cubicBezTo>
                    <a:pt x="1996" y="14507"/>
                    <a:pt x="1995" y="14508"/>
                    <a:pt x="1994" y="14510"/>
                  </a:cubicBezTo>
                  <a:lnTo>
                    <a:pt x="1994" y="14510"/>
                  </a:lnTo>
                  <a:cubicBezTo>
                    <a:pt x="1992" y="14504"/>
                    <a:pt x="1989" y="14498"/>
                    <a:pt x="1986" y="14492"/>
                  </a:cubicBezTo>
                  <a:lnTo>
                    <a:pt x="1986" y="14492"/>
                  </a:lnTo>
                  <a:cubicBezTo>
                    <a:pt x="1986" y="14505"/>
                    <a:pt x="1985" y="14519"/>
                    <a:pt x="1983" y="14532"/>
                  </a:cubicBezTo>
                  <a:lnTo>
                    <a:pt x="1983" y="14532"/>
                  </a:lnTo>
                  <a:cubicBezTo>
                    <a:pt x="1981" y="14535"/>
                    <a:pt x="1979" y="14538"/>
                    <a:pt x="1978" y="14541"/>
                  </a:cubicBezTo>
                  <a:lnTo>
                    <a:pt x="1978" y="14541"/>
                  </a:lnTo>
                  <a:cubicBezTo>
                    <a:pt x="1967" y="14520"/>
                    <a:pt x="1954" y="14500"/>
                    <a:pt x="1940" y="14484"/>
                  </a:cubicBezTo>
                  <a:lnTo>
                    <a:pt x="1940" y="14484"/>
                  </a:lnTo>
                  <a:cubicBezTo>
                    <a:pt x="1949" y="14475"/>
                    <a:pt x="1957" y="14466"/>
                    <a:pt x="1965" y="14457"/>
                  </a:cubicBezTo>
                  <a:lnTo>
                    <a:pt x="1965" y="14457"/>
                  </a:lnTo>
                  <a:cubicBezTo>
                    <a:pt x="1972" y="14468"/>
                    <a:pt x="1980" y="14479"/>
                    <a:pt x="1986" y="14492"/>
                  </a:cubicBezTo>
                  <a:lnTo>
                    <a:pt x="1986" y="14492"/>
                  </a:lnTo>
                  <a:cubicBezTo>
                    <a:pt x="1986" y="14490"/>
                    <a:pt x="1986" y="14487"/>
                    <a:pt x="1986" y="14485"/>
                  </a:cubicBezTo>
                  <a:lnTo>
                    <a:pt x="1986" y="14485"/>
                  </a:lnTo>
                  <a:cubicBezTo>
                    <a:pt x="1980" y="14474"/>
                    <a:pt x="1973" y="14465"/>
                    <a:pt x="1966" y="14456"/>
                  </a:cubicBezTo>
                  <a:lnTo>
                    <a:pt x="1966" y="14456"/>
                  </a:lnTo>
                  <a:cubicBezTo>
                    <a:pt x="1971" y="14448"/>
                    <a:pt x="1977" y="14441"/>
                    <a:pt x="1981" y="14434"/>
                  </a:cubicBezTo>
                  <a:close/>
                  <a:moveTo>
                    <a:pt x="1975" y="14570"/>
                  </a:moveTo>
                  <a:cubicBezTo>
                    <a:pt x="1974" y="14575"/>
                    <a:pt x="1973" y="14580"/>
                    <a:pt x="1971" y="14585"/>
                  </a:cubicBezTo>
                  <a:lnTo>
                    <a:pt x="1971" y="14585"/>
                  </a:lnTo>
                  <a:cubicBezTo>
                    <a:pt x="1970" y="14583"/>
                    <a:pt x="1969" y="14580"/>
                    <a:pt x="1968" y="14578"/>
                  </a:cubicBezTo>
                  <a:lnTo>
                    <a:pt x="1968" y="14578"/>
                  </a:lnTo>
                  <a:cubicBezTo>
                    <a:pt x="1970" y="14575"/>
                    <a:pt x="1973" y="14573"/>
                    <a:pt x="1975" y="14570"/>
                  </a:cubicBezTo>
                  <a:close/>
                  <a:moveTo>
                    <a:pt x="2052" y="14582"/>
                  </a:moveTo>
                  <a:cubicBezTo>
                    <a:pt x="2050" y="14587"/>
                    <a:pt x="2048" y="14592"/>
                    <a:pt x="2046" y="14596"/>
                  </a:cubicBezTo>
                  <a:lnTo>
                    <a:pt x="2046" y="14596"/>
                  </a:lnTo>
                  <a:cubicBezTo>
                    <a:pt x="2046" y="14594"/>
                    <a:pt x="2046" y="14592"/>
                    <a:pt x="2046" y="14590"/>
                  </a:cubicBezTo>
                  <a:lnTo>
                    <a:pt x="2046" y="14590"/>
                  </a:lnTo>
                  <a:cubicBezTo>
                    <a:pt x="2046" y="14590"/>
                    <a:pt x="2046" y="14590"/>
                    <a:pt x="2046" y="14590"/>
                  </a:cubicBezTo>
                  <a:lnTo>
                    <a:pt x="2046" y="14590"/>
                  </a:lnTo>
                  <a:cubicBezTo>
                    <a:pt x="2046" y="14589"/>
                    <a:pt x="2046" y="14588"/>
                    <a:pt x="2046" y="14587"/>
                  </a:cubicBezTo>
                  <a:lnTo>
                    <a:pt x="2046" y="14587"/>
                  </a:lnTo>
                  <a:cubicBezTo>
                    <a:pt x="2046" y="14588"/>
                    <a:pt x="2046" y="14589"/>
                    <a:pt x="2046" y="14590"/>
                  </a:cubicBezTo>
                  <a:lnTo>
                    <a:pt x="2046" y="14590"/>
                  </a:lnTo>
                  <a:cubicBezTo>
                    <a:pt x="2048" y="14587"/>
                    <a:pt x="2050" y="14585"/>
                    <a:pt x="2052" y="14582"/>
                  </a:cubicBezTo>
                  <a:close/>
                  <a:moveTo>
                    <a:pt x="1938" y="14662"/>
                  </a:moveTo>
                  <a:lnTo>
                    <a:pt x="1938" y="14662"/>
                  </a:lnTo>
                  <a:cubicBezTo>
                    <a:pt x="1939" y="14664"/>
                    <a:pt x="1941" y="14667"/>
                    <a:pt x="1943" y="14670"/>
                  </a:cubicBezTo>
                  <a:lnTo>
                    <a:pt x="1943" y="14670"/>
                  </a:lnTo>
                  <a:cubicBezTo>
                    <a:pt x="1938" y="14672"/>
                    <a:pt x="1932" y="14674"/>
                    <a:pt x="1927" y="14677"/>
                  </a:cubicBezTo>
                  <a:lnTo>
                    <a:pt x="1927" y="14677"/>
                  </a:lnTo>
                  <a:cubicBezTo>
                    <a:pt x="1931" y="14672"/>
                    <a:pt x="1934" y="14667"/>
                    <a:pt x="1938" y="14662"/>
                  </a:cubicBezTo>
                  <a:close/>
                  <a:moveTo>
                    <a:pt x="2003" y="14533"/>
                  </a:moveTo>
                  <a:cubicBezTo>
                    <a:pt x="2004" y="14534"/>
                    <a:pt x="2004" y="14536"/>
                    <a:pt x="2005" y="14538"/>
                  </a:cubicBezTo>
                  <a:lnTo>
                    <a:pt x="2005" y="14538"/>
                  </a:lnTo>
                  <a:cubicBezTo>
                    <a:pt x="2007" y="14561"/>
                    <a:pt x="2007" y="14586"/>
                    <a:pt x="2006" y="14610"/>
                  </a:cubicBezTo>
                  <a:lnTo>
                    <a:pt x="2006" y="14610"/>
                  </a:lnTo>
                  <a:cubicBezTo>
                    <a:pt x="2002" y="14599"/>
                    <a:pt x="1998" y="14588"/>
                    <a:pt x="1994" y="14578"/>
                  </a:cubicBezTo>
                  <a:lnTo>
                    <a:pt x="1994" y="14578"/>
                  </a:lnTo>
                  <a:cubicBezTo>
                    <a:pt x="1998" y="14591"/>
                    <a:pt x="2002" y="14605"/>
                    <a:pt x="2006" y="14619"/>
                  </a:cubicBezTo>
                  <a:lnTo>
                    <a:pt x="2006" y="14619"/>
                  </a:lnTo>
                  <a:cubicBezTo>
                    <a:pt x="2006" y="14616"/>
                    <a:pt x="2006" y="14613"/>
                    <a:pt x="2006" y="14610"/>
                  </a:cubicBezTo>
                  <a:lnTo>
                    <a:pt x="2006" y="14610"/>
                  </a:lnTo>
                  <a:cubicBezTo>
                    <a:pt x="2008" y="14615"/>
                    <a:pt x="2010" y="14620"/>
                    <a:pt x="2011" y="14625"/>
                  </a:cubicBezTo>
                  <a:lnTo>
                    <a:pt x="2011" y="14625"/>
                  </a:lnTo>
                  <a:cubicBezTo>
                    <a:pt x="2015" y="14621"/>
                    <a:pt x="2019" y="14618"/>
                    <a:pt x="2023" y="14614"/>
                  </a:cubicBezTo>
                  <a:lnTo>
                    <a:pt x="2023" y="14614"/>
                  </a:lnTo>
                  <a:cubicBezTo>
                    <a:pt x="2024" y="14620"/>
                    <a:pt x="2024" y="14626"/>
                    <a:pt x="2025" y="14632"/>
                  </a:cubicBezTo>
                  <a:lnTo>
                    <a:pt x="2025" y="14632"/>
                  </a:lnTo>
                  <a:cubicBezTo>
                    <a:pt x="2022" y="14635"/>
                    <a:pt x="2020" y="14638"/>
                    <a:pt x="2017" y="14642"/>
                  </a:cubicBezTo>
                  <a:lnTo>
                    <a:pt x="2017" y="14642"/>
                  </a:lnTo>
                  <a:cubicBezTo>
                    <a:pt x="2015" y="14636"/>
                    <a:pt x="2013" y="14630"/>
                    <a:pt x="2011" y="14625"/>
                  </a:cubicBezTo>
                  <a:lnTo>
                    <a:pt x="2011" y="14625"/>
                  </a:lnTo>
                  <a:cubicBezTo>
                    <a:pt x="2010" y="14626"/>
                    <a:pt x="2009" y="14627"/>
                    <a:pt x="2008" y="14628"/>
                  </a:cubicBezTo>
                  <a:lnTo>
                    <a:pt x="2008" y="14628"/>
                  </a:lnTo>
                  <a:cubicBezTo>
                    <a:pt x="2007" y="14625"/>
                    <a:pt x="2006" y="14622"/>
                    <a:pt x="2006" y="14619"/>
                  </a:cubicBezTo>
                  <a:lnTo>
                    <a:pt x="2006" y="14619"/>
                  </a:lnTo>
                  <a:cubicBezTo>
                    <a:pt x="2005" y="14623"/>
                    <a:pt x="2005" y="14627"/>
                    <a:pt x="2005" y="14630"/>
                  </a:cubicBezTo>
                  <a:lnTo>
                    <a:pt x="2005" y="14630"/>
                  </a:lnTo>
                  <a:cubicBezTo>
                    <a:pt x="2006" y="14629"/>
                    <a:pt x="2007" y="14629"/>
                    <a:pt x="2008" y="14628"/>
                  </a:cubicBezTo>
                  <a:lnTo>
                    <a:pt x="2008" y="14628"/>
                  </a:lnTo>
                  <a:cubicBezTo>
                    <a:pt x="2009" y="14635"/>
                    <a:pt x="2010" y="14641"/>
                    <a:pt x="2011" y="14648"/>
                  </a:cubicBezTo>
                  <a:lnTo>
                    <a:pt x="2011" y="14648"/>
                  </a:lnTo>
                  <a:cubicBezTo>
                    <a:pt x="2013" y="14646"/>
                    <a:pt x="2015" y="14644"/>
                    <a:pt x="2017" y="14642"/>
                  </a:cubicBezTo>
                  <a:lnTo>
                    <a:pt x="2017" y="14642"/>
                  </a:lnTo>
                  <a:cubicBezTo>
                    <a:pt x="2020" y="14651"/>
                    <a:pt x="2023" y="14661"/>
                    <a:pt x="2026" y="14671"/>
                  </a:cubicBezTo>
                  <a:lnTo>
                    <a:pt x="2026" y="14671"/>
                  </a:lnTo>
                  <a:cubicBezTo>
                    <a:pt x="2026" y="14665"/>
                    <a:pt x="2026" y="14659"/>
                    <a:pt x="2026" y="14652"/>
                  </a:cubicBezTo>
                  <a:lnTo>
                    <a:pt x="2026" y="14652"/>
                  </a:lnTo>
                  <a:cubicBezTo>
                    <a:pt x="2027" y="14660"/>
                    <a:pt x="2027" y="14668"/>
                    <a:pt x="2027" y="14676"/>
                  </a:cubicBezTo>
                  <a:lnTo>
                    <a:pt x="2027" y="14676"/>
                  </a:lnTo>
                  <a:cubicBezTo>
                    <a:pt x="2027" y="14674"/>
                    <a:pt x="2026" y="14673"/>
                    <a:pt x="2026" y="14671"/>
                  </a:cubicBezTo>
                  <a:lnTo>
                    <a:pt x="2026" y="14671"/>
                  </a:lnTo>
                  <a:cubicBezTo>
                    <a:pt x="2025" y="14688"/>
                    <a:pt x="2023" y="14704"/>
                    <a:pt x="2020" y="14720"/>
                  </a:cubicBezTo>
                  <a:lnTo>
                    <a:pt x="2020" y="14720"/>
                  </a:lnTo>
                  <a:cubicBezTo>
                    <a:pt x="2019" y="14716"/>
                    <a:pt x="2018" y="14713"/>
                    <a:pt x="2017" y="14709"/>
                  </a:cubicBezTo>
                  <a:lnTo>
                    <a:pt x="2017" y="14709"/>
                  </a:lnTo>
                  <a:cubicBezTo>
                    <a:pt x="2017" y="14689"/>
                    <a:pt x="2015" y="14668"/>
                    <a:pt x="2011" y="14648"/>
                  </a:cubicBezTo>
                  <a:lnTo>
                    <a:pt x="2011" y="14648"/>
                  </a:lnTo>
                  <a:cubicBezTo>
                    <a:pt x="2008" y="14651"/>
                    <a:pt x="2005" y="14655"/>
                    <a:pt x="2002" y="14658"/>
                  </a:cubicBezTo>
                  <a:lnTo>
                    <a:pt x="2002" y="14658"/>
                  </a:lnTo>
                  <a:cubicBezTo>
                    <a:pt x="2003" y="14649"/>
                    <a:pt x="2004" y="14639"/>
                    <a:pt x="2005" y="14630"/>
                  </a:cubicBezTo>
                  <a:lnTo>
                    <a:pt x="2005" y="14630"/>
                  </a:lnTo>
                  <a:cubicBezTo>
                    <a:pt x="2001" y="14633"/>
                    <a:pt x="1998" y="14636"/>
                    <a:pt x="1994" y="14639"/>
                  </a:cubicBezTo>
                  <a:lnTo>
                    <a:pt x="1994" y="14639"/>
                  </a:lnTo>
                  <a:cubicBezTo>
                    <a:pt x="1988" y="14624"/>
                    <a:pt x="1983" y="14611"/>
                    <a:pt x="1977" y="14597"/>
                  </a:cubicBezTo>
                  <a:lnTo>
                    <a:pt x="1977" y="14597"/>
                  </a:lnTo>
                  <a:cubicBezTo>
                    <a:pt x="1982" y="14611"/>
                    <a:pt x="1988" y="14625"/>
                    <a:pt x="1992" y="14640"/>
                  </a:cubicBezTo>
                  <a:lnTo>
                    <a:pt x="1992" y="14640"/>
                  </a:lnTo>
                  <a:cubicBezTo>
                    <a:pt x="1993" y="14640"/>
                    <a:pt x="1993" y="14639"/>
                    <a:pt x="1994" y="14639"/>
                  </a:cubicBezTo>
                  <a:lnTo>
                    <a:pt x="1994" y="14639"/>
                  </a:lnTo>
                  <a:cubicBezTo>
                    <a:pt x="1996" y="14645"/>
                    <a:pt x="1999" y="14652"/>
                    <a:pt x="2001" y="14659"/>
                  </a:cubicBezTo>
                  <a:lnTo>
                    <a:pt x="2001" y="14659"/>
                  </a:lnTo>
                  <a:cubicBezTo>
                    <a:pt x="2001" y="14658"/>
                    <a:pt x="2002" y="14658"/>
                    <a:pt x="2002" y="14658"/>
                  </a:cubicBezTo>
                  <a:lnTo>
                    <a:pt x="2002" y="14658"/>
                  </a:lnTo>
                  <a:cubicBezTo>
                    <a:pt x="2002" y="14659"/>
                    <a:pt x="2002" y="14660"/>
                    <a:pt x="2002" y="14661"/>
                  </a:cubicBezTo>
                  <a:lnTo>
                    <a:pt x="2002" y="14661"/>
                  </a:lnTo>
                  <a:cubicBezTo>
                    <a:pt x="2001" y="14660"/>
                    <a:pt x="2001" y="14659"/>
                    <a:pt x="2001" y="14659"/>
                  </a:cubicBezTo>
                  <a:lnTo>
                    <a:pt x="2001" y="14659"/>
                  </a:lnTo>
                  <a:cubicBezTo>
                    <a:pt x="2000" y="14660"/>
                    <a:pt x="1999" y="14661"/>
                    <a:pt x="1998" y="14662"/>
                  </a:cubicBezTo>
                  <a:lnTo>
                    <a:pt x="1998" y="14662"/>
                  </a:lnTo>
                  <a:cubicBezTo>
                    <a:pt x="1996" y="14654"/>
                    <a:pt x="1994" y="14647"/>
                    <a:pt x="1992" y="14640"/>
                  </a:cubicBezTo>
                  <a:lnTo>
                    <a:pt x="1992" y="14640"/>
                  </a:lnTo>
                  <a:cubicBezTo>
                    <a:pt x="1986" y="14645"/>
                    <a:pt x="1979" y="14649"/>
                    <a:pt x="1972" y="14653"/>
                  </a:cubicBezTo>
                  <a:lnTo>
                    <a:pt x="1972" y="14653"/>
                  </a:lnTo>
                  <a:cubicBezTo>
                    <a:pt x="1968" y="14644"/>
                    <a:pt x="1964" y="14634"/>
                    <a:pt x="1960" y="14625"/>
                  </a:cubicBezTo>
                  <a:lnTo>
                    <a:pt x="1960" y="14625"/>
                  </a:lnTo>
                  <a:cubicBezTo>
                    <a:pt x="1959" y="14626"/>
                    <a:pt x="1959" y="14627"/>
                    <a:pt x="1958" y="14627"/>
                  </a:cubicBezTo>
                  <a:lnTo>
                    <a:pt x="1958" y="14627"/>
                  </a:lnTo>
                  <a:cubicBezTo>
                    <a:pt x="1958" y="14626"/>
                    <a:pt x="1957" y="14625"/>
                    <a:pt x="1956" y="14624"/>
                  </a:cubicBezTo>
                  <a:lnTo>
                    <a:pt x="1956" y="14624"/>
                  </a:lnTo>
                  <a:cubicBezTo>
                    <a:pt x="1951" y="14636"/>
                    <a:pt x="1945" y="14648"/>
                    <a:pt x="1938" y="14660"/>
                  </a:cubicBezTo>
                  <a:lnTo>
                    <a:pt x="1938" y="14660"/>
                  </a:lnTo>
                  <a:cubicBezTo>
                    <a:pt x="1931" y="14649"/>
                    <a:pt x="1924" y="14639"/>
                    <a:pt x="1916" y="14629"/>
                  </a:cubicBezTo>
                  <a:lnTo>
                    <a:pt x="1916" y="14629"/>
                  </a:lnTo>
                  <a:cubicBezTo>
                    <a:pt x="1926" y="14621"/>
                    <a:pt x="1936" y="14612"/>
                    <a:pt x="1945" y="14603"/>
                  </a:cubicBezTo>
                  <a:lnTo>
                    <a:pt x="1945" y="14603"/>
                  </a:lnTo>
                  <a:cubicBezTo>
                    <a:pt x="1949" y="14610"/>
                    <a:pt x="1953" y="14617"/>
                    <a:pt x="1956" y="14624"/>
                  </a:cubicBezTo>
                  <a:lnTo>
                    <a:pt x="1956" y="14624"/>
                  </a:lnTo>
                  <a:cubicBezTo>
                    <a:pt x="1957" y="14623"/>
                    <a:pt x="1957" y="14622"/>
                    <a:pt x="1958" y="14621"/>
                  </a:cubicBezTo>
                  <a:lnTo>
                    <a:pt x="1958" y="14621"/>
                  </a:lnTo>
                  <a:cubicBezTo>
                    <a:pt x="1958" y="14623"/>
                    <a:pt x="1959" y="14624"/>
                    <a:pt x="1960" y="14625"/>
                  </a:cubicBezTo>
                  <a:lnTo>
                    <a:pt x="1960" y="14625"/>
                  </a:lnTo>
                  <a:cubicBezTo>
                    <a:pt x="1965" y="14615"/>
                    <a:pt x="1970" y="14604"/>
                    <a:pt x="1975" y="14593"/>
                  </a:cubicBezTo>
                  <a:lnTo>
                    <a:pt x="1975" y="14593"/>
                  </a:lnTo>
                  <a:cubicBezTo>
                    <a:pt x="1975" y="14595"/>
                    <a:pt x="1976" y="14596"/>
                    <a:pt x="1977" y="14597"/>
                  </a:cubicBezTo>
                  <a:lnTo>
                    <a:pt x="1977" y="14597"/>
                  </a:lnTo>
                  <a:cubicBezTo>
                    <a:pt x="1976" y="14596"/>
                    <a:pt x="1975" y="14595"/>
                    <a:pt x="1975" y="14593"/>
                  </a:cubicBezTo>
                  <a:lnTo>
                    <a:pt x="1975" y="14593"/>
                  </a:lnTo>
                  <a:cubicBezTo>
                    <a:pt x="1979" y="14583"/>
                    <a:pt x="1983" y="14573"/>
                    <a:pt x="1987" y="14563"/>
                  </a:cubicBezTo>
                  <a:lnTo>
                    <a:pt x="1987" y="14563"/>
                  </a:lnTo>
                  <a:cubicBezTo>
                    <a:pt x="1989" y="14568"/>
                    <a:pt x="1991" y="14573"/>
                    <a:pt x="1994" y="14578"/>
                  </a:cubicBezTo>
                  <a:lnTo>
                    <a:pt x="1994" y="14578"/>
                  </a:lnTo>
                  <a:cubicBezTo>
                    <a:pt x="1991" y="14572"/>
                    <a:pt x="1989" y="14567"/>
                    <a:pt x="1987" y="14561"/>
                  </a:cubicBezTo>
                  <a:lnTo>
                    <a:pt x="1987" y="14561"/>
                  </a:lnTo>
                  <a:cubicBezTo>
                    <a:pt x="1987" y="14562"/>
                    <a:pt x="1987" y="14562"/>
                    <a:pt x="1987" y="14563"/>
                  </a:cubicBezTo>
                  <a:lnTo>
                    <a:pt x="1987" y="14563"/>
                  </a:lnTo>
                  <a:cubicBezTo>
                    <a:pt x="1986" y="14561"/>
                    <a:pt x="1985" y="14560"/>
                    <a:pt x="1985" y="14558"/>
                  </a:cubicBezTo>
                  <a:lnTo>
                    <a:pt x="1985" y="14558"/>
                  </a:lnTo>
                  <a:cubicBezTo>
                    <a:pt x="1985" y="14558"/>
                    <a:pt x="1985" y="14557"/>
                    <a:pt x="1985" y="14557"/>
                  </a:cubicBezTo>
                  <a:lnTo>
                    <a:pt x="1985" y="14557"/>
                  </a:lnTo>
                  <a:cubicBezTo>
                    <a:pt x="1986" y="14559"/>
                    <a:pt x="1986" y="14560"/>
                    <a:pt x="1987" y="14561"/>
                  </a:cubicBezTo>
                  <a:lnTo>
                    <a:pt x="1987" y="14561"/>
                  </a:lnTo>
                  <a:cubicBezTo>
                    <a:pt x="1988" y="14558"/>
                    <a:pt x="1990" y="14554"/>
                    <a:pt x="1991" y="14550"/>
                  </a:cubicBezTo>
                  <a:lnTo>
                    <a:pt x="1991" y="14550"/>
                  </a:lnTo>
                  <a:cubicBezTo>
                    <a:pt x="1995" y="14544"/>
                    <a:pt x="1999" y="14538"/>
                    <a:pt x="2003" y="14533"/>
                  </a:cubicBezTo>
                  <a:close/>
                  <a:moveTo>
                    <a:pt x="2023" y="14733"/>
                  </a:moveTo>
                  <a:cubicBezTo>
                    <a:pt x="2022" y="14741"/>
                    <a:pt x="2021" y="14749"/>
                    <a:pt x="2019" y="14756"/>
                  </a:cubicBezTo>
                  <a:lnTo>
                    <a:pt x="2019" y="14756"/>
                  </a:lnTo>
                  <a:cubicBezTo>
                    <a:pt x="2021" y="14751"/>
                    <a:pt x="2023" y="14745"/>
                    <a:pt x="2025" y="14738"/>
                  </a:cubicBezTo>
                  <a:lnTo>
                    <a:pt x="2025" y="14738"/>
                  </a:lnTo>
                  <a:cubicBezTo>
                    <a:pt x="2024" y="14736"/>
                    <a:pt x="2024" y="14735"/>
                    <a:pt x="2023" y="14733"/>
                  </a:cubicBezTo>
                  <a:close/>
                  <a:moveTo>
                    <a:pt x="1955" y="14691"/>
                  </a:moveTo>
                  <a:cubicBezTo>
                    <a:pt x="1964" y="14710"/>
                    <a:pt x="1973" y="14730"/>
                    <a:pt x="1982" y="14750"/>
                  </a:cubicBezTo>
                  <a:lnTo>
                    <a:pt x="1982" y="14750"/>
                  </a:lnTo>
                  <a:cubicBezTo>
                    <a:pt x="1982" y="14749"/>
                    <a:pt x="1982" y="14749"/>
                    <a:pt x="1982" y="14748"/>
                  </a:cubicBezTo>
                  <a:lnTo>
                    <a:pt x="1982" y="14748"/>
                  </a:lnTo>
                  <a:cubicBezTo>
                    <a:pt x="1988" y="14762"/>
                    <a:pt x="1993" y="14776"/>
                    <a:pt x="1998" y="14791"/>
                  </a:cubicBezTo>
                  <a:lnTo>
                    <a:pt x="1998" y="14791"/>
                  </a:lnTo>
                  <a:cubicBezTo>
                    <a:pt x="2000" y="14787"/>
                    <a:pt x="2001" y="14783"/>
                    <a:pt x="2003" y="14778"/>
                  </a:cubicBezTo>
                  <a:lnTo>
                    <a:pt x="2003" y="14778"/>
                  </a:lnTo>
                  <a:cubicBezTo>
                    <a:pt x="2004" y="14784"/>
                    <a:pt x="2004" y="14790"/>
                    <a:pt x="2005" y="14795"/>
                  </a:cubicBezTo>
                  <a:lnTo>
                    <a:pt x="2005" y="14795"/>
                  </a:lnTo>
                  <a:cubicBezTo>
                    <a:pt x="2004" y="14798"/>
                    <a:pt x="2002" y="14800"/>
                    <a:pt x="2001" y="14803"/>
                  </a:cubicBezTo>
                  <a:lnTo>
                    <a:pt x="2001" y="14803"/>
                  </a:lnTo>
                  <a:cubicBezTo>
                    <a:pt x="2000" y="14799"/>
                    <a:pt x="1999" y="14795"/>
                    <a:pt x="1998" y="14791"/>
                  </a:cubicBezTo>
                  <a:lnTo>
                    <a:pt x="1998" y="14791"/>
                  </a:lnTo>
                  <a:cubicBezTo>
                    <a:pt x="1998" y="14791"/>
                    <a:pt x="1998" y="14791"/>
                    <a:pt x="1998" y="14791"/>
                  </a:cubicBezTo>
                  <a:lnTo>
                    <a:pt x="1998" y="14791"/>
                  </a:lnTo>
                  <a:cubicBezTo>
                    <a:pt x="1993" y="14777"/>
                    <a:pt x="1987" y="14763"/>
                    <a:pt x="1982" y="14750"/>
                  </a:cubicBezTo>
                  <a:lnTo>
                    <a:pt x="1982" y="14750"/>
                  </a:lnTo>
                  <a:cubicBezTo>
                    <a:pt x="1980" y="14756"/>
                    <a:pt x="1977" y="14763"/>
                    <a:pt x="1975" y="14769"/>
                  </a:cubicBezTo>
                  <a:lnTo>
                    <a:pt x="1975" y="14769"/>
                  </a:lnTo>
                  <a:cubicBezTo>
                    <a:pt x="1963" y="14745"/>
                    <a:pt x="1951" y="14721"/>
                    <a:pt x="1936" y="14699"/>
                  </a:cubicBezTo>
                  <a:lnTo>
                    <a:pt x="1936" y="14699"/>
                  </a:lnTo>
                  <a:cubicBezTo>
                    <a:pt x="1943" y="14697"/>
                    <a:pt x="1949" y="14694"/>
                    <a:pt x="1955" y="14691"/>
                  </a:cubicBezTo>
                  <a:close/>
                  <a:moveTo>
                    <a:pt x="2006" y="14812"/>
                  </a:moveTo>
                  <a:cubicBezTo>
                    <a:pt x="2006" y="14813"/>
                    <a:pt x="2006" y="14815"/>
                    <a:pt x="2006" y="14816"/>
                  </a:cubicBezTo>
                  <a:lnTo>
                    <a:pt x="2006" y="14816"/>
                  </a:lnTo>
                  <a:cubicBezTo>
                    <a:pt x="2006" y="14816"/>
                    <a:pt x="2005" y="14815"/>
                    <a:pt x="2005" y="14814"/>
                  </a:cubicBezTo>
                  <a:lnTo>
                    <a:pt x="2005" y="14814"/>
                  </a:lnTo>
                  <a:cubicBezTo>
                    <a:pt x="2005" y="14813"/>
                    <a:pt x="2005" y="14813"/>
                    <a:pt x="2006" y="14812"/>
                  </a:cubicBezTo>
                  <a:close/>
                  <a:moveTo>
                    <a:pt x="2002" y="14804"/>
                  </a:moveTo>
                  <a:lnTo>
                    <a:pt x="2002" y="14804"/>
                  </a:lnTo>
                  <a:cubicBezTo>
                    <a:pt x="2003" y="14806"/>
                    <a:pt x="2003" y="14808"/>
                    <a:pt x="2004" y="14810"/>
                  </a:cubicBezTo>
                  <a:lnTo>
                    <a:pt x="2004" y="14810"/>
                  </a:lnTo>
                  <a:cubicBezTo>
                    <a:pt x="2004" y="14809"/>
                    <a:pt x="2005" y="14808"/>
                    <a:pt x="2005" y="14807"/>
                  </a:cubicBezTo>
                  <a:lnTo>
                    <a:pt x="2005" y="14807"/>
                  </a:lnTo>
                  <a:cubicBezTo>
                    <a:pt x="2005" y="14808"/>
                    <a:pt x="2005" y="14809"/>
                    <a:pt x="2006" y="14810"/>
                  </a:cubicBezTo>
                  <a:lnTo>
                    <a:pt x="2006" y="14810"/>
                  </a:lnTo>
                  <a:cubicBezTo>
                    <a:pt x="2006" y="14809"/>
                    <a:pt x="2006" y="14808"/>
                    <a:pt x="2007" y="14808"/>
                  </a:cubicBezTo>
                  <a:lnTo>
                    <a:pt x="2007" y="14808"/>
                  </a:lnTo>
                  <a:cubicBezTo>
                    <a:pt x="2006" y="14809"/>
                    <a:pt x="2006" y="14811"/>
                    <a:pt x="2006" y="14812"/>
                  </a:cubicBezTo>
                  <a:lnTo>
                    <a:pt x="2006" y="14812"/>
                  </a:lnTo>
                  <a:cubicBezTo>
                    <a:pt x="2006" y="14811"/>
                    <a:pt x="2006" y="14811"/>
                    <a:pt x="2006" y="14810"/>
                  </a:cubicBezTo>
                  <a:lnTo>
                    <a:pt x="2006" y="14810"/>
                  </a:lnTo>
                  <a:cubicBezTo>
                    <a:pt x="2005" y="14811"/>
                    <a:pt x="2005" y="14812"/>
                    <a:pt x="2005" y="14813"/>
                  </a:cubicBezTo>
                  <a:lnTo>
                    <a:pt x="2005" y="14813"/>
                  </a:lnTo>
                  <a:cubicBezTo>
                    <a:pt x="2004" y="14812"/>
                    <a:pt x="2004" y="14811"/>
                    <a:pt x="2004" y="14810"/>
                  </a:cubicBezTo>
                  <a:lnTo>
                    <a:pt x="2004" y="14810"/>
                  </a:lnTo>
                  <a:cubicBezTo>
                    <a:pt x="2004" y="14811"/>
                    <a:pt x="2004" y="14811"/>
                    <a:pt x="2004" y="14811"/>
                  </a:cubicBezTo>
                  <a:lnTo>
                    <a:pt x="2004" y="14811"/>
                  </a:lnTo>
                  <a:cubicBezTo>
                    <a:pt x="2004" y="14812"/>
                    <a:pt x="2004" y="14812"/>
                    <a:pt x="2004" y="14813"/>
                  </a:cubicBezTo>
                  <a:lnTo>
                    <a:pt x="2004" y="14813"/>
                  </a:lnTo>
                  <a:cubicBezTo>
                    <a:pt x="2003" y="14817"/>
                    <a:pt x="2001" y="14821"/>
                    <a:pt x="1999" y="14825"/>
                  </a:cubicBezTo>
                  <a:lnTo>
                    <a:pt x="1999" y="14825"/>
                  </a:lnTo>
                  <a:cubicBezTo>
                    <a:pt x="1999" y="14825"/>
                    <a:pt x="1998" y="14824"/>
                    <a:pt x="1998" y="14824"/>
                  </a:cubicBezTo>
                  <a:lnTo>
                    <a:pt x="1998" y="14824"/>
                  </a:lnTo>
                  <a:cubicBezTo>
                    <a:pt x="2000" y="14820"/>
                    <a:pt x="2002" y="14815"/>
                    <a:pt x="2004" y="14811"/>
                  </a:cubicBezTo>
                  <a:lnTo>
                    <a:pt x="2004" y="14811"/>
                  </a:lnTo>
                  <a:cubicBezTo>
                    <a:pt x="2003" y="14809"/>
                    <a:pt x="2002" y="14806"/>
                    <a:pt x="2002" y="14804"/>
                  </a:cubicBezTo>
                  <a:close/>
                  <a:moveTo>
                    <a:pt x="2013" y="14845"/>
                  </a:moveTo>
                  <a:cubicBezTo>
                    <a:pt x="2017" y="14865"/>
                    <a:pt x="2021" y="14884"/>
                    <a:pt x="2024" y="14904"/>
                  </a:cubicBezTo>
                  <a:lnTo>
                    <a:pt x="2024" y="14904"/>
                  </a:lnTo>
                  <a:cubicBezTo>
                    <a:pt x="2020" y="14889"/>
                    <a:pt x="2016" y="14874"/>
                    <a:pt x="2011" y="14860"/>
                  </a:cubicBezTo>
                  <a:lnTo>
                    <a:pt x="2011" y="14860"/>
                  </a:lnTo>
                  <a:cubicBezTo>
                    <a:pt x="2012" y="14855"/>
                    <a:pt x="2012" y="14850"/>
                    <a:pt x="2013" y="14845"/>
                  </a:cubicBezTo>
                  <a:close/>
                  <a:moveTo>
                    <a:pt x="1998" y="14836"/>
                  </a:moveTo>
                  <a:cubicBezTo>
                    <a:pt x="2001" y="14843"/>
                    <a:pt x="2003" y="14850"/>
                    <a:pt x="2005" y="14857"/>
                  </a:cubicBezTo>
                  <a:lnTo>
                    <a:pt x="2005" y="14857"/>
                  </a:lnTo>
                  <a:cubicBezTo>
                    <a:pt x="2004" y="14875"/>
                    <a:pt x="2002" y="14892"/>
                    <a:pt x="1998" y="14908"/>
                  </a:cubicBezTo>
                  <a:lnTo>
                    <a:pt x="1998" y="14908"/>
                  </a:lnTo>
                  <a:cubicBezTo>
                    <a:pt x="1993" y="14896"/>
                    <a:pt x="1987" y="14885"/>
                    <a:pt x="1981" y="14874"/>
                  </a:cubicBezTo>
                  <a:lnTo>
                    <a:pt x="1981" y="14874"/>
                  </a:lnTo>
                  <a:cubicBezTo>
                    <a:pt x="1988" y="14862"/>
                    <a:pt x="1994" y="14849"/>
                    <a:pt x="1998" y="14836"/>
                  </a:cubicBezTo>
                  <a:close/>
                  <a:moveTo>
                    <a:pt x="1744" y="14902"/>
                  </a:moveTo>
                  <a:lnTo>
                    <a:pt x="1744" y="14902"/>
                  </a:lnTo>
                  <a:cubicBezTo>
                    <a:pt x="1752" y="14905"/>
                    <a:pt x="1760" y="14907"/>
                    <a:pt x="1768" y="14908"/>
                  </a:cubicBezTo>
                  <a:lnTo>
                    <a:pt x="1768" y="14908"/>
                  </a:lnTo>
                  <a:cubicBezTo>
                    <a:pt x="1760" y="14907"/>
                    <a:pt x="1752" y="14905"/>
                    <a:pt x="1744" y="14902"/>
                  </a:cubicBezTo>
                  <a:close/>
                  <a:moveTo>
                    <a:pt x="2046" y="14590"/>
                  </a:moveTo>
                  <a:lnTo>
                    <a:pt x="2046" y="14590"/>
                  </a:lnTo>
                  <a:cubicBezTo>
                    <a:pt x="2046" y="14592"/>
                    <a:pt x="2046" y="14594"/>
                    <a:pt x="2046" y="14597"/>
                  </a:cubicBezTo>
                  <a:lnTo>
                    <a:pt x="2046" y="14597"/>
                  </a:lnTo>
                  <a:cubicBezTo>
                    <a:pt x="2046" y="14597"/>
                    <a:pt x="2046" y="14596"/>
                    <a:pt x="2046" y="14596"/>
                  </a:cubicBezTo>
                  <a:lnTo>
                    <a:pt x="2046" y="14596"/>
                  </a:lnTo>
                  <a:cubicBezTo>
                    <a:pt x="2046" y="14634"/>
                    <a:pt x="2042" y="14673"/>
                    <a:pt x="2035" y="14710"/>
                  </a:cubicBezTo>
                  <a:lnTo>
                    <a:pt x="2035" y="14710"/>
                  </a:lnTo>
                  <a:cubicBezTo>
                    <a:pt x="2035" y="14707"/>
                    <a:pt x="2034" y="14704"/>
                    <a:pt x="2034" y="14702"/>
                  </a:cubicBezTo>
                  <a:lnTo>
                    <a:pt x="2034" y="14702"/>
                  </a:lnTo>
                  <a:cubicBezTo>
                    <a:pt x="2031" y="14714"/>
                    <a:pt x="2028" y="14726"/>
                    <a:pt x="2025" y="14738"/>
                  </a:cubicBezTo>
                  <a:lnTo>
                    <a:pt x="2025" y="14738"/>
                  </a:lnTo>
                  <a:cubicBezTo>
                    <a:pt x="2025" y="14742"/>
                    <a:pt x="2026" y="14745"/>
                    <a:pt x="2027" y="14748"/>
                  </a:cubicBezTo>
                  <a:lnTo>
                    <a:pt x="2027" y="14748"/>
                  </a:lnTo>
                  <a:cubicBezTo>
                    <a:pt x="2030" y="14735"/>
                    <a:pt x="2033" y="14723"/>
                    <a:pt x="2035" y="14710"/>
                  </a:cubicBezTo>
                  <a:lnTo>
                    <a:pt x="2035" y="14710"/>
                  </a:lnTo>
                  <a:cubicBezTo>
                    <a:pt x="2051" y="14777"/>
                    <a:pt x="2060" y="14848"/>
                    <a:pt x="2063" y="14912"/>
                  </a:cubicBezTo>
                  <a:lnTo>
                    <a:pt x="2063" y="14912"/>
                  </a:lnTo>
                  <a:cubicBezTo>
                    <a:pt x="2060" y="14916"/>
                    <a:pt x="2057" y="14920"/>
                    <a:pt x="2054" y="14923"/>
                  </a:cubicBezTo>
                  <a:lnTo>
                    <a:pt x="2054" y="14923"/>
                  </a:lnTo>
                  <a:cubicBezTo>
                    <a:pt x="2050" y="14867"/>
                    <a:pt x="2041" y="14806"/>
                    <a:pt x="2027" y="14748"/>
                  </a:cubicBezTo>
                  <a:lnTo>
                    <a:pt x="2027" y="14748"/>
                  </a:lnTo>
                  <a:cubicBezTo>
                    <a:pt x="2024" y="14760"/>
                    <a:pt x="2020" y="14773"/>
                    <a:pt x="2015" y="14785"/>
                  </a:cubicBezTo>
                  <a:lnTo>
                    <a:pt x="2015" y="14785"/>
                  </a:lnTo>
                  <a:cubicBezTo>
                    <a:pt x="2015" y="14784"/>
                    <a:pt x="2015" y="14784"/>
                    <a:pt x="2015" y="14783"/>
                  </a:cubicBezTo>
                  <a:lnTo>
                    <a:pt x="2015" y="14783"/>
                  </a:lnTo>
                  <a:cubicBezTo>
                    <a:pt x="2015" y="14781"/>
                    <a:pt x="2015" y="14778"/>
                    <a:pt x="2015" y="14776"/>
                  </a:cubicBezTo>
                  <a:lnTo>
                    <a:pt x="2015" y="14776"/>
                  </a:lnTo>
                  <a:cubicBezTo>
                    <a:pt x="2016" y="14770"/>
                    <a:pt x="2018" y="14763"/>
                    <a:pt x="2019" y="14756"/>
                  </a:cubicBezTo>
                  <a:lnTo>
                    <a:pt x="2019" y="14756"/>
                  </a:lnTo>
                  <a:cubicBezTo>
                    <a:pt x="2018" y="14761"/>
                    <a:pt x="2016" y="14766"/>
                    <a:pt x="2014" y="14770"/>
                  </a:cubicBezTo>
                  <a:lnTo>
                    <a:pt x="2014" y="14770"/>
                  </a:lnTo>
                  <a:cubicBezTo>
                    <a:pt x="2014" y="14769"/>
                    <a:pt x="2014" y="14767"/>
                    <a:pt x="2014" y="14766"/>
                  </a:cubicBezTo>
                  <a:lnTo>
                    <a:pt x="2014" y="14766"/>
                  </a:lnTo>
                  <a:cubicBezTo>
                    <a:pt x="2014" y="14769"/>
                    <a:pt x="2014" y="14771"/>
                    <a:pt x="2013" y="14774"/>
                  </a:cubicBezTo>
                  <a:lnTo>
                    <a:pt x="2013" y="14774"/>
                  </a:lnTo>
                  <a:cubicBezTo>
                    <a:pt x="2013" y="14774"/>
                    <a:pt x="2013" y="14775"/>
                    <a:pt x="2013" y="14775"/>
                  </a:cubicBezTo>
                  <a:lnTo>
                    <a:pt x="2013" y="14775"/>
                  </a:lnTo>
                  <a:cubicBezTo>
                    <a:pt x="2012" y="14770"/>
                    <a:pt x="2010" y="14766"/>
                    <a:pt x="2009" y="14762"/>
                  </a:cubicBezTo>
                  <a:lnTo>
                    <a:pt x="2009" y="14762"/>
                  </a:lnTo>
                  <a:cubicBezTo>
                    <a:pt x="2007" y="14767"/>
                    <a:pt x="2005" y="14773"/>
                    <a:pt x="2003" y="14778"/>
                  </a:cubicBezTo>
                  <a:lnTo>
                    <a:pt x="2003" y="14778"/>
                  </a:lnTo>
                  <a:cubicBezTo>
                    <a:pt x="2001" y="14757"/>
                    <a:pt x="1997" y="14736"/>
                    <a:pt x="1992" y="14715"/>
                  </a:cubicBezTo>
                  <a:lnTo>
                    <a:pt x="1992" y="14715"/>
                  </a:lnTo>
                  <a:cubicBezTo>
                    <a:pt x="1989" y="14726"/>
                    <a:pt x="1986" y="14737"/>
                    <a:pt x="1982" y="14748"/>
                  </a:cubicBezTo>
                  <a:lnTo>
                    <a:pt x="1982" y="14748"/>
                  </a:lnTo>
                  <a:cubicBezTo>
                    <a:pt x="1975" y="14728"/>
                    <a:pt x="1966" y="14709"/>
                    <a:pt x="1956" y="14691"/>
                  </a:cubicBezTo>
                  <a:lnTo>
                    <a:pt x="1956" y="14691"/>
                  </a:lnTo>
                  <a:cubicBezTo>
                    <a:pt x="1964" y="14686"/>
                    <a:pt x="1973" y="14681"/>
                    <a:pt x="1980" y="14676"/>
                  </a:cubicBezTo>
                  <a:lnTo>
                    <a:pt x="1980" y="14676"/>
                  </a:lnTo>
                  <a:cubicBezTo>
                    <a:pt x="1981" y="14677"/>
                    <a:pt x="1981" y="14679"/>
                    <a:pt x="1982" y="14680"/>
                  </a:cubicBezTo>
                  <a:lnTo>
                    <a:pt x="1982" y="14680"/>
                  </a:lnTo>
                  <a:cubicBezTo>
                    <a:pt x="1981" y="14678"/>
                    <a:pt x="1981" y="14677"/>
                    <a:pt x="1980" y="14676"/>
                  </a:cubicBezTo>
                  <a:lnTo>
                    <a:pt x="1980" y="14676"/>
                  </a:lnTo>
                  <a:cubicBezTo>
                    <a:pt x="1980" y="14676"/>
                    <a:pt x="1980" y="14676"/>
                    <a:pt x="1980" y="14676"/>
                  </a:cubicBezTo>
                  <a:lnTo>
                    <a:pt x="1980" y="14676"/>
                  </a:lnTo>
                  <a:cubicBezTo>
                    <a:pt x="1977" y="14669"/>
                    <a:pt x="1974" y="14661"/>
                    <a:pt x="1971" y="14654"/>
                  </a:cubicBezTo>
                  <a:lnTo>
                    <a:pt x="1971" y="14654"/>
                  </a:lnTo>
                  <a:cubicBezTo>
                    <a:pt x="1962" y="14659"/>
                    <a:pt x="1953" y="14665"/>
                    <a:pt x="1944" y="14669"/>
                  </a:cubicBezTo>
                  <a:lnTo>
                    <a:pt x="1944" y="14669"/>
                  </a:lnTo>
                  <a:cubicBezTo>
                    <a:pt x="1942" y="14666"/>
                    <a:pt x="1940" y="14664"/>
                    <a:pt x="1938" y="14661"/>
                  </a:cubicBezTo>
                  <a:lnTo>
                    <a:pt x="1938" y="14661"/>
                  </a:lnTo>
                  <a:cubicBezTo>
                    <a:pt x="1946" y="14650"/>
                    <a:pt x="1952" y="14639"/>
                    <a:pt x="1958" y="14627"/>
                  </a:cubicBezTo>
                  <a:lnTo>
                    <a:pt x="1958" y="14627"/>
                  </a:lnTo>
                  <a:cubicBezTo>
                    <a:pt x="1963" y="14636"/>
                    <a:pt x="1967" y="14645"/>
                    <a:pt x="1971" y="14654"/>
                  </a:cubicBezTo>
                  <a:lnTo>
                    <a:pt x="1971" y="14654"/>
                  </a:lnTo>
                  <a:cubicBezTo>
                    <a:pt x="1971" y="14654"/>
                    <a:pt x="1972" y="14654"/>
                    <a:pt x="1972" y="14653"/>
                  </a:cubicBezTo>
                  <a:lnTo>
                    <a:pt x="1972" y="14653"/>
                  </a:lnTo>
                  <a:cubicBezTo>
                    <a:pt x="1975" y="14661"/>
                    <a:pt x="1978" y="14668"/>
                    <a:pt x="1980" y="14676"/>
                  </a:cubicBezTo>
                  <a:lnTo>
                    <a:pt x="1980" y="14676"/>
                  </a:lnTo>
                  <a:cubicBezTo>
                    <a:pt x="1987" y="14671"/>
                    <a:pt x="1992" y="14667"/>
                    <a:pt x="1998" y="14662"/>
                  </a:cubicBezTo>
                  <a:lnTo>
                    <a:pt x="1998" y="14662"/>
                  </a:lnTo>
                  <a:cubicBezTo>
                    <a:pt x="1999" y="14665"/>
                    <a:pt x="2000" y="14668"/>
                    <a:pt x="2000" y="14671"/>
                  </a:cubicBezTo>
                  <a:lnTo>
                    <a:pt x="2000" y="14671"/>
                  </a:lnTo>
                  <a:cubicBezTo>
                    <a:pt x="1998" y="14684"/>
                    <a:pt x="1996" y="14697"/>
                    <a:pt x="1993" y="14710"/>
                  </a:cubicBezTo>
                  <a:lnTo>
                    <a:pt x="1993" y="14710"/>
                  </a:lnTo>
                  <a:cubicBezTo>
                    <a:pt x="1989" y="14700"/>
                    <a:pt x="1986" y="14690"/>
                    <a:pt x="1982" y="14680"/>
                  </a:cubicBezTo>
                  <a:lnTo>
                    <a:pt x="1982" y="14680"/>
                  </a:lnTo>
                  <a:cubicBezTo>
                    <a:pt x="1986" y="14691"/>
                    <a:pt x="1989" y="14703"/>
                    <a:pt x="1992" y="14715"/>
                  </a:cubicBezTo>
                  <a:lnTo>
                    <a:pt x="1992" y="14715"/>
                  </a:lnTo>
                  <a:cubicBezTo>
                    <a:pt x="1992" y="14713"/>
                    <a:pt x="1993" y="14711"/>
                    <a:pt x="1993" y="14710"/>
                  </a:cubicBezTo>
                  <a:lnTo>
                    <a:pt x="1993" y="14710"/>
                  </a:lnTo>
                  <a:cubicBezTo>
                    <a:pt x="1999" y="14727"/>
                    <a:pt x="2004" y="14744"/>
                    <a:pt x="2009" y="14762"/>
                  </a:cubicBezTo>
                  <a:lnTo>
                    <a:pt x="2009" y="14762"/>
                  </a:lnTo>
                  <a:cubicBezTo>
                    <a:pt x="2011" y="14757"/>
                    <a:pt x="2012" y="14753"/>
                    <a:pt x="2013" y="14749"/>
                  </a:cubicBezTo>
                  <a:lnTo>
                    <a:pt x="2013" y="14749"/>
                  </a:lnTo>
                  <a:cubicBezTo>
                    <a:pt x="2013" y="14755"/>
                    <a:pt x="2014" y="14760"/>
                    <a:pt x="2014" y="14766"/>
                  </a:cubicBezTo>
                  <a:lnTo>
                    <a:pt x="2014" y="14766"/>
                  </a:lnTo>
                  <a:cubicBezTo>
                    <a:pt x="2015" y="14756"/>
                    <a:pt x="2016" y="14745"/>
                    <a:pt x="2017" y="14735"/>
                  </a:cubicBezTo>
                  <a:lnTo>
                    <a:pt x="2017" y="14735"/>
                  </a:lnTo>
                  <a:cubicBezTo>
                    <a:pt x="2018" y="14730"/>
                    <a:pt x="2019" y="14725"/>
                    <a:pt x="2020" y="14720"/>
                  </a:cubicBezTo>
                  <a:lnTo>
                    <a:pt x="2020" y="14720"/>
                  </a:lnTo>
                  <a:cubicBezTo>
                    <a:pt x="2021" y="14724"/>
                    <a:pt x="2022" y="14728"/>
                    <a:pt x="2023" y="14733"/>
                  </a:cubicBezTo>
                  <a:lnTo>
                    <a:pt x="2023" y="14733"/>
                  </a:lnTo>
                  <a:cubicBezTo>
                    <a:pt x="2026" y="14714"/>
                    <a:pt x="2027" y="14695"/>
                    <a:pt x="2027" y="14676"/>
                  </a:cubicBezTo>
                  <a:lnTo>
                    <a:pt x="2027" y="14676"/>
                  </a:lnTo>
                  <a:cubicBezTo>
                    <a:pt x="2029" y="14684"/>
                    <a:pt x="2031" y="14693"/>
                    <a:pt x="2034" y="14702"/>
                  </a:cubicBezTo>
                  <a:lnTo>
                    <a:pt x="2034" y="14702"/>
                  </a:lnTo>
                  <a:cubicBezTo>
                    <a:pt x="2041" y="14667"/>
                    <a:pt x="2045" y="14632"/>
                    <a:pt x="2046" y="14597"/>
                  </a:cubicBezTo>
                  <a:lnTo>
                    <a:pt x="2046" y="14597"/>
                  </a:lnTo>
                  <a:cubicBezTo>
                    <a:pt x="2040" y="14609"/>
                    <a:pt x="2033" y="14620"/>
                    <a:pt x="2026" y="14630"/>
                  </a:cubicBezTo>
                  <a:lnTo>
                    <a:pt x="2026" y="14630"/>
                  </a:lnTo>
                  <a:cubicBezTo>
                    <a:pt x="2026" y="14624"/>
                    <a:pt x="2025" y="14619"/>
                    <a:pt x="2025" y="14613"/>
                  </a:cubicBezTo>
                  <a:lnTo>
                    <a:pt x="2025" y="14613"/>
                  </a:lnTo>
                  <a:cubicBezTo>
                    <a:pt x="2032" y="14605"/>
                    <a:pt x="2039" y="14598"/>
                    <a:pt x="2046" y="14590"/>
                  </a:cubicBezTo>
                  <a:close/>
                  <a:moveTo>
                    <a:pt x="1998" y="14910"/>
                  </a:moveTo>
                  <a:cubicBezTo>
                    <a:pt x="1994" y="14926"/>
                    <a:pt x="1990" y="14941"/>
                    <a:pt x="1984" y="14955"/>
                  </a:cubicBezTo>
                  <a:lnTo>
                    <a:pt x="1984" y="14955"/>
                  </a:lnTo>
                  <a:cubicBezTo>
                    <a:pt x="1990" y="14942"/>
                    <a:pt x="1995" y="14929"/>
                    <a:pt x="2000" y="14914"/>
                  </a:cubicBezTo>
                  <a:lnTo>
                    <a:pt x="2000" y="14914"/>
                  </a:lnTo>
                  <a:cubicBezTo>
                    <a:pt x="1999" y="14913"/>
                    <a:pt x="1999" y="14911"/>
                    <a:pt x="1998" y="14910"/>
                  </a:cubicBezTo>
                  <a:close/>
                  <a:moveTo>
                    <a:pt x="1996" y="14931"/>
                  </a:moveTo>
                  <a:lnTo>
                    <a:pt x="1996" y="14931"/>
                  </a:lnTo>
                  <a:cubicBezTo>
                    <a:pt x="2000" y="14938"/>
                    <a:pt x="2003" y="14946"/>
                    <a:pt x="2007" y="14953"/>
                  </a:cubicBezTo>
                  <a:lnTo>
                    <a:pt x="2007" y="14953"/>
                  </a:lnTo>
                  <a:cubicBezTo>
                    <a:pt x="2007" y="14953"/>
                    <a:pt x="2007" y="14953"/>
                    <a:pt x="2007" y="14953"/>
                  </a:cubicBezTo>
                  <a:lnTo>
                    <a:pt x="2007" y="14953"/>
                  </a:lnTo>
                  <a:cubicBezTo>
                    <a:pt x="2007" y="14953"/>
                    <a:pt x="2007" y="14954"/>
                    <a:pt x="2008" y="14954"/>
                  </a:cubicBezTo>
                  <a:lnTo>
                    <a:pt x="2008" y="14954"/>
                  </a:lnTo>
                  <a:cubicBezTo>
                    <a:pt x="2010" y="14953"/>
                    <a:pt x="2013" y="14952"/>
                    <a:pt x="2016" y="14951"/>
                  </a:cubicBezTo>
                  <a:lnTo>
                    <a:pt x="2016" y="14951"/>
                  </a:lnTo>
                  <a:cubicBezTo>
                    <a:pt x="2021" y="14964"/>
                    <a:pt x="2025" y="14977"/>
                    <a:pt x="2030" y="14989"/>
                  </a:cubicBezTo>
                  <a:lnTo>
                    <a:pt x="2030" y="14989"/>
                  </a:lnTo>
                  <a:cubicBezTo>
                    <a:pt x="2030" y="14987"/>
                    <a:pt x="2029" y="14984"/>
                    <a:pt x="2029" y="14981"/>
                  </a:cubicBezTo>
                  <a:lnTo>
                    <a:pt x="2029" y="14981"/>
                  </a:lnTo>
                  <a:cubicBezTo>
                    <a:pt x="2026" y="14971"/>
                    <a:pt x="2022" y="14961"/>
                    <a:pt x="2017" y="14950"/>
                  </a:cubicBezTo>
                  <a:lnTo>
                    <a:pt x="2017" y="14950"/>
                  </a:lnTo>
                  <a:cubicBezTo>
                    <a:pt x="2017" y="14951"/>
                    <a:pt x="2016" y="14951"/>
                    <a:pt x="2016" y="14951"/>
                  </a:cubicBezTo>
                  <a:lnTo>
                    <a:pt x="2016" y="14951"/>
                  </a:lnTo>
                  <a:cubicBezTo>
                    <a:pt x="2016" y="14951"/>
                    <a:pt x="2015" y="14951"/>
                    <a:pt x="2015" y="14950"/>
                  </a:cubicBezTo>
                  <a:lnTo>
                    <a:pt x="2015" y="14950"/>
                  </a:lnTo>
                  <a:cubicBezTo>
                    <a:pt x="2013" y="14952"/>
                    <a:pt x="2010" y="14952"/>
                    <a:pt x="2007" y="14953"/>
                  </a:cubicBezTo>
                  <a:lnTo>
                    <a:pt x="2007" y="14953"/>
                  </a:lnTo>
                  <a:cubicBezTo>
                    <a:pt x="2003" y="14946"/>
                    <a:pt x="2000" y="14938"/>
                    <a:pt x="1996" y="14931"/>
                  </a:cubicBezTo>
                  <a:close/>
                  <a:moveTo>
                    <a:pt x="2063" y="14913"/>
                  </a:moveTo>
                  <a:cubicBezTo>
                    <a:pt x="2064" y="14956"/>
                    <a:pt x="2063" y="14997"/>
                    <a:pt x="2058" y="15031"/>
                  </a:cubicBezTo>
                  <a:lnTo>
                    <a:pt x="2058" y="15031"/>
                  </a:lnTo>
                  <a:cubicBezTo>
                    <a:pt x="2057" y="15029"/>
                    <a:pt x="2056" y="15026"/>
                    <a:pt x="2055" y="15024"/>
                  </a:cubicBezTo>
                  <a:lnTo>
                    <a:pt x="2055" y="15024"/>
                  </a:lnTo>
                  <a:cubicBezTo>
                    <a:pt x="2057" y="14994"/>
                    <a:pt x="2057" y="14959"/>
                    <a:pt x="2054" y="14923"/>
                  </a:cubicBezTo>
                  <a:lnTo>
                    <a:pt x="2054" y="14923"/>
                  </a:lnTo>
                  <a:cubicBezTo>
                    <a:pt x="2057" y="14920"/>
                    <a:pt x="2060" y="14917"/>
                    <a:pt x="2063" y="14913"/>
                  </a:cubicBezTo>
                  <a:close/>
                  <a:moveTo>
                    <a:pt x="1758" y="14930"/>
                  </a:moveTo>
                  <a:cubicBezTo>
                    <a:pt x="1794" y="14946"/>
                    <a:pt x="1825" y="14953"/>
                    <a:pt x="1853" y="14953"/>
                  </a:cubicBezTo>
                  <a:cubicBezTo>
                    <a:pt x="1877" y="14953"/>
                    <a:pt x="1897" y="14948"/>
                    <a:pt x="1915" y="14940"/>
                  </a:cubicBezTo>
                  <a:lnTo>
                    <a:pt x="1915" y="14940"/>
                  </a:lnTo>
                  <a:cubicBezTo>
                    <a:pt x="1940" y="14952"/>
                    <a:pt x="1962" y="14957"/>
                    <a:pt x="1982" y="14957"/>
                  </a:cubicBezTo>
                  <a:cubicBezTo>
                    <a:pt x="1982" y="14957"/>
                    <a:pt x="1983" y="14957"/>
                    <a:pt x="1983" y="14957"/>
                  </a:cubicBezTo>
                  <a:lnTo>
                    <a:pt x="1983" y="14957"/>
                  </a:lnTo>
                  <a:cubicBezTo>
                    <a:pt x="1960" y="15002"/>
                    <a:pt x="1925" y="15031"/>
                    <a:pt x="1879" y="15031"/>
                  </a:cubicBezTo>
                  <a:cubicBezTo>
                    <a:pt x="1852" y="15031"/>
                    <a:pt x="1821" y="15021"/>
                    <a:pt x="1786" y="15000"/>
                  </a:cubicBezTo>
                  <a:lnTo>
                    <a:pt x="1786" y="15000"/>
                  </a:lnTo>
                  <a:cubicBezTo>
                    <a:pt x="1823" y="15022"/>
                    <a:pt x="1855" y="15032"/>
                    <a:pt x="1882" y="15032"/>
                  </a:cubicBezTo>
                  <a:cubicBezTo>
                    <a:pt x="1929" y="15032"/>
                    <a:pt x="1963" y="15003"/>
                    <a:pt x="1983" y="14957"/>
                  </a:cubicBezTo>
                  <a:lnTo>
                    <a:pt x="1983" y="14957"/>
                  </a:lnTo>
                  <a:cubicBezTo>
                    <a:pt x="1983" y="14957"/>
                    <a:pt x="1983" y="14957"/>
                    <a:pt x="1983" y="14957"/>
                  </a:cubicBezTo>
                  <a:lnTo>
                    <a:pt x="1983" y="14957"/>
                  </a:lnTo>
                  <a:cubicBezTo>
                    <a:pt x="1983" y="14957"/>
                    <a:pt x="1983" y="14957"/>
                    <a:pt x="1983" y="14957"/>
                  </a:cubicBezTo>
                  <a:lnTo>
                    <a:pt x="1983" y="14957"/>
                  </a:lnTo>
                  <a:cubicBezTo>
                    <a:pt x="1982" y="14957"/>
                    <a:pt x="1982" y="14957"/>
                    <a:pt x="1981" y="14957"/>
                  </a:cubicBezTo>
                  <a:cubicBezTo>
                    <a:pt x="1962" y="14957"/>
                    <a:pt x="1940" y="14951"/>
                    <a:pt x="1915" y="14940"/>
                  </a:cubicBezTo>
                  <a:lnTo>
                    <a:pt x="1915" y="14940"/>
                  </a:lnTo>
                  <a:cubicBezTo>
                    <a:pt x="1915" y="14940"/>
                    <a:pt x="1915" y="14940"/>
                    <a:pt x="1915" y="14940"/>
                  </a:cubicBezTo>
                  <a:lnTo>
                    <a:pt x="1915" y="14940"/>
                  </a:lnTo>
                  <a:cubicBezTo>
                    <a:pt x="1911" y="14937"/>
                    <a:pt x="1906" y="14935"/>
                    <a:pt x="1901" y="14932"/>
                  </a:cubicBezTo>
                  <a:lnTo>
                    <a:pt x="1901" y="14932"/>
                  </a:lnTo>
                  <a:cubicBezTo>
                    <a:pt x="1881" y="14941"/>
                    <a:pt x="1860" y="14947"/>
                    <a:pt x="1836" y="14947"/>
                  </a:cubicBezTo>
                  <a:cubicBezTo>
                    <a:pt x="1812" y="14947"/>
                    <a:pt x="1786" y="14941"/>
                    <a:pt x="1758" y="14930"/>
                  </a:cubicBezTo>
                  <a:close/>
                  <a:moveTo>
                    <a:pt x="2048" y="15041"/>
                  </a:moveTo>
                  <a:lnTo>
                    <a:pt x="2048" y="15041"/>
                  </a:lnTo>
                  <a:cubicBezTo>
                    <a:pt x="2048" y="15042"/>
                    <a:pt x="2049" y="15044"/>
                    <a:pt x="2049" y="15045"/>
                  </a:cubicBezTo>
                  <a:lnTo>
                    <a:pt x="2049" y="15045"/>
                  </a:lnTo>
                  <a:cubicBezTo>
                    <a:pt x="2049" y="15044"/>
                    <a:pt x="2048" y="15043"/>
                    <a:pt x="2048" y="15042"/>
                  </a:cubicBezTo>
                  <a:lnTo>
                    <a:pt x="2048" y="15042"/>
                  </a:lnTo>
                  <a:cubicBezTo>
                    <a:pt x="2048" y="15042"/>
                    <a:pt x="2048" y="15041"/>
                    <a:pt x="2048" y="15041"/>
                  </a:cubicBezTo>
                  <a:close/>
                  <a:moveTo>
                    <a:pt x="2049" y="15031"/>
                  </a:moveTo>
                  <a:cubicBezTo>
                    <a:pt x="2050" y="15038"/>
                    <a:pt x="2051" y="15045"/>
                    <a:pt x="2052" y="15051"/>
                  </a:cubicBezTo>
                  <a:lnTo>
                    <a:pt x="2052" y="15051"/>
                  </a:lnTo>
                  <a:cubicBezTo>
                    <a:pt x="2051" y="15049"/>
                    <a:pt x="2050" y="15047"/>
                    <a:pt x="2049" y="15045"/>
                  </a:cubicBezTo>
                  <a:lnTo>
                    <a:pt x="2049" y="15045"/>
                  </a:lnTo>
                  <a:cubicBezTo>
                    <a:pt x="2049" y="15046"/>
                    <a:pt x="2049" y="15046"/>
                    <a:pt x="2049" y="15046"/>
                  </a:cubicBezTo>
                  <a:lnTo>
                    <a:pt x="2049" y="15046"/>
                  </a:lnTo>
                  <a:cubicBezTo>
                    <a:pt x="2049" y="15045"/>
                    <a:pt x="2049" y="15045"/>
                    <a:pt x="2049" y="15045"/>
                  </a:cubicBezTo>
                  <a:lnTo>
                    <a:pt x="2049" y="15045"/>
                  </a:lnTo>
                  <a:cubicBezTo>
                    <a:pt x="2049" y="15045"/>
                    <a:pt x="2049" y="15045"/>
                    <a:pt x="2049" y="15045"/>
                  </a:cubicBezTo>
                  <a:lnTo>
                    <a:pt x="2049" y="15045"/>
                  </a:lnTo>
                  <a:cubicBezTo>
                    <a:pt x="2049" y="15041"/>
                    <a:pt x="2049" y="15036"/>
                    <a:pt x="2049" y="15031"/>
                  </a:cubicBezTo>
                  <a:close/>
                  <a:moveTo>
                    <a:pt x="2055" y="15024"/>
                  </a:moveTo>
                  <a:cubicBezTo>
                    <a:pt x="2056" y="15026"/>
                    <a:pt x="2057" y="15029"/>
                    <a:pt x="2058" y="15031"/>
                  </a:cubicBezTo>
                  <a:lnTo>
                    <a:pt x="2058" y="15031"/>
                  </a:lnTo>
                  <a:cubicBezTo>
                    <a:pt x="2057" y="15041"/>
                    <a:pt x="2056" y="15049"/>
                    <a:pt x="2054" y="15057"/>
                  </a:cubicBezTo>
                  <a:lnTo>
                    <a:pt x="2054" y="15057"/>
                  </a:lnTo>
                  <a:cubicBezTo>
                    <a:pt x="2054" y="15056"/>
                    <a:pt x="2053" y="15055"/>
                    <a:pt x="2053" y="15053"/>
                  </a:cubicBezTo>
                  <a:lnTo>
                    <a:pt x="2053" y="15053"/>
                  </a:lnTo>
                  <a:cubicBezTo>
                    <a:pt x="2054" y="15044"/>
                    <a:pt x="2055" y="15034"/>
                    <a:pt x="2055" y="15024"/>
                  </a:cubicBezTo>
                  <a:close/>
                  <a:moveTo>
                    <a:pt x="2052" y="15060"/>
                  </a:moveTo>
                  <a:cubicBezTo>
                    <a:pt x="2051" y="15065"/>
                    <a:pt x="2050" y="15070"/>
                    <a:pt x="2049" y="15075"/>
                  </a:cubicBezTo>
                  <a:lnTo>
                    <a:pt x="2049" y="15075"/>
                  </a:lnTo>
                  <a:cubicBezTo>
                    <a:pt x="2049" y="15076"/>
                    <a:pt x="2049" y="15077"/>
                    <a:pt x="2049" y="15078"/>
                  </a:cubicBezTo>
                  <a:lnTo>
                    <a:pt x="2049" y="15078"/>
                  </a:lnTo>
                  <a:cubicBezTo>
                    <a:pt x="2051" y="15074"/>
                    <a:pt x="2052" y="15069"/>
                    <a:pt x="2053" y="15064"/>
                  </a:cubicBezTo>
                  <a:lnTo>
                    <a:pt x="2053" y="15064"/>
                  </a:lnTo>
                  <a:cubicBezTo>
                    <a:pt x="2052" y="15063"/>
                    <a:pt x="2052" y="15061"/>
                    <a:pt x="2052" y="15060"/>
                  </a:cubicBezTo>
                  <a:close/>
                  <a:moveTo>
                    <a:pt x="2049" y="15064"/>
                  </a:moveTo>
                  <a:cubicBezTo>
                    <a:pt x="2049" y="15069"/>
                    <a:pt x="2049" y="15074"/>
                    <a:pt x="2049" y="15078"/>
                  </a:cubicBezTo>
                  <a:lnTo>
                    <a:pt x="2049" y="15078"/>
                  </a:lnTo>
                  <a:cubicBezTo>
                    <a:pt x="2049" y="15077"/>
                    <a:pt x="2049" y="15076"/>
                    <a:pt x="2049" y="15075"/>
                  </a:cubicBezTo>
                  <a:lnTo>
                    <a:pt x="2049" y="15075"/>
                  </a:lnTo>
                  <a:cubicBezTo>
                    <a:pt x="2049" y="15071"/>
                    <a:pt x="2049" y="15068"/>
                    <a:pt x="2049" y="15064"/>
                  </a:cubicBezTo>
                  <a:close/>
                  <a:moveTo>
                    <a:pt x="2032" y="15019"/>
                  </a:moveTo>
                  <a:cubicBezTo>
                    <a:pt x="2030" y="15068"/>
                    <a:pt x="2022" y="15111"/>
                    <a:pt x="2007" y="15140"/>
                  </a:cubicBezTo>
                  <a:lnTo>
                    <a:pt x="2007" y="15140"/>
                  </a:lnTo>
                  <a:cubicBezTo>
                    <a:pt x="2004" y="15141"/>
                    <a:pt x="2001" y="15141"/>
                    <a:pt x="1998" y="15141"/>
                  </a:cubicBezTo>
                  <a:cubicBezTo>
                    <a:pt x="1979" y="15141"/>
                    <a:pt x="1954" y="15124"/>
                    <a:pt x="1926" y="15084"/>
                  </a:cubicBezTo>
                  <a:lnTo>
                    <a:pt x="1926" y="15084"/>
                  </a:lnTo>
                  <a:cubicBezTo>
                    <a:pt x="1956" y="15129"/>
                    <a:pt x="1981" y="15148"/>
                    <a:pt x="2001" y="15148"/>
                  </a:cubicBezTo>
                  <a:cubicBezTo>
                    <a:pt x="2002" y="15148"/>
                    <a:pt x="2002" y="15148"/>
                    <a:pt x="2002" y="15148"/>
                  </a:cubicBezTo>
                  <a:lnTo>
                    <a:pt x="2002" y="15148"/>
                  </a:lnTo>
                  <a:cubicBezTo>
                    <a:pt x="1990" y="15168"/>
                    <a:pt x="1974" y="15179"/>
                    <a:pt x="1954" y="15179"/>
                  </a:cubicBezTo>
                  <a:cubicBezTo>
                    <a:pt x="1954" y="15179"/>
                    <a:pt x="1953" y="15179"/>
                    <a:pt x="1953" y="15179"/>
                  </a:cubicBezTo>
                  <a:lnTo>
                    <a:pt x="1953" y="15179"/>
                  </a:lnTo>
                  <a:cubicBezTo>
                    <a:pt x="1944" y="15169"/>
                    <a:pt x="1935" y="15156"/>
                    <a:pt x="1926" y="15140"/>
                  </a:cubicBezTo>
                  <a:lnTo>
                    <a:pt x="1926" y="15140"/>
                  </a:lnTo>
                  <a:cubicBezTo>
                    <a:pt x="1935" y="15155"/>
                    <a:pt x="1944" y="15168"/>
                    <a:pt x="1952" y="15179"/>
                  </a:cubicBezTo>
                  <a:lnTo>
                    <a:pt x="1952" y="15179"/>
                  </a:lnTo>
                  <a:cubicBezTo>
                    <a:pt x="1926" y="15178"/>
                    <a:pt x="1894" y="15158"/>
                    <a:pt x="1856" y="15112"/>
                  </a:cubicBezTo>
                  <a:lnTo>
                    <a:pt x="1856" y="15112"/>
                  </a:lnTo>
                  <a:cubicBezTo>
                    <a:pt x="1896" y="15160"/>
                    <a:pt x="1930" y="15182"/>
                    <a:pt x="1957" y="15184"/>
                  </a:cubicBezTo>
                  <a:lnTo>
                    <a:pt x="1957" y="15184"/>
                  </a:lnTo>
                  <a:cubicBezTo>
                    <a:pt x="1975" y="15206"/>
                    <a:pt x="1990" y="15216"/>
                    <a:pt x="2003" y="15216"/>
                  </a:cubicBezTo>
                  <a:cubicBezTo>
                    <a:pt x="2035" y="15216"/>
                    <a:pt x="2050" y="15159"/>
                    <a:pt x="2049" y="15078"/>
                  </a:cubicBezTo>
                  <a:lnTo>
                    <a:pt x="2049" y="15078"/>
                  </a:lnTo>
                  <a:cubicBezTo>
                    <a:pt x="2049" y="15079"/>
                    <a:pt x="2049" y="15080"/>
                    <a:pt x="2048" y="15081"/>
                  </a:cubicBezTo>
                  <a:lnTo>
                    <a:pt x="2048" y="15081"/>
                  </a:lnTo>
                  <a:cubicBezTo>
                    <a:pt x="2048" y="15080"/>
                    <a:pt x="2048" y="15079"/>
                    <a:pt x="2049" y="15078"/>
                  </a:cubicBezTo>
                  <a:lnTo>
                    <a:pt x="2049" y="15078"/>
                  </a:lnTo>
                  <a:cubicBezTo>
                    <a:pt x="2048" y="15081"/>
                    <a:pt x="2047" y="15084"/>
                    <a:pt x="2047" y="15087"/>
                  </a:cubicBezTo>
                  <a:lnTo>
                    <a:pt x="2047" y="15087"/>
                  </a:lnTo>
                  <a:cubicBezTo>
                    <a:pt x="2047" y="15085"/>
                    <a:pt x="2048" y="15083"/>
                    <a:pt x="2048" y="15081"/>
                  </a:cubicBezTo>
                  <a:lnTo>
                    <a:pt x="2048" y="15081"/>
                  </a:lnTo>
                  <a:cubicBezTo>
                    <a:pt x="2044" y="15157"/>
                    <a:pt x="2027" y="15209"/>
                    <a:pt x="1997" y="15209"/>
                  </a:cubicBezTo>
                  <a:cubicBezTo>
                    <a:pt x="1986" y="15209"/>
                    <a:pt x="1973" y="15201"/>
                    <a:pt x="1958" y="15184"/>
                  </a:cubicBezTo>
                  <a:lnTo>
                    <a:pt x="1958" y="15184"/>
                  </a:lnTo>
                  <a:cubicBezTo>
                    <a:pt x="1959" y="15184"/>
                    <a:pt x="1960" y="15184"/>
                    <a:pt x="1961" y="15184"/>
                  </a:cubicBezTo>
                  <a:cubicBezTo>
                    <a:pt x="1983" y="15184"/>
                    <a:pt x="2000" y="15170"/>
                    <a:pt x="2012" y="15146"/>
                  </a:cubicBezTo>
                  <a:lnTo>
                    <a:pt x="2012" y="15146"/>
                  </a:lnTo>
                  <a:cubicBezTo>
                    <a:pt x="2028" y="15139"/>
                    <a:pt x="2039" y="15118"/>
                    <a:pt x="2047" y="15087"/>
                  </a:cubicBezTo>
                  <a:lnTo>
                    <a:pt x="2047" y="15087"/>
                  </a:lnTo>
                  <a:cubicBezTo>
                    <a:pt x="2039" y="15111"/>
                    <a:pt x="2029" y="15128"/>
                    <a:pt x="2016" y="15136"/>
                  </a:cubicBezTo>
                  <a:lnTo>
                    <a:pt x="2016" y="15136"/>
                  </a:lnTo>
                  <a:cubicBezTo>
                    <a:pt x="2028" y="15106"/>
                    <a:pt x="2033" y="15065"/>
                    <a:pt x="2032" y="15019"/>
                  </a:cubicBezTo>
                  <a:close/>
                  <a:moveTo>
                    <a:pt x="1940" y="15196"/>
                  </a:moveTo>
                  <a:cubicBezTo>
                    <a:pt x="1974" y="15272"/>
                    <a:pt x="2005" y="15305"/>
                    <a:pt x="2028" y="15307"/>
                  </a:cubicBezTo>
                  <a:lnTo>
                    <a:pt x="2028" y="15307"/>
                  </a:lnTo>
                  <a:cubicBezTo>
                    <a:pt x="2026" y="15298"/>
                    <a:pt x="2025" y="15289"/>
                    <a:pt x="2023" y="15279"/>
                  </a:cubicBezTo>
                  <a:lnTo>
                    <a:pt x="2023" y="15279"/>
                  </a:lnTo>
                  <a:cubicBezTo>
                    <a:pt x="2019" y="15282"/>
                    <a:pt x="2015" y="15283"/>
                    <a:pt x="2011" y="15283"/>
                  </a:cubicBezTo>
                  <a:cubicBezTo>
                    <a:pt x="1992" y="15283"/>
                    <a:pt x="1968" y="15257"/>
                    <a:pt x="1940" y="15196"/>
                  </a:cubicBezTo>
                  <a:close/>
                  <a:moveTo>
                    <a:pt x="2090" y="15121"/>
                  </a:moveTo>
                  <a:cubicBezTo>
                    <a:pt x="2114" y="15198"/>
                    <a:pt x="2128" y="15271"/>
                    <a:pt x="2135" y="15333"/>
                  </a:cubicBezTo>
                  <a:lnTo>
                    <a:pt x="2135" y="15333"/>
                  </a:lnTo>
                  <a:cubicBezTo>
                    <a:pt x="2133" y="15320"/>
                    <a:pt x="2130" y="15307"/>
                    <a:pt x="2127" y="15293"/>
                  </a:cubicBezTo>
                  <a:lnTo>
                    <a:pt x="2127" y="15293"/>
                  </a:lnTo>
                  <a:cubicBezTo>
                    <a:pt x="2121" y="15244"/>
                    <a:pt x="2110" y="15186"/>
                    <a:pt x="2090" y="15121"/>
                  </a:cubicBezTo>
                  <a:close/>
                  <a:moveTo>
                    <a:pt x="2028" y="15307"/>
                  </a:moveTo>
                  <a:cubicBezTo>
                    <a:pt x="2040" y="15376"/>
                    <a:pt x="2054" y="15405"/>
                    <a:pt x="2064" y="15405"/>
                  </a:cubicBezTo>
                  <a:cubicBezTo>
                    <a:pt x="2066" y="15405"/>
                    <a:pt x="2067" y="15405"/>
                    <a:pt x="2068" y="15404"/>
                  </a:cubicBezTo>
                  <a:lnTo>
                    <a:pt x="2068" y="15404"/>
                  </a:lnTo>
                  <a:cubicBezTo>
                    <a:pt x="2074" y="15414"/>
                    <a:pt x="2080" y="15421"/>
                    <a:pt x="2086" y="15424"/>
                  </a:cubicBezTo>
                  <a:lnTo>
                    <a:pt x="2086" y="15424"/>
                  </a:lnTo>
                  <a:cubicBezTo>
                    <a:pt x="2083" y="15415"/>
                    <a:pt x="2080" y="15404"/>
                    <a:pt x="2077" y="15389"/>
                  </a:cubicBezTo>
                  <a:lnTo>
                    <a:pt x="2077" y="15389"/>
                  </a:lnTo>
                  <a:cubicBezTo>
                    <a:pt x="2074" y="15397"/>
                    <a:pt x="2071" y="15402"/>
                    <a:pt x="2068" y="15404"/>
                  </a:cubicBezTo>
                  <a:lnTo>
                    <a:pt x="2068" y="15404"/>
                  </a:lnTo>
                  <a:cubicBezTo>
                    <a:pt x="2055" y="15385"/>
                    <a:pt x="2042" y="15353"/>
                    <a:pt x="2030" y="15307"/>
                  </a:cubicBezTo>
                  <a:lnTo>
                    <a:pt x="2030" y="15307"/>
                  </a:lnTo>
                  <a:cubicBezTo>
                    <a:pt x="2030" y="15307"/>
                    <a:pt x="2030" y="15307"/>
                    <a:pt x="2030" y="15307"/>
                  </a:cubicBezTo>
                  <a:cubicBezTo>
                    <a:pt x="2029" y="15307"/>
                    <a:pt x="2028" y="15307"/>
                    <a:pt x="2028" y="15307"/>
                  </a:cubicBezTo>
                  <a:close/>
                  <a:moveTo>
                    <a:pt x="2086" y="15424"/>
                  </a:moveTo>
                  <a:lnTo>
                    <a:pt x="2086" y="15424"/>
                  </a:lnTo>
                  <a:cubicBezTo>
                    <a:pt x="2094" y="15451"/>
                    <a:pt x="2103" y="15464"/>
                    <a:pt x="2111" y="15467"/>
                  </a:cubicBezTo>
                  <a:lnTo>
                    <a:pt x="2111" y="15467"/>
                  </a:lnTo>
                  <a:cubicBezTo>
                    <a:pt x="2111" y="15460"/>
                    <a:pt x="2111" y="15452"/>
                    <a:pt x="2112" y="15443"/>
                  </a:cubicBezTo>
                  <a:lnTo>
                    <a:pt x="2112" y="15443"/>
                  </a:lnTo>
                  <a:cubicBezTo>
                    <a:pt x="2109" y="15447"/>
                    <a:pt x="2107" y="15449"/>
                    <a:pt x="2104" y="15449"/>
                  </a:cubicBezTo>
                  <a:cubicBezTo>
                    <a:pt x="2098" y="15449"/>
                    <a:pt x="2092" y="15441"/>
                    <a:pt x="2086" y="15424"/>
                  </a:cubicBezTo>
                  <a:close/>
                  <a:moveTo>
                    <a:pt x="2148" y="15481"/>
                  </a:moveTo>
                  <a:lnTo>
                    <a:pt x="2148" y="15481"/>
                  </a:lnTo>
                  <a:cubicBezTo>
                    <a:pt x="2150" y="15523"/>
                    <a:pt x="2146" y="15553"/>
                    <a:pt x="2138" y="15567"/>
                  </a:cubicBezTo>
                  <a:lnTo>
                    <a:pt x="2138" y="15567"/>
                  </a:lnTo>
                  <a:cubicBezTo>
                    <a:pt x="2138" y="15563"/>
                    <a:pt x="2137" y="15555"/>
                    <a:pt x="2135" y="15544"/>
                  </a:cubicBezTo>
                  <a:cubicBezTo>
                    <a:pt x="2143" y="15532"/>
                    <a:pt x="2147" y="15510"/>
                    <a:pt x="2148" y="15481"/>
                  </a:cubicBezTo>
                  <a:close/>
                  <a:moveTo>
                    <a:pt x="2707" y="15963"/>
                  </a:moveTo>
                  <a:cubicBezTo>
                    <a:pt x="2809" y="16034"/>
                    <a:pt x="2868" y="16083"/>
                    <a:pt x="2894" y="16113"/>
                  </a:cubicBezTo>
                  <a:lnTo>
                    <a:pt x="2894" y="16113"/>
                  </a:lnTo>
                  <a:cubicBezTo>
                    <a:pt x="2884" y="16107"/>
                    <a:pt x="2873" y="16102"/>
                    <a:pt x="2862" y="16096"/>
                  </a:cubicBezTo>
                  <a:lnTo>
                    <a:pt x="2862" y="16096"/>
                  </a:lnTo>
                  <a:cubicBezTo>
                    <a:pt x="2862" y="16096"/>
                    <a:pt x="2862" y="16096"/>
                    <a:pt x="2862" y="16096"/>
                  </a:cubicBezTo>
                  <a:lnTo>
                    <a:pt x="2862" y="16096"/>
                  </a:lnTo>
                  <a:cubicBezTo>
                    <a:pt x="2857" y="16094"/>
                    <a:pt x="2852" y="16091"/>
                    <a:pt x="2846" y="16088"/>
                  </a:cubicBezTo>
                  <a:lnTo>
                    <a:pt x="2846" y="16088"/>
                  </a:lnTo>
                  <a:cubicBezTo>
                    <a:pt x="2852" y="16091"/>
                    <a:pt x="2857" y="16093"/>
                    <a:pt x="2862" y="16096"/>
                  </a:cubicBezTo>
                  <a:lnTo>
                    <a:pt x="2862" y="16096"/>
                  </a:lnTo>
                  <a:cubicBezTo>
                    <a:pt x="2849" y="16072"/>
                    <a:pt x="2802" y="16029"/>
                    <a:pt x="2707" y="15963"/>
                  </a:cubicBezTo>
                  <a:close/>
                  <a:moveTo>
                    <a:pt x="2860" y="16172"/>
                  </a:moveTo>
                  <a:lnTo>
                    <a:pt x="2860" y="16172"/>
                  </a:lnTo>
                  <a:cubicBezTo>
                    <a:pt x="2899" y="16185"/>
                    <a:pt x="2935" y="16197"/>
                    <a:pt x="2969" y="16208"/>
                  </a:cubicBezTo>
                  <a:lnTo>
                    <a:pt x="2969" y="16208"/>
                  </a:lnTo>
                  <a:cubicBezTo>
                    <a:pt x="2937" y="16197"/>
                    <a:pt x="2900" y="16185"/>
                    <a:pt x="2860" y="16172"/>
                  </a:cubicBezTo>
                  <a:close/>
                  <a:moveTo>
                    <a:pt x="2969" y="16208"/>
                  </a:moveTo>
                  <a:cubicBezTo>
                    <a:pt x="3089" y="16248"/>
                    <a:pt x="3158" y="16270"/>
                    <a:pt x="3180" y="16273"/>
                  </a:cubicBezTo>
                  <a:lnTo>
                    <a:pt x="3180" y="16273"/>
                  </a:lnTo>
                  <a:cubicBezTo>
                    <a:pt x="3123" y="16256"/>
                    <a:pt x="3053" y="16235"/>
                    <a:pt x="2969" y="16208"/>
                  </a:cubicBezTo>
                  <a:close/>
                  <a:moveTo>
                    <a:pt x="3935" y="16795"/>
                  </a:moveTo>
                  <a:cubicBezTo>
                    <a:pt x="3962" y="16822"/>
                    <a:pt x="4011" y="16868"/>
                    <a:pt x="4088" y="16939"/>
                  </a:cubicBezTo>
                  <a:cubicBezTo>
                    <a:pt x="4031" y="16886"/>
                    <a:pt x="3980" y="16838"/>
                    <a:pt x="3935" y="16795"/>
                  </a:cubicBezTo>
                  <a:close/>
                  <a:moveTo>
                    <a:pt x="15082" y="0"/>
                  </a:moveTo>
                  <a:cubicBezTo>
                    <a:pt x="14964" y="0"/>
                    <a:pt x="14844" y="18"/>
                    <a:pt x="14716" y="61"/>
                  </a:cubicBezTo>
                  <a:cubicBezTo>
                    <a:pt x="14563" y="117"/>
                    <a:pt x="14423" y="200"/>
                    <a:pt x="14284" y="312"/>
                  </a:cubicBezTo>
                  <a:cubicBezTo>
                    <a:pt x="14144" y="410"/>
                    <a:pt x="14019" y="535"/>
                    <a:pt x="13893" y="633"/>
                  </a:cubicBezTo>
                  <a:cubicBezTo>
                    <a:pt x="13726" y="772"/>
                    <a:pt x="13573" y="940"/>
                    <a:pt x="13391" y="1093"/>
                  </a:cubicBezTo>
                  <a:cubicBezTo>
                    <a:pt x="11885" y="2474"/>
                    <a:pt x="10378" y="3841"/>
                    <a:pt x="8886" y="5222"/>
                  </a:cubicBezTo>
                  <a:cubicBezTo>
                    <a:pt x="7449" y="6533"/>
                    <a:pt x="6026" y="7844"/>
                    <a:pt x="4464" y="9058"/>
                  </a:cubicBezTo>
                  <a:cubicBezTo>
                    <a:pt x="3279" y="10090"/>
                    <a:pt x="1549" y="11080"/>
                    <a:pt x="433" y="12238"/>
                  </a:cubicBezTo>
                  <a:cubicBezTo>
                    <a:pt x="280" y="12392"/>
                    <a:pt x="140" y="12559"/>
                    <a:pt x="1" y="12740"/>
                  </a:cubicBezTo>
                  <a:cubicBezTo>
                    <a:pt x="111" y="12807"/>
                    <a:pt x="213" y="13030"/>
                    <a:pt x="292" y="13030"/>
                  </a:cubicBezTo>
                  <a:cubicBezTo>
                    <a:pt x="313" y="13030"/>
                    <a:pt x="332" y="13015"/>
                    <a:pt x="349" y="12977"/>
                  </a:cubicBezTo>
                  <a:cubicBezTo>
                    <a:pt x="398" y="13209"/>
                    <a:pt x="466" y="13514"/>
                    <a:pt x="531" y="13514"/>
                  </a:cubicBezTo>
                  <a:cubicBezTo>
                    <a:pt x="560" y="13514"/>
                    <a:pt x="589" y="13453"/>
                    <a:pt x="614" y="13298"/>
                  </a:cubicBezTo>
                  <a:lnTo>
                    <a:pt x="614" y="13298"/>
                  </a:lnTo>
                  <a:cubicBezTo>
                    <a:pt x="605" y="13669"/>
                    <a:pt x="804" y="13912"/>
                    <a:pt x="879" y="13912"/>
                  </a:cubicBezTo>
                  <a:cubicBezTo>
                    <a:pt x="923" y="13912"/>
                    <a:pt x="926" y="13831"/>
                    <a:pt x="824" y="13647"/>
                  </a:cubicBezTo>
                  <a:lnTo>
                    <a:pt x="824" y="13647"/>
                  </a:lnTo>
                  <a:cubicBezTo>
                    <a:pt x="876" y="13739"/>
                    <a:pt x="929" y="13814"/>
                    <a:pt x="979" y="13875"/>
                  </a:cubicBezTo>
                  <a:lnTo>
                    <a:pt x="979" y="13875"/>
                  </a:lnTo>
                  <a:cubicBezTo>
                    <a:pt x="969" y="13869"/>
                    <a:pt x="959" y="13863"/>
                    <a:pt x="949" y="13856"/>
                  </a:cubicBezTo>
                  <a:lnTo>
                    <a:pt x="949" y="13856"/>
                  </a:lnTo>
                  <a:cubicBezTo>
                    <a:pt x="959" y="13863"/>
                    <a:pt x="969" y="13870"/>
                    <a:pt x="979" y="13876"/>
                  </a:cubicBezTo>
                  <a:lnTo>
                    <a:pt x="979" y="13876"/>
                  </a:lnTo>
                  <a:cubicBezTo>
                    <a:pt x="1088" y="14009"/>
                    <a:pt x="1180" y="14071"/>
                    <a:pt x="1202" y="14071"/>
                  </a:cubicBezTo>
                  <a:cubicBezTo>
                    <a:pt x="1225" y="14071"/>
                    <a:pt x="1175" y="14007"/>
                    <a:pt x="999" y="13889"/>
                  </a:cubicBezTo>
                  <a:lnTo>
                    <a:pt x="999" y="13889"/>
                  </a:lnTo>
                  <a:cubicBezTo>
                    <a:pt x="1219" y="14029"/>
                    <a:pt x="1383" y="14095"/>
                    <a:pt x="1432" y="14116"/>
                  </a:cubicBezTo>
                  <a:lnTo>
                    <a:pt x="1432" y="14116"/>
                  </a:lnTo>
                  <a:cubicBezTo>
                    <a:pt x="1527" y="14131"/>
                    <a:pt x="1583" y="14142"/>
                    <a:pt x="1591" y="14149"/>
                  </a:cubicBezTo>
                  <a:cubicBezTo>
                    <a:pt x="1605" y="14163"/>
                    <a:pt x="1465" y="14191"/>
                    <a:pt x="1158" y="14233"/>
                  </a:cubicBezTo>
                  <a:cubicBezTo>
                    <a:pt x="1465" y="14191"/>
                    <a:pt x="1660" y="14191"/>
                    <a:pt x="1660" y="14163"/>
                  </a:cubicBezTo>
                  <a:lnTo>
                    <a:pt x="1660" y="14163"/>
                  </a:lnTo>
                  <a:cubicBezTo>
                    <a:pt x="1670" y="14182"/>
                    <a:pt x="1605" y="14194"/>
                    <a:pt x="1463" y="14221"/>
                  </a:cubicBezTo>
                  <a:lnTo>
                    <a:pt x="1463" y="14221"/>
                  </a:lnTo>
                  <a:cubicBezTo>
                    <a:pt x="1586" y="14200"/>
                    <a:pt x="1653" y="14193"/>
                    <a:pt x="1661" y="14191"/>
                  </a:cubicBezTo>
                  <a:lnTo>
                    <a:pt x="1661" y="14191"/>
                  </a:lnTo>
                  <a:cubicBezTo>
                    <a:pt x="1668" y="14208"/>
                    <a:pt x="1610" y="14236"/>
                    <a:pt x="1490" y="14276"/>
                  </a:cubicBezTo>
                  <a:lnTo>
                    <a:pt x="1490" y="14276"/>
                  </a:lnTo>
                  <a:cubicBezTo>
                    <a:pt x="1564" y="14255"/>
                    <a:pt x="1623" y="14241"/>
                    <a:pt x="1666" y="14231"/>
                  </a:cubicBezTo>
                  <a:lnTo>
                    <a:pt x="1666" y="14231"/>
                  </a:lnTo>
                  <a:cubicBezTo>
                    <a:pt x="1681" y="14226"/>
                    <a:pt x="1688" y="14222"/>
                    <a:pt x="1688" y="14219"/>
                  </a:cubicBezTo>
                  <a:lnTo>
                    <a:pt x="1688" y="14219"/>
                  </a:lnTo>
                  <a:cubicBezTo>
                    <a:pt x="1690" y="14221"/>
                    <a:pt x="1692" y="14223"/>
                    <a:pt x="1693" y="14225"/>
                  </a:cubicBezTo>
                  <a:lnTo>
                    <a:pt x="1693" y="14225"/>
                  </a:lnTo>
                  <a:cubicBezTo>
                    <a:pt x="1694" y="14224"/>
                    <a:pt x="1696" y="14224"/>
                    <a:pt x="1697" y="14224"/>
                  </a:cubicBezTo>
                  <a:lnTo>
                    <a:pt x="1697" y="14224"/>
                  </a:lnTo>
                  <a:cubicBezTo>
                    <a:pt x="1696" y="14224"/>
                    <a:pt x="1695" y="14225"/>
                    <a:pt x="1693" y="14225"/>
                  </a:cubicBezTo>
                  <a:lnTo>
                    <a:pt x="1693" y="14225"/>
                  </a:lnTo>
                  <a:cubicBezTo>
                    <a:pt x="1693" y="14225"/>
                    <a:pt x="1693" y="14225"/>
                    <a:pt x="1693" y="14225"/>
                  </a:cubicBezTo>
                  <a:lnTo>
                    <a:pt x="1693" y="14225"/>
                  </a:lnTo>
                  <a:cubicBezTo>
                    <a:pt x="1685" y="14227"/>
                    <a:pt x="1676" y="14229"/>
                    <a:pt x="1666" y="14231"/>
                  </a:cubicBezTo>
                  <a:lnTo>
                    <a:pt x="1666" y="14231"/>
                  </a:lnTo>
                  <a:cubicBezTo>
                    <a:pt x="1617" y="14249"/>
                    <a:pt x="1485" y="14283"/>
                    <a:pt x="1284" y="14343"/>
                  </a:cubicBezTo>
                  <a:lnTo>
                    <a:pt x="1284" y="14343"/>
                  </a:lnTo>
                  <a:cubicBezTo>
                    <a:pt x="1288" y="14342"/>
                    <a:pt x="1292" y="14340"/>
                    <a:pt x="1296" y="14339"/>
                  </a:cubicBezTo>
                  <a:lnTo>
                    <a:pt x="1296" y="14339"/>
                  </a:lnTo>
                  <a:cubicBezTo>
                    <a:pt x="1261" y="14349"/>
                    <a:pt x="1225" y="14360"/>
                    <a:pt x="1186" y="14372"/>
                  </a:cubicBezTo>
                  <a:cubicBezTo>
                    <a:pt x="1220" y="14362"/>
                    <a:pt x="1253" y="14352"/>
                    <a:pt x="1284" y="14343"/>
                  </a:cubicBezTo>
                  <a:lnTo>
                    <a:pt x="1284" y="14343"/>
                  </a:lnTo>
                  <a:cubicBezTo>
                    <a:pt x="1270" y="14348"/>
                    <a:pt x="1256" y="14353"/>
                    <a:pt x="1242" y="14358"/>
                  </a:cubicBezTo>
                  <a:cubicBezTo>
                    <a:pt x="1468" y="14289"/>
                    <a:pt x="1625" y="14248"/>
                    <a:pt x="1693" y="14225"/>
                  </a:cubicBezTo>
                  <a:lnTo>
                    <a:pt x="1693" y="14225"/>
                  </a:lnTo>
                  <a:cubicBezTo>
                    <a:pt x="1696" y="14231"/>
                    <a:pt x="1696" y="14237"/>
                    <a:pt x="1694" y="14244"/>
                  </a:cubicBezTo>
                  <a:lnTo>
                    <a:pt x="1694" y="14244"/>
                  </a:lnTo>
                  <a:cubicBezTo>
                    <a:pt x="1612" y="14273"/>
                    <a:pt x="1473" y="14320"/>
                    <a:pt x="1298" y="14400"/>
                  </a:cubicBezTo>
                  <a:cubicBezTo>
                    <a:pt x="1471" y="14321"/>
                    <a:pt x="1609" y="14274"/>
                    <a:pt x="1693" y="14245"/>
                  </a:cubicBezTo>
                  <a:lnTo>
                    <a:pt x="1693" y="14245"/>
                  </a:lnTo>
                  <a:cubicBezTo>
                    <a:pt x="1675" y="14289"/>
                    <a:pt x="1538" y="14358"/>
                    <a:pt x="1298" y="14484"/>
                  </a:cubicBezTo>
                  <a:cubicBezTo>
                    <a:pt x="1560" y="14353"/>
                    <a:pt x="1721" y="14283"/>
                    <a:pt x="1735" y="14230"/>
                  </a:cubicBezTo>
                  <a:lnTo>
                    <a:pt x="1735" y="14230"/>
                  </a:lnTo>
                  <a:cubicBezTo>
                    <a:pt x="1740" y="14228"/>
                    <a:pt x="1745" y="14227"/>
                    <a:pt x="1749" y="14225"/>
                  </a:cubicBezTo>
                  <a:lnTo>
                    <a:pt x="1749" y="14225"/>
                  </a:lnTo>
                  <a:cubicBezTo>
                    <a:pt x="1729" y="14268"/>
                    <a:pt x="1580" y="14357"/>
                    <a:pt x="1326" y="14484"/>
                  </a:cubicBezTo>
                  <a:cubicBezTo>
                    <a:pt x="1628" y="14339"/>
                    <a:pt x="1781" y="14269"/>
                    <a:pt x="1775" y="14215"/>
                  </a:cubicBezTo>
                  <a:lnTo>
                    <a:pt x="1775" y="14215"/>
                  </a:lnTo>
                  <a:cubicBezTo>
                    <a:pt x="1785" y="14211"/>
                    <a:pt x="1788" y="14207"/>
                    <a:pt x="1786" y="14205"/>
                  </a:cubicBezTo>
                  <a:lnTo>
                    <a:pt x="1786" y="14205"/>
                  </a:lnTo>
                  <a:cubicBezTo>
                    <a:pt x="1842" y="14261"/>
                    <a:pt x="1674" y="14344"/>
                    <a:pt x="1382" y="14512"/>
                  </a:cubicBezTo>
                  <a:cubicBezTo>
                    <a:pt x="1674" y="14344"/>
                    <a:pt x="1842" y="14275"/>
                    <a:pt x="1800" y="14219"/>
                  </a:cubicBezTo>
                  <a:lnTo>
                    <a:pt x="1800" y="14219"/>
                  </a:lnTo>
                  <a:cubicBezTo>
                    <a:pt x="1846" y="14265"/>
                    <a:pt x="1750" y="14339"/>
                    <a:pt x="1544" y="14465"/>
                  </a:cubicBezTo>
                  <a:lnTo>
                    <a:pt x="1544" y="14465"/>
                  </a:lnTo>
                  <a:cubicBezTo>
                    <a:pt x="1511" y="14484"/>
                    <a:pt x="1475" y="14504"/>
                    <a:pt x="1437" y="14526"/>
                  </a:cubicBezTo>
                  <a:cubicBezTo>
                    <a:pt x="1456" y="14515"/>
                    <a:pt x="1475" y="14505"/>
                    <a:pt x="1494" y="14495"/>
                  </a:cubicBezTo>
                  <a:lnTo>
                    <a:pt x="1494" y="14495"/>
                  </a:lnTo>
                  <a:cubicBezTo>
                    <a:pt x="1463" y="14514"/>
                    <a:pt x="1430" y="14533"/>
                    <a:pt x="1395" y="14554"/>
                  </a:cubicBezTo>
                  <a:cubicBezTo>
                    <a:pt x="1432" y="14532"/>
                    <a:pt x="1467" y="14512"/>
                    <a:pt x="1499" y="14492"/>
                  </a:cubicBezTo>
                  <a:lnTo>
                    <a:pt x="1499" y="14492"/>
                  </a:lnTo>
                  <a:cubicBezTo>
                    <a:pt x="1770" y="14347"/>
                    <a:pt x="1938" y="14271"/>
                    <a:pt x="1912" y="14219"/>
                  </a:cubicBezTo>
                  <a:lnTo>
                    <a:pt x="1912" y="14219"/>
                  </a:lnTo>
                  <a:cubicBezTo>
                    <a:pt x="1944" y="14247"/>
                    <a:pt x="1957" y="14296"/>
                    <a:pt x="1946" y="14352"/>
                  </a:cubicBezTo>
                  <a:lnTo>
                    <a:pt x="1946" y="14352"/>
                  </a:lnTo>
                  <a:cubicBezTo>
                    <a:pt x="1944" y="14349"/>
                    <a:pt x="1942" y="14347"/>
                    <a:pt x="1939" y="14344"/>
                  </a:cubicBezTo>
                  <a:lnTo>
                    <a:pt x="1939" y="14344"/>
                  </a:lnTo>
                  <a:cubicBezTo>
                    <a:pt x="1942" y="14347"/>
                    <a:pt x="1944" y="14350"/>
                    <a:pt x="1946" y="14353"/>
                  </a:cubicBezTo>
                  <a:lnTo>
                    <a:pt x="1946" y="14353"/>
                  </a:lnTo>
                  <a:cubicBezTo>
                    <a:pt x="1932" y="14432"/>
                    <a:pt x="1872" y="14527"/>
                    <a:pt x="1762" y="14601"/>
                  </a:cubicBezTo>
                  <a:lnTo>
                    <a:pt x="1762" y="14601"/>
                  </a:lnTo>
                  <a:cubicBezTo>
                    <a:pt x="1723" y="14620"/>
                    <a:pt x="1680" y="14637"/>
                    <a:pt x="1633" y="14651"/>
                  </a:cubicBezTo>
                  <a:cubicBezTo>
                    <a:pt x="1678" y="14637"/>
                    <a:pt x="1720" y="14621"/>
                    <a:pt x="1758" y="14604"/>
                  </a:cubicBezTo>
                  <a:lnTo>
                    <a:pt x="1758" y="14604"/>
                  </a:lnTo>
                  <a:cubicBezTo>
                    <a:pt x="1715" y="14633"/>
                    <a:pt x="1664" y="14659"/>
                    <a:pt x="1605" y="14679"/>
                  </a:cubicBezTo>
                  <a:cubicBezTo>
                    <a:pt x="1745" y="14664"/>
                    <a:pt x="1846" y="14599"/>
                    <a:pt x="1904" y="14516"/>
                  </a:cubicBezTo>
                  <a:lnTo>
                    <a:pt x="1904" y="14516"/>
                  </a:lnTo>
                  <a:cubicBezTo>
                    <a:pt x="1917" y="14505"/>
                    <a:pt x="1929" y="14495"/>
                    <a:pt x="1940" y="14484"/>
                  </a:cubicBezTo>
                  <a:lnTo>
                    <a:pt x="1940" y="14484"/>
                  </a:lnTo>
                  <a:cubicBezTo>
                    <a:pt x="1953" y="14501"/>
                    <a:pt x="1966" y="14521"/>
                    <a:pt x="1977" y="14542"/>
                  </a:cubicBezTo>
                  <a:lnTo>
                    <a:pt x="1977" y="14542"/>
                  </a:lnTo>
                  <a:cubicBezTo>
                    <a:pt x="1977" y="14542"/>
                    <a:pt x="1977" y="14541"/>
                    <a:pt x="1978" y="14541"/>
                  </a:cubicBezTo>
                  <a:lnTo>
                    <a:pt x="1978" y="14541"/>
                  </a:lnTo>
                  <a:cubicBezTo>
                    <a:pt x="1979" y="14543"/>
                    <a:pt x="1980" y="14544"/>
                    <a:pt x="1980" y="14546"/>
                  </a:cubicBezTo>
                  <a:lnTo>
                    <a:pt x="1980" y="14546"/>
                  </a:lnTo>
                  <a:cubicBezTo>
                    <a:pt x="1980" y="14547"/>
                    <a:pt x="1980" y="14548"/>
                    <a:pt x="1980" y="14549"/>
                  </a:cubicBezTo>
                  <a:lnTo>
                    <a:pt x="1980" y="14549"/>
                  </a:lnTo>
                  <a:cubicBezTo>
                    <a:pt x="1979" y="14547"/>
                    <a:pt x="1978" y="14545"/>
                    <a:pt x="1977" y="14542"/>
                  </a:cubicBezTo>
                  <a:lnTo>
                    <a:pt x="1977" y="14542"/>
                  </a:lnTo>
                  <a:cubicBezTo>
                    <a:pt x="1972" y="14550"/>
                    <a:pt x="1967" y="14558"/>
                    <a:pt x="1962" y="14566"/>
                  </a:cubicBezTo>
                  <a:lnTo>
                    <a:pt x="1962" y="14566"/>
                  </a:lnTo>
                  <a:cubicBezTo>
                    <a:pt x="1951" y="14546"/>
                    <a:pt x="1939" y="14528"/>
                    <a:pt x="1926" y="14512"/>
                  </a:cubicBezTo>
                  <a:lnTo>
                    <a:pt x="1926" y="14512"/>
                  </a:lnTo>
                  <a:cubicBezTo>
                    <a:pt x="1938" y="14528"/>
                    <a:pt x="1950" y="14546"/>
                    <a:pt x="1961" y="14566"/>
                  </a:cubicBezTo>
                  <a:lnTo>
                    <a:pt x="1961" y="14566"/>
                  </a:lnTo>
                  <a:cubicBezTo>
                    <a:pt x="1955" y="14575"/>
                    <a:pt x="1948" y="14584"/>
                    <a:pt x="1941" y="14593"/>
                  </a:cubicBezTo>
                  <a:lnTo>
                    <a:pt x="1941" y="14593"/>
                  </a:lnTo>
                  <a:cubicBezTo>
                    <a:pt x="1932" y="14578"/>
                    <a:pt x="1922" y="14565"/>
                    <a:pt x="1912" y="14554"/>
                  </a:cubicBezTo>
                  <a:lnTo>
                    <a:pt x="1912" y="14554"/>
                  </a:lnTo>
                  <a:cubicBezTo>
                    <a:pt x="1922" y="14566"/>
                    <a:pt x="1931" y="14579"/>
                    <a:pt x="1940" y="14594"/>
                  </a:cubicBezTo>
                  <a:lnTo>
                    <a:pt x="1940" y="14594"/>
                  </a:lnTo>
                  <a:cubicBezTo>
                    <a:pt x="1940" y="14594"/>
                    <a:pt x="1941" y="14593"/>
                    <a:pt x="1941" y="14593"/>
                  </a:cubicBezTo>
                  <a:lnTo>
                    <a:pt x="1941" y="14593"/>
                  </a:lnTo>
                  <a:cubicBezTo>
                    <a:pt x="1943" y="14595"/>
                    <a:pt x="1945" y="14598"/>
                    <a:pt x="1947" y="14601"/>
                  </a:cubicBezTo>
                  <a:lnTo>
                    <a:pt x="1947" y="14601"/>
                  </a:lnTo>
                  <a:cubicBezTo>
                    <a:pt x="1954" y="14594"/>
                    <a:pt x="1961" y="14586"/>
                    <a:pt x="1968" y="14579"/>
                  </a:cubicBezTo>
                  <a:lnTo>
                    <a:pt x="1968" y="14579"/>
                  </a:lnTo>
                  <a:cubicBezTo>
                    <a:pt x="1969" y="14581"/>
                    <a:pt x="1970" y="14583"/>
                    <a:pt x="1971" y="14585"/>
                  </a:cubicBezTo>
                  <a:lnTo>
                    <a:pt x="1971" y="14585"/>
                  </a:lnTo>
                  <a:cubicBezTo>
                    <a:pt x="1967" y="14597"/>
                    <a:pt x="1963" y="14609"/>
                    <a:pt x="1958" y="14621"/>
                  </a:cubicBezTo>
                  <a:lnTo>
                    <a:pt x="1958" y="14621"/>
                  </a:lnTo>
                  <a:cubicBezTo>
                    <a:pt x="1954" y="14614"/>
                    <a:pt x="1950" y="14608"/>
                    <a:pt x="1947" y="14601"/>
                  </a:cubicBezTo>
                  <a:lnTo>
                    <a:pt x="1947" y="14601"/>
                  </a:lnTo>
                  <a:cubicBezTo>
                    <a:pt x="1946" y="14602"/>
                    <a:pt x="1946" y="14602"/>
                    <a:pt x="1945" y="14603"/>
                  </a:cubicBezTo>
                  <a:lnTo>
                    <a:pt x="1945" y="14603"/>
                  </a:lnTo>
                  <a:cubicBezTo>
                    <a:pt x="1943" y="14600"/>
                    <a:pt x="1942" y="14597"/>
                    <a:pt x="1940" y="14594"/>
                  </a:cubicBezTo>
                  <a:lnTo>
                    <a:pt x="1940" y="14594"/>
                  </a:lnTo>
                  <a:cubicBezTo>
                    <a:pt x="1931" y="14604"/>
                    <a:pt x="1922" y="14614"/>
                    <a:pt x="1912" y="14624"/>
                  </a:cubicBezTo>
                  <a:lnTo>
                    <a:pt x="1912" y="14624"/>
                  </a:lnTo>
                  <a:cubicBezTo>
                    <a:pt x="1912" y="14624"/>
                    <a:pt x="1912" y="14624"/>
                    <a:pt x="1912" y="14623"/>
                  </a:cubicBezTo>
                  <a:lnTo>
                    <a:pt x="1912" y="14623"/>
                  </a:lnTo>
                  <a:cubicBezTo>
                    <a:pt x="1912" y="14624"/>
                    <a:pt x="1912" y="14624"/>
                    <a:pt x="1912" y="14624"/>
                  </a:cubicBezTo>
                  <a:lnTo>
                    <a:pt x="1912" y="14624"/>
                  </a:lnTo>
                  <a:cubicBezTo>
                    <a:pt x="1854" y="14680"/>
                    <a:pt x="1775" y="14722"/>
                    <a:pt x="1674" y="14735"/>
                  </a:cubicBezTo>
                  <a:cubicBezTo>
                    <a:pt x="1772" y="14722"/>
                    <a:pt x="1853" y="14682"/>
                    <a:pt x="1916" y="14629"/>
                  </a:cubicBezTo>
                  <a:lnTo>
                    <a:pt x="1916" y="14629"/>
                  </a:lnTo>
                  <a:cubicBezTo>
                    <a:pt x="1923" y="14639"/>
                    <a:pt x="1930" y="14650"/>
                    <a:pt x="1937" y="14661"/>
                  </a:cubicBezTo>
                  <a:lnTo>
                    <a:pt x="1937" y="14661"/>
                  </a:lnTo>
                  <a:cubicBezTo>
                    <a:pt x="1934" y="14666"/>
                    <a:pt x="1930" y="14672"/>
                    <a:pt x="1926" y="14677"/>
                  </a:cubicBezTo>
                  <a:lnTo>
                    <a:pt x="1926" y="14677"/>
                  </a:lnTo>
                  <a:cubicBezTo>
                    <a:pt x="1925" y="14678"/>
                    <a:pt x="1923" y="14678"/>
                    <a:pt x="1922" y="14679"/>
                  </a:cubicBezTo>
                  <a:lnTo>
                    <a:pt x="1922" y="14679"/>
                  </a:lnTo>
                  <a:cubicBezTo>
                    <a:pt x="1919" y="14674"/>
                    <a:pt x="1915" y="14670"/>
                    <a:pt x="1912" y="14665"/>
                  </a:cubicBezTo>
                  <a:lnTo>
                    <a:pt x="1912" y="14665"/>
                  </a:lnTo>
                  <a:cubicBezTo>
                    <a:pt x="1915" y="14670"/>
                    <a:pt x="1918" y="14674"/>
                    <a:pt x="1922" y="14679"/>
                  </a:cubicBezTo>
                  <a:lnTo>
                    <a:pt x="1922" y="14679"/>
                  </a:lnTo>
                  <a:cubicBezTo>
                    <a:pt x="1883" y="14695"/>
                    <a:pt x="1837" y="14705"/>
                    <a:pt x="1786" y="14707"/>
                  </a:cubicBezTo>
                  <a:cubicBezTo>
                    <a:pt x="1810" y="14712"/>
                    <a:pt x="1832" y="14714"/>
                    <a:pt x="1852" y="14714"/>
                  </a:cubicBezTo>
                  <a:cubicBezTo>
                    <a:pt x="1869" y="14714"/>
                    <a:pt x="1885" y="14713"/>
                    <a:pt x="1899" y="14710"/>
                  </a:cubicBezTo>
                  <a:lnTo>
                    <a:pt x="1899" y="14710"/>
                  </a:lnTo>
                  <a:cubicBezTo>
                    <a:pt x="1849" y="14762"/>
                    <a:pt x="1776" y="14800"/>
                    <a:pt x="1674" y="14805"/>
                  </a:cubicBezTo>
                  <a:cubicBezTo>
                    <a:pt x="1772" y="14805"/>
                    <a:pt x="1846" y="14766"/>
                    <a:pt x="1899" y="14710"/>
                  </a:cubicBezTo>
                  <a:lnTo>
                    <a:pt x="1899" y="14710"/>
                  </a:lnTo>
                  <a:cubicBezTo>
                    <a:pt x="1912" y="14707"/>
                    <a:pt x="1924" y="14704"/>
                    <a:pt x="1936" y="14700"/>
                  </a:cubicBezTo>
                  <a:lnTo>
                    <a:pt x="1936" y="14700"/>
                  </a:lnTo>
                  <a:cubicBezTo>
                    <a:pt x="1950" y="14723"/>
                    <a:pt x="1963" y="14747"/>
                    <a:pt x="1974" y="14772"/>
                  </a:cubicBezTo>
                  <a:lnTo>
                    <a:pt x="1974" y="14772"/>
                  </a:lnTo>
                  <a:cubicBezTo>
                    <a:pt x="1974" y="14771"/>
                    <a:pt x="1975" y="14770"/>
                    <a:pt x="1975" y="14769"/>
                  </a:cubicBezTo>
                  <a:lnTo>
                    <a:pt x="1975" y="14769"/>
                  </a:lnTo>
                  <a:cubicBezTo>
                    <a:pt x="1981" y="14781"/>
                    <a:pt x="1986" y="14793"/>
                    <a:pt x="1991" y="14805"/>
                  </a:cubicBezTo>
                  <a:lnTo>
                    <a:pt x="1991" y="14805"/>
                  </a:lnTo>
                  <a:cubicBezTo>
                    <a:pt x="1993" y="14801"/>
                    <a:pt x="1995" y="14796"/>
                    <a:pt x="1998" y="14791"/>
                  </a:cubicBezTo>
                  <a:lnTo>
                    <a:pt x="1998" y="14791"/>
                  </a:lnTo>
                  <a:cubicBezTo>
                    <a:pt x="1999" y="14795"/>
                    <a:pt x="2000" y="14799"/>
                    <a:pt x="2001" y="14803"/>
                  </a:cubicBezTo>
                  <a:lnTo>
                    <a:pt x="2001" y="14803"/>
                  </a:lnTo>
                  <a:cubicBezTo>
                    <a:pt x="1999" y="14807"/>
                    <a:pt x="1997" y="14811"/>
                    <a:pt x="1995" y="14816"/>
                  </a:cubicBezTo>
                  <a:lnTo>
                    <a:pt x="1995" y="14816"/>
                  </a:lnTo>
                  <a:cubicBezTo>
                    <a:pt x="1994" y="14812"/>
                    <a:pt x="1992" y="14809"/>
                    <a:pt x="1991" y="14805"/>
                  </a:cubicBezTo>
                  <a:lnTo>
                    <a:pt x="1991" y="14805"/>
                  </a:lnTo>
                  <a:cubicBezTo>
                    <a:pt x="1990" y="14806"/>
                    <a:pt x="1990" y="14808"/>
                    <a:pt x="1989" y="14809"/>
                  </a:cubicBezTo>
                  <a:lnTo>
                    <a:pt x="1989" y="14809"/>
                  </a:lnTo>
                  <a:cubicBezTo>
                    <a:pt x="1984" y="14796"/>
                    <a:pt x="1979" y="14784"/>
                    <a:pt x="1974" y="14772"/>
                  </a:cubicBezTo>
                  <a:lnTo>
                    <a:pt x="1974" y="14772"/>
                  </a:lnTo>
                  <a:cubicBezTo>
                    <a:pt x="1967" y="14789"/>
                    <a:pt x="1959" y="14806"/>
                    <a:pt x="1950" y="14821"/>
                  </a:cubicBezTo>
                  <a:lnTo>
                    <a:pt x="1950" y="14821"/>
                  </a:lnTo>
                  <a:cubicBezTo>
                    <a:pt x="1947" y="14815"/>
                    <a:pt x="1943" y="14810"/>
                    <a:pt x="1939" y="14805"/>
                  </a:cubicBezTo>
                  <a:lnTo>
                    <a:pt x="1939" y="14805"/>
                  </a:lnTo>
                  <a:cubicBezTo>
                    <a:pt x="1943" y="14810"/>
                    <a:pt x="1946" y="14815"/>
                    <a:pt x="1950" y="14821"/>
                  </a:cubicBezTo>
                  <a:lnTo>
                    <a:pt x="1950" y="14821"/>
                  </a:lnTo>
                  <a:cubicBezTo>
                    <a:pt x="1917" y="14875"/>
                    <a:pt x="1868" y="14912"/>
                    <a:pt x="1804" y="14912"/>
                  </a:cubicBezTo>
                  <a:cubicBezTo>
                    <a:pt x="1792" y="14912"/>
                    <a:pt x="1781" y="14911"/>
                    <a:pt x="1768" y="14908"/>
                  </a:cubicBezTo>
                  <a:lnTo>
                    <a:pt x="1768" y="14908"/>
                  </a:lnTo>
                  <a:cubicBezTo>
                    <a:pt x="1786" y="14912"/>
                    <a:pt x="1803" y="14914"/>
                    <a:pt x="1819" y="14914"/>
                  </a:cubicBezTo>
                  <a:cubicBezTo>
                    <a:pt x="1882" y="14914"/>
                    <a:pt x="1931" y="14887"/>
                    <a:pt x="1965" y="14845"/>
                  </a:cubicBezTo>
                  <a:lnTo>
                    <a:pt x="1965" y="14845"/>
                  </a:lnTo>
                  <a:cubicBezTo>
                    <a:pt x="1967" y="14849"/>
                    <a:pt x="1969" y="14852"/>
                    <a:pt x="1971" y="14856"/>
                  </a:cubicBezTo>
                  <a:lnTo>
                    <a:pt x="1971" y="14856"/>
                  </a:lnTo>
                  <a:cubicBezTo>
                    <a:pt x="1971" y="14856"/>
                    <a:pt x="1971" y="14855"/>
                    <a:pt x="1971" y="14855"/>
                  </a:cubicBezTo>
                  <a:lnTo>
                    <a:pt x="1971" y="14855"/>
                  </a:lnTo>
                  <a:cubicBezTo>
                    <a:pt x="1969" y="14852"/>
                    <a:pt x="1967" y="14848"/>
                    <a:pt x="1965" y="14845"/>
                  </a:cubicBezTo>
                  <a:lnTo>
                    <a:pt x="1965" y="14845"/>
                  </a:lnTo>
                  <a:cubicBezTo>
                    <a:pt x="1974" y="14834"/>
                    <a:pt x="1982" y="14822"/>
                    <a:pt x="1989" y="14809"/>
                  </a:cubicBezTo>
                  <a:lnTo>
                    <a:pt x="1989" y="14809"/>
                  </a:lnTo>
                  <a:cubicBezTo>
                    <a:pt x="1990" y="14812"/>
                    <a:pt x="1992" y="14816"/>
                    <a:pt x="1993" y="14820"/>
                  </a:cubicBezTo>
                  <a:lnTo>
                    <a:pt x="1993" y="14820"/>
                  </a:lnTo>
                  <a:cubicBezTo>
                    <a:pt x="1986" y="14832"/>
                    <a:pt x="1979" y="14844"/>
                    <a:pt x="1971" y="14855"/>
                  </a:cubicBezTo>
                  <a:lnTo>
                    <a:pt x="1971" y="14855"/>
                  </a:lnTo>
                  <a:cubicBezTo>
                    <a:pt x="1973" y="14858"/>
                    <a:pt x="1974" y="14861"/>
                    <a:pt x="1976" y="14864"/>
                  </a:cubicBezTo>
                  <a:lnTo>
                    <a:pt x="1976" y="14864"/>
                  </a:lnTo>
                  <a:cubicBezTo>
                    <a:pt x="1984" y="14853"/>
                    <a:pt x="1990" y="14841"/>
                    <a:pt x="1996" y="14829"/>
                  </a:cubicBezTo>
                  <a:lnTo>
                    <a:pt x="1996" y="14829"/>
                  </a:lnTo>
                  <a:cubicBezTo>
                    <a:pt x="1996" y="14829"/>
                    <a:pt x="1996" y="14829"/>
                    <a:pt x="1997" y="14830"/>
                  </a:cubicBezTo>
                  <a:lnTo>
                    <a:pt x="1997" y="14830"/>
                  </a:lnTo>
                  <a:cubicBezTo>
                    <a:pt x="1997" y="14828"/>
                    <a:pt x="1998" y="14827"/>
                    <a:pt x="1999" y="14825"/>
                  </a:cubicBezTo>
                  <a:lnTo>
                    <a:pt x="1999" y="14825"/>
                  </a:lnTo>
                  <a:cubicBezTo>
                    <a:pt x="1999" y="14827"/>
                    <a:pt x="2000" y="14828"/>
                    <a:pt x="2000" y="14830"/>
                  </a:cubicBezTo>
                  <a:lnTo>
                    <a:pt x="2000" y="14830"/>
                  </a:lnTo>
                  <a:cubicBezTo>
                    <a:pt x="2002" y="14825"/>
                    <a:pt x="2004" y="14820"/>
                    <a:pt x="2005" y="14815"/>
                  </a:cubicBezTo>
                  <a:lnTo>
                    <a:pt x="2005" y="14815"/>
                  </a:lnTo>
                  <a:cubicBezTo>
                    <a:pt x="2005" y="14816"/>
                    <a:pt x="2005" y="14817"/>
                    <a:pt x="2006" y="14818"/>
                  </a:cubicBezTo>
                  <a:lnTo>
                    <a:pt x="2006" y="14818"/>
                  </a:lnTo>
                  <a:cubicBezTo>
                    <a:pt x="2006" y="14817"/>
                    <a:pt x="2006" y="14817"/>
                    <a:pt x="2006" y="14816"/>
                  </a:cubicBezTo>
                  <a:lnTo>
                    <a:pt x="2006" y="14816"/>
                  </a:lnTo>
                  <a:cubicBezTo>
                    <a:pt x="2008" y="14824"/>
                    <a:pt x="2011" y="14833"/>
                    <a:pt x="2013" y="14841"/>
                  </a:cubicBezTo>
                  <a:lnTo>
                    <a:pt x="2013" y="14841"/>
                  </a:lnTo>
                  <a:cubicBezTo>
                    <a:pt x="2015" y="14823"/>
                    <a:pt x="2015" y="14805"/>
                    <a:pt x="2015" y="14786"/>
                  </a:cubicBezTo>
                  <a:lnTo>
                    <a:pt x="2015" y="14786"/>
                  </a:lnTo>
                  <a:cubicBezTo>
                    <a:pt x="2015" y="14786"/>
                    <a:pt x="2015" y="14785"/>
                    <a:pt x="2015" y="14785"/>
                  </a:cubicBezTo>
                  <a:lnTo>
                    <a:pt x="2015" y="14785"/>
                  </a:lnTo>
                  <a:cubicBezTo>
                    <a:pt x="2028" y="14834"/>
                    <a:pt x="2037" y="14885"/>
                    <a:pt x="2043" y="14934"/>
                  </a:cubicBezTo>
                  <a:lnTo>
                    <a:pt x="2043" y="14934"/>
                  </a:lnTo>
                  <a:cubicBezTo>
                    <a:pt x="2045" y="14932"/>
                    <a:pt x="2047" y="14931"/>
                    <a:pt x="2049" y="14929"/>
                  </a:cubicBezTo>
                  <a:lnTo>
                    <a:pt x="2049" y="14929"/>
                  </a:lnTo>
                  <a:cubicBezTo>
                    <a:pt x="2047" y="14931"/>
                    <a:pt x="2045" y="14933"/>
                    <a:pt x="2043" y="14934"/>
                  </a:cubicBezTo>
                  <a:lnTo>
                    <a:pt x="2043" y="14934"/>
                  </a:lnTo>
                  <a:cubicBezTo>
                    <a:pt x="2043" y="14934"/>
                    <a:pt x="2043" y="14934"/>
                    <a:pt x="2043" y="14934"/>
                  </a:cubicBezTo>
                  <a:lnTo>
                    <a:pt x="2043" y="14934"/>
                  </a:lnTo>
                  <a:cubicBezTo>
                    <a:pt x="2040" y="14936"/>
                    <a:pt x="2038" y="14938"/>
                    <a:pt x="2036" y="14940"/>
                  </a:cubicBezTo>
                  <a:lnTo>
                    <a:pt x="2036" y="14940"/>
                  </a:lnTo>
                  <a:cubicBezTo>
                    <a:pt x="2030" y="14907"/>
                    <a:pt x="2022" y="14874"/>
                    <a:pt x="2013" y="14841"/>
                  </a:cubicBezTo>
                  <a:lnTo>
                    <a:pt x="2013" y="14841"/>
                  </a:lnTo>
                  <a:cubicBezTo>
                    <a:pt x="2013" y="14842"/>
                    <a:pt x="2013" y="14844"/>
                    <a:pt x="2013" y="14845"/>
                  </a:cubicBezTo>
                  <a:lnTo>
                    <a:pt x="2013" y="14845"/>
                  </a:lnTo>
                  <a:cubicBezTo>
                    <a:pt x="2011" y="14836"/>
                    <a:pt x="2008" y="14827"/>
                    <a:pt x="2006" y="14818"/>
                  </a:cubicBezTo>
                  <a:lnTo>
                    <a:pt x="2006" y="14818"/>
                  </a:lnTo>
                  <a:cubicBezTo>
                    <a:pt x="2006" y="14827"/>
                    <a:pt x="2006" y="14836"/>
                    <a:pt x="2006" y="14844"/>
                  </a:cubicBezTo>
                  <a:lnTo>
                    <a:pt x="2006" y="14844"/>
                  </a:lnTo>
                  <a:cubicBezTo>
                    <a:pt x="2004" y="14839"/>
                    <a:pt x="2002" y="14835"/>
                    <a:pt x="2000" y="14830"/>
                  </a:cubicBezTo>
                  <a:lnTo>
                    <a:pt x="2000" y="14830"/>
                  </a:lnTo>
                  <a:cubicBezTo>
                    <a:pt x="2000" y="14832"/>
                    <a:pt x="1999" y="14834"/>
                    <a:pt x="1998" y="14836"/>
                  </a:cubicBezTo>
                  <a:lnTo>
                    <a:pt x="1998" y="14836"/>
                  </a:lnTo>
                  <a:cubicBezTo>
                    <a:pt x="1998" y="14834"/>
                    <a:pt x="1997" y="14832"/>
                    <a:pt x="1997" y="14830"/>
                  </a:cubicBezTo>
                  <a:lnTo>
                    <a:pt x="1997" y="14830"/>
                  </a:lnTo>
                  <a:cubicBezTo>
                    <a:pt x="1990" y="14842"/>
                    <a:pt x="1984" y="14854"/>
                    <a:pt x="1976" y="14864"/>
                  </a:cubicBezTo>
                  <a:lnTo>
                    <a:pt x="1976" y="14864"/>
                  </a:lnTo>
                  <a:cubicBezTo>
                    <a:pt x="1976" y="14864"/>
                    <a:pt x="1976" y="14864"/>
                    <a:pt x="1976" y="14864"/>
                  </a:cubicBezTo>
                  <a:lnTo>
                    <a:pt x="1976" y="14864"/>
                  </a:lnTo>
                  <a:cubicBezTo>
                    <a:pt x="1976" y="14864"/>
                    <a:pt x="1976" y="14865"/>
                    <a:pt x="1976" y="14865"/>
                  </a:cubicBezTo>
                  <a:lnTo>
                    <a:pt x="1976" y="14865"/>
                  </a:lnTo>
                  <a:cubicBezTo>
                    <a:pt x="1974" y="14862"/>
                    <a:pt x="1972" y="14859"/>
                    <a:pt x="1971" y="14856"/>
                  </a:cubicBezTo>
                  <a:lnTo>
                    <a:pt x="1971" y="14856"/>
                  </a:lnTo>
                  <a:cubicBezTo>
                    <a:pt x="1937" y="14902"/>
                    <a:pt x="1892" y="14932"/>
                    <a:pt x="1835" y="14932"/>
                  </a:cubicBezTo>
                  <a:cubicBezTo>
                    <a:pt x="1811" y="14932"/>
                    <a:pt x="1786" y="14927"/>
                    <a:pt x="1758" y="14916"/>
                  </a:cubicBezTo>
                  <a:lnTo>
                    <a:pt x="1758" y="14916"/>
                  </a:lnTo>
                  <a:cubicBezTo>
                    <a:pt x="1790" y="14929"/>
                    <a:pt x="1819" y="14935"/>
                    <a:pt x="1846" y="14935"/>
                  </a:cubicBezTo>
                  <a:cubicBezTo>
                    <a:pt x="1902" y="14935"/>
                    <a:pt x="1946" y="14908"/>
                    <a:pt x="1976" y="14865"/>
                  </a:cubicBezTo>
                  <a:lnTo>
                    <a:pt x="1976" y="14865"/>
                  </a:lnTo>
                  <a:cubicBezTo>
                    <a:pt x="1976" y="14865"/>
                    <a:pt x="1976" y="14865"/>
                    <a:pt x="1976" y="14865"/>
                  </a:cubicBezTo>
                  <a:lnTo>
                    <a:pt x="1976" y="14865"/>
                  </a:lnTo>
                  <a:cubicBezTo>
                    <a:pt x="1955" y="14895"/>
                    <a:pt x="1931" y="14918"/>
                    <a:pt x="1901" y="14932"/>
                  </a:cubicBezTo>
                  <a:lnTo>
                    <a:pt x="1901" y="14932"/>
                  </a:lnTo>
                  <a:cubicBezTo>
                    <a:pt x="1900" y="14932"/>
                    <a:pt x="1899" y="14931"/>
                    <a:pt x="1898" y="14930"/>
                  </a:cubicBezTo>
                  <a:lnTo>
                    <a:pt x="1898" y="14930"/>
                  </a:lnTo>
                  <a:cubicBezTo>
                    <a:pt x="1899" y="14931"/>
                    <a:pt x="1900" y="14932"/>
                    <a:pt x="1901" y="14932"/>
                  </a:cubicBezTo>
                  <a:lnTo>
                    <a:pt x="1901" y="14932"/>
                  </a:lnTo>
                  <a:cubicBezTo>
                    <a:pt x="1901" y="14932"/>
                    <a:pt x="1901" y="14932"/>
                    <a:pt x="1901" y="14932"/>
                  </a:cubicBezTo>
                  <a:lnTo>
                    <a:pt x="1901" y="14932"/>
                  </a:lnTo>
                  <a:cubicBezTo>
                    <a:pt x="1906" y="14935"/>
                    <a:pt x="1911" y="14937"/>
                    <a:pt x="1915" y="14940"/>
                  </a:cubicBezTo>
                  <a:lnTo>
                    <a:pt x="1915" y="14940"/>
                  </a:lnTo>
                  <a:cubicBezTo>
                    <a:pt x="1943" y="14926"/>
                    <a:pt x="1965" y="14903"/>
                    <a:pt x="1981" y="14875"/>
                  </a:cubicBezTo>
                  <a:lnTo>
                    <a:pt x="1981" y="14875"/>
                  </a:lnTo>
                  <a:cubicBezTo>
                    <a:pt x="1987" y="14886"/>
                    <a:pt x="1993" y="14898"/>
                    <a:pt x="1998" y="14910"/>
                  </a:cubicBezTo>
                  <a:lnTo>
                    <a:pt x="1998" y="14910"/>
                  </a:lnTo>
                  <a:cubicBezTo>
                    <a:pt x="1998" y="14909"/>
                    <a:pt x="1998" y="14908"/>
                    <a:pt x="1998" y="14908"/>
                  </a:cubicBezTo>
                  <a:lnTo>
                    <a:pt x="1998" y="14908"/>
                  </a:lnTo>
                  <a:cubicBezTo>
                    <a:pt x="1999" y="14909"/>
                    <a:pt x="2000" y="14910"/>
                    <a:pt x="2000" y="14911"/>
                  </a:cubicBezTo>
                  <a:lnTo>
                    <a:pt x="2000" y="14911"/>
                  </a:lnTo>
                  <a:cubicBezTo>
                    <a:pt x="2004" y="14899"/>
                    <a:pt x="2007" y="14886"/>
                    <a:pt x="2009" y="14872"/>
                  </a:cubicBezTo>
                  <a:lnTo>
                    <a:pt x="2009" y="14872"/>
                  </a:lnTo>
                  <a:cubicBezTo>
                    <a:pt x="2016" y="14897"/>
                    <a:pt x="2021" y="14922"/>
                    <a:pt x="2025" y="14946"/>
                  </a:cubicBezTo>
                  <a:lnTo>
                    <a:pt x="2025" y="14946"/>
                  </a:lnTo>
                  <a:cubicBezTo>
                    <a:pt x="2022" y="14948"/>
                    <a:pt x="2020" y="14949"/>
                    <a:pt x="2017" y="14950"/>
                  </a:cubicBezTo>
                  <a:lnTo>
                    <a:pt x="2017" y="14950"/>
                  </a:lnTo>
                  <a:cubicBezTo>
                    <a:pt x="2012" y="14937"/>
                    <a:pt x="2006" y="14924"/>
                    <a:pt x="2000" y="14911"/>
                  </a:cubicBezTo>
                  <a:lnTo>
                    <a:pt x="2000" y="14911"/>
                  </a:lnTo>
                  <a:cubicBezTo>
                    <a:pt x="2000" y="14912"/>
                    <a:pt x="2000" y="14913"/>
                    <a:pt x="2000" y="14914"/>
                  </a:cubicBezTo>
                  <a:lnTo>
                    <a:pt x="2000" y="14914"/>
                  </a:lnTo>
                  <a:cubicBezTo>
                    <a:pt x="2005" y="14926"/>
                    <a:pt x="2010" y="14938"/>
                    <a:pt x="2015" y="14950"/>
                  </a:cubicBezTo>
                  <a:lnTo>
                    <a:pt x="2015" y="14950"/>
                  </a:lnTo>
                  <a:cubicBezTo>
                    <a:pt x="2016" y="14950"/>
                    <a:pt x="2017" y="14950"/>
                    <a:pt x="2017" y="14950"/>
                  </a:cubicBezTo>
                  <a:lnTo>
                    <a:pt x="2017" y="14950"/>
                  </a:lnTo>
                  <a:cubicBezTo>
                    <a:pt x="2017" y="14950"/>
                    <a:pt x="2017" y="14950"/>
                    <a:pt x="2017" y="14950"/>
                  </a:cubicBezTo>
                  <a:lnTo>
                    <a:pt x="2017" y="14950"/>
                  </a:lnTo>
                  <a:cubicBezTo>
                    <a:pt x="2020" y="14949"/>
                    <a:pt x="2022" y="14948"/>
                    <a:pt x="2025" y="14947"/>
                  </a:cubicBezTo>
                  <a:lnTo>
                    <a:pt x="2025" y="14947"/>
                  </a:lnTo>
                  <a:cubicBezTo>
                    <a:pt x="2027" y="14958"/>
                    <a:pt x="2028" y="14970"/>
                    <a:pt x="2029" y="14981"/>
                  </a:cubicBezTo>
                  <a:lnTo>
                    <a:pt x="2029" y="14981"/>
                  </a:lnTo>
                  <a:cubicBezTo>
                    <a:pt x="2030" y="14983"/>
                    <a:pt x="2031" y="14986"/>
                    <a:pt x="2032" y="14988"/>
                  </a:cubicBezTo>
                  <a:lnTo>
                    <a:pt x="2032" y="14988"/>
                  </a:lnTo>
                  <a:cubicBezTo>
                    <a:pt x="2031" y="14974"/>
                    <a:pt x="2030" y="14959"/>
                    <a:pt x="2029" y="14945"/>
                  </a:cubicBezTo>
                  <a:lnTo>
                    <a:pt x="2029" y="14945"/>
                  </a:lnTo>
                  <a:cubicBezTo>
                    <a:pt x="2030" y="14944"/>
                    <a:pt x="2032" y="14943"/>
                    <a:pt x="2033" y="14942"/>
                  </a:cubicBezTo>
                  <a:lnTo>
                    <a:pt x="2033" y="14942"/>
                  </a:lnTo>
                  <a:cubicBezTo>
                    <a:pt x="2037" y="14960"/>
                    <a:pt x="2041" y="14978"/>
                    <a:pt x="2044" y="14995"/>
                  </a:cubicBezTo>
                  <a:lnTo>
                    <a:pt x="2044" y="14995"/>
                  </a:lnTo>
                  <a:cubicBezTo>
                    <a:pt x="2042" y="14977"/>
                    <a:pt x="2039" y="14959"/>
                    <a:pt x="2036" y="14940"/>
                  </a:cubicBezTo>
                  <a:lnTo>
                    <a:pt x="2036" y="14940"/>
                  </a:lnTo>
                  <a:cubicBezTo>
                    <a:pt x="2035" y="14941"/>
                    <a:pt x="2034" y="14941"/>
                    <a:pt x="2033" y="14942"/>
                  </a:cubicBezTo>
                  <a:lnTo>
                    <a:pt x="2033" y="14942"/>
                  </a:lnTo>
                  <a:cubicBezTo>
                    <a:pt x="2033" y="14942"/>
                    <a:pt x="2033" y="14941"/>
                    <a:pt x="2033" y="14941"/>
                  </a:cubicBezTo>
                  <a:lnTo>
                    <a:pt x="2033" y="14941"/>
                  </a:lnTo>
                  <a:cubicBezTo>
                    <a:pt x="2032" y="14942"/>
                    <a:pt x="2030" y="14943"/>
                    <a:pt x="2029" y="14944"/>
                  </a:cubicBezTo>
                  <a:lnTo>
                    <a:pt x="2029" y="14944"/>
                  </a:lnTo>
                  <a:cubicBezTo>
                    <a:pt x="2028" y="14931"/>
                    <a:pt x="2026" y="14917"/>
                    <a:pt x="2024" y="14904"/>
                  </a:cubicBezTo>
                  <a:lnTo>
                    <a:pt x="2024" y="14904"/>
                  </a:lnTo>
                  <a:cubicBezTo>
                    <a:pt x="2027" y="14916"/>
                    <a:pt x="2030" y="14929"/>
                    <a:pt x="2033" y="14941"/>
                  </a:cubicBezTo>
                  <a:lnTo>
                    <a:pt x="2033" y="14941"/>
                  </a:lnTo>
                  <a:cubicBezTo>
                    <a:pt x="2034" y="14941"/>
                    <a:pt x="2035" y="14940"/>
                    <a:pt x="2036" y="14940"/>
                  </a:cubicBezTo>
                  <a:lnTo>
                    <a:pt x="2036" y="14940"/>
                  </a:lnTo>
                  <a:cubicBezTo>
                    <a:pt x="2036" y="14940"/>
                    <a:pt x="2036" y="14940"/>
                    <a:pt x="2036" y="14940"/>
                  </a:cubicBezTo>
                  <a:lnTo>
                    <a:pt x="2036" y="14940"/>
                  </a:lnTo>
                  <a:cubicBezTo>
                    <a:pt x="2038" y="14938"/>
                    <a:pt x="2041" y="14936"/>
                    <a:pt x="2043" y="14934"/>
                  </a:cubicBezTo>
                  <a:lnTo>
                    <a:pt x="2043" y="14934"/>
                  </a:lnTo>
                  <a:cubicBezTo>
                    <a:pt x="2047" y="14968"/>
                    <a:pt x="2049" y="15001"/>
                    <a:pt x="2049" y="15031"/>
                  </a:cubicBezTo>
                  <a:lnTo>
                    <a:pt x="2049" y="15031"/>
                  </a:lnTo>
                  <a:cubicBezTo>
                    <a:pt x="2048" y="15019"/>
                    <a:pt x="2046" y="15007"/>
                    <a:pt x="2044" y="14995"/>
                  </a:cubicBezTo>
                  <a:lnTo>
                    <a:pt x="2044" y="14995"/>
                  </a:lnTo>
                  <a:cubicBezTo>
                    <a:pt x="2046" y="15011"/>
                    <a:pt x="2047" y="15026"/>
                    <a:pt x="2048" y="15041"/>
                  </a:cubicBezTo>
                  <a:lnTo>
                    <a:pt x="2048" y="15041"/>
                  </a:lnTo>
                  <a:cubicBezTo>
                    <a:pt x="2043" y="15023"/>
                    <a:pt x="2038" y="15006"/>
                    <a:pt x="2032" y="14988"/>
                  </a:cubicBezTo>
                  <a:lnTo>
                    <a:pt x="2032" y="14988"/>
                  </a:lnTo>
                  <a:cubicBezTo>
                    <a:pt x="2032" y="14990"/>
                    <a:pt x="2032" y="14992"/>
                    <a:pt x="2032" y="14995"/>
                  </a:cubicBezTo>
                  <a:lnTo>
                    <a:pt x="2032" y="14995"/>
                  </a:lnTo>
                  <a:cubicBezTo>
                    <a:pt x="2031" y="14993"/>
                    <a:pt x="2031" y="14991"/>
                    <a:pt x="2030" y="14989"/>
                  </a:cubicBezTo>
                  <a:lnTo>
                    <a:pt x="2030" y="14989"/>
                  </a:lnTo>
                  <a:cubicBezTo>
                    <a:pt x="2030" y="14994"/>
                    <a:pt x="2031" y="14998"/>
                    <a:pt x="2031" y="15002"/>
                  </a:cubicBezTo>
                  <a:lnTo>
                    <a:pt x="2031" y="15002"/>
                  </a:lnTo>
                  <a:cubicBezTo>
                    <a:pt x="2024" y="14986"/>
                    <a:pt x="2016" y="14970"/>
                    <a:pt x="2008" y="14954"/>
                  </a:cubicBezTo>
                  <a:lnTo>
                    <a:pt x="2008" y="14954"/>
                  </a:lnTo>
                  <a:cubicBezTo>
                    <a:pt x="2008" y="14954"/>
                    <a:pt x="2008" y="14954"/>
                    <a:pt x="2008" y="14954"/>
                  </a:cubicBezTo>
                  <a:lnTo>
                    <a:pt x="2008" y="14954"/>
                  </a:lnTo>
                  <a:cubicBezTo>
                    <a:pt x="2007" y="14954"/>
                    <a:pt x="2007" y="14953"/>
                    <a:pt x="2007" y="14953"/>
                  </a:cubicBezTo>
                  <a:lnTo>
                    <a:pt x="2007" y="14953"/>
                  </a:lnTo>
                  <a:cubicBezTo>
                    <a:pt x="2000" y="14955"/>
                    <a:pt x="1992" y="14956"/>
                    <a:pt x="1983" y="14957"/>
                  </a:cubicBezTo>
                  <a:lnTo>
                    <a:pt x="1983" y="14957"/>
                  </a:lnTo>
                  <a:cubicBezTo>
                    <a:pt x="1983" y="14956"/>
                    <a:pt x="1984" y="14955"/>
                    <a:pt x="1984" y="14955"/>
                  </a:cubicBezTo>
                  <a:lnTo>
                    <a:pt x="1984" y="14955"/>
                  </a:lnTo>
                  <a:cubicBezTo>
                    <a:pt x="1984" y="14955"/>
                    <a:pt x="1983" y="14956"/>
                    <a:pt x="1983" y="14957"/>
                  </a:cubicBezTo>
                  <a:lnTo>
                    <a:pt x="1983" y="14957"/>
                  </a:lnTo>
                  <a:cubicBezTo>
                    <a:pt x="1983" y="14957"/>
                    <a:pt x="1983" y="14957"/>
                    <a:pt x="1983" y="14957"/>
                  </a:cubicBezTo>
                  <a:lnTo>
                    <a:pt x="1983" y="14957"/>
                  </a:lnTo>
                  <a:cubicBezTo>
                    <a:pt x="1983" y="14957"/>
                    <a:pt x="1983" y="14957"/>
                    <a:pt x="1983" y="14957"/>
                  </a:cubicBezTo>
                  <a:lnTo>
                    <a:pt x="1983" y="14957"/>
                  </a:lnTo>
                  <a:cubicBezTo>
                    <a:pt x="1992" y="14957"/>
                    <a:pt x="2000" y="14956"/>
                    <a:pt x="2008" y="14954"/>
                  </a:cubicBezTo>
                  <a:lnTo>
                    <a:pt x="2008" y="14954"/>
                  </a:lnTo>
                  <a:cubicBezTo>
                    <a:pt x="2016" y="14970"/>
                    <a:pt x="2024" y="14987"/>
                    <a:pt x="2031" y="15003"/>
                  </a:cubicBezTo>
                  <a:lnTo>
                    <a:pt x="2031" y="15003"/>
                  </a:lnTo>
                  <a:cubicBezTo>
                    <a:pt x="2031" y="15003"/>
                    <a:pt x="2031" y="15002"/>
                    <a:pt x="2031" y="15002"/>
                  </a:cubicBezTo>
                  <a:lnTo>
                    <a:pt x="2031" y="15002"/>
                  </a:lnTo>
                  <a:cubicBezTo>
                    <a:pt x="2031" y="15003"/>
                    <a:pt x="2031" y="15004"/>
                    <a:pt x="2032" y="15004"/>
                  </a:cubicBezTo>
                  <a:lnTo>
                    <a:pt x="2032" y="15004"/>
                  </a:lnTo>
                  <a:cubicBezTo>
                    <a:pt x="2032" y="15001"/>
                    <a:pt x="2032" y="14998"/>
                    <a:pt x="2032" y="14995"/>
                  </a:cubicBezTo>
                  <a:lnTo>
                    <a:pt x="2032" y="14995"/>
                  </a:lnTo>
                  <a:cubicBezTo>
                    <a:pt x="2036" y="15007"/>
                    <a:pt x="2040" y="15019"/>
                    <a:pt x="2043" y="15031"/>
                  </a:cubicBezTo>
                  <a:lnTo>
                    <a:pt x="2043" y="15031"/>
                  </a:lnTo>
                  <a:cubicBezTo>
                    <a:pt x="2040" y="15022"/>
                    <a:pt x="2036" y="15013"/>
                    <a:pt x="2032" y="15004"/>
                  </a:cubicBezTo>
                  <a:lnTo>
                    <a:pt x="2032" y="15004"/>
                  </a:lnTo>
                  <a:cubicBezTo>
                    <a:pt x="2032" y="15005"/>
                    <a:pt x="2032" y="15005"/>
                    <a:pt x="2032" y="15005"/>
                  </a:cubicBezTo>
                  <a:lnTo>
                    <a:pt x="2032" y="15005"/>
                  </a:lnTo>
                  <a:cubicBezTo>
                    <a:pt x="2031" y="15004"/>
                    <a:pt x="2031" y="15004"/>
                    <a:pt x="2031" y="15003"/>
                  </a:cubicBezTo>
                  <a:lnTo>
                    <a:pt x="2031" y="15003"/>
                  </a:lnTo>
                  <a:cubicBezTo>
                    <a:pt x="2031" y="15008"/>
                    <a:pt x="2031" y="15014"/>
                    <a:pt x="2032" y="15019"/>
                  </a:cubicBezTo>
                  <a:lnTo>
                    <a:pt x="2032" y="15019"/>
                  </a:lnTo>
                  <a:cubicBezTo>
                    <a:pt x="2032" y="15014"/>
                    <a:pt x="2032" y="15010"/>
                    <a:pt x="2032" y="15005"/>
                  </a:cubicBezTo>
                  <a:lnTo>
                    <a:pt x="2032" y="15005"/>
                  </a:lnTo>
                  <a:cubicBezTo>
                    <a:pt x="2036" y="15016"/>
                    <a:pt x="2041" y="15026"/>
                    <a:pt x="2045" y="15036"/>
                  </a:cubicBezTo>
                  <a:lnTo>
                    <a:pt x="2045" y="15036"/>
                  </a:lnTo>
                  <a:cubicBezTo>
                    <a:pt x="2046" y="15040"/>
                    <a:pt x="2047" y="15044"/>
                    <a:pt x="2048" y="15048"/>
                  </a:cubicBezTo>
                  <a:lnTo>
                    <a:pt x="2048" y="15048"/>
                  </a:lnTo>
                  <a:cubicBezTo>
                    <a:pt x="2048" y="15047"/>
                    <a:pt x="2048" y="15046"/>
                    <a:pt x="2048" y="15044"/>
                  </a:cubicBezTo>
                  <a:lnTo>
                    <a:pt x="2048" y="15044"/>
                  </a:lnTo>
                  <a:cubicBezTo>
                    <a:pt x="2049" y="15045"/>
                    <a:pt x="2049" y="15046"/>
                    <a:pt x="2049" y="15047"/>
                  </a:cubicBezTo>
                  <a:lnTo>
                    <a:pt x="2049" y="15047"/>
                  </a:lnTo>
                  <a:cubicBezTo>
                    <a:pt x="2049" y="15049"/>
                    <a:pt x="2049" y="15050"/>
                    <a:pt x="2049" y="15051"/>
                  </a:cubicBezTo>
                  <a:lnTo>
                    <a:pt x="2049" y="15051"/>
                  </a:lnTo>
                  <a:cubicBezTo>
                    <a:pt x="2049" y="15050"/>
                    <a:pt x="2049" y="15049"/>
                    <a:pt x="2048" y="15048"/>
                  </a:cubicBezTo>
                  <a:lnTo>
                    <a:pt x="2048" y="15048"/>
                  </a:lnTo>
                  <a:cubicBezTo>
                    <a:pt x="2049" y="15054"/>
                    <a:pt x="2049" y="15059"/>
                    <a:pt x="2049" y="15064"/>
                  </a:cubicBezTo>
                  <a:lnTo>
                    <a:pt x="2049" y="15064"/>
                  </a:lnTo>
                  <a:cubicBezTo>
                    <a:pt x="2049" y="15060"/>
                    <a:pt x="2049" y="15056"/>
                    <a:pt x="2049" y="15051"/>
                  </a:cubicBezTo>
                  <a:lnTo>
                    <a:pt x="2049" y="15051"/>
                  </a:lnTo>
                  <a:cubicBezTo>
                    <a:pt x="2050" y="15054"/>
                    <a:pt x="2051" y="15057"/>
                    <a:pt x="2052" y="15060"/>
                  </a:cubicBezTo>
                  <a:lnTo>
                    <a:pt x="2052" y="15060"/>
                  </a:lnTo>
                  <a:cubicBezTo>
                    <a:pt x="2052" y="15059"/>
                    <a:pt x="2052" y="15058"/>
                    <a:pt x="2052" y="15057"/>
                  </a:cubicBezTo>
                  <a:lnTo>
                    <a:pt x="2052" y="15057"/>
                  </a:lnTo>
                  <a:cubicBezTo>
                    <a:pt x="2052" y="15057"/>
                    <a:pt x="2052" y="15057"/>
                    <a:pt x="2052" y="15057"/>
                  </a:cubicBezTo>
                  <a:lnTo>
                    <a:pt x="2052" y="15057"/>
                  </a:lnTo>
                  <a:cubicBezTo>
                    <a:pt x="2052" y="15057"/>
                    <a:pt x="2052" y="15057"/>
                    <a:pt x="2052" y="15056"/>
                  </a:cubicBezTo>
                  <a:lnTo>
                    <a:pt x="2052" y="15056"/>
                  </a:lnTo>
                  <a:cubicBezTo>
                    <a:pt x="2052" y="15057"/>
                    <a:pt x="2052" y="15057"/>
                    <a:pt x="2052" y="15057"/>
                  </a:cubicBezTo>
                  <a:lnTo>
                    <a:pt x="2052" y="15057"/>
                  </a:lnTo>
                  <a:cubicBezTo>
                    <a:pt x="2052" y="15055"/>
                    <a:pt x="2051" y="15053"/>
                    <a:pt x="2051" y="15051"/>
                  </a:cubicBezTo>
                  <a:lnTo>
                    <a:pt x="2051" y="15051"/>
                  </a:lnTo>
                  <a:cubicBezTo>
                    <a:pt x="2051" y="15052"/>
                    <a:pt x="2051" y="15053"/>
                    <a:pt x="2052" y="15054"/>
                  </a:cubicBezTo>
                  <a:lnTo>
                    <a:pt x="2052" y="15054"/>
                  </a:lnTo>
                  <a:cubicBezTo>
                    <a:pt x="2052" y="15055"/>
                    <a:pt x="2052" y="15056"/>
                    <a:pt x="2052" y="15056"/>
                  </a:cubicBezTo>
                  <a:lnTo>
                    <a:pt x="2052" y="15056"/>
                  </a:lnTo>
                  <a:cubicBezTo>
                    <a:pt x="2052" y="15056"/>
                    <a:pt x="2052" y="15055"/>
                    <a:pt x="2052" y="15055"/>
                  </a:cubicBezTo>
                  <a:lnTo>
                    <a:pt x="2052" y="15055"/>
                  </a:lnTo>
                  <a:cubicBezTo>
                    <a:pt x="2053" y="15056"/>
                    <a:pt x="2053" y="15058"/>
                    <a:pt x="2054" y="15059"/>
                  </a:cubicBezTo>
                  <a:lnTo>
                    <a:pt x="2054" y="15059"/>
                  </a:lnTo>
                  <a:cubicBezTo>
                    <a:pt x="2054" y="15060"/>
                    <a:pt x="2053" y="15061"/>
                    <a:pt x="2053" y="15061"/>
                  </a:cubicBezTo>
                  <a:lnTo>
                    <a:pt x="2053" y="15061"/>
                  </a:lnTo>
                  <a:cubicBezTo>
                    <a:pt x="2053" y="15060"/>
                    <a:pt x="2053" y="15058"/>
                    <a:pt x="2052" y="15057"/>
                  </a:cubicBezTo>
                  <a:lnTo>
                    <a:pt x="2052" y="15057"/>
                  </a:lnTo>
                  <a:cubicBezTo>
                    <a:pt x="2052" y="15059"/>
                    <a:pt x="2053" y="15061"/>
                    <a:pt x="2053" y="15064"/>
                  </a:cubicBezTo>
                  <a:lnTo>
                    <a:pt x="2053" y="15064"/>
                  </a:lnTo>
                  <a:cubicBezTo>
                    <a:pt x="2053" y="15064"/>
                    <a:pt x="2053" y="15064"/>
                    <a:pt x="2053" y="15064"/>
                  </a:cubicBezTo>
                  <a:lnTo>
                    <a:pt x="2053" y="15064"/>
                  </a:lnTo>
                  <a:cubicBezTo>
                    <a:pt x="2053" y="15064"/>
                    <a:pt x="2053" y="15065"/>
                    <a:pt x="2053" y="15065"/>
                  </a:cubicBezTo>
                  <a:lnTo>
                    <a:pt x="2053" y="15065"/>
                  </a:lnTo>
                  <a:cubicBezTo>
                    <a:pt x="2063" y="15173"/>
                    <a:pt x="2051" y="15260"/>
                    <a:pt x="2023" y="15279"/>
                  </a:cubicBezTo>
                  <a:lnTo>
                    <a:pt x="2023" y="15279"/>
                  </a:lnTo>
                  <a:cubicBezTo>
                    <a:pt x="2023" y="15279"/>
                    <a:pt x="2023" y="15279"/>
                    <a:pt x="2023" y="15279"/>
                  </a:cubicBezTo>
                  <a:lnTo>
                    <a:pt x="2023" y="15279"/>
                  </a:lnTo>
                  <a:cubicBezTo>
                    <a:pt x="2023" y="15279"/>
                    <a:pt x="2023" y="15279"/>
                    <a:pt x="2023" y="15279"/>
                  </a:cubicBezTo>
                  <a:lnTo>
                    <a:pt x="2023" y="15279"/>
                  </a:lnTo>
                  <a:cubicBezTo>
                    <a:pt x="2023" y="15279"/>
                    <a:pt x="2023" y="15279"/>
                    <a:pt x="2023" y="15279"/>
                  </a:cubicBezTo>
                  <a:lnTo>
                    <a:pt x="2023" y="15279"/>
                  </a:lnTo>
                  <a:cubicBezTo>
                    <a:pt x="2025" y="15289"/>
                    <a:pt x="2028" y="15298"/>
                    <a:pt x="2030" y="15307"/>
                  </a:cubicBezTo>
                  <a:lnTo>
                    <a:pt x="2030" y="15307"/>
                  </a:lnTo>
                  <a:cubicBezTo>
                    <a:pt x="2067" y="15306"/>
                    <a:pt x="2083" y="15219"/>
                    <a:pt x="2062" y="15102"/>
                  </a:cubicBezTo>
                  <a:lnTo>
                    <a:pt x="2062" y="15102"/>
                  </a:lnTo>
                  <a:cubicBezTo>
                    <a:pt x="2091" y="15232"/>
                    <a:pt x="2090" y="15346"/>
                    <a:pt x="2077" y="15388"/>
                  </a:cubicBezTo>
                  <a:lnTo>
                    <a:pt x="2077" y="15388"/>
                  </a:lnTo>
                  <a:cubicBezTo>
                    <a:pt x="2072" y="15363"/>
                    <a:pt x="2068" y="15331"/>
                    <a:pt x="2065" y="15293"/>
                  </a:cubicBezTo>
                  <a:lnTo>
                    <a:pt x="2065" y="15293"/>
                  </a:lnTo>
                  <a:cubicBezTo>
                    <a:pt x="2068" y="15334"/>
                    <a:pt x="2072" y="15365"/>
                    <a:pt x="2077" y="15389"/>
                  </a:cubicBezTo>
                  <a:lnTo>
                    <a:pt x="2077" y="15389"/>
                  </a:lnTo>
                  <a:cubicBezTo>
                    <a:pt x="2077" y="15389"/>
                    <a:pt x="2077" y="15388"/>
                    <a:pt x="2077" y="15388"/>
                  </a:cubicBezTo>
                  <a:lnTo>
                    <a:pt x="2077" y="15388"/>
                  </a:lnTo>
                  <a:cubicBezTo>
                    <a:pt x="2080" y="15402"/>
                    <a:pt x="2083" y="15414"/>
                    <a:pt x="2086" y="15424"/>
                  </a:cubicBezTo>
                  <a:lnTo>
                    <a:pt x="2086" y="15424"/>
                  </a:lnTo>
                  <a:cubicBezTo>
                    <a:pt x="2086" y="15424"/>
                    <a:pt x="2086" y="15424"/>
                    <a:pt x="2086" y="15424"/>
                  </a:cubicBezTo>
                  <a:lnTo>
                    <a:pt x="2086" y="15424"/>
                  </a:lnTo>
                  <a:cubicBezTo>
                    <a:pt x="2086" y="15424"/>
                    <a:pt x="2086" y="15424"/>
                    <a:pt x="2086" y="15424"/>
                  </a:cubicBezTo>
                  <a:lnTo>
                    <a:pt x="2086" y="15424"/>
                  </a:lnTo>
                  <a:cubicBezTo>
                    <a:pt x="2086" y="15424"/>
                    <a:pt x="2086" y="15424"/>
                    <a:pt x="2086" y="15424"/>
                  </a:cubicBezTo>
                  <a:lnTo>
                    <a:pt x="2086" y="15424"/>
                  </a:lnTo>
                  <a:cubicBezTo>
                    <a:pt x="2090" y="15427"/>
                    <a:pt x="2093" y="15428"/>
                    <a:pt x="2096" y="15428"/>
                  </a:cubicBezTo>
                  <a:cubicBezTo>
                    <a:pt x="2103" y="15428"/>
                    <a:pt x="2109" y="15422"/>
                    <a:pt x="2114" y="15412"/>
                  </a:cubicBezTo>
                  <a:lnTo>
                    <a:pt x="2114" y="15412"/>
                  </a:lnTo>
                  <a:cubicBezTo>
                    <a:pt x="2113" y="15423"/>
                    <a:pt x="2112" y="15433"/>
                    <a:pt x="2112" y="15443"/>
                  </a:cubicBezTo>
                  <a:lnTo>
                    <a:pt x="2112" y="15443"/>
                  </a:lnTo>
                  <a:cubicBezTo>
                    <a:pt x="2117" y="15434"/>
                    <a:pt x="2121" y="15415"/>
                    <a:pt x="2121" y="15391"/>
                  </a:cubicBezTo>
                  <a:cubicBezTo>
                    <a:pt x="2121" y="15385"/>
                    <a:pt x="2121" y="15380"/>
                    <a:pt x="2121" y="15374"/>
                  </a:cubicBezTo>
                  <a:lnTo>
                    <a:pt x="2121" y="15374"/>
                  </a:lnTo>
                  <a:cubicBezTo>
                    <a:pt x="2120" y="15390"/>
                    <a:pt x="2117" y="15403"/>
                    <a:pt x="2114" y="15412"/>
                  </a:cubicBezTo>
                  <a:lnTo>
                    <a:pt x="2114" y="15412"/>
                  </a:lnTo>
                  <a:cubicBezTo>
                    <a:pt x="2115" y="15395"/>
                    <a:pt x="2117" y="15377"/>
                    <a:pt x="2120" y="15356"/>
                  </a:cubicBezTo>
                  <a:lnTo>
                    <a:pt x="2120" y="15356"/>
                  </a:lnTo>
                  <a:cubicBezTo>
                    <a:pt x="2120" y="15362"/>
                    <a:pt x="2120" y="15368"/>
                    <a:pt x="2121" y="15374"/>
                  </a:cubicBezTo>
                  <a:lnTo>
                    <a:pt x="2121" y="15374"/>
                  </a:lnTo>
                  <a:cubicBezTo>
                    <a:pt x="2121" y="15370"/>
                    <a:pt x="2121" y="15366"/>
                    <a:pt x="2121" y="15363"/>
                  </a:cubicBezTo>
                  <a:cubicBezTo>
                    <a:pt x="2121" y="15359"/>
                    <a:pt x="2121" y="15354"/>
                    <a:pt x="2121" y="15350"/>
                  </a:cubicBezTo>
                  <a:lnTo>
                    <a:pt x="2121" y="15350"/>
                  </a:lnTo>
                  <a:cubicBezTo>
                    <a:pt x="2121" y="15350"/>
                    <a:pt x="2121" y="15349"/>
                    <a:pt x="2121" y="15349"/>
                  </a:cubicBezTo>
                  <a:lnTo>
                    <a:pt x="2121" y="15349"/>
                  </a:lnTo>
                  <a:cubicBezTo>
                    <a:pt x="2121" y="15393"/>
                    <a:pt x="2122" y="15430"/>
                    <a:pt x="2124" y="15461"/>
                  </a:cubicBezTo>
                  <a:lnTo>
                    <a:pt x="2124" y="15461"/>
                  </a:lnTo>
                  <a:cubicBezTo>
                    <a:pt x="2128" y="15455"/>
                    <a:pt x="2132" y="15446"/>
                    <a:pt x="2135" y="15432"/>
                  </a:cubicBezTo>
                  <a:cubicBezTo>
                    <a:pt x="2135" y="15407"/>
                    <a:pt x="2135" y="15370"/>
                    <a:pt x="2131" y="15324"/>
                  </a:cubicBezTo>
                  <a:lnTo>
                    <a:pt x="2131" y="15324"/>
                  </a:lnTo>
                  <a:cubicBezTo>
                    <a:pt x="2133" y="15340"/>
                    <a:pt x="2136" y="15356"/>
                    <a:pt x="2138" y="15371"/>
                  </a:cubicBezTo>
                  <a:lnTo>
                    <a:pt x="2138" y="15371"/>
                  </a:lnTo>
                  <a:cubicBezTo>
                    <a:pt x="2141" y="15416"/>
                    <a:pt x="2139" y="15452"/>
                    <a:pt x="2135" y="15474"/>
                  </a:cubicBezTo>
                  <a:cubicBezTo>
                    <a:pt x="2135" y="15494"/>
                    <a:pt x="2132" y="15509"/>
                    <a:pt x="2129" y="15516"/>
                  </a:cubicBezTo>
                  <a:lnTo>
                    <a:pt x="2129" y="15516"/>
                  </a:lnTo>
                  <a:cubicBezTo>
                    <a:pt x="2127" y="15501"/>
                    <a:pt x="2126" y="15483"/>
                    <a:pt x="2124" y="15461"/>
                  </a:cubicBezTo>
                  <a:lnTo>
                    <a:pt x="2124" y="15461"/>
                  </a:lnTo>
                  <a:cubicBezTo>
                    <a:pt x="2121" y="15465"/>
                    <a:pt x="2118" y="15468"/>
                    <a:pt x="2114" y="15468"/>
                  </a:cubicBezTo>
                  <a:cubicBezTo>
                    <a:pt x="2113" y="15468"/>
                    <a:pt x="2112" y="15467"/>
                    <a:pt x="2111" y="15467"/>
                  </a:cubicBezTo>
                  <a:lnTo>
                    <a:pt x="2111" y="15467"/>
                  </a:lnTo>
                  <a:cubicBezTo>
                    <a:pt x="2112" y="15506"/>
                    <a:pt x="2117" y="15523"/>
                    <a:pt x="2123" y="15523"/>
                  </a:cubicBezTo>
                  <a:cubicBezTo>
                    <a:pt x="2125" y="15523"/>
                    <a:pt x="2127" y="15521"/>
                    <a:pt x="2129" y="15516"/>
                  </a:cubicBezTo>
                  <a:lnTo>
                    <a:pt x="2129" y="15516"/>
                  </a:lnTo>
                  <a:cubicBezTo>
                    <a:pt x="2132" y="15545"/>
                    <a:pt x="2136" y="15563"/>
                    <a:pt x="2138" y="15568"/>
                  </a:cubicBezTo>
                  <a:lnTo>
                    <a:pt x="2138" y="15568"/>
                  </a:lnTo>
                  <a:cubicBezTo>
                    <a:pt x="2137" y="15570"/>
                    <a:pt x="2136" y="15571"/>
                    <a:pt x="2135" y="15572"/>
                  </a:cubicBezTo>
                  <a:cubicBezTo>
                    <a:pt x="2144" y="15603"/>
                    <a:pt x="2147" y="15619"/>
                    <a:pt x="2148" y="15619"/>
                  </a:cubicBezTo>
                  <a:cubicBezTo>
                    <a:pt x="2150" y="15619"/>
                    <a:pt x="2145" y="15559"/>
                    <a:pt x="2159" y="15442"/>
                  </a:cubicBezTo>
                  <a:lnTo>
                    <a:pt x="2159" y="15442"/>
                  </a:lnTo>
                  <a:cubicBezTo>
                    <a:pt x="2142" y="15593"/>
                    <a:pt x="2177" y="15718"/>
                    <a:pt x="2140" y="15718"/>
                  </a:cubicBezTo>
                  <a:cubicBezTo>
                    <a:pt x="2135" y="15718"/>
                    <a:pt x="2129" y="15716"/>
                    <a:pt x="2121" y="15711"/>
                  </a:cubicBezTo>
                  <a:lnTo>
                    <a:pt x="2121" y="15711"/>
                  </a:lnTo>
                  <a:cubicBezTo>
                    <a:pt x="2134" y="15722"/>
                    <a:pt x="2144" y="15727"/>
                    <a:pt x="2151" y="15727"/>
                  </a:cubicBezTo>
                  <a:cubicBezTo>
                    <a:pt x="2182" y="15727"/>
                    <a:pt x="2171" y="15633"/>
                    <a:pt x="2204" y="15474"/>
                  </a:cubicBezTo>
                  <a:lnTo>
                    <a:pt x="2204" y="15474"/>
                  </a:lnTo>
                  <a:cubicBezTo>
                    <a:pt x="2168" y="15658"/>
                    <a:pt x="2196" y="15788"/>
                    <a:pt x="2146" y="15788"/>
                  </a:cubicBezTo>
                  <a:cubicBezTo>
                    <a:pt x="2139" y="15788"/>
                    <a:pt x="2131" y="15786"/>
                    <a:pt x="2121" y="15781"/>
                  </a:cubicBezTo>
                  <a:lnTo>
                    <a:pt x="2121" y="15781"/>
                  </a:lnTo>
                  <a:cubicBezTo>
                    <a:pt x="2152" y="15801"/>
                    <a:pt x="2179" y="15812"/>
                    <a:pt x="2202" y="15812"/>
                  </a:cubicBezTo>
                  <a:cubicBezTo>
                    <a:pt x="2259" y="15812"/>
                    <a:pt x="2288" y="15742"/>
                    <a:pt x="2288" y="15572"/>
                  </a:cubicBezTo>
                  <a:lnTo>
                    <a:pt x="2288" y="15572"/>
                  </a:lnTo>
                  <a:cubicBezTo>
                    <a:pt x="2300" y="15777"/>
                    <a:pt x="2329" y="15898"/>
                    <a:pt x="2257" y="15898"/>
                  </a:cubicBezTo>
                  <a:cubicBezTo>
                    <a:pt x="2241" y="15898"/>
                    <a:pt x="2219" y="15892"/>
                    <a:pt x="2191" y="15879"/>
                  </a:cubicBezTo>
                  <a:lnTo>
                    <a:pt x="2191" y="15879"/>
                  </a:lnTo>
                  <a:cubicBezTo>
                    <a:pt x="2227" y="15897"/>
                    <a:pt x="2270" y="15917"/>
                    <a:pt x="2315" y="15936"/>
                  </a:cubicBezTo>
                  <a:lnTo>
                    <a:pt x="2315" y="15936"/>
                  </a:lnTo>
                  <a:cubicBezTo>
                    <a:pt x="2306" y="15931"/>
                    <a:pt x="2297" y="15926"/>
                    <a:pt x="2288" y="15921"/>
                  </a:cubicBezTo>
                  <a:lnTo>
                    <a:pt x="2288" y="15921"/>
                  </a:lnTo>
                  <a:cubicBezTo>
                    <a:pt x="2311" y="15932"/>
                    <a:pt x="2334" y="15943"/>
                    <a:pt x="2357" y="15954"/>
                  </a:cubicBezTo>
                  <a:lnTo>
                    <a:pt x="2357" y="15954"/>
                  </a:lnTo>
                  <a:cubicBezTo>
                    <a:pt x="2343" y="15948"/>
                    <a:pt x="2329" y="15942"/>
                    <a:pt x="2315" y="15936"/>
                  </a:cubicBezTo>
                  <a:lnTo>
                    <a:pt x="2315" y="15936"/>
                  </a:lnTo>
                  <a:cubicBezTo>
                    <a:pt x="2442" y="16010"/>
                    <a:pt x="2574" y="16067"/>
                    <a:pt x="2646" y="16074"/>
                  </a:cubicBezTo>
                  <a:lnTo>
                    <a:pt x="2646" y="16074"/>
                  </a:lnTo>
                  <a:cubicBezTo>
                    <a:pt x="2557" y="16042"/>
                    <a:pt x="2454" y="15999"/>
                    <a:pt x="2357" y="15954"/>
                  </a:cubicBezTo>
                  <a:lnTo>
                    <a:pt x="2357" y="15954"/>
                  </a:lnTo>
                  <a:cubicBezTo>
                    <a:pt x="2434" y="15985"/>
                    <a:pt x="2513" y="16013"/>
                    <a:pt x="2573" y="16025"/>
                  </a:cubicBezTo>
                  <a:lnTo>
                    <a:pt x="2573" y="16025"/>
                  </a:lnTo>
                  <a:cubicBezTo>
                    <a:pt x="2527" y="16002"/>
                    <a:pt x="2478" y="15976"/>
                    <a:pt x="2428" y="15948"/>
                  </a:cubicBezTo>
                  <a:lnTo>
                    <a:pt x="2428" y="15948"/>
                  </a:lnTo>
                  <a:cubicBezTo>
                    <a:pt x="2477" y="15976"/>
                    <a:pt x="2527" y="16001"/>
                    <a:pt x="2575" y="16025"/>
                  </a:cubicBezTo>
                  <a:lnTo>
                    <a:pt x="2575" y="16025"/>
                  </a:lnTo>
                  <a:cubicBezTo>
                    <a:pt x="2574" y="16025"/>
                    <a:pt x="2573" y="16025"/>
                    <a:pt x="2573" y="16025"/>
                  </a:cubicBezTo>
                  <a:lnTo>
                    <a:pt x="2573" y="16025"/>
                  </a:lnTo>
                  <a:cubicBezTo>
                    <a:pt x="2608" y="16043"/>
                    <a:pt x="2641" y="16059"/>
                    <a:pt x="2672" y="16073"/>
                  </a:cubicBezTo>
                  <a:lnTo>
                    <a:pt x="2672" y="16073"/>
                  </a:lnTo>
                  <a:cubicBezTo>
                    <a:pt x="2673" y="16073"/>
                    <a:pt x="2673" y="16073"/>
                    <a:pt x="2673" y="16073"/>
                  </a:cubicBezTo>
                  <a:lnTo>
                    <a:pt x="2673" y="16073"/>
                  </a:lnTo>
                  <a:cubicBezTo>
                    <a:pt x="2642" y="16058"/>
                    <a:pt x="2609" y="16042"/>
                    <a:pt x="2575" y="16025"/>
                  </a:cubicBezTo>
                  <a:lnTo>
                    <a:pt x="2575" y="16025"/>
                  </a:lnTo>
                  <a:cubicBezTo>
                    <a:pt x="2595" y="16029"/>
                    <a:pt x="2613" y="16032"/>
                    <a:pt x="2628" y="16032"/>
                  </a:cubicBezTo>
                  <a:cubicBezTo>
                    <a:pt x="2678" y="16032"/>
                    <a:pt x="2694" y="16008"/>
                    <a:pt x="2648" y="15943"/>
                  </a:cubicBezTo>
                  <a:lnTo>
                    <a:pt x="2648" y="15943"/>
                  </a:lnTo>
                  <a:cubicBezTo>
                    <a:pt x="2714" y="16028"/>
                    <a:pt x="2713" y="16066"/>
                    <a:pt x="2673" y="16073"/>
                  </a:cubicBezTo>
                  <a:lnTo>
                    <a:pt x="2673" y="16073"/>
                  </a:lnTo>
                  <a:cubicBezTo>
                    <a:pt x="2691" y="16081"/>
                    <a:pt x="2708" y="16089"/>
                    <a:pt x="2724" y="16096"/>
                  </a:cubicBezTo>
                  <a:lnTo>
                    <a:pt x="2724" y="16096"/>
                  </a:lnTo>
                  <a:cubicBezTo>
                    <a:pt x="2708" y="16089"/>
                    <a:pt x="2691" y="16081"/>
                    <a:pt x="2672" y="16073"/>
                  </a:cubicBezTo>
                  <a:lnTo>
                    <a:pt x="2672" y="16073"/>
                  </a:lnTo>
                  <a:cubicBezTo>
                    <a:pt x="2668" y="16074"/>
                    <a:pt x="2664" y="16074"/>
                    <a:pt x="2659" y="16074"/>
                  </a:cubicBezTo>
                  <a:cubicBezTo>
                    <a:pt x="2655" y="16074"/>
                    <a:pt x="2650" y="16074"/>
                    <a:pt x="2646" y="16074"/>
                  </a:cubicBezTo>
                  <a:lnTo>
                    <a:pt x="2646" y="16074"/>
                  </a:lnTo>
                  <a:cubicBezTo>
                    <a:pt x="2681" y="16086"/>
                    <a:pt x="2714" y="16097"/>
                    <a:pt x="2743" y="16105"/>
                  </a:cubicBezTo>
                  <a:lnTo>
                    <a:pt x="2743" y="16105"/>
                  </a:lnTo>
                  <a:cubicBezTo>
                    <a:pt x="2883" y="16167"/>
                    <a:pt x="2991" y="16204"/>
                    <a:pt x="3020" y="16204"/>
                  </a:cubicBezTo>
                  <a:cubicBezTo>
                    <a:pt x="3045" y="16204"/>
                    <a:pt x="3013" y="16177"/>
                    <a:pt x="2895" y="16114"/>
                  </a:cubicBezTo>
                  <a:lnTo>
                    <a:pt x="2895" y="16114"/>
                  </a:lnTo>
                  <a:cubicBezTo>
                    <a:pt x="2917" y="16139"/>
                    <a:pt x="2914" y="16151"/>
                    <a:pt x="2893" y="16151"/>
                  </a:cubicBezTo>
                  <a:cubicBezTo>
                    <a:pt x="2867" y="16151"/>
                    <a:pt x="2816" y="16134"/>
                    <a:pt x="2746" y="16106"/>
                  </a:cubicBezTo>
                  <a:lnTo>
                    <a:pt x="2746" y="16106"/>
                  </a:lnTo>
                  <a:cubicBezTo>
                    <a:pt x="2785" y="16116"/>
                    <a:pt x="2817" y="16122"/>
                    <a:pt x="2838" y="16122"/>
                  </a:cubicBezTo>
                  <a:cubicBezTo>
                    <a:pt x="2862" y="16122"/>
                    <a:pt x="2872" y="16114"/>
                    <a:pt x="2862" y="16096"/>
                  </a:cubicBezTo>
                  <a:lnTo>
                    <a:pt x="2862" y="16096"/>
                  </a:lnTo>
                  <a:cubicBezTo>
                    <a:pt x="2874" y="16102"/>
                    <a:pt x="2885" y="16108"/>
                    <a:pt x="2895" y="16114"/>
                  </a:cubicBezTo>
                  <a:lnTo>
                    <a:pt x="2895" y="16114"/>
                  </a:lnTo>
                  <a:cubicBezTo>
                    <a:pt x="2895" y="16113"/>
                    <a:pt x="2895" y="16113"/>
                    <a:pt x="2894" y="16113"/>
                  </a:cubicBezTo>
                  <a:lnTo>
                    <a:pt x="2894" y="16113"/>
                  </a:lnTo>
                  <a:cubicBezTo>
                    <a:pt x="3106" y="16222"/>
                    <a:pt x="3208" y="16273"/>
                    <a:pt x="3185" y="16273"/>
                  </a:cubicBezTo>
                  <a:cubicBezTo>
                    <a:pt x="3184" y="16273"/>
                    <a:pt x="3182" y="16273"/>
                    <a:pt x="3180" y="16273"/>
                  </a:cubicBezTo>
                  <a:lnTo>
                    <a:pt x="3180" y="16273"/>
                  </a:lnTo>
                  <a:cubicBezTo>
                    <a:pt x="3391" y="16336"/>
                    <a:pt x="3421" y="16349"/>
                    <a:pt x="3320" y="16451"/>
                  </a:cubicBezTo>
                  <a:cubicBezTo>
                    <a:pt x="3383" y="16394"/>
                    <a:pt x="3420" y="16360"/>
                    <a:pt x="3447" y="16360"/>
                  </a:cubicBezTo>
                  <a:cubicBezTo>
                    <a:pt x="3485" y="16360"/>
                    <a:pt x="3502" y="16431"/>
                    <a:pt x="3544" y="16604"/>
                  </a:cubicBezTo>
                  <a:cubicBezTo>
                    <a:pt x="3520" y="16482"/>
                    <a:pt x="3512" y="16421"/>
                    <a:pt x="3531" y="16421"/>
                  </a:cubicBezTo>
                  <a:cubicBezTo>
                    <a:pt x="3559" y="16421"/>
                    <a:pt x="3643" y="16541"/>
                    <a:pt x="3823" y="16785"/>
                  </a:cubicBezTo>
                  <a:cubicBezTo>
                    <a:pt x="3703" y="16620"/>
                    <a:pt x="3653" y="16548"/>
                    <a:pt x="3665" y="16548"/>
                  </a:cubicBezTo>
                  <a:cubicBezTo>
                    <a:pt x="3679" y="16548"/>
                    <a:pt x="3773" y="16640"/>
                    <a:pt x="3935" y="16795"/>
                  </a:cubicBezTo>
                  <a:lnTo>
                    <a:pt x="3935" y="16795"/>
                  </a:lnTo>
                  <a:cubicBezTo>
                    <a:pt x="3914" y="16774"/>
                    <a:pt x="3906" y="16764"/>
                    <a:pt x="3909" y="16764"/>
                  </a:cubicBezTo>
                  <a:lnTo>
                    <a:pt x="3909" y="16764"/>
                  </a:lnTo>
                  <a:cubicBezTo>
                    <a:pt x="3921" y="16764"/>
                    <a:pt x="4134" y="16937"/>
                    <a:pt x="4353" y="17092"/>
                  </a:cubicBezTo>
                  <a:cubicBezTo>
                    <a:pt x="4213" y="16785"/>
                    <a:pt x="4645" y="16730"/>
                    <a:pt x="4869" y="16660"/>
                  </a:cubicBezTo>
                  <a:cubicBezTo>
                    <a:pt x="4980" y="16465"/>
                    <a:pt x="5189" y="16297"/>
                    <a:pt x="5399" y="16227"/>
                  </a:cubicBezTo>
                  <a:cubicBezTo>
                    <a:pt x="5510" y="16032"/>
                    <a:pt x="5706" y="15893"/>
                    <a:pt x="5915" y="15781"/>
                  </a:cubicBezTo>
                  <a:cubicBezTo>
                    <a:pt x="6054" y="15614"/>
                    <a:pt x="6236" y="15432"/>
                    <a:pt x="6445" y="15349"/>
                  </a:cubicBezTo>
                  <a:cubicBezTo>
                    <a:pt x="6556" y="15153"/>
                    <a:pt x="6794" y="15056"/>
                    <a:pt x="6961" y="14916"/>
                  </a:cubicBezTo>
                  <a:cubicBezTo>
                    <a:pt x="7142" y="14763"/>
                    <a:pt x="7310" y="14623"/>
                    <a:pt x="7491" y="14484"/>
                  </a:cubicBezTo>
                  <a:cubicBezTo>
                    <a:pt x="7644" y="14316"/>
                    <a:pt x="7840" y="14177"/>
                    <a:pt x="8007" y="14037"/>
                  </a:cubicBezTo>
                  <a:cubicBezTo>
                    <a:pt x="8356" y="13745"/>
                    <a:pt x="8705" y="13466"/>
                    <a:pt x="9053" y="13173"/>
                  </a:cubicBezTo>
                  <a:cubicBezTo>
                    <a:pt x="9834" y="12531"/>
                    <a:pt x="10629" y="11862"/>
                    <a:pt x="11299" y="11136"/>
                  </a:cubicBezTo>
                  <a:cubicBezTo>
                    <a:pt x="11996" y="10383"/>
                    <a:pt x="12596" y="9546"/>
                    <a:pt x="13294" y="8793"/>
                  </a:cubicBezTo>
                  <a:cubicBezTo>
                    <a:pt x="14075" y="7970"/>
                    <a:pt x="14981" y="7258"/>
                    <a:pt x="15888" y="6561"/>
                  </a:cubicBezTo>
                  <a:cubicBezTo>
                    <a:pt x="17492" y="5320"/>
                    <a:pt x="19096" y="4064"/>
                    <a:pt x="20700" y="2837"/>
                  </a:cubicBezTo>
                  <a:cubicBezTo>
                    <a:pt x="20491" y="2781"/>
                    <a:pt x="20268" y="2711"/>
                    <a:pt x="20045" y="2641"/>
                  </a:cubicBezTo>
                  <a:cubicBezTo>
                    <a:pt x="19975" y="2628"/>
                    <a:pt x="19877" y="2586"/>
                    <a:pt x="19808" y="2572"/>
                  </a:cubicBezTo>
                  <a:cubicBezTo>
                    <a:pt x="19755" y="2561"/>
                    <a:pt x="19679" y="2464"/>
                    <a:pt x="19627" y="2464"/>
                  </a:cubicBezTo>
                  <a:cubicBezTo>
                    <a:pt x="19609" y="2464"/>
                    <a:pt x="19595" y="2474"/>
                    <a:pt x="19584" y="2502"/>
                  </a:cubicBezTo>
                  <a:cubicBezTo>
                    <a:pt x="19539" y="2412"/>
                    <a:pt x="19077" y="2233"/>
                    <a:pt x="19006" y="2233"/>
                  </a:cubicBezTo>
                  <a:cubicBezTo>
                    <a:pt x="18967" y="2233"/>
                    <a:pt x="19043" y="2285"/>
                    <a:pt x="19361" y="2432"/>
                  </a:cubicBezTo>
                  <a:cubicBezTo>
                    <a:pt x="19028" y="2285"/>
                    <a:pt x="18765" y="2183"/>
                    <a:pt x="18612" y="2130"/>
                  </a:cubicBezTo>
                  <a:lnTo>
                    <a:pt x="18612" y="2130"/>
                  </a:lnTo>
                  <a:cubicBezTo>
                    <a:pt x="18706" y="2144"/>
                    <a:pt x="18816" y="2161"/>
                    <a:pt x="18943" y="2181"/>
                  </a:cubicBezTo>
                  <a:cubicBezTo>
                    <a:pt x="18804" y="2159"/>
                    <a:pt x="18687" y="2139"/>
                    <a:pt x="18590" y="2122"/>
                  </a:cubicBezTo>
                  <a:lnTo>
                    <a:pt x="18590" y="2122"/>
                  </a:lnTo>
                  <a:cubicBezTo>
                    <a:pt x="18597" y="2124"/>
                    <a:pt x="18605" y="2127"/>
                    <a:pt x="18612" y="2130"/>
                  </a:cubicBezTo>
                  <a:lnTo>
                    <a:pt x="18612" y="2130"/>
                  </a:lnTo>
                  <a:cubicBezTo>
                    <a:pt x="18578" y="2124"/>
                    <a:pt x="18546" y="2119"/>
                    <a:pt x="18516" y="2115"/>
                  </a:cubicBezTo>
                  <a:lnTo>
                    <a:pt x="18516" y="2115"/>
                  </a:lnTo>
                  <a:cubicBezTo>
                    <a:pt x="18515" y="2115"/>
                    <a:pt x="18513" y="2115"/>
                    <a:pt x="18511" y="2115"/>
                  </a:cubicBezTo>
                  <a:lnTo>
                    <a:pt x="18511" y="2115"/>
                  </a:lnTo>
                  <a:cubicBezTo>
                    <a:pt x="18595" y="2155"/>
                    <a:pt x="18795" y="2236"/>
                    <a:pt x="19138" y="2363"/>
                  </a:cubicBezTo>
                  <a:cubicBezTo>
                    <a:pt x="18822" y="2247"/>
                    <a:pt x="18591" y="2170"/>
                    <a:pt x="18445" y="2122"/>
                  </a:cubicBezTo>
                  <a:lnTo>
                    <a:pt x="18445" y="2122"/>
                  </a:lnTo>
                  <a:cubicBezTo>
                    <a:pt x="18411" y="2126"/>
                    <a:pt x="18380" y="2129"/>
                    <a:pt x="18350" y="2133"/>
                  </a:cubicBezTo>
                  <a:lnTo>
                    <a:pt x="18350" y="2133"/>
                  </a:lnTo>
                  <a:cubicBezTo>
                    <a:pt x="18349" y="2132"/>
                    <a:pt x="18348" y="2132"/>
                    <a:pt x="18347" y="2132"/>
                  </a:cubicBezTo>
                  <a:lnTo>
                    <a:pt x="18347" y="2132"/>
                  </a:lnTo>
                  <a:cubicBezTo>
                    <a:pt x="18355" y="2129"/>
                    <a:pt x="18364" y="2125"/>
                    <a:pt x="18372" y="2122"/>
                  </a:cubicBezTo>
                  <a:lnTo>
                    <a:pt x="18372" y="2122"/>
                  </a:lnTo>
                  <a:cubicBezTo>
                    <a:pt x="18372" y="2122"/>
                    <a:pt x="18372" y="2122"/>
                    <a:pt x="18372" y="2122"/>
                  </a:cubicBezTo>
                  <a:lnTo>
                    <a:pt x="18372" y="2122"/>
                  </a:lnTo>
                  <a:cubicBezTo>
                    <a:pt x="18380" y="2119"/>
                    <a:pt x="18389" y="2115"/>
                    <a:pt x="18398" y="2112"/>
                  </a:cubicBezTo>
                  <a:lnTo>
                    <a:pt x="18398" y="2112"/>
                  </a:lnTo>
                  <a:cubicBezTo>
                    <a:pt x="18389" y="2115"/>
                    <a:pt x="18381" y="2119"/>
                    <a:pt x="18372" y="2122"/>
                  </a:cubicBezTo>
                  <a:lnTo>
                    <a:pt x="18372" y="2122"/>
                  </a:lnTo>
                  <a:cubicBezTo>
                    <a:pt x="18391" y="2121"/>
                    <a:pt x="18412" y="2120"/>
                    <a:pt x="18433" y="2118"/>
                  </a:cubicBezTo>
                  <a:lnTo>
                    <a:pt x="18433" y="2118"/>
                  </a:lnTo>
                  <a:cubicBezTo>
                    <a:pt x="18437" y="2120"/>
                    <a:pt x="18441" y="2121"/>
                    <a:pt x="18445" y="2122"/>
                  </a:cubicBezTo>
                  <a:lnTo>
                    <a:pt x="18445" y="2122"/>
                  </a:lnTo>
                  <a:cubicBezTo>
                    <a:pt x="18466" y="2120"/>
                    <a:pt x="18488" y="2118"/>
                    <a:pt x="18511" y="2115"/>
                  </a:cubicBezTo>
                  <a:lnTo>
                    <a:pt x="18511" y="2115"/>
                  </a:lnTo>
                  <a:cubicBezTo>
                    <a:pt x="18510" y="2115"/>
                    <a:pt x="18508" y="2114"/>
                    <a:pt x="18507" y="2114"/>
                  </a:cubicBezTo>
                  <a:lnTo>
                    <a:pt x="18507" y="2114"/>
                  </a:lnTo>
                  <a:cubicBezTo>
                    <a:pt x="18510" y="2114"/>
                    <a:pt x="18513" y="2114"/>
                    <a:pt x="18516" y="2115"/>
                  </a:cubicBezTo>
                  <a:lnTo>
                    <a:pt x="18516" y="2115"/>
                  </a:lnTo>
                  <a:cubicBezTo>
                    <a:pt x="18524" y="2114"/>
                    <a:pt x="18531" y="2113"/>
                    <a:pt x="18539" y="2113"/>
                  </a:cubicBezTo>
                  <a:lnTo>
                    <a:pt x="18539" y="2113"/>
                  </a:lnTo>
                  <a:cubicBezTo>
                    <a:pt x="18536" y="2112"/>
                    <a:pt x="18534" y="2112"/>
                    <a:pt x="18532" y="2111"/>
                  </a:cubicBezTo>
                  <a:lnTo>
                    <a:pt x="18532" y="2111"/>
                  </a:lnTo>
                  <a:cubicBezTo>
                    <a:pt x="18523" y="2112"/>
                    <a:pt x="18515" y="2113"/>
                    <a:pt x="18507" y="2113"/>
                  </a:cubicBezTo>
                  <a:lnTo>
                    <a:pt x="18507" y="2113"/>
                  </a:lnTo>
                  <a:cubicBezTo>
                    <a:pt x="18499" y="2109"/>
                    <a:pt x="18492" y="2106"/>
                    <a:pt x="18486" y="2103"/>
                  </a:cubicBezTo>
                  <a:lnTo>
                    <a:pt x="18486" y="2103"/>
                  </a:lnTo>
                  <a:cubicBezTo>
                    <a:pt x="18501" y="2106"/>
                    <a:pt x="18516" y="2109"/>
                    <a:pt x="18532" y="2111"/>
                  </a:cubicBezTo>
                  <a:lnTo>
                    <a:pt x="18532" y="2111"/>
                  </a:lnTo>
                  <a:cubicBezTo>
                    <a:pt x="18539" y="2111"/>
                    <a:pt x="18546" y="2110"/>
                    <a:pt x="18553" y="2110"/>
                  </a:cubicBezTo>
                  <a:lnTo>
                    <a:pt x="18553" y="2110"/>
                  </a:lnTo>
                  <a:cubicBezTo>
                    <a:pt x="18555" y="2110"/>
                    <a:pt x="18556" y="2110"/>
                    <a:pt x="18557" y="2111"/>
                  </a:cubicBezTo>
                  <a:lnTo>
                    <a:pt x="18557" y="2111"/>
                  </a:lnTo>
                  <a:cubicBezTo>
                    <a:pt x="18599" y="2107"/>
                    <a:pt x="18644" y="2102"/>
                    <a:pt x="18692" y="2098"/>
                  </a:cubicBezTo>
                  <a:lnTo>
                    <a:pt x="18692" y="2098"/>
                  </a:lnTo>
                  <a:cubicBezTo>
                    <a:pt x="18642" y="2102"/>
                    <a:pt x="18596" y="2106"/>
                    <a:pt x="18553" y="2110"/>
                  </a:cubicBezTo>
                  <a:lnTo>
                    <a:pt x="18553" y="2110"/>
                  </a:lnTo>
                  <a:cubicBezTo>
                    <a:pt x="18507" y="2095"/>
                    <a:pt x="18478" y="2087"/>
                    <a:pt x="18468" y="2087"/>
                  </a:cubicBezTo>
                  <a:cubicBezTo>
                    <a:pt x="18460" y="2087"/>
                    <a:pt x="18466" y="2092"/>
                    <a:pt x="18486" y="2103"/>
                  </a:cubicBezTo>
                  <a:lnTo>
                    <a:pt x="18486" y="2103"/>
                  </a:lnTo>
                  <a:cubicBezTo>
                    <a:pt x="18470" y="2100"/>
                    <a:pt x="18455" y="2097"/>
                    <a:pt x="18441" y="2095"/>
                  </a:cubicBezTo>
                  <a:lnTo>
                    <a:pt x="18441" y="2095"/>
                  </a:lnTo>
                  <a:cubicBezTo>
                    <a:pt x="18468" y="2087"/>
                    <a:pt x="18495" y="2078"/>
                    <a:pt x="18524" y="2070"/>
                  </a:cubicBezTo>
                  <a:lnTo>
                    <a:pt x="18524" y="2070"/>
                  </a:lnTo>
                  <a:cubicBezTo>
                    <a:pt x="18495" y="2078"/>
                    <a:pt x="18467" y="2087"/>
                    <a:pt x="18441" y="2094"/>
                  </a:cubicBezTo>
                  <a:lnTo>
                    <a:pt x="18441" y="2094"/>
                  </a:lnTo>
                  <a:cubicBezTo>
                    <a:pt x="18329" y="2073"/>
                    <a:pt x="18268" y="2060"/>
                    <a:pt x="18259" y="2060"/>
                  </a:cubicBezTo>
                  <a:cubicBezTo>
                    <a:pt x="18251" y="2060"/>
                    <a:pt x="18280" y="2070"/>
                    <a:pt x="18345" y="2090"/>
                  </a:cubicBezTo>
                  <a:lnTo>
                    <a:pt x="18345" y="2090"/>
                  </a:lnTo>
                  <a:cubicBezTo>
                    <a:pt x="18301" y="2084"/>
                    <a:pt x="18267" y="2080"/>
                    <a:pt x="18244" y="2079"/>
                  </a:cubicBezTo>
                  <a:lnTo>
                    <a:pt x="18244" y="2079"/>
                  </a:lnTo>
                  <a:cubicBezTo>
                    <a:pt x="18236" y="2083"/>
                    <a:pt x="18229" y="2087"/>
                    <a:pt x="18222" y="2091"/>
                  </a:cubicBezTo>
                  <a:lnTo>
                    <a:pt x="18222" y="2091"/>
                  </a:lnTo>
                  <a:cubicBezTo>
                    <a:pt x="18222" y="2091"/>
                    <a:pt x="18222" y="2091"/>
                    <a:pt x="18222" y="2091"/>
                  </a:cubicBezTo>
                  <a:lnTo>
                    <a:pt x="18222" y="2091"/>
                  </a:lnTo>
                  <a:cubicBezTo>
                    <a:pt x="18199" y="2104"/>
                    <a:pt x="18177" y="2117"/>
                    <a:pt x="18156" y="2130"/>
                  </a:cubicBezTo>
                  <a:lnTo>
                    <a:pt x="18156" y="2130"/>
                  </a:lnTo>
                  <a:cubicBezTo>
                    <a:pt x="18108" y="2130"/>
                    <a:pt x="18106" y="2130"/>
                    <a:pt x="18146" y="2135"/>
                  </a:cubicBezTo>
                  <a:lnTo>
                    <a:pt x="18146" y="2135"/>
                  </a:lnTo>
                  <a:cubicBezTo>
                    <a:pt x="18125" y="2147"/>
                    <a:pt x="18104" y="2159"/>
                    <a:pt x="18085" y="2170"/>
                  </a:cubicBezTo>
                  <a:lnTo>
                    <a:pt x="18085" y="2170"/>
                  </a:lnTo>
                  <a:cubicBezTo>
                    <a:pt x="18085" y="2170"/>
                    <a:pt x="18085" y="2170"/>
                    <a:pt x="18085" y="2170"/>
                  </a:cubicBezTo>
                  <a:lnTo>
                    <a:pt x="18085" y="2170"/>
                  </a:lnTo>
                  <a:cubicBezTo>
                    <a:pt x="18105" y="2159"/>
                    <a:pt x="18125" y="2147"/>
                    <a:pt x="18146" y="2135"/>
                  </a:cubicBezTo>
                  <a:lnTo>
                    <a:pt x="18146" y="2135"/>
                  </a:lnTo>
                  <a:cubicBezTo>
                    <a:pt x="18165" y="2138"/>
                    <a:pt x="18194" y="2141"/>
                    <a:pt x="18232" y="2147"/>
                  </a:cubicBezTo>
                  <a:lnTo>
                    <a:pt x="18232" y="2147"/>
                  </a:lnTo>
                  <a:cubicBezTo>
                    <a:pt x="18243" y="2145"/>
                    <a:pt x="18255" y="2144"/>
                    <a:pt x="18267" y="2143"/>
                  </a:cubicBezTo>
                  <a:lnTo>
                    <a:pt x="18267" y="2143"/>
                  </a:lnTo>
                  <a:cubicBezTo>
                    <a:pt x="18263" y="2144"/>
                    <a:pt x="18258" y="2146"/>
                    <a:pt x="18254" y="2148"/>
                  </a:cubicBezTo>
                  <a:lnTo>
                    <a:pt x="18254" y="2148"/>
                  </a:lnTo>
                  <a:cubicBezTo>
                    <a:pt x="18253" y="2148"/>
                    <a:pt x="18251" y="2149"/>
                    <a:pt x="18249" y="2149"/>
                  </a:cubicBezTo>
                  <a:lnTo>
                    <a:pt x="18249" y="2149"/>
                  </a:lnTo>
                  <a:cubicBezTo>
                    <a:pt x="18243" y="2149"/>
                    <a:pt x="18238" y="2148"/>
                    <a:pt x="18232" y="2147"/>
                  </a:cubicBezTo>
                  <a:lnTo>
                    <a:pt x="18232" y="2147"/>
                  </a:lnTo>
                  <a:cubicBezTo>
                    <a:pt x="18165" y="2156"/>
                    <a:pt x="18116" y="2163"/>
                    <a:pt x="18085" y="2170"/>
                  </a:cubicBezTo>
                  <a:lnTo>
                    <a:pt x="18085" y="2170"/>
                  </a:lnTo>
                  <a:cubicBezTo>
                    <a:pt x="18073" y="2177"/>
                    <a:pt x="18062" y="2184"/>
                    <a:pt x="18051" y="2190"/>
                  </a:cubicBezTo>
                  <a:lnTo>
                    <a:pt x="18051" y="2190"/>
                  </a:lnTo>
                  <a:cubicBezTo>
                    <a:pt x="18050" y="2190"/>
                    <a:pt x="18050" y="2190"/>
                    <a:pt x="18050" y="2190"/>
                  </a:cubicBezTo>
                  <a:lnTo>
                    <a:pt x="18050" y="2190"/>
                  </a:lnTo>
                  <a:cubicBezTo>
                    <a:pt x="18034" y="2200"/>
                    <a:pt x="18018" y="2209"/>
                    <a:pt x="18003" y="2218"/>
                  </a:cubicBezTo>
                  <a:lnTo>
                    <a:pt x="18003" y="2218"/>
                  </a:lnTo>
                  <a:cubicBezTo>
                    <a:pt x="17963" y="2229"/>
                    <a:pt x="17953" y="2234"/>
                    <a:pt x="17971" y="2236"/>
                  </a:cubicBezTo>
                  <a:lnTo>
                    <a:pt x="17971" y="2236"/>
                  </a:lnTo>
                  <a:cubicBezTo>
                    <a:pt x="17970" y="2236"/>
                    <a:pt x="17969" y="2237"/>
                    <a:pt x="17968" y="2237"/>
                  </a:cubicBezTo>
                  <a:lnTo>
                    <a:pt x="17968" y="2237"/>
                  </a:lnTo>
                  <a:cubicBezTo>
                    <a:pt x="17969" y="2237"/>
                    <a:pt x="17969" y="2237"/>
                    <a:pt x="17970" y="2237"/>
                  </a:cubicBezTo>
                  <a:lnTo>
                    <a:pt x="17970" y="2237"/>
                  </a:lnTo>
                  <a:cubicBezTo>
                    <a:pt x="17971" y="2236"/>
                    <a:pt x="17971" y="2236"/>
                    <a:pt x="17972" y="2236"/>
                  </a:cubicBezTo>
                  <a:lnTo>
                    <a:pt x="17972" y="2236"/>
                  </a:lnTo>
                  <a:cubicBezTo>
                    <a:pt x="17972" y="2236"/>
                    <a:pt x="17973" y="2236"/>
                    <a:pt x="17973" y="2236"/>
                  </a:cubicBezTo>
                  <a:lnTo>
                    <a:pt x="17973" y="2236"/>
                  </a:lnTo>
                  <a:cubicBezTo>
                    <a:pt x="18001" y="2226"/>
                    <a:pt x="18040" y="2214"/>
                    <a:pt x="18090" y="2199"/>
                  </a:cubicBezTo>
                  <a:lnTo>
                    <a:pt x="18090" y="2199"/>
                  </a:lnTo>
                  <a:cubicBezTo>
                    <a:pt x="18100" y="2201"/>
                    <a:pt x="18112" y="2202"/>
                    <a:pt x="18127" y="2203"/>
                  </a:cubicBezTo>
                  <a:lnTo>
                    <a:pt x="18127" y="2203"/>
                  </a:lnTo>
                  <a:cubicBezTo>
                    <a:pt x="18162" y="2188"/>
                    <a:pt x="18199" y="2172"/>
                    <a:pt x="18239" y="2155"/>
                  </a:cubicBezTo>
                  <a:lnTo>
                    <a:pt x="18239" y="2155"/>
                  </a:lnTo>
                  <a:cubicBezTo>
                    <a:pt x="18182" y="2172"/>
                    <a:pt x="18132" y="2186"/>
                    <a:pt x="18090" y="2199"/>
                  </a:cubicBezTo>
                  <a:lnTo>
                    <a:pt x="18090" y="2199"/>
                  </a:lnTo>
                  <a:cubicBezTo>
                    <a:pt x="18085" y="2198"/>
                    <a:pt x="18080" y="2198"/>
                    <a:pt x="18076" y="2197"/>
                  </a:cubicBezTo>
                  <a:lnTo>
                    <a:pt x="18076" y="2197"/>
                  </a:lnTo>
                  <a:cubicBezTo>
                    <a:pt x="18046" y="2205"/>
                    <a:pt x="18022" y="2212"/>
                    <a:pt x="18004" y="2217"/>
                  </a:cubicBezTo>
                  <a:lnTo>
                    <a:pt x="18004" y="2217"/>
                  </a:lnTo>
                  <a:cubicBezTo>
                    <a:pt x="18019" y="2208"/>
                    <a:pt x="18035" y="2200"/>
                    <a:pt x="18051" y="2190"/>
                  </a:cubicBezTo>
                  <a:lnTo>
                    <a:pt x="18051" y="2190"/>
                  </a:lnTo>
                  <a:cubicBezTo>
                    <a:pt x="18055" y="2193"/>
                    <a:pt x="18064" y="2195"/>
                    <a:pt x="18076" y="2197"/>
                  </a:cubicBezTo>
                  <a:lnTo>
                    <a:pt x="18076" y="2197"/>
                  </a:lnTo>
                  <a:cubicBezTo>
                    <a:pt x="18120" y="2185"/>
                    <a:pt x="18178" y="2169"/>
                    <a:pt x="18249" y="2149"/>
                  </a:cubicBezTo>
                  <a:lnTo>
                    <a:pt x="18249" y="2149"/>
                  </a:lnTo>
                  <a:cubicBezTo>
                    <a:pt x="18250" y="2149"/>
                    <a:pt x="18250" y="2150"/>
                    <a:pt x="18251" y="2150"/>
                  </a:cubicBezTo>
                  <a:lnTo>
                    <a:pt x="18251" y="2150"/>
                  </a:lnTo>
                  <a:cubicBezTo>
                    <a:pt x="18247" y="2151"/>
                    <a:pt x="18243" y="2153"/>
                    <a:pt x="18239" y="2155"/>
                  </a:cubicBezTo>
                  <a:lnTo>
                    <a:pt x="18239" y="2155"/>
                  </a:lnTo>
                  <a:cubicBezTo>
                    <a:pt x="18239" y="2154"/>
                    <a:pt x="18240" y="2154"/>
                    <a:pt x="18241" y="2154"/>
                  </a:cubicBezTo>
                  <a:lnTo>
                    <a:pt x="18241" y="2154"/>
                  </a:lnTo>
                  <a:cubicBezTo>
                    <a:pt x="18201" y="2171"/>
                    <a:pt x="18164" y="2188"/>
                    <a:pt x="18128" y="2203"/>
                  </a:cubicBezTo>
                  <a:lnTo>
                    <a:pt x="18128" y="2203"/>
                  </a:lnTo>
                  <a:cubicBezTo>
                    <a:pt x="18128" y="2203"/>
                    <a:pt x="18127" y="2203"/>
                    <a:pt x="18127" y="2203"/>
                  </a:cubicBezTo>
                  <a:lnTo>
                    <a:pt x="18127" y="2203"/>
                  </a:lnTo>
                  <a:cubicBezTo>
                    <a:pt x="18102" y="2214"/>
                    <a:pt x="18078" y="2224"/>
                    <a:pt x="18055" y="2234"/>
                  </a:cubicBezTo>
                  <a:lnTo>
                    <a:pt x="18055" y="2234"/>
                  </a:lnTo>
                  <a:cubicBezTo>
                    <a:pt x="18057" y="2234"/>
                    <a:pt x="18058" y="2234"/>
                    <a:pt x="18059" y="2234"/>
                  </a:cubicBezTo>
                  <a:lnTo>
                    <a:pt x="18059" y="2234"/>
                  </a:lnTo>
                  <a:cubicBezTo>
                    <a:pt x="18081" y="2224"/>
                    <a:pt x="18104" y="2214"/>
                    <a:pt x="18128" y="2203"/>
                  </a:cubicBezTo>
                  <a:lnTo>
                    <a:pt x="18128" y="2203"/>
                  </a:lnTo>
                  <a:cubicBezTo>
                    <a:pt x="18137" y="2204"/>
                    <a:pt x="18147" y="2205"/>
                    <a:pt x="18158" y="2206"/>
                  </a:cubicBezTo>
                  <a:lnTo>
                    <a:pt x="18158" y="2206"/>
                  </a:lnTo>
                  <a:cubicBezTo>
                    <a:pt x="18197" y="2190"/>
                    <a:pt x="18241" y="2173"/>
                    <a:pt x="18287" y="2155"/>
                  </a:cubicBezTo>
                  <a:lnTo>
                    <a:pt x="18287" y="2155"/>
                  </a:lnTo>
                  <a:cubicBezTo>
                    <a:pt x="18287" y="2155"/>
                    <a:pt x="18287" y="2155"/>
                    <a:pt x="18287" y="2155"/>
                  </a:cubicBezTo>
                  <a:lnTo>
                    <a:pt x="18287" y="2155"/>
                  </a:lnTo>
                  <a:cubicBezTo>
                    <a:pt x="18305" y="2148"/>
                    <a:pt x="18324" y="2141"/>
                    <a:pt x="18342" y="2134"/>
                  </a:cubicBezTo>
                  <a:lnTo>
                    <a:pt x="18342" y="2134"/>
                  </a:lnTo>
                  <a:cubicBezTo>
                    <a:pt x="18345" y="2133"/>
                    <a:pt x="18348" y="2133"/>
                    <a:pt x="18350" y="2133"/>
                  </a:cubicBezTo>
                  <a:lnTo>
                    <a:pt x="18350" y="2133"/>
                  </a:lnTo>
                  <a:cubicBezTo>
                    <a:pt x="18379" y="2141"/>
                    <a:pt x="18413" y="2151"/>
                    <a:pt x="18450" y="2162"/>
                  </a:cubicBezTo>
                  <a:lnTo>
                    <a:pt x="18450" y="2162"/>
                  </a:lnTo>
                  <a:cubicBezTo>
                    <a:pt x="18461" y="2159"/>
                    <a:pt x="18472" y="2156"/>
                    <a:pt x="18483" y="2153"/>
                  </a:cubicBezTo>
                  <a:lnTo>
                    <a:pt x="18483" y="2153"/>
                  </a:lnTo>
                  <a:cubicBezTo>
                    <a:pt x="18472" y="2156"/>
                    <a:pt x="18462" y="2159"/>
                    <a:pt x="18452" y="2162"/>
                  </a:cubicBezTo>
                  <a:lnTo>
                    <a:pt x="18452" y="2162"/>
                  </a:lnTo>
                  <a:cubicBezTo>
                    <a:pt x="18451" y="2162"/>
                    <a:pt x="18451" y="2162"/>
                    <a:pt x="18450" y="2162"/>
                  </a:cubicBezTo>
                  <a:lnTo>
                    <a:pt x="18450" y="2162"/>
                  </a:lnTo>
                  <a:cubicBezTo>
                    <a:pt x="18433" y="2166"/>
                    <a:pt x="18416" y="2170"/>
                    <a:pt x="18400" y="2174"/>
                  </a:cubicBezTo>
                  <a:lnTo>
                    <a:pt x="18400" y="2174"/>
                  </a:lnTo>
                  <a:cubicBezTo>
                    <a:pt x="18358" y="2167"/>
                    <a:pt x="18320" y="2161"/>
                    <a:pt x="18287" y="2155"/>
                  </a:cubicBezTo>
                  <a:lnTo>
                    <a:pt x="18287" y="2155"/>
                  </a:lnTo>
                  <a:cubicBezTo>
                    <a:pt x="18242" y="2173"/>
                    <a:pt x="18199" y="2190"/>
                    <a:pt x="18160" y="2206"/>
                  </a:cubicBezTo>
                  <a:lnTo>
                    <a:pt x="18160" y="2206"/>
                  </a:lnTo>
                  <a:cubicBezTo>
                    <a:pt x="18186" y="2208"/>
                    <a:pt x="18218" y="2209"/>
                    <a:pt x="18254" y="2211"/>
                  </a:cubicBezTo>
                  <a:lnTo>
                    <a:pt x="18254" y="2211"/>
                  </a:lnTo>
                  <a:cubicBezTo>
                    <a:pt x="18299" y="2200"/>
                    <a:pt x="18347" y="2188"/>
                    <a:pt x="18400" y="2174"/>
                  </a:cubicBezTo>
                  <a:lnTo>
                    <a:pt x="18400" y="2174"/>
                  </a:lnTo>
                  <a:cubicBezTo>
                    <a:pt x="18401" y="2175"/>
                    <a:pt x="18403" y="2175"/>
                    <a:pt x="18404" y="2175"/>
                  </a:cubicBezTo>
                  <a:lnTo>
                    <a:pt x="18404" y="2175"/>
                  </a:lnTo>
                  <a:cubicBezTo>
                    <a:pt x="18420" y="2171"/>
                    <a:pt x="18436" y="2166"/>
                    <a:pt x="18452" y="2162"/>
                  </a:cubicBezTo>
                  <a:lnTo>
                    <a:pt x="18452" y="2162"/>
                  </a:lnTo>
                  <a:cubicBezTo>
                    <a:pt x="18480" y="2170"/>
                    <a:pt x="18511" y="2178"/>
                    <a:pt x="18544" y="2188"/>
                  </a:cubicBezTo>
                  <a:lnTo>
                    <a:pt x="18544" y="2188"/>
                  </a:lnTo>
                  <a:cubicBezTo>
                    <a:pt x="18560" y="2185"/>
                    <a:pt x="18577" y="2183"/>
                    <a:pt x="18594" y="2181"/>
                  </a:cubicBezTo>
                  <a:lnTo>
                    <a:pt x="18594" y="2181"/>
                  </a:lnTo>
                  <a:cubicBezTo>
                    <a:pt x="18578" y="2184"/>
                    <a:pt x="18562" y="2186"/>
                    <a:pt x="18546" y="2188"/>
                  </a:cubicBezTo>
                  <a:lnTo>
                    <a:pt x="18546" y="2188"/>
                  </a:lnTo>
                  <a:cubicBezTo>
                    <a:pt x="18545" y="2188"/>
                    <a:pt x="18544" y="2188"/>
                    <a:pt x="18544" y="2188"/>
                  </a:cubicBezTo>
                  <a:lnTo>
                    <a:pt x="18544" y="2188"/>
                  </a:lnTo>
                  <a:cubicBezTo>
                    <a:pt x="18529" y="2190"/>
                    <a:pt x="18514" y="2191"/>
                    <a:pt x="18499" y="2193"/>
                  </a:cubicBezTo>
                  <a:lnTo>
                    <a:pt x="18499" y="2193"/>
                  </a:lnTo>
                  <a:cubicBezTo>
                    <a:pt x="18465" y="2187"/>
                    <a:pt x="18434" y="2181"/>
                    <a:pt x="18404" y="2175"/>
                  </a:cubicBezTo>
                  <a:lnTo>
                    <a:pt x="18404" y="2175"/>
                  </a:lnTo>
                  <a:cubicBezTo>
                    <a:pt x="18358" y="2188"/>
                    <a:pt x="18315" y="2200"/>
                    <a:pt x="18274" y="2212"/>
                  </a:cubicBezTo>
                  <a:lnTo>
                    <a:pt x="18274" y="2212"/>
                  </a:lnTo>
                  <a:cubicBezTo>
                    <a:pt x="18267" y="2212"/>
                    <a:pt x="18261" y="2211"/>
                    <a:pt x="18254" y="2211"/>
                  </a:cubicBezTo>
                  <a:lnTo>
                    <a:pt x="18254" y="2211"/>
                  </a:lnTo>
                  <a:cubicBezTo>
                    <a:pt x="18229" y="2217"/>
                    <a:pt x="18205" y="2223"/>
                    <a:pt x="18182" y="2229"/>
                  </a:cubicBezTo>
                  <a:lnTo>
                    <a:pt x="18182" y="2229"/>
                  </a:lnTo>
                  <a:cubicBezTo>
                    <a:pt x="18195" y="2228"/>
                    <a:pt x="18207" y="2228"/>
                    <a:pt x="18220" y="2227"/>
                  </a:cubicBezTo>
                  <a:lnTo>
                    <a:pt x="18220" y="2227"/>
                  </a:lnTo>
                  <a:cubicBezTo>
                    <a:pt x="18238" y="2222"/>
                    <a:pt x="18256" y="2217"/>
                    <a:pt x="18274" y="2212"/>
                  </a:cubicBezTo>
                  <a:lnTo>
                    <a:pt x="18274" y="2212"/>
                  </a:lnTo>
                  <a:cubicBezTo>
                    <a:pt x="18294" y="2213"/>
                    <a:pt x="18315" y="2214"/>
                    <a:pt x="18338" y="2214"/>
                  </a:cubicBezTo>
                  <a:lnTo>
                    <a:pt x="18338" y="2214"/>
                  </a:lnTo>
                  <a:cubicBezTo>
                    <a:pt x="18387" y="2208"/>
                    <a:pt x="18441" y="2201"/>
                    <a:pt x="18499" y="2193"/>
                  </a:cubicBezTo>
                  <a:lnTo>
                    <a:pt x="18499" y="2193"/>
                  </a:lnTo>
                  <a:cubicBezTo>
                    <a:pt x="18501" y="2194"/>
                    <a:pt x="18502" y="2194"/>
                    <a:pt x="18504" y="2194"/>
                  </a:cubicBezTo>
                  <a:lnTo>
                    <a:pt x="18504" y="2194"/>
                  </a:lnTo>
                  <a:cubicBezTo>
                    <a:pt x="18518" y="2192"/>
                    <a:pt x="18532" y="2190"/>
                    <a:pt x="18546" y="2188"/>
                  </a:cubicBezTo>
                  <a:lnTo>
                    <a:pt x="18546" y="2188"/>
                  </a:lnTo>
                  <a:cubicBezTo>
                    <a:pt x="18584" y="2199"/>
                    <a:pt x="18625" y="2210"/>
                    <a:pt x="18670" y="2222"/>
                  </a:cubicBezTo>
                  <a:lnTo>
                    <a:pt x="18670" y="2222"/>
                  </a:lnTo>
                  <a:cubicBezTo>
                    <a:pt x="18658" y="2222"/>
                    <a:pt x="18646" y="2222"/>
                    <a:pt x="18634" y="2222"/>
                  </a:cubicBezTo>
                  <a:lnTo>
                    <a:pt x="18634" y="2222"/>
                  </a:lnTo>
                  <a:cubicBezTo>
                    <a:pt x="18634" y="2222"/>
                    <a:pt x="18635" y="2222"/>
                    <a:pt x="18636" y="2222"/>
                  </a:cubicBezTo>
                  <a:lnTo>
                    <a:pt x="18636" y="2222"/>
                  </a:lnTo>
                  <a:cubicBezTo>
                    <a:pt x="18609" y="2222"/>
                    <a:pt x="18582" y="2222"/>
                    <a:pt x="18557" y="2222"/>
                  </a:cubicBezTo>
                  <a:cubicBezTo>
                    <a:pt x="18461" y="2222"/>
                    <a:pt x="18376" y="2223"/>
                    <a:pt x="18303" y="2225"/>
                  </a:cubicBezTo>
                  <a:lnTo>
                    <a:pt x="18303" y="2225"/>
                  </a:lnTo>
                  <a:cubicBezTo>
                    <a:pt x="18238" y="2235"/>
                    <a:pt x="18181" y="2245"/>
                    <a:pt x="18131" y="2253"/>
                  </a:cubicBezTo>
                  <a:lnTo>
                    <a:pt x="18131" y="2253"/>
                  </a:lnTo>
                  <a:cubicBezTo>
                    <a:pt x="17931" y="2311"/>
                    <a:pt x="17819" y="2345"/>
                    <a:pt x="17803" y="2347"/>
                  </a:cubicBezTo>
                  <a:lnTo>
                    <a:pt x="17803" y="2347"/>
                  </a:lnTo>
                  <a:cubicBezTo>
                    <a:pt x="17791" y="2352"/>
                    <a:pt x="17781" y="2355"/>
                    <a:pt x="17773" y="2358"/>
                  </a:cubicBezTo>
                  <a:lnTo>
                    <a:pt x="17773" y="2358"/>
                  </a:lnTo>
                  <a:cubicBezTo>
                    <a:pt x="17782" y="2355"/>
                    <a:pt x="17791" y="2351"/>
                    <a:pt x="17801" y="2347"/>
                  </a:cubicBezTo>
                  <a:lnTo>
                    <a:pt x="17801" y="2347"/>
                  </a:lnTo>
                  <a:cubicBezTo>
                    <a:pt x="17801" y="2347"/>
                    <a:pt x="17801" y="2347"/>
                    <a:pt x="17802" y="2347"/>
                  </a:cubicBezTo>
                  <a:cubicBezTo>
                    <a:pt x="17802" y="2347"/>
                    <a:pt x="17803" y="2347"/>
                    <a:pt x="17803" y="2347"/>
                  </a:cubicBezTo>
                  <a:lnTo>
                    <a:pt x="17803" y="2347"/>
                  </a:lnTo>
                  <a:cubicBezTo>
                    <a:pt x="17839" y="2333"/>
                    <a:pt x="17893" y="2311"/>
                    <a:pt x="17966" y="2282"/>
                  </a:cubicBezTo>
                  <a:lnTo>
                    <a:pt x="17966" y="2282"/>
                  </a:lnTo>
                  <a:cubicBezTo>
                    <a:pt x="18007" y="2275"/>
                    <a:pt x="18062" y="2265"/>
                    <a:pt x="18131" y="2253"/>
                  </a:cubicBezTo>
                  <a:lnTo>
                    <a:pt x="18131" y="2253"/>
                  </a:lnTo>
                  <a:cubicBezTo>
                    <a:pt x="18154" y="2246"/>
                    <a:pt x="18179" y="2239"/>
                    <a:pt x="18205" y="2232"/>
                  </a:cubicBezTo>
                  <a:lnTo>
                    <a:pt x="18205" y="2232"/>
                  </a:lnTo>
                  <a:cubicBezTo>
                    <a:pt x="18177" y="2235"/>
                    <a:pt x="18152" y="2239"/>
                    <a:pt x="18128" y="2242"/>
                  </a:cubicBezTo>
                  <a:lnTo>
                    <a:pt x="18128" y="2242"/>
                  </a:lnTo>
                  <a:cubicBezTo>
                    <a:pt x="18068" y="2256"/>
                    <a:pt x="18019" y="2268"/>
                    <a:pt x="17981" y="2277"/>
                  </a:cubicBezTo>
                  <a:lnTo>
                    <a:pt x="17981" y="2277"/>
                  </a:lnTo>
                  <a:cubicBezTo>
                    <a:pt x="18000" y="2269"/>
                    <a:pt x="18020" y="2261"/>
                    <a:pt x="18041" y="2253"/>
                  </a:cubicBezTo>
                  <a:lnTo>
                    <a:pt x="18041" y="2253"/>
                  </a:lnTo>
                  <a:cubicBezTo>
                    <a:pt x="18038" y="2253"/>
                    <a:pt x="18036" y="2253"/>
                    <a:pt x="18034" y="2254"/>
                  </a:cubicBezTo>
                  <a:lnTo>
                    <a:pt x="18034" y="2254"/>
                  </a:lnTo>
                  <a:cubicBezTo>
                    <a:pt x="18009" y="2263"/>
                    <a:pt x="17987" y="2272"/>
                    <a:pt x="17966" y="2280"/>
                  </a:cubicBezTo>
                  <a:lnTo>
                    <a:pt x="17966" y="2280"/>
                  </a:lnTo>
                  <a:cubicBezTo>
                    <a:pt x="17957" y="2282"/>
                    <a:pt x="17949" y="2284"/>
                    <a:pt x="17941" y="2285"/>
                  </a:cubicBezTo>
                  <a:lnTo>
                    <a:pt x="17941" y="2285"/>
                  </a:lnTo>
                  <a:cubicBezTo>
                    <a:pt x="17962" y="2276"/>
                    <a:pt x="17984" y="2267"/>
                    <a:pt x="18006" y="2257"/>
                  </a:cubicBezTo>
                  <a:lnTo>
                    <a:pt x="18006" y="2257"/>
                  </a:lnTo>
                  <a:cubicBezTo>
                    <a:pt x="18004" y="2257"/>
                    <a:pt x="18002" y="2257"/>
                    <a:pt x="18000" y="2258"/>
                  </a:cubicBezTo>
                  <a:lnTo>
                    <a:pt x="18000" y="2258"/>
                  </a:lnTo>
                  <a:cubicBezTo>
                    <a:pt x="18018" y="2250"/>
                    <a:pt x="18036" y="2242"/>
                    <a:pt x="18055" y="2234"/>
                  </a:cubicBezTo>
                  <a:lnTo>
                    <a:pt x="18055" y="2234"/>
                  </a:lnTo>
                  <a:cubicBezTo>
                    <a:pt x="18025" y="2235"/>
                    <a:pt x="18002" y="2236"/>
                    <a:pt x="17986" y="2236"/>
                  </a:cubicBezTo>
                  <a:cubicBezTo>
                    <a:pt x="17981" y="2236"/>
                    <a:pt x="17976" y="2236"/>
                    <a:pt x="17973" y="2236"/>
                  </a:cubicBezTo>
                  <a:lnTo>
                    <a:pt x="17973" y="2236"/>
                  </a:lnTo>
                  <a:cubicBezTo>
                    <a:pt x="17972" y="2236"/>
                    <a:pt x="17971" y="2236"/>
                    <a:pt x="17970" y="2237"/>
                  </a:cubicBezTo>
                  <a:lnTo>
                    <a:pt x="17970" y="2237"/>
                  </a:lnTo>
                  <a:cubicBezTo>
                    <a:pt x="17954" y="2246"/>
                    <a:pt x="17939" y="2255"/>
                    <a:pt x="17924" y="2263"/>
                  </a:cubicBezTo>
                  <a:lnTo>
                    <a:pt x="17924" y="2263"/>
                  </a:lnTo>
                  <a:cubicBezTo>
                    <a:pt x="17925" y="2263"/>
                    <a:pt x="17927" y="2263"/>
                    <a:pt x="17929" y="2263"/>
                  </a:cubicBezTo>
                  <a:cubicBezTo>
                    <a:pt x="17943" y="2263"/>
                    <a:pt x="17967" y="2261"/>
                    <a:pt x="18000" y="2258"/>
                  </a:cubicBezTo>
                  <a:lnTo>
                    <a:pt x="18000" y="2258"/>
                  </a:lnTo>
                  <a:cubicBezTo>
                    <a:pt x="17975" y="2269"/>
                    <a:pt x="17951" y="2279"/>
                    <a:pt x="17930" y="2288"/>
                  </a:cubicBezTo>
                  <a:lnTo>
                    <a:pt x="17930" y="2288"/>
                  </a:lnTo>
                  <a:cubicBezTo>
                    <a:pt x="17898" y="2295"/>
                    <a:pt x="17882" y="2298"/>
                    <a:pt x="17882" y="2298"/>
                  </a:cubicBezTo>
                  <a:cubicBezTo>
                    <a:pt x="17882" y="2298"/>
                    <a:pt x="17897" y="2296"/>
                    <a:pt x="17925" y="2290"/>
                  </a:cubicBezTo>
                  <a:lnTo>
                    <a:pt x="17925" y="2290"/>
                  </a:lnTo>
                  <a:cubicBezTo>
                    <a:pt x="17807" y="2341"/>
                    <a:pt x="17749" y="2366"/>
                    <a:pt x="17752" y="2366"/>
                  </a:cubicBezTo>
                  <a:cubicBezTo>
                    <a:pt x="17753" y="2366"/>
                    <a:pt x="17760" y="2363"/>
                    <a:pt x="17773" y="2358"/>
                  </a:cubicBezTo>
                  <a:lnTo>
                    <a:pt x="17773" y="2358"/>
                  </a:lnTo>
                  <a:cubicBezTo>
                    <a:pt x="17741" y="2372"/>
                    <a:pt x="17718" y="2381"/>
                    <a:pt x="17704" y="2385"/>
                  </a:cubicBezTo>
                  <a:lnTo>
                    <a:pt x="17704" y="2385"/>
                  </a:lnTo>
                  <a:cubicBezTo>
                    <a:pt x="17711" y="2381"/>
                    <a:pt x="17719" y="2377"/>
                    <a:pt x="17728" y="2372"/>
                  </a:cubicBezTo>
                  <a:lnTo>
                    <a:pt x="17728" y="2372"/>
                  </a:lnTo>
                  <a:cubicBezTo>
                    <a:pt x="17719" y="2377"/>
                    <a:pt x="17711" y="2382"/>
                    <a:pt x="17703" y="2386"/>
                  </a:cubicBezTo>
                  <a:lnTo>
                    <a:pt x="17703" y="2386"/>
                  </a:lnTo>
                  <a:cubicBezTo>
                    <a:pt x="17697" y="2388"/>
                    <a:pt x="17693" y="2389"/>
                    <a:pt x="17690" y="2389"/>
                  </a:cubicBezTo>
                  <a:cubicBezTo>
                    <a:pt x="17686" y="2389"/>
                    <a:pt x="17688" y="2385"/>
                    <a:pt x="17696" y="2379"/>
                  </a:cubicBezTo>
                  <a:lnTo>
                    <a:pt x="17696" y="2379"/>
                  </a:lnTo>
                  <a:cubicBezTo>
                    <a:pt x="17663" y="2401"/>
                    <a:pt x="17648" y="2411"/>
                    <a:pt x="17651" y="2411"/>
                  </a:cubicBezTo>
                  <a:cubicBezTo>
                    <a:pt x="17651" y="2411"/>
                    <a:pt x="17651" y="2411"/>
                    <a:pt x="17652" y="2411"/>
                  </a:cubicBezTo>
                  <a:lnTo>
                    <a:pt x="17652" y="2411"/>
                  </a:lnTo>
                  <a:cubicBezTo>
                    <a:pt x="17629" y="2422"/>
                    <a:pt x="17615" y="2427"/>
                    <a:pt x="17608" y="2427"/>
                  </a:cubicBezTo>
                  <a:cubicBezTo>
                    <a:pt x="17574" y="2427"/>
                    <a:pt x="17733" y="2296"/>
                    <a:pt x="18102" y="2003"/>
                  </a:cubicBezTo>
                  <a:lnTo>
                    <a:pt x="18102" y="2003"/>
                  </a:lnTo>
                  <a:cubicBezTo>
                    <a:pt x="17735" y="2294"/>
                    <a:pt x="17544" y="2450"/>
                    <a:pt x="17531" y="2450"/>
                  </a:cubicBezTo>
                  <a:cubicBezTo>
                    <a:pt x="17517" y="2450"/>
                    <a:pt x="17680" y="2293"/>
                    <a:pt x="18021" y="1959"/>
                  </a:cubicBezTo>
                  <a:lnTo>
                    <a:pt x="18021" y="1959"/>
                  </a:lnTo>
                  <a:cubicBezTo>
                    <a:pt x="17685" y="2288"/>
                    <a:pt x="17505" y="2459"/>
                    <a:pt x="17479" y="2459"/>
                  </a:cubicBezTo>
                  <a:cubicBezTo>
                    <a:pt x="17453" y="2459"/>
                    <a:pt x="17592" y="2278"/>
                    <a:pt x="17896" y="1903"/>
                  </a:cubicBezTo>
                  <a:lnTo>
                    <a:pt x="17896" y="1903"/>
                  </a:lnTo>
                  <a:cubicBezTo>
                    <a:pt x="17599" y="2269"/>
                    <a:pt x="17446" y="2457"/>
                    <a:pt x="17428" y="2457"/>
                  </a:cubicBezTo>
                  <a:cubicBezTo>
                    <a:pt x="17410" y="2457"/>
                    <a:pt x="17531" y="2262"/>
                    <a:pt x="17784" y="1862"/>
                  </a:cubicBezTo>
                  <a:lnTo>
                    <a:pt x="17784" y="1862"/>
                  </a:lnTo>
                  <a:cubicBezTo>
                    <a:pt x="17535" y="2257"/>
                    <a:pt x="17403" y="2458"/>
                    <a:pt x="17386" y="2458"/>
                  </a:cubicBezTo>
                  <a:cubicBezTo>
                    <a:pt x="17378" y="2458"/>
                    <a:pt x="17396" y="2413"/>
                    <a:pt x="17440" y="2321"/>
                  </a:cubicBezTo>
                  <a:lnTo>
                    <a:pt x="17440" y="2321"/>
                  </a:lnTo>
                  <a:cubicBezTo>
                    <a:pt x="17391" y="2414"/>
                    <a:pt x="17363" y="2461"/>
                    <a:pt x="17354" y="2461"/>
                  </a:cubicBezTo>
                  <a:cubicBezTo>
                    <a:pt x="17348" y="2461"/>
                    <a:pt x="17351" y="2438"/>
                    <a:pt x="17363" y="2392"/>
                  </a:cubicBezTo>
                  <a:lnTo>
                    <a:pt x="17363" y="2392"/>
                  </a:lnTo>
                  <a:cubicBezTo>
                    <a:pt x="17406" y="2302"/>
                    <a:pt x="17483" y="2139"/>
                    <a:pt x="17604" y="1902"/>
                  </a:cubicBezTo>
                  <a:lnTo>
                    <a:pt x="17604" y="1902"/>
                  </a:lnTo>
                  <a:cubicBezTo>
                    <a:pt x="17501" y="2103"/>
                    <a:pt x="17426" y="2251"/>
                    <a:pt x="17375" y="2346"/>
                  </a:cubicBezTo>
                  <a:lnTo>
                    <a:pt x="17375" y="2346"/>
                  </a:lnTo>
                  <a:cubicBezTo>
                    <a:pt x="17394" y="2282"/>
                    <a:pt x="17422" y="2191"/>
                    <a:pt x="17459" y="2074"/>
                  </a:cubicBezTo>
                  <a:lnTo>
                    <a:pt x="17459" y="2074"/>
                  </a:lnTo>
                  <a:cubicBezTo>
                    <a:pt x="17460" y="2072"/>
                    <a:pt x="17461" y="2070"/>
                    <a:pt x="17461" y="2067"/>
                  </a:cubicBezTo>
                  <a:lnTo>
                    <a:pt x="17461" y="2067"/>
                  </a:lnTo>
                  <a:cubicBezTo>
                    <a:pt x="17462" y="2064"/>
                    <a:pt x="17462" y="2062"/>
                    <a:pt x="17463" y="2059"/>
                  </a:cubicBezTo>
                  <a:lnTo>
                    <a:pt x="17463" y="2059"/>
                  </a:lnTo>
                  <a:cubicBezTo>
                    <a:pt x="17462" y="2062"/>
                    <a:pt x="17462" y="2064"/>
                    <a:pt x="17461" y="2067"/>
                  </a:cubicBezTo>
                  <a:lnTo>
                    <a:pt x="17461" y="2067"/>
                  </a:lnTo>
                  <a:cubicBezTo>
                    <a:pt x="17461" y="2050"/>
                    <a:pt x="17444" y="2008"/>
                    <a:pt x="17408" y="1944"/>
                  </a:cubicBezTo>
                  <a:cubicBezTo>
                    <a:pt x="17399" y="1928"/>
                    <a:pt x="17373" y="1907"/>
                    <a:pt x="17335" y="1881"/>
                  </a:cubicBezTo>
                  <a:lnTo>
                    <a:pt x="17335" y="1881"/>
                  </a:lnTo>
                  <a:cubicBezTo>
                    <a:pt x="17325" y="1908"/>
                    <a:pt x="17319" y="1936"/>
                    <a:pt x="17314" y="1965"/>
                  </a:cubicBezTo>
                  <a:lnTo>
                    <a:pt x="17314" y="1965"/>
                  </a:lnTo>
                  <a:cubicBezTo>
                    <a:pt x="17363" y="2003"/>
                    <a:pt x="17398" y="2031"/>
                    <a:pt x="17408" y="2042"/>
                  </a:cubicBezTo>
                  <a:cubicBezTo>
                    <a:pt x="17431" y="2064"/>
                    <a:pt x="17446" y="2075"/>
                    <a:pt x="17454" y="2075"/>
                  </a:cubicBezTo>
                  <a:cubicBezTo>
                    <a:pt x="17456" y="2075"/>
                    <a:pt x="17457" y="2075"/>
                    <a:pt x="17458" y="2074"/>
                  </a:cubicBezTo>
                  <a:lnTo>
                    <a:pt x="17458" y="2074"/>
                  </a:lnTo>
                  <a:cubicBezTo>
                    <a:pt x="17410" y="2221"/>
                    <a:pt x="17372" y="2328"/>
                    <a:pt x="17348" y="2395"/>
                  </a:cubicBezTo>
                  <a:lnTo>
                    <a:pt x="17348" y="2395"/>
                  </a:lnTo>
                  <a:cubicBezTo>
                    <a:pt x="17318" y="2449"/>
                    <a:pt x="17300" y="2475"/>
                    <a:pt x="17291" y="2475"/>
                  </a:cubicBezTo>
                  <a:cubicBezTo>
                    <a:pt x="17282" y="2475"/>
                    <a:pt x="17285" y="2442"/>
                    <a:pt x="17297" y="2376"/>
                  </a:cubicBezTo>
                  <a:cubicBezTo>
                    <a:pt x="17300" y="2362"/>
                    <a:pt x="17302" y="2344"/>
                    <a:pt x="17302" y="2323"/>
                  </a:cubicBezTo>
                  <a:lnTo>
                    <a:pt x="17302" y="2323"/>
                  </a:lnTo>
                  <a:cubicBezTo>
                    <a:pt x="17309" y="2314"/>
                    <a:pt x="17312" y="2277"/>
                    <a:pt x="17303" y="2216"/>
                  </a:cubicBezTo>
                  <a:lnTo>
                    <a:pt x="17303" y="2216"/>
                  </a:lnTo>
                  <a:cubicBezTo>
                    <a:pt x="17302" y="2213"/>
                    <a:pt x="17301" y="2210"/>
                    <a:pt x="17299" y="2207"/>
                  </a:cubicBezTo>
                  <a:lnTo>
                    <a:pt x="17299" y="2207"/>
                  </a:lnTo>
                  <a:cubicBezTo>
                    <a:pt x="17299" y="2202"/>
                    <a:pt x="17299" y="2197"/>
                    <a:pt x="17299" y="2192"/>
                  </a:cubicBezTo>
                  <a:lnTo>
                    <a:pt x="17299" y="2192"/>
                  </a:lnTo>
                  <a:cubicBezTo>
                    <a:pt x="17300" y="2200"/>
                    <a:pt x="17302" y="2208"/>
                    <a:pt x="17303" y="2216"/>
                  </a:cubicBezTo>
                  <a:lnTo>
                    <a:pt x="17303" y="2216"/>
                  </a:lnTo>
                  <a:cubicBezTo>
                    <a:pt x="17313" y="2240"/>
                    <a:pt x="17320" y="2260"/>
                    <a:pt x="17323" y="2277"/>
                  </a:cubicBezTo>
                  <a:lnTo>
                    <a:pt x="17323" y="2277"/>
                  </a:lnTo>
                  <a:cubicBezTo>
                    <a:pt x="17315" y="2196"/>
                    <a:pt x="17297" y="2078"/>
                    <a:pt x="17314" y="1965"/>
                  </a:cubicBezTo>
                  <a:lnTo>
                    <a:pt x="17314" y="1965"/>
                  </a:lnTo>
                  <a:cubicBezTo>
                    <a:pt x="17313" y="1964"/>
                    <a:pt x="17312" y="1963"/>
                    <a:pt x="17311" y="1962"/>
                  </a:cubicBezTo>
                  <a:lnTo>
                    <a:pt x="17311" y="1962"/>
                  </a:lnTo>
                  <a:cubicBezTo>
                    <a:pt x="17296" y="2039"/>
                    <a:pt x="17297" y="2120"/>
                    <a:pt x="17299" y="2192"/>
                  </a:cubicBezTo>
                  <a:lnTo>
                    <a:pt x="17299" y="2192"/>
                  </a:lnTo>
                  <a:cubicBezTo>
                    <a:pt x="17298" y="2188"/>
                    <a:pt x="17298" y="2185"/>
                    <a:pt x="17297" y="2181"/>
                  </a:cubicBezTo>
                  <a:cubicBezTo>
                    <a:pt x="17295" y="2164"/>
                    <a:pt x="17279" y="2137"/>
                    <a:pt x="17252" y="2102"/>
                  </a:cubicBezTo>
                  <a:lnTo>
                    <a:pt x="17252" y="2102"/>
                  </a:lnTo>
                  <a:cubicBezTo>
                    <a:pt x="17213" y="2015"/>
                    <a:pt x="17167" y="1915"/>
                    <a:pt x="17144" y="1828"/>
                  </a:cubicBezTo>
                  <a:lnTo>
                    <a:pt x="17144" y="1828"/>
                  </a:lnTo>
                  <a:cubicBezTo>
                    <a:pt x="17205" y="1878"/>
                    <a:pt x="17264" y="1924"/>
                    <a:pt x="17311" y="1962"/>
                  </a:cubicBezTo>
                  <a:lnTo>
                    <a:pt x="17311" y="1962"/>
                  </a:lnTo>
                  <a:cubicBezTo>
                    <a:pt x="17316" y="1934"/>
                    <a:pt x="17323" y="1906"/>
                    <a:pt x="17333" y="1880"/>
                  </a:cubicBezTo>
                  <a:lnTo>
                    <a:pt x="17333" y="1880"/>
                  </a:lnTo>
                  <a:cubicBezTo>
                    <a:pt x="17283" y="1847"/>
                    <a:pt x="17214" y="1807"/>
                    <a:pt x="17137" y="1764"/>
                  </a:cubicBezTo>
                  <a:lnTo>
                    <a:pt x="17137" y="1764"/>
                  </a:lnTo>
                  <a:cubicBezTo>
                    <a:pt x="17146" y="1746"/>
                    <a:pt x="17160" y="1732"/>
                    <a:pt x="17178" y="1722"/>
                  </a:cubicBezTo>
                  <a:lnTo>
                    <a:pt x="17178" y="1722"/>
                  </a:lnTo>
                  <a:cubicBezTo>
                    <a:pt x="17158" y="1731"/>
                    <a:pt x="17143" y="1744"/>
                    <a:pt x="17132" y="1759"/>
                  </a:cubicBezTo>
                  <a:lnTo>
                    <a:pt x="17132" y="1759"/>
                  </a:lnTo>
                  <a:cubicBezTo>
                    <a:pt x="17123" y="1669"/>
                    <a:pt x="17155" y="1604"/>
                    <a:pt x="17273" y="1604"/>
                  </a:cubicBezTo>
                  <a:lnTo>
                    <a:pt x="17273" y="1604"/>
                  </a:lnTo>
                  <a:cubicBezTo>
                    <a:pt x="17292" y="1604"/>
                    <a:pt x="17314" y="1606"/>
                    <a:pt x="17339" y="1609"/>
                  </a:cubicBezTo>
                  <a:cubicBezTo>
                    <a:pt x="17315" y="1606"/>
                    <a:pt x="17293" y="1604"/>
                    <a:pt x="17274" y="1604"/>
                  </a:cubicBezTo>
                  <a:cubicBezTo>
                    <a:pt x="17273" y="1604"/>
                    <a:pt x="17273" y="1604"/>
                    <a:pt x="17273" y="1604"/>
                  </a:cubicBezTo>
                  <a:lnTo>
                    <a:pt x="17273" y="1604"/>
                  </a:lnTo>
                  <a:cubicBezTo>
                    <a:pt x="17272" y="1604"/>
                    <a:pt x="17272" y="1604"/>
                    <a:pt x="17272" y="1604"/>
                  </a:cubicBezTo>
                  <a:cubicBezTo>
                    <a:pt x="17151" y="1604"/>
                    <a:pt x="17117" y="1667"/>
                    <a:pt x="17124" y="1757"/>
                  </a:cubicBezTo>
                  <a:lnTo>
                    <a:pt x="17124" y="1757"/>
                  </a:lnTo>
                  <a:cubicBezTo>
                    <a:pt x="17068" y="1725"/>
                    <a:pt x="17009" y="1693"/>
                    <a:pt x="16952" y="1660"/>
                  </a:cubicBezTo>
                  <a:lnTo>
                    <a:pt x="16952" y="1660"/>
                  </a:lnTo>
                  <a:cubicBezTo>
                    <a:pt x="17001" y="1707"/>
                    <a:pt x="17058" y="1756"/>
                    <a:pt x="17114" y="1803"/>
                  </a:cubicBezTo>
                  <a:lnTo>
                    <a:pt x="17114" y="1803"/>
                  </a:lnTo>
                  <a:cubicBezTo>
                    <a:pt x="17105" y="1847"/>
                    <a:pt x="17114" y="1902"/>
                    <a:pt x="17132" y="1959"/>
                  </a:cubicBezTo>
                  <a:lnTo>
                    <a:pt x="17132" y="1959"/>
                  </a:lnTo>
                  <a:cubicBezTo>
                    <a:pt x="17024" y="1838"/>
                    <a:pt x="16891" y="1694"/>
                    <a:pt x="16823" y="1586"/>
                  </a:cubicBezTo>
                  <a:lnTo>
                    <a:pt x="16823" y="1586"/>
                  </a:lnTo>
                  <a:cubicBezTo>
                    <a:pt x="16678" y="1499"/>
                    <a:pt x="16566" y="1418"/>
                    <a:pt x="16573" y="1370"/>
                  </a:cubicBezTo>
                  <a:lnTo>
                    <a:pt x="16573" y="1370"/>
                  </a:lnTo>
                  <a:cubicBezTo>
                    <a:pt x="16357" y="1312"/>
                    <a:pt x="16225" y="1303"/>
                    <a:pt x="16255" y="1285"/>
                  </a:cubicBezTo>
                  <a:lnTo>
                    <a:pt x="16255" y="1285"/>
                  </a:lnTo>
                  <a:cubicBezTo>
                    <a:pt x="16106" y="1316"/>
                    <a:pt x="16013" y="1335"/>
                    <a:pt x="15977" y="1335"/>
                  </a:cubicBezTo>
                  <a:cubicBezTo>
                    <a:pt x="15909" y="1335"/>
                    <a:pt x="16044" y="1269"/>
                    <a:pt x="16398" y="1095"/>
                  </a:cubicBezTo>
                  <a:lnTo>
                    <a:pt x="16398" y="1095"/>
                  </a:lnTo>
                  <a:cubicBezTo>
                    <a:pt x="16086" y="1248"/>
                    <a:pt x="15905" y="1334"/>
                    <a:pt x="15857" y="1334"/>
                  </a:cubicBezTo>
                  <a:cubicBezTo>
                    <a:pt x="15813" y="1334"/>
                    <a:pt x="15881" y="1262"/>
                    <a:pt x="16062" y="1104"/>
                  </a:cubicBezTo>
                  <a:lnTo>
                    <a:pt x="16062" y="1104"/>
                  </a:lnTo>
                  <a:cubicBezTo>
                    <a:pt x="15906" y="1235"/>
                    <a:pt x="15816" y="1303"/>
                    <a:pt x="15788" y="1303"/>
                  </a:cubicBezTo>
                  <a:cubicBezTo>
                    <a:pt x="15764" y="1303"/>
                    <a:pt x="15788" y="1251"/>
                    <a:pt x="15856" y="1143"/>
                  </a:cubicBezTo>
                  <a:lnTo>
                    <a:pt x="15856" y="1143"/>
                  </a:lnTo>
                  <a:cubicBezTo>
                    <a:pt x="15801" y="1222"/>
                    <a:pt x="15771" y="1262"/>
                    <a:pt x="15761" y="1262"/>
                  </a:cubicBezTo>
                  <a:cubicBezTo>
                    <a:pt x="15754" y="1262"/>
                    <a:pt x="15760" y="1238"/>
                    <a:pt x="15776" y="1190"/>
                  </a:cubicBezTo>
                  <a:lnTo>
                    <a:pt x="15776" y="1190"/>
                  </a:lnTo>
                  <a:cubicBezTo>
                    <a:pt x="15776" y="1194"/>
                    <a:pt x="15777" y="1196"/>
                    <a:pt x="15778" y="1196"/>
                  </a:cubicBezTo>
                  <a:cubicBezTo>
                    <a:pt x="15790" y="1196"/>
                    <a:pt x="15855" y="986"/>
                    <a:pt x="16013" y="564"/>
                  </a:cubicBezTo>
                  <a:lnTo>
                    <a:pt x="16013" y="564"/>
                  </a:lnTo>
                  <a:cubicBezTo>
                    <a:pt x="15928" y="792"/>
                    <a:pt x="15860" y="963"/>
                    <a:pt x="15817" y="1079"/>
                  </a:cubicBezTo>
                  <a:lnTo>
                    <a:pt x="15817" y="1079"/>
                  </a:lnTo>
                  <a:cubicBezTo>
                    <a:pt x="15821" y="1016"/>
                    <a:pt x="15831" y="801"/>
                    <a:pt x="15874" y="424"/>
                  </a:cubicBezTo>
                  <a:lnTo>
                    <a:pt x="15874" y="424"/>
                  </a:lnTo>
                  <a:cubicBezTo>
                    <a:pt x="15855" y="590"/>
                    <a:pt x="15837" y="729"/>
                    <a:pt x="15822" y="842"/>
                  </a:cubicBezTo>
                  <a:lnTo>
                    <a:pt x="15822" y="842"/>
                  </a:lnTo>
                  <a:cubicBezTo>
                    <a:pt x="15814" y="799"/>
                    <a:pt x="15775" y="630"/>
                    <a:pt x="15721" y="284"/>
                  </a:cubicBezTo>
                  <a:lnTo>
                    <a:pt x="15721" y="284"/>
                  </a:lnTo>
                  <a:cubicBezTo>
                    <a:pt x="15749" y="468"/>
                    <a:pt x="15768" y="621"/>
                    <a:pt x="15781" y="744"/>
                  </a:cubicBezTo>
                  <a:lnTo>
                    <a:pt x="15781" y="744"/>
                  </a:lnTo>
                  <a:cubicBezTo>
                    <a:pt x="15803" y="800"/>
                    <a:pt x="15816" y="837"/>
                    <a:pt x="15821" y="848"/>
                  </a:cubicBezTo>
                  <a:lnTo>
                    <a:pt x="15821" y="848"/>
                  </a:lnTo>
                  <a:cubicBezTo>
                    <a:pt x="15814" y="895"/>
                    <a:pt x="15808" y="937"/>
                    <a:pt x="15803" y="974"/>
                  </a:cubicBezTo>
                  <a:lnTo>
                    <a:pt x="15803" y="974"/>
                  </a:lnTo>
                  <a:cubicBezTo>
                    <a:pt x="15798" y="916"/>
                    <a:pt x="15792" y="840"/>
                    <a:pt x="15781" y="744"/>
                  </a:cubicBezTo>
                  <a:lnTo>
                    <a:pt x="15781" y="744"/>
                  </a:lnTo>
                  <a:cubicBezTo>
                    <a:pt x="15731" y="616"/>
                    <a:pt x="15634" y="387"/>
                    <a:pt x="15470" y="117"/>
                  </a:cubicBezTo>
                  <a:lnTo>
                    <a:pt x="15470" y="117"/>
                  </a:lnTo>
                  <a:cubicBezTo>
                    <a:pt x="15598" y="341"/>
                    <a:pt x="15633" y="420"/>
                    <a:pt x="15615" y="420"/>
                  </a:cubicBezTo>
                  <a:cubicBezTo>
                    <a:pt x="15579" y="420"/>
                    <a:pt x="15322" y="90"/>
                    <a:pt x="15191" y="5"/>
                  </a:cubicBezTo>
                  <a:cubicBezTo>
                    <a:pt x="15154" y="2"/>
                    <a:pt x="15118" y="0"/>
                    <a:pt x="15082" y="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8"/>
            <p:cNvSpPr/>
            <p:nvPr/>
          </p:nvSpPr>
          <p:spPr>
            <a:xfrm>
              <a:off x="1192175" y="2428900"/>
              <a:ext cx="517875" cy="427500"/>
            </a:xfrm>
            <a:custGeom>
              <a:avLst/>
              <a:gdLst/>
              <a:ahLst/>
              <a:cxnLst/>
              <a:rect l="l" t="t" r="r" b="b"/>
              <a:pathLst>
                <a:path w="20715" h="17100" extrusionOk="0">
                  <a:moveTo>
                    <a:pt x="16334" y="877"/>
                  </a:moveTo>
                  <a:cubicBezTo>
                    <a:pt x="16219" y="976"/>
                    <a:pt x="16124" y="1058"/>
                    <a:pt x="16051" y="1123"/>
                  </a:cubicBezTo>
                  <a:lnTo>
                    <a:pt x="16051" y="1123"/>
                  </a:lnTo>
                  <a:cubicBezTo>
                    <a:pt x="16128" y="1058"/>
                    <a:pt x="16222" y="976"/>
                    <a:pt x="16334" y="877"/>
                  </a:cubicBezTo>
                  <a:close/>
                  <a:moveTo>
                    <a:pt x="16153" y="710"/>
                  </a:moveTo>
                  <a:lnTo>
                    <a:pt x="16153" y="710"/>
                  </a:lnTo>
                  <a:cubicBezTo>
                    <a:pt x="16032" y="889"/>
                    <a:pt x="15940" y="1027"/>
                    <a:pt x="15879" y="1125"/>
                  </a:cubicBezTo>
                  <a:lnTo>
                    <a:pt x="15879" y="1125"/>
                  </a:lnTo>
                  <a:cubicBezTo>
                    <a:pt x="15941" y="1032"/>
                    <a:pt x="16031" y="894"/>
                    <a:pt x="16153" y="710"/>
                  </a:cubicBezTo>
                  <a:close/>
                  <a:moveTo>
                    <a:pt x="16529" y="1031"/>
                  </a:moveTo>
                  <a:lnTo>
                    <a:pt x="16529" y="1031"/>
                  </a:lnTo>
                  <a:cubicBezTo>
                    <a:pt x="16405" y="1092"/>
                    <a:pt x="16301" y="1142"/>
                    <a:pt x="16219" y="1183"/>
                  </a:cubicBezTo>
                  <a:lnTo>
                    <a:pt x="16219" y="1183"/>
                  </a:lnTo>
                  <a:cubicBezTo>
                    <a:pt x="16306" y="1140"/>
                    <a:pt x="16410" y="1089"/>
                    <a:pt x="16529" y="1031"/>
                  </a:cubicBezTo>
                  <a:close/>
                  <a:moveTo>
                    <a:pt x="16725" y="1198"/>
                  </a:moveTo>
                  <a:cubicBezTo>
                    <a:pt x="16703" y="1202"/>
                    <a:pt x="16682" y="1206"/>
                    <a:pt x="16661" y="1210"/>
                  </a:cubicBezTo>
                  <a:lnTo>
                    <a:pt x="16661" y="1210"/>
                  </a:lnTo>
                  <a:cubicBezTo>
                    <a:pt x="16681" y="1206"/>
                    <a:pt x="16703" y="1202"/>
                    <a:pt x="16725" y="1198"/>
                  </a:cubicBezTo>
                  <a:close/>
                  <a:moveTo>
                    <a:pt x="16661" y="1210"/>
                  </a:moveTo>
                  <a:cubicBezTo>
                    <a:pt x="16425" y="1252"/>
                    <a:pt x="16306" y="1270"/>
                    <a:pt x="16274" y="1283"/>
                  </a:cubicBezTo>
                  <a:lnTo>
                    <a:pt x="16274" y="1283"/>
                  </a:lnTo>
                  <a:cubicBezTo>
                    <a:pt x="16377" y="1263"/>
                    <a:pt x="16506" y="1238"/>
                    <a:pt x="16661" y="1210"/>
                  </a:cubicBezTo>
                  <a:close/>
                  <a:moveTo>
                    <a:pt x="16770" y="1327"/>
                  </a:moveTo>
                  <a:cubicBezTo>
                    <a:pt x="16811" y="1330"/>
                    <a:pt x="16857" y="1334"/>
                    <a:pt x="16906" y="1337"/>
                  </a:cubicBezTo>
                  <a:cubicBezTo>
                    <a:pt x="16854" y="1332"/>
                    <a:pt x="16809" y="1328"/>
                    <a:pt x="16770" y="1327"/>
                  </a:cubicBezTo>
                  <a:close/>
                  <a:moveTo>
                    <a:pt x="16410" y="1300"/>
                  </a:moveTo>
                  <a:cubicBezTo>
                    <a:pt x="16360" y="1300"/>
                    <a:pt x="16434" y="1318"/>
                    <a:pt x="16580" y="1364"/>
                  </a:cubicBezTo>
                  <a:lnTo>
                    <a:pt x="16580" y="1364"/>
                  </a:lnTo>
                  <a:cubicBezTo>
                    <a:pt x="16588" y="1340"/>
                    <a:pt x="16632" y="1326"/>
                    <a:pt x="16725" y="1326"/>
                  </a:cubicBezTo>
                  <a:cubicBezTo>
                    <a:pt x="16739" y="1326"/>
                    <a:pt x="16754" y="1326"/>
                    <a:pt x="16770" y="1327"/>
                  </a:cubicBezTo>
                  <a:lnTo>
                    <a:pt x="16770" y="1327"/>
                  </a:lnTo>
                  <a:cubicBezTo>
                    <a:pt x="16561" y="1311"/>
                    <a:pt x="16449" y="1300"/>
                    <a:pt x="16410" y="1300"/>
                  </a:cubicBezTo>
                  <a:close/>
                  <a:moveTo>
                    <a:pt x="16580" y="1364"/>
                  </a:moveTo>
                  <a:cubicBezTo>
                    <a:pt x="16580" y="1365"/>
                    <a:pt x="16579" y="1366"/>
                    <a:pt x="16579" y="1367"/>
                  </a:cubicBezTo>
                  <a:lnTo>
                    <a:pt x="16579" y="1367"/>
                  </a:lnTo>
                  <a:cubicBezTo>
                    <a:pt x="16602" y="1373"/>
                    <a:pt x="16625" y="1379"/>
                    <a:pt x="16650" y="1386"/>
                  </a:cubicBezTo>
                  <a:lnTo>
                    <a:pt x="16650" y="1386"/>
                  </a:lnTo>
                  <a:cubicBezTo>
                    <a:pt x="16625" y="1378"/>
                    <a:pt x="16602" y="1371"/>
                    <a:pt x="16580" y="1364"/>
                  </a:cubicBezTo>
                  <a:close/>
                  <a:moveTo>
                    <a:pt x="16650" y="1386"/>
                  </a:moveTo>
                  <a:cubicBezTo>
                    <a:pt x="16696" y="1401"/>
                    <a:pt x="16748" y="1419"/>
                    <a:pt x="16804" y="1439"/>
                  </a:cubicBezTo>
                  <a:lnTo>
                    <a:pt x="16804" y="1439"/>
                  </a:lnTo>
                  <a:cubicBezTo>
                    <a:pt x="16803" y="1440"/>
                    <a:pt x="16802" y="1442"/>
                    <a:pt x="16801" y="1444"/>
                  </a:cubicBezTo>
                  <a:lnTo>
                    <a:pt x="16801" y="1444"/>
                  </a:lnTo>
                  <a:cubicBezTo>
                    <a:pt x="16802" y="1442"/>
                    <a:pt x="16804" y="1441"/>
                    <a:pt x="16806" y="1440"/>
                  </a:cubicBezTo>
                  <a:lnTo>
                    <a:pt x="16806" y="1440"/>
                  </a:lnTo>
                  <a:cubicBezTo>
                    <a:pt x="16915" y="1479"/>
                    <a:pt x="17040" y="1528"/>
                    <a:pt x="17171" y="1588"/>
                  </a:cubicBezTo>
                  <a:cubicBezTo>
                    <a:pt x="17044" y="1524"/>
                    <a:pt x="16922" y="1475"/>
                    <a:pt x="16811" y="1436"/>
                  </a:cubicBezTo>
                  <a:lnTo>
                    <a:pt x="16811" y="1436"/>
                  </a:lnTo>
                  <a:cubicBezTo>
                    <a:pt x="16825" y="1429"/>
                    <a:pt x="16845" y="1425"/>
                    <a:pt x="16871" y="1425"/>
                  </a:cubicBezTo>
                  <a:cubicBezTo>
                    <a:pt x="16923" y="1425"/>
                    <a:pt x="17002" y="1441"/>
                    <a:pt x="17115" y="1477"/>
                  </a:cubicBezTo>
                  <a:cubicBezTo>
                    <a:pt x="16993" y="1438"/>
                    <a:pt x="16911" y="1421"/>
                    <a:pt x="16862" y="1421"/>
                  </a:cubicBezTo>
                  <a:cubicBezTo>
                    <a:pt x="16835" y="1421"/>
                    <a:pt x="16817" y="1426"/>
                    <a:pt x="16807" y="1435"/>
                  </a:cubicBezTo>
                  <a:lnTo>
                    <a:pt x="16807" y="1435"/>
                  </a:lnTo>
                  <a:cubicBezTo>
                    <a:pt x="16752" y="1416"/>
                    <a:pt x="16699" y="1400"/>
                    <a:pt x="16650" y="1386"/>
                  </a:cubicBezTo>
                  <a:close/>
                  <a:moveTo>
                    <a:pt x="17273" y="1698"/>
                  </a:moveTo>
                  <a:cubicBezTo>
                    <a:pt x="17221" y="1698"/>
                    <a:pt x="17186" y="1712"/>
                    <a:pt x="17165" y="1736"/>
                  </a:cubicBezTo>
                  <a:lnTo>
                    <a:pt x="17165" y="1736"/>
                  </a:lnTo>
                  <a:cubicBezTo>
                    <a:pt x="17192" y="1713"/>
                    <a:pt x="17234" y="1700"/>
                    <a:pt x="17295" y="1700"/>
                  </a:cubicBezTo>
                  <a:cubicBezTo>
                    <a:pt x="17300" y="1700"/>
                    <a:pt x="17305" y="1700"/>
                    <a:pt x="17311" y="1700"/>
                  </a:cubicBezTo>
                  <a:cubicBezTo>
                    <a:pt x="17297" y="1698"/>
                    <a:pt x="17284" y="1698"/>
                    <a:pt x="17273" y="1698"/>
                  </a:cubicBezTo>
                  <a:close/>
                  <a:moveTo>
                    <a:pt x="17450" y="1728"/>
                  </a:moveTo>
                  <a:cubicBezTo>
                    <a:pt x="17402" y="1770"/>
                    <a:pt x="17369" y="1821"/>
                    <a:pt x="17347" y="1876"/>
                  </a:cubicBezTo>
                  <a:lnTo>
                    <a:pt x="17347" y="1876"/>
                  </a:lnTo>
                  <a:cubicBezTo>
                    <a:pt x="17348" y="1877"/>
                    <a:pt x="17349" y="1877"/>
                    <a:pt x="17350" y="1878"/>
                  </a:cubicBezTo>
                  <a:lnTo>
                    <a:pt x="17350" y="1878"/>
                  </a:lnTo>
                  <a:cubicBezTo>
                    <a:pt x="17369" y="1822"/>
                    <a:pt x="17401" y="1771"/>
                    <a:pt x="17450" y="1728"/>
                  </a:cubicBezTo>
                  <a:close/>
                  <a:moveTo>
                    <a:pt x="17136" y="1819"/>
                  </a:moveTo>
                  <a:cubicBezTo>
                    <a:pt x="17138" y="1821"/>
                    <a:pt x="17141" y="1823"/>
                    <a:pt x="17143" y="1825"/>
                  </a:cubicBezTo>
                  <a:lnTo>
                    <a:pt x="17143" y="1825"/>
                  </a:lnTo>
                  <a:cubicBezTo>
                    <a:pt x="17160" y="1901"/>
                    <a:pt x="17196" y="1987"/>
                    <a:pt x="17230" y="2065"/>
                  </a:cubicBezTo>
                  <a:lnTo>
                    <a:pt x="17230" y="2065"/>
                  </a:lnTo>
                  <a:cubicBezTo>
                    <a:pt x="17211" y="2042"/>
                    <a:pt x="17189" y="2017"/>
                    <a:pt x="17166" y="1991"/>
                  </a:cubicBezTo>
                  <a:lnTo>
                    <a:pt x="17166" y="1991"/>
                  </a:lnTo>
                  <a:cubicBezTo>
                    <a:pt x="17146" y="1929"/>
                    <a:pt x="17133" y="1869"/>
                    <a:pt x="17136" y="1819"/>
                  </a:cubicBezTo>
                  <a:close/>
                  <a:moveTo>
                    <a:pt x="17350" y="1878"/>
                  </a:moveTo>
                  <a:cubicBezTo>
                    <a:pt x="17339" y="1908"/>
                    <a:pt x="17332" y="1940"/>
                    <a:pt x="17327" y="1971"/>
                  </a:cubicBezTo>
                  <a:lnTo>
                    <a:pt x="17327" y="1971"/>
                  </a:lnTo>
                  <a:cubicBezTo>
                    <a:pt x="17376" y="2010"/>
                    <a:pt x="17411" y="2038"/>
                    <a:pt x="17422" y="2049"/>
                  </a:cubicBezTo>
                  <a:cubicBezTo>
                    <a:pt x="17439" y="2069"/>
                    <a:pt x="17450" y="2079"/>
                    <a:pt x="17457" y="2079"/>
                  </a:cubicBezTo>
                  <a:cubicBezTo>
                    <a:pt x="17473" y="2079"/>
                    <a:pt x="17461" y="2025"/>
                    <a:pt x="17422" y="1937"/>
                  </a:cubicBezTo>
                  <a:cubicBezTo>
                    <a:pt x="17412" y="1922"/>
                    <a:pt x="17386" y="1902"/>
                    <a:pt x="17350" y="1878"/>
                  </a:cubicBezTo>
                  <a:close/>
                  <a:moveTo>
                    <a:pt x="17576" y="1756"/>
                  </a:moveTo>
                  <a:cubicBezTo>
                    <a:pt x="17536" y="1881"/>
                    <a:pt x="17501" y="1990"/>
                    <a:pt x="17471" y="2081"/>
                  </a:cubicBezTo>
                  <a:lnTo>
                    <a:pt x="17471" y="2081"/>
                  </a:lnTo>
                  <a:cubicBezTo>
                    <a:pt x="17502" y="1989"/>
                    <a:pt x="17537" y="1880"/>
                    <a:pt x="17576" y="1756"/>
                  </a:cubicBezTo>
                  <a:close/>
                  <a:moveTo>
                    <a:pt x="18272" y="2063"/>
                  </a:moveTo>
                  <a:lnTo>
                    <a:pt x="18272" y="2063"/>
                  </a:lnTo>
                  <a:cubicBezTo>
                    <a:pt x="18260" y="2070"/>
                    <a:pt x="18249" y="2077"/>
                    <a:pt x="18237" y="2084"/>
                  </a:cubicBezTo>
                  <a:lnTo>
                    <a:pt x="18237" y="2084"/>
                  </a:lnTo>
                  <a:cubicBezTo>
                    <a:pt x="18237" y="2084"/>
                    <a:pt x="18237" y="2084"/>
                    <a:pt x="18237" y="2084"/>
                  </a:cubicBezTo>
                  <a:lnTo>
                    <a:pt x="18237" y="2084"/>
                  </a:lnTo>
                  <a:cubicBezTo>
                    <a:pt x="18249" y="2077"/>
                    <a:pt x="18260" y="2070"/>
                    <a:pt x="18272" y="2063"/>
                  </a:cubicBezTo>
                  <a:close/>
                  <a:moveTo>
                    <a:pt x="18224" y="2083"/>
                  </a:moveTo>
                  <a:cubicBezTo>
                    <a:pt x="18207" y="2083"/>
                    <a:pt x="18206" y="2086"/>
                    <a:pt x="18221" y="2093"/>
                  </a:cubicBezTo>
                  <a:lnTo>
                    <a:pt x="18221" y="2093"/>
                  </a:lnTo>
                  <a:cubicBezTo>
                    <a:pt x="18226" y="2090"/>
                    <a:pt x="18232" y="2087"/>
                    <a:pt x="18237" y="2084"/>
                  </a:cubicBezTo>
                  <a:lnTo>
                    <a:pt x="18237" y="2084"/>
                  </a:lnTo>
                  <a:cubicBezTo>
                    <a:pt x="18232" y="2083"/>
                    <a:pt x="18228" y="2083"/>
                    <a:pt x="18224" y="2083"/>
                  </a:cubicBezTo>
                  <a:close/>
                  <a:moveTo>
                    <a:pt x="18373" y="2099"/>
                  </a:moveTo>
                  <a:lnTo>
                    <a:pt x="18373" y="2099"/>
                  </a:lnTo>
                  <a:cubicBezTo>
                    <a:pt x="18383" y="2101"/>
                    <a:pt x="18394" y="2102"/>
                    <a:pt x="18404" y="2104"/>
                  </a:cubicBezTo>
                  <a:lnTo>
                    <a:pt x="18404" y="2104"/>
                  </a:lnTo>
                  <a:cubicBezTo>
                    <a:pt x="18401" y="2104"/>
                    <a:pt x="18399" y="2105"/>
                    <a:pt x="18396" y="2106"/>
                  </a:cubicBezTo>
                  <a:lnTo>
                    <a:pt x="18396" y="2106"/>
                  </a:lnTo>
                  <a:cubicBezTo>
                    <a:pt x="18388" y="2104"/>
                    <a:pt x="18381" y="2101"/>
                    <a:pt x="18373" y="2099"/>
                  </a:cubicBezTo>
                  <a:close/>
                  <a:moveTo>
                    <a:pt x="18405" y="2104"/>
                  </a:moveTo>
                  <a:cubicBezTo>
                    <a:pt x="18439" y="2109"/>
                    <a:pt x="18476" y="2114"/>
                    <a:pt x="18518" y="2120"/>
                  </a:cubicBezTo>
                  <a:lnTo>
                    <a:pt x="18518" y="2120"/>
                  </a:lnTo>
                  <a:cubicBezTo>
                    <a:pt x="18496" y="2122"/>
                    <a:pt x="18475" y="2123"/>
                    <a:pt x="18455" y="2125"/>
                  </a:cubicBezTo>
                  <a:lnTo>
                    <a:pt x="18455" y="2125"/>
                  </a:lnTo>
                  <a:cubicBezTo>
                    <a:pt x="18434" y="2118"/>
                    <a:pt x="18414" y="2112"/>
                    <a:pt x="18397" y="2106"/>
                  </a:cubicBezTo>
                  <a:lnTo>
                    <a:pt x="18397" y="2106"/>
                  </a:lnTo>
                  <a:cubicBezTo>
                    <a:pt x="18373" y="2114"/>
                    <a:pt x="18350" y="2121"/>
                    <a:pt x="18328" y="2128"/>
                  </a:cubicBezTo>
                  <a:lnTo>
                    <a:pt x="18328" y="2128"/>
                  </a:lnTo>
                  <a:cubicBezTo>
                    <a:pt x="18327" y="2127"/>
                    <a:pt x="18327" y="2127"/>
                    <a:pt x="18326" y="2127"/>
                  </a:cubicBezTo>
                  <a:lnTo>
                    <a:pt x="18326" y="2127"/>
                  </a:lnTo>
                  <a:cubicBezTo>
                    <a:pt x="18320" y="2129"/>
                    <a:pt x="18313" y="2131"/>
                    <a:pt x="18307" y="2132"/>
                  </a:cubicBezTo>
                  <a:lnTo>
                    <a:pt x="18307" y="2132"/>
                  </a:lnTo>
                  <a:cubicBezTo>
                    <a:pt x="18307" y="2132"/>
                    <a:pt x="18306" y="2132"/>
                    <a:pt x="18306" y="2133"/>
                  </a:cubicBezTo>
                  <a:lnTo>
                    <a:pt x="18306" y="2133"/>
                  </a:lnTo>
                  <a:cubicBezTo>
                    <a:pt x="18311" y="2130"/>
                    <a:pt x="18317" y="2128"/>
                    <a:pt x="18322" y="2126"/>
                  </a:cubicBezTo>
                  <a:lnTo>
                    <a:pt x="18322" y="2126"/>
                  </a:lnTo>
                  <a:cubicBezTo>
                    <a:pt x="18323" y="2126"/>
                    <a:pt x="18325" y="2126"/>
                    <a:pt x="18326" y="2127"/>
                  </a:cubicBezTo>
                  <a:lnTo>
                    <a:pt x="18326" y="2127"/>
                  </a:lnTo>
                  <a:cubicBezTo>
                    <a:pt x="18348" y="2120"/>
                    <a:pt x="18371" y="2113"/>
                    <a:pt x="18396" y="2106"/>
                  </a:cubicBezTo>
                  <a:lnTo>
                    <a:pt x="18396" y="2106"/>
                  </a:lnTo>
                  <a:cubicBezTo>
                    <a:pt x="18396" y="2106"/>
                    <a:pt x="18396" y="2106"/>
                    <a:pt x="18397" y="2106"/>
                  </a:cubicBezTo>
                  <a:lnTo>
                    <a:pt x="18397" y="2106"/>
                  </a:lnTo>
                  <a:cubicBezTo>
                    <a:pt x="18400" y="2106"/>
                    <a:pt x="18402" y="2105"/>
                    <a:pt x="18405" y="2104"/>
                  </a:cubicBezTo>
                  <a:close/>
                  <a:moveTo>
                    <a:pt x="18221" y="2093"/>
                  </a:moveTo>
                  <a:lnTo>
                    <a:pt x="18221" y="2093"/>
                  </a:lnTo>
                  <a:cubicBezTo>
                    <a:pt x="18237" y="2100"/>
                    <a:pt x="18271" y="2111"/>
                    <a:pt x="18322" y="2126"/>
                  </a:cubicBezTo>
                  <a:lnTo>
                    <a:pt x="18322" y="2126"/>
                  </a:lnTo>
                  <a:cubicBezTo>
                    <a:pt x="18338" y="2119"/>
                    <a:pt x="18354" y="2112"/>
                    <a:pt x="18370" y="2105"/>
                  </a:cubicBezTo>
                  <a:lnTo>
                    <a:pt x="18370" y="2105"/>
                  </a:lnTo>
                  <a:cubicBezTo>
                    <a:pt x="18354" y="2112"/>
                    <a:pt x="18338" y="2119"/>
                    <a:pt x="18322" y="2126"/>
                  </a:cubicBezTo>
                  <a:lnTo>
                    <a:pt x="18322" y="2126"/>
                  </a:lnTo>
                  <a:cubicBezTo>
                    <a:pt x="18322" y="2126"/>
                    <a:pt x="18322" y="2126"/>
                    <a:pt x="18322" y="2126"/>
                  </a:cubicBezTo>
                  <a:lnTo>
                    <a:pt x="18322" y="2126"/>
                  </a:lnTo>
                  <a:cubicBezTo>
                    <a:pt x="18317" y="2128"/>
                    <a:pt x="18311" y="2130"/>
                    <a:pt x="18306" y="2133"/>
                  </a:cubicBezTo>
                  <a:lnTo>
                    <a:pt x="18306" y="2133"/>
                  </a:lnTo>
                  <a:cubicBezTo>
                    <a:pt x="18228" y="2136"/>
                    <a:pt x="18175" y="2136"/>
                    <a:pt x="18148" y="2136"/>
                  </a:cubicBezTo>
                  <a:lnTo>
                    <a:pt x="18148" y="2136"/>
                  </a:lnTo>
                  <a:cubicBezTo>
                    <a:pt x="18171" y="2122"/>
                    <a:pt x="18196" y="2108"/>
                    <a:pt x="18221" y="2093"/>
                  </a:cubicBezTo>
                  <a:close/>
                  <a:moveTo>
                    <a:pt x="18328" y="2128"/>
                  </a:moveTo>
                  <a:lnTo>
                    <a:pt x="18328" y="2128"/>
                  </a:lnTo>
                  <a:cubicBezTo>
                    <a:pt x="18332" y="2129"/>
                    <a:pt x="18336" y="2130"/>
                    <a:pt x="18341" y="2131"/>
                  </a:cubicBezTo>
                  <a:lnTo>
                    <a:pt x="18341" y="2131"/>
                  </a:lnTo>
                  <a:cubicBezTo>
                    <a:pt x="18355" y="2130"/>
                    <a:pt x="18370" y="2130"/>
                    <a:pt x="18386" y="2129"/>
                  </a:cubicBezTo>
                  <a:lnTo>
                    <a:pt x="18386" y="2129"/>
                  </a:lnTo>
                  <a:cubicBezTo>
                    <a:pt x="18378" y="2132"/>
                    <a:pt x="18371" y="2135"/>
                    <a:pt x="18363" y="2137"/>
                  </a:cubicBezTo>
                  <a:lnTo>
                    <a:pt x="18363" y="2137"/>
                  </a:lnTo>
                  <a:cubicBezTo>
                    <a:pt x="18356" y="2135"/>
                    <a:pt x="18348" y="2133"/>
                    <a:pt x="18341" y="2131"/>
                  </a:cubicBezTo>
                  <a:lnTo>
                    <a:pt x="18341" y="2131"/>
                  </a:lnTo>
                  <a:cubicBezTo>
                    <a:pt x="18331" y="2131"/>
                    <a:pt x="18322" y="2132"/>
                    <a:pt x="18313" y="2132"/>
                  </a:cubicBezTo>
                  <a:lnTo>
                    <a:pt x="18313" y="2132"/>
                  </a:lnTo>
                  <a:cubicBezTo>
                    <a:pt x="18318" y="2131"/>
                    <a:pt x="18323" y="2129"/>
                    <a:pt x="18328" y="2128"/>
                  </a:cubicBezTo>
                  <a:close/>
                  <a:moveTo>
                    <a:pt x="18593" y="2115"/>
                  </a:moveTo>
                  <a:cubicBezTo>
                    <a:pt x="18579" y="2117"/>
                    <a:pt x="18565" y="2118"/>
                    <a:pt x="18551" y="2119"/>
                  </a:cubicBezTo>
                  <a:lnTo>
                    <a:pt x="18551" y="2119"/>
                  </a:lnTo>
                  <a:cubicBezTo>
                    <a:pt x="18586" y="2126"/>
                    <a:pt x="18625" y="2133"/>
                    <a:pt x="18666" y="2140"/>
                  </a:cubicBezTo>
                  <a:lnTo>
                    <a:pt x="18666" y="2140"/>
                  </a:lnTo>
                  <a:cubicBezTo>
                    <a:pt x="18639" y="2131"/>
                    <a:pt x="18615" y="2122"/>
                    <a:pt x="18593" y="2115"/>
                  </a:cubicBezTo>
                  <a:close/>
                  <a:moveTo>
                    <a:pt x="18446" y="2160"/>
                  </a:moveTo>
                  <a:cubicBezTo>
                    <a:pt x="18429" y="2165"/>
                    <a:pt x="18412" y="2169"/>
                    <a:pt x="18395" y="2173"/>
                  </a:cubicBezTo>
                  <a:lnTo>
                    <a:pt x="18395" y="2173"/>
                  </a:lnTo>
                  <a:cubicBezTo>
                    <a:pt x="18397" y="2174"/>
                    <a:pt x="18400" y="2174"/>
                    <a:pt x="18402" y="2174"/>
                  </a:cubicBezTo>
                  <a:lnTo>
                    <a:pt x="18402" y="2174"/>
                  </a:lnTo>
                  <a:cubicBezTo>
                    <a:pt x="18417" y="2170"/>
                    <a:pt x="18432" y="2165"/>
                    <a:pt x="18448" y="2161"/>
                  </a:cubicBezTo>
                  <a:lnTo>
                    <a:pt x="18448" y="2161"/>
                  </a:lnTo>
                  <a:cubicBezTo>
                    <a:pt x="18447" y="2160"/>
                    <a:pt x="18447" y="2160"/>
                    <a:pt x="18446" y="2160"/>
                  </a:cubicBezTo>
                  <a:close/>
                  <a:moveTo>
                    <a:pt x="18083" y="2174"/>
                  </a:moveTo>
                  <a:cubicBezTo>
                    <a:pt x="18050" y="2181"/>
                    <a:pt x="18040" y="2186"/>
                    <a:pt x="18054" y="2191"/>
                  </a:cubicBezTo>
                  <a:lnTo>
                    <a:pt x="18054" y="2191"/>
                  </a:lnTo>
                  <a:cubicBezTo>
                    <a:pt x="18064" y="2185"/>
                    <a:pt x="18073" y="2180"/>
                    <a:pt x="18083" y="2174"/>
                  </a:cubicBezTo>
                  <a:close/>
                  <a:moveTo>
                    <a:pt x="18260" y="2153"/>
                  </a:moveTo>
                  <a:cubicBezTo>
                    <a:pt x="18221" y="2170"/>
                    <a:pt x="18184" y="2186"/>
                    <a:pt x="18149" y="2201"/>
                  </a:cubicBezTo>
                  <a:lnTo>
                    <a:pt x="18149" y="2201"/>
                  </a:lnTo>
                  <a:cubicBezTo>
                    <a:pt x="18162" y="2202"/>
                    <a:pt x="18176" y="2203"/>
                    <a:pt x="18192" y="2203"/>
                  </a:cubicBezTo>
                  <a:lnTo>
                    <a:pt x="18192" y="2203"/>
                  </a:lnTo>
                  <a:cubicBezTo>
                    <a:pt x="18228" y="2190"/>
                    <a:pt x="18266" y="2175"/>
                    <a:pt x="18306" y="2159"/>
                  </a:cubicBezTo>
                  <a:lnTo>
                    <a:pt x="18306" y="2159"/>
                  </a:lnTo>
                  <a:cubicBezTo>
                    <a:pt x="18290" y="2157"/>
                    <a:pt x="18274" y="2155"/>
                    <a:pt x="18260" y="2153"/>
                  </a:cubicBezTo>
                  <a:close/>
                  <a:moveTo>
                    <a:pt x="18307" y="2159"/>
                  </a:moveTo>
                  <a:lnTo>
                    <a:pt x="18307" y="2159"/>
                  </a:lnTo>
                  <a:cubicBezTo>
                    <a:pt x="18267" y="2175"/>
                    <a:pt x="18229" y="2190"/>
                    <a:pt x="18193" y="2204"/>
                  </a:cubicBezTo>
                  <a:lnTo>
                    <a:pt x="18193" y="2204"/>
                  </a:lnTo>
                  <a:cubicBezTo>
                    <a:pt x="18216" y="2205"/>
                    <a:pt x="18242" y="2206"/>
                    <a:pt x="18270" y="2206"/>
                  </a:cubicBezTo>
                  <a:lnTo>
                    <a:pt x="18270" y="2206"/>
                  </a:lnTo>
                  <a:cubicBezTo>
                    <a:pt x="18309" y="2196"/>
                    <a:pt x="18351" y="2185"/>
                    <a:pt x="18395" y="2173"/>
                  </a:cubicBezTo>
                  <a:lnTo>
                    <a:pt x="18395" y="2173"/>
                  </a:lnTo>
                  <a:cubicBezTo>
                    <a:pt x="18363" y="2168"/>
                    <a:pt x="18333" y="2163"/>
                    <a:pt x="18307" y="2159"/>
                  </a:cubicBezTo>
                  <a:close/>
                  <a:moveTo>
                    <a:pt x="18530" y="2198"/>
                  </a:moveTo>
                  <a:cubicBezTo>
                    <a:pt x="18499" y="2202"/>
                    <a:pt x="18469" y="2207"/>
                    <a:pt x="18441" y="2211"/>
                  </a:cubicBezTo>
                  <a:lnTo>
                    <a:pt x="18441" y="2211"/>
                  </a:lnTo>
                  <a:cubicBezTo>
                    <a:pt x="18428" y="2211"/>
                    <a:pt x="18416" y="2210"/>
                    <a:pt x="18404" y="2210"/>
                  </a:cubicBezTo>
                  <a:lnTo>
                    <a:pt x="18404" y="2210"/>
                  </a:lnTo>
                  <a:cubicBezTo>
                    <a:pt x="18381" y="2213"/>
                    <a:pt x="18359" y="2216"/>
                    <a:pt x="18338" y="2218"/>
                  </a:cubicBezTo>
                  <a:lnTo>
                    <a:pt x="18338" y="2218"/>
                  </a:lnTo>
                  <a:cubicBezTo>
                    <a:pt x="18359" y="2218"/>
                    <a:pt x="18381" y="2217"/>
                    <a:pt x="18404" y="2217"/>
                  </a:cubicBezTo>
                  <a:lnTo>
                    <a:pt x="18404" y="2217"/>
                  </a:lnTo>
                  <a:cubicBezTo>
                    <a:pt x="18416" y="2215"/>
                    <a:pt x="18428" y="2213"/>
                    <a:pt x="18441" y="2211"/>
                  </a:cubicBezTo>
                  <a:lnTo>
                    <a:pt x="18441" y="2211"/>
                  </a:lnTo>
                  <a:cubicBezTo>
                    <a:pt x="18493" y="2212"/>
                    <a:pt x="18552" y="2213"/>
                    <a:pt x="18616" y="2214"/>
                  </a:cubicBezTo>
                  <a:lnTo>
                    <a:pt x="18616" y="2214"/>
                  </a:lnTo>
                  <a:cubicBezTo>
                    <a:pt x="18586" y="2208"/>
                    <a:pt x="18557" y="2203"/>
                    <a:pt x="18530" y="2198"/>
                  </a:cubicBezTo>
                  <a:close/>
                  <a:moveTo>
                    <a:pt x="18270" y="2206"/>
                  </a:moveTo>
                  <a:lnTo>
                    <a:pt x="18270" y="2206"/>
                  </a:lnTo>
                  <a:cubicBezTo>
                    <a:pt x="18248" y="2212"/>
                    <a:pt x="18227" y="2218"/>
                    <a:pt x="18208" y="2223"/>
                  </a:cubicBezTo>
                  <a:lnTo>
                    <a:pt x="18208" y="2223"/>
                  </a:lnTo>
                  <a:cubicBezTo>
                    <a:pt x="18220" y="2222"/>
                    <a:pt x="18232" y="2222"/>
                    <a:pt x="18245" y="2221"/>
                  </a:cubicBezTo>
                  <a:lnTo>
                    <a:pt x="18245" y="2221"/>
                  </a:lnTo>
                  <a:cubicBezTo>
                    <a:pt x="18261" y="2217"/>
                    <a:pt x="18276" y="2212"/>
                    <a:pt x="18292" y="2207"/>
                  </a:cubicBezTo>
                  <a:lnTo>
                    <a:pt x="18292" y="2207"/>
                  </a:lnTo>
                  <a:cubicBezTo>
                    <a:pt x="18284" y="2207"/>
                    <a:pt x="18277" y="2207"/>
                    <a:pt x="18270" y="2206"/>
                  </a:cubicBezTo>
                  <a:close/>
                  <a:moveTo>
                    <a:pt x="18192" y="2203"/>
                  </a:moveTo>
                  <a:lnTo>
                    <a:pt x="18192" y="2203"/>
                  </a:lnTo>
                  <a:cubicBezTo>
                    <a:pt x="18171" y="2211"/>
                    <a:pt x="18152" y="2219"/>
                    <a:pt x="18133" y="2226"/>
                  </a:cubicBezTo>
                  <a:lnTo>
                    <a:pt x="18133" y="2226"/>
                  </a:lnTo>
                  <a:cubicBezTo>
                    <a:pt x="18133" y="2226"/>
                    <a:pt x="18134" y="2226"/>
                    <a:pt x="18135" y="2226"/>
                  </a:cubicBezTo>
                  <a:lnTo>
                    <a:pt x="18135" y="2226"/>
                  </a:lnTo>
                  <a:cubicBezTo>
                    <a:pt x="18154" y="2219"/>
                    <a:pt x="18173" y="2211"/>
                    <a:pt x="18193" y="2204"/>
                  </a:cubicBezTo>
                  <a:lnTo>
                    <a:pt x="18193" y="2204"/>
                  </a:lnTo>
                  <a:cubicBezTo>
                    <a:pt x="18193" y="2203"/>
                    <a:pt x="18192" y="2203"/>
                    <a:pt x="18192" y="2203"/>
                  </a:cubicBezTo>
                  <a:close/>
                  <a:moveTo>
                    <a:pt x="18147" y="2201"/>
                  </a:moveTo>
                  <a:lnTo>
                    <a:pt x="18147" y="2201"/>
                  </a:lnTo>
                  <a:cubicBezTo>
                    <a:pt x="18125" y="2211"/>
                    <a:pt x="18104" y="2220"/>
                    <a:pt x="18083" y="2229"/>
                  </a:cubicBezTo>
                  <a:lnTo>
                    <a:pt x="18083" y="2229"/>
                  </a:lnTo>
                  <a:cubicBezTo>
                    <a:pt x="18084" y="2229"/>
                    <a:pt x="18086" y="2229"/>
                    <a:pt x="18087" y="2229"/>
                  </a:cubicBezTo>
                  <a:lnTo>
                    <a:pt x="18087" y="2229"/>
                  </a:lnTo>
                  <a:cubicBezTo>
                    <a:pt x="18107" y="2220"/>
                    <a:pt x="18128" y="2211"/>
                    <a:pt x="18149" y="2201"/>
                  </a:cubicBezTo>
                  <a:lnTo>
                    <a:pt x="18149" y="2201"/>
                  </a:lnTo>
                  <a:cubicBezTo>
                    <a:pt x="18149" y="2201"/>
                    <a:pt x="18148" y="2201"/>
                    <a:pt x="18147" y="2201"/>
                  </a:cubicBezTo>
                  <a:close/>
                  <a:moveTo>
                    <a:pt x="17687" y="1839"/>
                  </a:moveTo>
                  <a:cubicBezTo>
                    <a:pt x="17602" y="2004"/>
                    <a:pt x="17536" y="2135"/>
                    <a:pt x="17487" y="2234"/>
                  </a:cubicBezTo>
                  <a:lnTo>
                    <a:pt x="17487" y="2234"/>
                  </a:lnTo>
                  <a:cubicBezTo>
                    <a:pt x="17538" y="2135"/>
                    <a:pt x="17604" y="2003"/>
                    <a:pt x="17687" y="1839"/>
                  </a:cubicBezTo>
                  <a:close/>
                  <a:moveTo>
                    <a:pt x="18338" y="2218"/>
                  </a:moveTo>
                  <a:cubicBezTo>
                    <a:pt x="18305" y="2219"/>
                    <a:pt x="18274" y="2220"/>
                    <a:pt x="18245" y="2221"/>
                  </a:cubicBezTo>
                  <a:lnTo>
                    <a:pt x="18245" y="2221"/>
                  </a:lnTo>
                  <a:cubicBezTo>
                    <a:pt x="18230" y="2226"/>
                    <a:pt x="18215" y="2230"/>
                    <a:pt x="18200" y="2235"/>
                  </a:cubicBezTo>
                  <a:lnTo>
                    <a:pt x="18200" y="2235"/>
                  </a:lnTo>
                  <a:cubicBezTo>
                    <a:pt x="18241" y="2230"/>
                    <a:pt x="18287" y="2224"/>
                    <a:pt x="18338" y="2218"/>
                  </a:cubicBezTo>
                  <a:close/>
                  <a:moveTo>
                    <a:pt x="18250" y="2151"/>
                  </a:moveTo>
                  <a:cubicBezTo>
                    <a:pt x="18192" y="2169"/>
                    <a:pt x="18142" y="2184"/>
                    <a:pt x="18099" y="2198"/>
                  </a:cubicBezTo>
                  <a:lnTo>
                    <a:pt x="18099" y="2198"/>
                  </a:lnTo>
                  <a:cubicBezTo>
                    <a:pt x="18093" y="2197"/>
                    <a:pt x="18088" y="2196"/>
                    <a:pt x="18083" y="2196"/>
                  </a:cubicBezTo>
                  <a:lnTo>
                    <a:pt x="18083" y="2196"/>
                  </a:lnTo>
                  <a:cubicBezTo>
                    <a:pt x="18054" y="2203"/>
                    <a:pt x="18031" y="2210"/>
                    <a:pt x="18013" y="2215"/>
                  </a:cubicBezTo>
                  <a:lnTo>
                    <a:pt x="18013" y="2215"/>
                  </a:lnTo>
                  <a:cubicBezTo>
                    <a:pt x="18027" y="2207"/>
                    <a:pt x="18041" y="2199"/>
                    <a:pt x="18055" y="2191"/>
                  </a:cubicBezTo>
                  <a:lnTo>
                    <a:pt x="18055" y="2191"/>
                  </a:lnTo>
                  <a:cubicBezTo>
                    <a:pt x="18060" y="2193"/>
                    <a:pt x="18070" y="2194"/>
                    <a:pt x="18083" y="2196"/>
                  </a:cubicBezTo>
                  <a:lnTo>
                    <a:pt x="18083" y="2196"/>
                  </a:lnTo>
                  <a:cubicBezTo>
                    <a:pt x="18124" y="2184"/>
                    <a:pt x="18176" y="2170"/>
                    <a:pt x="18239" y="2152"/>
                  </a:cubicBezTo>
                  <a:lnTo>
                    <a:pt x="18239" y="2152"/>
                  </a:lnTo>
                  <a:cubicBezTo>
                    <a:pt x="18167" y="2160"/>
                    <a:pt x="18115" y="2168"/>
                    <a:pt x="18083" y="2174"/>
                  </a:cubicBezTo>
                  <a:lnTo>
                    <a:pt x="18083" y="2174"/>
                  </a:lnTo>
                  <a:cubicBezTo>
                    <a:pt x="18074" y="2180"/>
                    <a:pt x="18064" y="2185"/>
                    <a:pt x="18055" y="2191"/>
                  </a:cubicBezTo>
                  <a:lnTo>
                    <a:pt x="18055" y="2191"/>
                  </a:lnTo>
                  <a:cubicBezTo>
                    <a:pt x="18055" y="2191"/>
                    <a:pt x="18054" y="2191"/>
                    <a:pt x="18054" y="2191"/>
                  </a:cubicBezTo>
                  <a:lnTo>
                    <a:pt x="18054" y="2191"/>
                  </a:lnTo>
                  <a:cubicBezTo>
                    <a:pt x="18040" y="2199"/>
                    <a:pt x="18026" y="2207"/>
                    <a:pt x="18012" y="2215"/>
                  </a:cubicBezTo>
                  <a:lnTo>
                    <a:pt x="18012" y="2215"/>
                  </a:lnTo>
                  <a:cubicBezTo>
                    <a:pt x="17963" y="2229"/>
                    <a:pt x="17952" y="2234"/>
                    <a:pt x="17979" y="2234"/>
                  </a:cubicBezTo>
                  <a:cubicBezTo>
                    <a:pt x="17979" y="2234"/>
                    <a:pt x="17980" y="2234"/>
                    <a:pt x="17980" y="2234"/>
                  </a:cubicBezTo>
                  <a:lnTo>
                    <a:pt x="17980" y="2234"/>
                  </a:lnTo>
                  <a:cubicBezTo>
                    <a:pt x="17978" y="2235"/>
                    <a:pt x="17976" y="2236"/>
                    <a:pt x="17974" y="2237"/>
                  </a:cubicBezTo>
                  <a:lnTo>
                    <a:pt x="17974" y="2237"/>
                  </a:lnTo>
                  <a:cubicBezTo>
                    <a:pt x="17975" y="2237"/>
                    <a:pt x="17975" y="2237"/>
                    <a:pt x="17976" y="2237"/>
                  </a:cubicBezTo>
                  <a:lnTo>
                    <a:pt x="17976" y="2237"/>
                  </a:lnTo>
                  <a:cubicBezTo>
                    <a:pt x="17977" y="2236"/>
                    <a:pt x="17979" y="2235"/>
                    <a:pt x="17981" y="2234"/>
                  </a:cubicBezTo>
                  <a:lnTo>
                    <a:pt x="17981" y="2234"/>
                  </a:lnTo>
                  <a:cubicBezTo>
                    <a:pt x="17982" y="2234"/>
                    <a:pt x="17984" y="2234"/>
                    <a:pt x="17985" y="2234"/>
                  </a:cubicBezTo>
                  <a:lnTo>
                    <a:pt x="17985" y="2234"/>
                  </a:lnTo>
                  <a:cubicBezTo>
                    <a:pt x="18013" y="2224"/>
                    <a:pt x="18052" y="2212"/>
                    <a:pt x="18099" y="2198"/>
                  </a:cubicBezTo>
                  <a:lnTo>
                    <a:pt x="18099" y="2198"/>
                  </a:lnTo>
                  <a:cubicBezTo>
                    <a:pt x="18113" y="2199"/>
                    <a:pt x="18129" y="2200"/>
                    <a:pt x="18147" y="2201"/>
                  </a:cubicBezTo>
                  <a:lnTo>
                    <a:pt x="18147" y="2201"/>
                  </a:lnTo>
                  <a:cubicBezTo>
                    <a:pt x="18182" y="2186"/>
                    <a:pt x="18220" y="2170"/>
                    <a:pt x="18259" y="2153"/>
                  </a:cubicBezTo>
                  <a:lnTo>
                    <a:pt x="18259" y="2153"/>
                  </a:lnTo>
                  <a:cubicBezTo>
                    <a:pt x="18256" y="2152"/>
                    <a:pt x="18253" y="2152"/>
                    <a:pt x="18250" y="2151"/>
                  </a:cubicBezTo>
                  <a:close/>
                  <a:moveTo>
                    <a:pt x="18208" y="2223"/>
                  </a:moveTo>
                  <a:cubicBezTo>
                    <a:pt x="18181" y="2224"/>
                    <a:pt x="18157" y="2225"/>
                    <a:pt x="18135" y="2226"/>
                  </a:cubicBezTo>
                  <a:lnTo>
                    <a:pt x="18135" y="2226"/>
                  </a:lnTo>
                  <a:cubicBezTo>
                    <a:pt x="18114" y="2235"/>
                    <a:pt x="18093" y="2243"/>
                    <a:pt x="18073" y="2250"/>
                  </a:cubicBezTo>
                  <a:lnTo>
                    <a:pt x="18073" y="2250"/>
                  </a:lnTo>
                  <a:cubicBezTo>
                    <a:pt x="18089" y="2249"/>
                    <a:pt x="18105" y="2246"/>
                    <a:pt x="18123" y="2244"/>
                  </a:cubicBezTo>
                  <a:lnTo>
                    <a:pt x="18123" y="2244"/>
                  </a:lnTo>
                  <a:cubicBezTo>
                    <a:pt x="18149" y="2238"/>
                    <a:pt x="18177" y="2231"/>
                    <a:pt x="18208" y="2223"/>
                  </a:cubicBezTo>
                  <a:close/>
                  <a:moveTo>
                    <a:pt x="18133" y="2226"/>
                  </a:moveTo>
                  <a:lnTo>
                    <a:pt x="18133" y="2226"/>
                  </a:lnTo>
                  <a:cubicBezTo>
                    <a:pt x="18116" y="2227"/>
                    <a:pt x="18101" y="2228"/>
                    <a:pt x="18087" y="2229"/>
                  </a:cubicBezTo>
                  <a:lnTo>
                    <a:pt x="18087" y="2229"/>
                  </a:lnTo>
                  <a:cubicBezTo>
                    <a:pt x="18066" y="2238"/>
                    <a:pt x="18045" y="2247"/>
                    <a:pt x="18026" y="2256"/>
                  </a:cubicBezTo>
                  <a:lnTo>
                    <a:pt x="18026" y="2256"/>
                  </a:lnTo>
                  <a:cubicBezTo>
                    <a:pt x="18038" y="2254"/>
                    <a:pt x="18053" y="2253"/>
                    <a:pt x="18068" y="2251"/>
                  </a:cubicBezTo>
                  <a:lnTo>
                    <a:pt x="18068" y="2251"/>
                  </a:lnTo>
                  <a:cubicBezTo>
                    <a:pt x="18088" y="2243"/>
                    <a:pt x="18110" y="2235"/>
                    <a:pt x="18133" y="2226"/>
                  </a:cubicBezTo>
                  <a:close/>
                  <a:moveTo>
                    <a:pt x="17974" y="2237"/>
                  </a:moveTo>
                  <a:lnTo>
                    <a:pt x="17974" y="2237"/>
                  </a:lnTo>
                  <a:cubicBezTo>
                    <a:pt x="17926" y="2254"/>
                    <a:pt x="17911" y="2262"/>
                    <a:pt x="17930" y="2263"/>
                  </a:cubicBezTo>
                  <a:lnTo>
                    <a:pt x="17930" y="2263"/>
                  </a:lnTo>
                  <a:cubicBezTo>
                    <a:pt x="17944" y="2255"/>
                    <a:pt x="17959" y="2246"/>
                    <a:pt x="17974" y="2237"/>
                  </a:cubicBezTo>
                  <a:close/>
                  <a:moveTo>
                    <a:pt x="18655" y="2215"/>
                  </a:moveTo>
                  <a:cubicBezTo>
                    <a:pt x="18676" y="2215"/>
                    <a:pt x="18697" y="2216"/>
                    <a:pt x="18719" y="2216"/>
                  </a:cubicBezTo>
                  <a:cubicBezTo>
                    <a:pt x="18698" y="2216"/>
                    <a:pt x="18677" y="2216"/>
                    <a:pt x="18656" y="2215"/>
                  </a:cubicBezTo>
                  <a:lnTo>
                    <a:pt x="18656" y="2215"/>
                  </a:lnTo>
                  <a:cubicBezTo>
                    <a:pt x="18736" y="2236"/>
                    <a:pt x="18827" y="2260"/>
                    <a:pt x="18929" y="2286"/>
                  </a:cubicBezTo>
                  <a:cubicBezTo>
                    <a:pt x="18814" y="2257"/>
                    <a:pt x="18710" y="2234"/>
                    <a:pt x="18619" y="2215"/>
                  </a:cubicBezTo>
                  <a:lnTo>
                    <a:pt x="18619" y="2215"/>
                  </a:lnTo>
                  <a:cubicBezTo>
                    <a:pt x="18631" y="2215"/>
                    <a:pt x="18643" y="2215"/>
                    <a:pt x="18656" y="2215"/>
                  </a:cubicBezTo>
                  <a:lnTo>
                    <a:pt x="18656" y="2215"/>
                  </a:lnTo>
                  <a:cubicBezTo>
                    <a:pt x="18655" y="2215"/>
                    <a:pt x="18655" y="2215"/>
                    <a:pt x="18655" y="2215"/>
                  </a:cubicBezTo>
                  <a:close/>
                  <a:moveTo>
                    <a:pt x="17309" y="2266"/>
                  </a:moveTo>
                  <a:cubicBezTo>
                    <a:pt x="17311" y="2274"/>
                    <a:pt x="17311" y="2280"/>
                    <a:pt x="17311" y="2286"/>
                  </a:cubicBezTo>
                  <a:cubicBezTo>
                    <a:pt x="17311" y="2286"/>
                    <a:pt x="17311" y="2287"/>
                    <a:pt x="17311" y="2287"/>
                  </a:cubicBezTo>
                  <a:lnTo>
                    <a:pt x="17311" y="2287"/>
                  </a:lnTo>
                  <a:cubicBezTo>
                    <a:pt x="17310" y="2280"/>
                    <a:pt x="17310" y="2273"/>
                    <a:pt x="17309" y="2266"/>
                  </a:cubicBezTo>
                  <a:close/>
                  <a:moveTo>
                    <a:pt x="17321" y="1966"/>
                  </a:moveTo>
                  <a:cubicBezTo>
                    <a:pt x="17307" y="2035"/>
                    <a:pt x="17304" y="2106"/>
                    <a:pt x="17306" y="2171"/>
                  </a:cubicBezTo>
                  <a:lnTo>
                    <a:pt x="17306" y="2171"/>
                  </a:lnTo>
                  <a:cubicBezTo>
                    <a:pt x="17308" y="2178"/>
                    <a:pt x="17310" y="2183"/>
                    <a:pt x="17311" y="2188"/>
                  </a:cubicBezTo>
                  <a:cubicBezTo>
                    <a:pt x="17313" y="2210"/>
                    <a:pt x="17314" y="2228"/>
                    <a:pt x="17315" y="2244"/>
                  </a:cubicBezTo>
                  <a:lnTo>
                    <a:pt x="17315" y="2244"/>
                  </a:lnTo>
                  <a:cubicBezTo>
                    <a:pt x="17321" y="2262"/>
                    <a:pt x="17325" y="2276"/>
                    <a:pt x="17325" y="2286"/>
                  </a:cubicBezTo>
                  <a:cubicBezTo>
                    <a:pt x="17325" y="2312"/>
                    <a:pt x="17324" y="2334"/>
                    <a:pt x="17323" y="2351"/>
                  </a:cubicBezTo>
                  <a:lnTo>
                    <a:pt x="17323" y="2351"/>
                  </a:lnTo>
                  <a:cubicBezTo>
                    <a:pt x="17324" y="2348"/>
                    <a:pt x="17324" y="2345"/>
                    <a:pt x="17325" y="2342"/>
                  </a:cubicBezTo>
                  <a:cubicBezTo>
                    <a:pt x="17342" y="2288"/>
                    <a:pt x="17304" y="2128"/>
                    <a:pt x="17327" y="1971"/>
                  </a:cubicBezTo>
                  <a:lnTo>
                    <a:pt x="17327" y="1971"/>
                  </a:lnTo>
                  <a:cubicBezTo>
                    <a:pt x="17325" y="1970"/>
                    <a:pt x="17323" y="1968"/>
                    <a:pt x="17321" y="1966"/>
                  </a:cubicBezTo>
                  <a:close/>
                  <a:moveTo>
                    <a:pt x="18083" y="2229"/>
                  </a:moveTo>
                  <a:cubicBezTo>
                    <a:pt x="18037" y="2231"/>
                    <a:pt x="18004" y="2233"/>
                    <a:pt x="17985" y="2234"/>
                  </a:cubicBezTo>
                  <a:lnTo>
                    <a:pt x="17985" y="2234"/>
                  </a:lnTo>
                  <a:cubicBezTo>
                    <a:pt x="17982" y="2235"/>
                    <a:pt x="17979" y="2236"/>
                    <a:pt x="17976" y="2237"/>
                  </a:cubicBezTo>
                  <a:lnTo>
                    <a:pt x="17976" y="2237"/>
                  </a:lnTo>
                  <a:cubicBezTo>
                    <a:pt x="17960" y="2246"/>
                    <a:pt x="17945" y="2255"/>
                    <a:pt x="17931" y="2263"/>
                  </a:cubicBezTo>
                  <a:lnTo>
                    <a:pt x="17931" y="2263"/>
                  </a:lnTo>
                  <a:cubicBezTo>
                    <a:pt x="17930" y="2263"/>
                    <a:pt x="17930" y="2263"/>
                    <a:pt x="17930" y="2263"/>
                  </a:cubicBezTo>
                  <a:lnTo>
                    <a:pt x="17930" y="2263"/>
                  </a:lnTo>
                  <a:cubicBezTo>
                    <a:pt x="17868" y="2299"/>
                    <a:pt x="17817" y="2328"/>
                    <a:pt x="17776" y="2352"/>
                  </a:cubicBezTo>
                  <a:lnTo>
                    <a:pt x="17776" y="2352"/>
                  </a:lnTo>
                  <a:cubicBezTo>
                    <a:pt x="17820" y="2327"/>
                    <a:pt x="17871" y="2298"/>
                    <a:pt x="17931" y="2263"/>
                  </a:cubicBezTo>
                  <a:lnTo>
                    <a:pt x="17931" y="2263"/>
                  </a:lnTo>
                  <a:cubicBezTo>
                    <a:pt x="17932" y="2263"/>
                    <a:pt x="17934" y="2263"/>
                    <a:pt x="17936" y="2263"/>
                  </a:cubicBezTo>
                  <a:cubicBezTo>
                    <a:pt x="17952" y="2263"/>
                    <a:pt x="17979" y="2261"/>
                    <a:pt x="18019" y="2257"/>
                  </a:cubicBezTo>
                  <a:lnTo>
                    <a:pt x="18019" y="2257"/>
                  </a:lnTo>
                  <a:cubicBezTo>
                    <a:pt x="18039" y="2248"/>
                    <a:pt x="18061" y="2239"/>
                    <a:pt x="18083" y="2229"/>
                  </a:cubicBezTo>
                  <a:close/>
                  <a:moveTo>
                    <a:pt x="17965" y="2290"/>
                  </a:moveTo>
                  <a:cubicBezTo>
                    <a:pt x="17854" y="2333"/>
                    <a:pt x="17803" y="2352"/>
                    <a:pt x="17810" y="2352"/>
                  </a:cubicBezTo>
                  <a:cubicBezTo>
                    <a:pt x="17810" y="2352"/>
                    <a:pt x="17810" y="2352"/>
                    <a:pt x="17811" y="2352"/>
                  </a:cubicBezTo>
                  <a:lnTo>
                    <a:pt x="17811" y="2352"/>
                  </a:lnTo>
                  <a:cubicBezTo>
                    <a:pt x="17798" y="2357"/>
                    <a:pt x="17788" y="2361"/>
                    <a:pt x="17780" y="2364"/>
                  </a:cubicBezTo>
                  <a:lnTo>
                    <a:pt x="17780" y="2364"/>
                  </a:lnTo>
                  <a:cubicBezTo>
                    <a:pt x="17819" y="2347"/>
                    <a:pt x="17871" y="2324"/>
                    <a:pt x="17936" y="2295"/>
                  </a:cubicBezTo>
                  <a:lnTo>
                    <a:pt x="17936" y="2295"/>
                  </a:lnTo>
                  <a:cubicBezTo>
                    <a:pt x="17945" y="2294"/>
                    <a:pt x="17954" y="2292"/>
                    <a:pt x="17965" y="2290"/>
                  </a:cubicBezTo>
                  <a:close/>
                  <a:moveTo>
                    <a:pt x="18245" y="2049"/>
                  </a:moveTo>
                  <a:lnTo>
                    <a:pt x="18245" y="2049"/>
                  </a:lnTo>
                  <a:cubicBezTo>
                    <a:pt x="17922" y="2247"/>
                    <a:pt x="17744" y="2353"/>
                    <a:pt x="17703" y="2385"/>
                  </a:cubicBezTo>
                  <a:lnTo>
                    <a:pt x="17703" y="2385"/>
                  </a:lnTo>
                  <a:cubicBezTo>
                    <a:pt x="17781" y="2335"/>
                    <a:pt x="17962" y="2223"/>
                    <a:pt x="18245" y="2049"/>
                  </a:cubicBezTo>
                  <a:close/>
                  <a:moveTo>
                    <a:pt x="17203" y="2097"/>
                  </a:moveTo>
                  <a:cubicBezTo>
                    <a:pt x="17246" y="2186"/>
                    <a:pt x="17292" y="2262"/>
                    <a:pt x="17297" y="2286"/>
                  </a:cubicBezTo>
                  <a:cubicBezTo>
                    <a:pt x="17300" y="2303"/>
                    <a:pt x="17304" y="2314"/>
                    <a:pt x="17307" y="2319"/>
                  </a:cubicBezTo>
                  <a:lnTo>
                    <a:pt x="17307" y="2319"/>
                  </a:lnTo>
                  <a:cubicBezTo>
                    <a:pt x="17300" y="2365"/>
                    <a:pt x="17294" y="2386"/>
                    <a:pt x="17290" y="2386"/>
                  </a:cubicBezTo>
                  <a:cubicBezTo>
                    <a:pt x="17286" y="2386"/>
                    <a:pt x="17283" y="2365"/>
                    <a:pt x="17283" y="2328"/>
                  </a:cubicBezTo>
                  <a:cubicBezTo>
                    <a:pt x="17283" y="2289"/>
                    <a:pt x="17241" y="2198"/>
                    <a:pt x="17203" y="2097"/>
                  </a:cubicBezTo>
                  <a:close/>
                  <a:moveTo>
                    <a:pt x="17323" y="2351"/>
                  </a:moveTo>
                  <a:lnTo>
                    <a:pt x="17323" y="2351"/>
                  </a:lnTo>
                  <a:cubicBezTo>
                    <a:pt x="17319" y="2380"/>
                    <a:pt x="17318" y="2394"/>
                    <a:pt x="17319" y="2394"/>
                  </a:cubicBezTo>
                  <a:cubicBezTo>
                    <a:pt x="17319" y="2394"/>
                    <a:pt x="17322" y="2380"/>
                    <a:pt x="17323" y="2351"/>
                  </a:cubicBezTo>
                  <a:close/>
                  <a:moveTo>
                    <a:pt x="935" y="13849"/>
                  </a:moveTo>
                  <a:cubicBezTo>
                    <a:pt x="952" y="13861"/>
                    <a:pt x="969" y="13871"/>
                    <a:pt x="984" y="13882"/>
                  </a:cubicBezTo>
                  <a:lnTo>
                    <a:pt x="984" y="13882"/>
                  </a:lnTo>
                  <a:cubicBezTo>
                    <a:pt x="984" y="13881"/>
                    <a:pt x="983" y="13880"/>
                    <a:pt x="982" y="13879"/>
                  </a:cubicBezTo>
                  <a:lnTo>
                    <a:pt x="982" y="13879"/>
                  </a:lnTo>
                  <a:cubicBezTo>
                    <a:pt x="967" y="13870"/>
                    <a:pt x="951" y="13860"/>
                    <a:pt x="935" y="13849"/>
                  </a:cubicBezTo>
                  <a:close/>
                  <a:moveTo>
                    <a:pt x="984" y="13882"/>
                  </a:moveTo>
                  <a:cubicBezTo>
                    <a:pt x="1090" y="14013"/>
                    <a:pt x="1178" y="14074"/>
                    <a:pt x="1199" y="14074"/>
                  </a:cubicBezTo>
                  <a:cubicBezTo>
                    <a:pt x="1221" y="14074"/>
                    <a:pt x="1169" y="14007"/>
                    <a:pt x="984" y="13882"/>
                  </a:cubicBezTo>
                  <a:close/>
                  <a:moveTo>
                    <a:pt x="1060" y="14058"/>
                  </a:moveTo>
                  <a:cubicBezTo>
                    <a:pt x="1188" y="14081"/>
                    <a:pt x="1294" y="14096"/>
                    <a:pt x="1377" y="14108"/>
                  </a:cubicBezTo>
                  <a:lnTo>
                    <a:pt x="1377" y="14108"/>
                  </a:lnTo>
                  <a:cubicBezTo>
                    <a:pt x="1319" y="14097"/>
                    <a:pt x="1216" y="14079"/>
                    <a:pt x="1060" y="14058"/>
                  </a:cubicBezTo>
                  <a:close/>
                  <a:moveTo>
                    <a:pt x="1377" y="14108"/>
                  </a:moveTo>
                  <a:cubicBezTo>
                    <a:pt x="1410" y="14114"/>
                    <a:pt x="1429" y="14117"/>
                    <a:pt x="1435" y="14117"/>
                  </a:cubicBezTo>
                  <a:cubicBezTo>
                    <a:pt x="1437" y="14117"/>
                    <a:pt x="1438" y="14117"/>
                    <a:pt x="1437" y="14116"/>
                  </a:cubicBezTo>
                  <a:lnTo>
                    <a:pt x="1437" y="14116"/>
                  </a:lnTo>
                  <a:cubicBezTo>
                    <a:pt x="1418" y="14114"/>
                    <a:pt x="1398" y="14111"/>
                    <a:pt x="1377" y="14108"/>
                  </a:cubicBezTo>
                  <a:close/>
                  <a:moveTo>
                    <a:pt x="1758" y="14198"/>
                  </a:moveTo>
                  <a:lnTo>
                    <a:pt x="1758" y="14198"/>
                  </a:lnTo>
                  <a:cubicBezTo>
                    <a:pt x="1763" y="14201"/>
                    <a:pt x="1764" y="14204"/>
                    <a:pt x="1763" y="14208"/>
                  </a:cubicBezTo>
                  <a:lnTo>
                    <a:pt x="1763" y="14208"/>
                  </a:lnTo>
                  <a:cubicBezTo>
                    <a:pt x="1762" y="14204"/>
                    <a:pt x="1760" y="14201"/>
                    <a:pt x="1758" y="14198"/>
                  </a:cubicBezTo>
                  <a:close/>
                  <a:moveTo>
                    <a:pt x="1744" y="14198"/>
                  </a:moveTo>
                  <a:cubicBezTo>
                    <a:pt x="1749" y="14205"/>
                    <a:pt x="1748" y="14213"/>
                    <a:pt x="1743" y="14222"/>
                  </a:cubicBezTo>
                  <a:lnTo>
                    <a:pt x="1743" y="14222"/>
                  </a:lnTo>
                  <a:cubicBezTo>
                    <a:pt x="1739" y="14224"/>
                    <a:pt x="1734" y="14226"/>
                    <a:pt x="1728" y="14229"/>
                  </a:cubicBezTo>
                  <a:lnTo>
                    <a:pt x="1728" y="14229"/>
                  </a:lnTo>
                  <a:cubicBezTo>
                    <a:pt x="1731" y="14223"/>
                    <a:pt x="1733" y="14217"/>
                    <a:pt x="1733" y="14212"/>
                  </a:cubicBezTo>
                  <a:lnTo>
                    <a:pt x="1733" y="14212"/>
                  </a:lnTo>
                  <a:cubicBezTo>
                    <a:pt x="1743" y="14207"/>
                    <a:pt x="1746" y="14203"/>
                    <a:pt x="1744" y="14198"/>
                  </a:cubicBezTo>
                  <a:close/>
                  <a:moveTo>
                    <a:pt x="1547" y="14199"/>
                  </a:moveTo>
                  <a:cubicBezTo>
                    <a:pt x="1465" y="14211"/>
                    <a:pt x="1342" y="14232"/>
                    <a:pt x="1186" y="14268"/>
                  </a:cubicBezTo>
                  <a:cubicBezTo>
                    <a:pt x="1349" y="14234"/>
                    <a:pt x="1469" y="14213"/>
                    <a:pt x="1547" y="14199"/>
                  </a:cubicBezTo>
                  <a:close/>
                  <a:moveTo>
                    <a:pt x="1981" y="14240"/>
                  </a:moveTo>
                  <a:cubicBezTo>
                    <a:pt x="1993" y="14252"/>
                    <a:pt x="2002" y="14266"/>
                    <a:pt x="2008" y="14282"/>
                  </a:cubicBezTo>
                  <a:lnTo>
                    <a:pt x="2008" y="14282"/>
                  </a:lnTo>
                  <a:cubicBezTo>
                    <a:pt x="2001" y="14266"/>
                    <a:pt x="1992" y="14252"/>
                    <a:pt x="1981" y="14240"/>
                  </a:cubicBezTo>
                  <a:close/>
                  <a:moveTo>
                    <a:pt x="2007" y="14349"/>
                  </a:moveTo>
                  <a:cubicBezTo>
                    <a:pt x="2006" y="14356"/>
                    <a:pt x="2006" y="14363"/>
                    <a:pt x="2004" y="14370"/>
                  </a:cubicBezTo>
                  <a:lnTo>
                    <a:pt x="2004" y="14370"/>
                  </a:lnTo>
                  <a:cubicBezTo>
                    <a:pt x="2006" y="14365"/>
                    <a:pt x="2007" y="14360"/>
                    <a:pt x="2008" y="14355"/>
                  </a:cubicBezTo>
                  <a:lnTo>
                    <a:pt x="2008" y="14355"/>
                  </a:lnTo>
                  <a:cubicBezTo>
                    <a:pt x="2008" y="14353"/>
                    <a:pt x="2007" y="14351"/>
                    <a:pt x="2007" y="14349"/>
                  </a:cubicBezTo>
                  <a:close/>
                  <a:moveTo>
                    <a:pt x="2009" y="14379"/>
                  </a:moveTo>
                  <a:lnTo>
                    <a:pt x="2009" y="14379"/>
                  </a:lnTo>
                  <a:cubicBezTo>
                    <a:pt x="2009" y="14379"/>
                    <a:pt x="2009" y="14379"/>
                    <a:pt x="2009" y="14379"/>
                  </a:cubicBezTo>
                  <a:lnTo>
                    <a:pt x="2009" y="14379"/>
                  </a:lnTo>
                  <a:cubicBezTo>
                    <a:pt x="2009" y="14379"/>
                    <a:pt x="2009" y="14379"/>
                    <a:pt x="2009" y="14379"/>
                  </a:cubicBezTo>
                  <a:close/>
                  <a:moveTo>
                    <a:pt x="1957" y="14342"/>
                  </a:moveTo>
                  <a:cubicBezTo>
                    <a:pt x="1957" y="14342"/>
                    <a:pt x="1957" y="14342"/>
                    <a:pt x="1957" y="14342"/>
                  </a:cubicBezTo>
                  <a:lnTo>
                    <a:pt x="1957" y="14342"/>
                  </a:lnTo>
                  <a:cubicBezTo>
                    <a:pt x="1970" y="14359"/>
                    <a:pt x="1981" y="14380"/>
                    <a:pt x="1988" y="14405"/>
                  </a:cubicBezTo>
                  <a:lnTo>
                    <a:pt x="1988" y="14405"/>
                  </a:lnTo>
                  <a:cubicBezTo>
                    <a:pt x="1989" y="14403"/>
                    <a:pt x="1990" y="14402"/>
                    <a:pt x="1990" y="14400"/>
                  </a:cubicBezTo>
                  <a:lnTo>
                    <a:pt x="1990" y="14400"/>
                  </a:lnTo>
                  <a:cubicBezTo>
                    <a:pt x="1991" y="14401"/>
                    <a:pt x="1991" y="14402"/>
                    <a:pt x="1992" y="14404"/>
                  </a:cubicBezTo>
                  <a:lnTo>
                    <a:pt x="1992" y="14404"/>
                  </a:lnTo>
                  <a:cubicBezTo>
                    <a:pt x="1997" y="14392"/>
                    <a:pt x="2001" y="14381"/>
                    <a:pt x="2004" y="14370"/>
                  </a:cubicBezTo>
                  <a:lnTo>
                    <a:pt x="2004" y="14370"/>
                  </a:lnTo>
                  <a:cubicBezTo>
                    <a:pt x="2000" y="14380"/>
                    <a:pt x="1996" y="14390"/>
                    <a:pt x="1990" y="14400"/>
                  </a:cubicBezTo>
                  <a:lnTo>
                    <a:pt x="1990" y="14400"/>
                  </a:lnTo>
                  <a:cubicBezTo>
                    <a:pt x="1981" y="14377"/>
                    <a:pt x="1970" y="14357"/>
                    <a:pt x="1957" y="14342"/>
                  </a:cubicBezTo>
                  <a:close/>
                  <a:moveTo>
                    <a:pt x="2010" y="14288"/>
                  </a:moveTo>
                  <a:cubicBezTo>
                    <a:pt x="2019" y="14291"/>
                    <a:pt x="2028" y="14294"/>
                    <a:pt x="2036" y="14297"/>
                  </a:cubicBezTo>
                  <a:lnTo>
                    <a:pt x="2036" y="14297"/>
                  </a:lnTo>
                  <a:cubicBezTo>
                    <a:pt x="2045" y="14320"/>
                    <a:pt x="2052" y="14344"/>
                    <a:pt x="2057" y="14369"/>
                  </a:cubicBezTo>
                  <a:lnTo>
                    <a:pt x="2057" y="14369"/>
                  </a:lnTo>
                  <a:cubicBezTo>
                    <a:pt x="2054" y="14385"/>
                    <a:pt x="2050" y="14403"/>
                    <a:pt x="2044" y="14421"/>
                  </a:cubicBezTo>
                  <a:lnTo>
                    <a:pt x="2044" y="14421"/>
                  </a:lnTo>
                  <a:cubicBezTo>
                    <a:pt x="2037" y="14410"/>
                    <a:pt x="2030" y="14401"/>
                    <a:pt x="2022" y="14392"/>
                  </a:cubicBezTo>
                  <a:lnTo>
                    <a:pt x="2022" y="14392"/>
                  </a:lnTo>
                  <a:cubicBezTo>
                    <a:pt x="2026" y="14355"/>
                    <a:pt x="2022" y="14319"/>
                    <a:pt x="2010" y="14288"/>
                  </a:cubicBezTo>
                  <a:close/>
                  <a:moveTo>
                    <a:pt x="2022" y="14394"/>
                  </a:moveTo>
                  <a:cubicBezTo>
                    <a:pt x="2029" y="14403"/>
                    <a:pt x="2036" y="14413"/>
                    <a:pt x="2043" y="14423"/>
                  </a:cubicBezTo>
                  <a:lnTo>
                    <a:pt x="2043" y="14423"/>
                  </a:lnTo>
                  <a:cubicBezTo>
                    <a:pt x="2042" y="14428"/>
                    <a:pt x="2040" y="14433"/>
                    <a:pt x="2038" y="14438"/>
                  </a:cubicBezTo>
                  <a:lnTo>
                    <a:pt x="2038" y="14438"/>
                  </a:lnTo>
                  <a:cubicBezTo>
                    <a:pt x="2033" y="14424"/>
                    <a:pt x="2028" y="14411"/>
                    <a:pt x="2021" y="14399"/>
                  </a:cubicBezTo>
                  <a:lnTo>
                    <a:pt x="2021" y="14399"/>
                  </a:lnTo>
                  <a:cubicBezTo>
                    <a:pt x="2022" y="14397"/>
                    <a:pt x="2022" y="14395"/>
                    <a:pt x="2022" y="14394"/>
                  </a:cubicBezTo>
                  <a:close/>
                  <a:moveTo>
                    <a:pt x="1953" y="14268"/>
                  </a:moveTo>
                  <a:cubicBezTo>
                    <a:pt x="1960" y="14270"/>
                    <a:pt x="1967" y="14273"/>
                    <a:pt x="1973" y="14275"/>
                  </a:cubicBezTo>
                  <a:lnTo>
                    <a:pt x="1973" y="14275"/>
                  </a:lnTo>
                  <a:cubicBezTo>
                    <a:pt x="1988" y="14294"/>
                    <a:pt x="1999" y="14320"/>
                    <a:pt x="2007" y="14349"/>
                  </a:cubicBezTo>
                  <a:lnTo>
                    <a:pt x="2007" y="14349"/>
                  </a:lnTo>
                  <a:cubicBezTo>
                    <a:pt x="2008" y="14321"/>
                    <a:pt x="1998" y="14296"/>
                    <a:pt x="1978" y="14277"/>
                  </a:cubicBezTo>
                  <a:lnTo>
                    <a:pt x="1978" y="14277"/>
                  </a:lnTo>
                  <a:cubicBezTo>
                    <a:pt x="1989" y="14281"/>
                    <a:pt x="1999" y="14284"/>
                    <a:pt x="2009" y="14288"/>
                  </a:cubicBezTo>
                  <a:lnTo>
                    <a:pt x="2009" y="14288"/>
                  </a:lnTo>
                  <a:cubicBezTo>
                    <a:pt x="2015" y="14308"/>
                    <a:pt x="2015" y="14331"/>
                    <a:pt x="2008" y="14355"/>
                  </a:cubicBezTo>
                  <a:lnTo>
                    <a:pt x="2008" y="14355"/>
                  </a:lnTo>
                  <a:cubicBezTo>
                    <a:pt x="2010" y="14364"/>
                    <a:pt x="2012" y="14374"/>
                    <a:pt x="2013" y="14384"/>
                  </a:cubicBezTo>
                  <a:lnTo>
                    <a:pt x="2013" y="14384"/>
                  </a:lnTo>
                  <a:cubicBezTo>
                    <a:pt x="2012" y="14382"/>
                    <a:pt x="2011" y="14381"/>
                    <a:pt x="2009" y="14379"/>
                  </a:cubicBezTo>
                  <a:lnTo>
                    <a:pt x="2009" y="14379"/>
                  </a:lnTo>
                  <a:cubicBezTo>
                    <a:pt x="2011" y="14381"/>
                    <a:pt x="2012" y="14382"/>
                    <a:pt x="2014" y="14384"/>
                  </a:cubicBezTo>
                  <a:lnTo>
                    <a:pt x="2014" y="14384"/>
                  </a:lnTo>
                  <a:cubicBezTo>
                    <a:pt x="2014" y="14385"/>
                    <a:pt x="2014" y="14386"/>
                    <a:pt x="2014" y="14386"/>
                  </a:cubicBezTo>
                  <a:lnTo>
                    <a:pt x="2014" y="14386"/>
                  </a:lnTo>
                  <a:cubicBezTo>
                    <a:pt x="2012" y="14384"/>
                    <a:pt x="2011" y="14382"/>
                    <a:pt x="2009" y="14379"/>
                  </a:cubicBezTo>
                  <a:lnTo>
                    <a:pt x="2009" y="14379"/>
                  </a:lnTo>
                  <a:cubicBezTo>
                    <a:pt x="2011" y="14382"/>
                    <a:pt x="2012" y="14384"/>
                    <a:pt x="2014" y="14387"/>
                  </a:cubicBezTo>
                  <a:lnTo>
                    <a:pt x="2014" y="14387"/>
                  </a:lnTo>
                  <a:cubicBezTo>
                    <a:pt x="2016" y="14400"/>
                    <a:pt x="2016" y="14413"/>
                    <a:pt x="2017" y="14427"/>
                  </a:cubicBezTo>
                  <a:lnTo>
                    <a:pt x="2017" y="14427"/>
                  </a:lnTo>
                  <a:cubicBezTo>
                    <a:pt x="2019" y="14418"/>
                    <a:pt x="2020" y="14409"/>
                    <a:pt x="2021" y="14400"/>
                  </a:cubicBezTo>
                  <a:lnTo>
                    <a:pt x="2021" y="14400"/>
                  </a:lnTo>
                  <a:cubicBezTo>
                    <a:pt x="2027" y="14412"/>
                    <a:pt x="2033" y="14425"/>
                    <a:pt x="2037" y="14439"/>
                  </a:cubicBezTo>
                  <a:lnTo>
                    <a:pt x="2037" y="14439"/>
                  </a:lnTo>
                  <a:cubicBezTo>
                    <a:pt x="2031" y="14456"/>
                    <a:pt x="2023" y="14473"/>
                    <a:pt x="2014" y="14490"/>
                  </a:cubicBezTo>
                  <a:lnTo>
                    <a:pt x="2014" y="14490"/>
                  </a:lnTo>
                  <a:cubicBezTo>
                    <a:pt x="2014" y="14489"/>
                    <a:pt x="2014" y="14488"/>
                    <a:pt x="2014" y="14487"/>
                  </a:cubicBezTo>
                  <a:lnTo>
                    <a:pt x="2014" y="14487"/>
                  </a:lnTo>
                  <a:cubicBezTo>
                    <a:pt x="2016" y="14467"/>
                    <a:pt x="2017" y="14447"/>
                    <a:pt x="2017" y="14427"/>
                  </a:cubicBezTo>
                  <a:lnTo>
                    <a:pt x="2017" y="14427"/>
                  </a:lnTo>
                  <a:cubicBezTo>
                    <a:pt x="2014" y="14438"/>
                    <a:pt x="2012" y="14448"/>
                    <a:pt x="2008" y="14459"/>
                  </a:cubicBezTo>
                  <a:lnTo>
                    <a:pt x="2008" y="14459"/>
                  </a:lnTo>
                  <a:cubicBezTo>
                    <a:pt x="2004" y="14439"/>
                    <a:pt x="1998" y="14421"/>
                    <a:pt x="1992" y="14404"/>
                  </a:cubicBezTo>
                  <a:lnTo>
                    <a:pt x="1992" y="14404"/>
                  </a:lnTo>
                  <a:cubicBezTo>
                    <a:pt x="1991" y="14405"/>
                    <a:pt x="1990" y="14407"/>
                    <a:pt x="1989" y="14409"/>
                  </a:cubicBezTo>
                  <a:lnTo>
                    <a:pt x="1989" y="14409"/>
                  </a:lnTo>
                  <a:cubicBezTo>
                    <a:pt x="1989" y="14407"/>
                    <a:pt x="1989" y="14406"/>
                    <a:pt x="1988" y="14405"/>
                  </a:cubicBezTo>
                  <a:lnTo>
                    <a:pt x="1988" y="14405"/>
                  </a:lnTo>
                  <a:cubicBezTo>
                    <a:pt x="1971" y="14435"/>
                    <a:pt x="1946" y="14467"/>
                    <a:pt x="1912" y="14497"/>
                  </a:cubicBezTo>
                  <a:lnTo>
                    <a:pt x="1912" y="14497"/>
                  </a:lnTo>
                  <a:cubicBezTo>
                    <a:pt x="1939" y="14449"/>
                    <a:pt x="1954" y="14396"/>
                    <a:pt x="1957" y="14342"/>
                  </a:cubicBezTo>
                  <a:lnTo>
                    <a:pt x="1957" y="14342"/>
                  </a:lnTo>
                  <a:cubicBezTo>
                    <a:pt x="1956" y="14340"/>
                    <a:pt x="1954" y="14339"/>
                    <a:pt x="1953" y="14337"/>
                  </a:cubicBezTo>
                  <a:lnTo>
                    <a:pt x="1953" y="14337"/>
                  </a:lnTo>
                  <a:cubicBezTo>
                    <a:pt x="1954" y="14339"/>
                    <a:pt x="1956" y="14340"/>
                    <a:pt x="1957" y="14342"/>
                  </a:cubicBezTo>
                  <a:lnTo>
                    <a:pt x="1957" y="14342"/>
                  </a:lnTo>
                  <a:cubicBezTo>
                    <a:pt x="1958" y="14317"/>
                    <a:pt x="1957" y="14292"/>
                    <a:pt x="1953" y="14268"/>
                  </a:cubicBezTo>
                  <a:close/>
                  <a:moveTo>
                    <a:pt x="2014" y="14490"/>
                  </a:moveTo>
                  <a:cubicBezTo>
                    <a:pt x="2016" y="14504"/>
                    <a:pt x="2018" y="14518"/>
                    <a:pt x="2019" y="14532"/>
                  </a:cubicBezTo>
                  <a:lnTo>
                    <a:pt x="2019" y="14532"/>
                  </a:lnTo>
                  <a:cubicBezTo>
                    <a:pt x="2016" y="14525"/>
                    <a:pt x="2013" y="14518"/>
                    <a:pt x="2010" y="14511"/>
                  </a:cubicBezTo>
                  <a:lnTo>
                    <a:pt x="2010" y="14511"/>
                  </a:lnTo>
                  <a:cubicBezTo>
                    <a:pt x="2010" y="14512"/>
                    <a:pt x="2009" y="14514"/>
                    <a:pt x="2009" y="14515"/>
                  </a:cubicBezTo>
                  <a:lnTo>
                    <a:pt x="2009" y="14515"/>
                  </a:lnTo>
                  <a:cubicBezTo>
                    <a:pt x="2008" y="14512"/>
                    <a:pt x="2007" y="14509"/>
                    <a:pt x="2005" y="14506"/>
                  </a:cubicBezTo>
                  <a:lnTo>
                    <a:pt x="2005" y="14506"/>
                  </a:lnTo>
                  <a:cubicBezTo>
                    <a:pt x="2006" y="14506"/>
                    <a:pt x="2006" y="14505"/>
                    <a:pt x="2007" y="14504"/>
                  </a:cubicBezTo>
                  <a:lnTo>
                    <a:pt x="2007" y="14504"/>
                  </a:lnTo>
                  <a:cubicBezTo>
                    <a:pt x="2008" y="14506"/>
                    <a:pt x="2009" y="14509"/>
                    <a:pt x="2010" y="14511"/>
                  </a:cubicBezTo>
                  <a:lnTo>
                    <a:pt x="2010" y="14511"/>
                  </a:lnTo>
                  <a:cubicBezTo>
                    <a:pt x="2011" y="14505"/>
                    <a:pt x="2012" y="14499"/>
                    <a:pt x="2013" y="14493"/>
                  </a:cubicBezTo>
                  <a:lnTo>
                    <a:pt x="2013" y="14493"/>
                  </a:lnTo>
                  <a:cubicBezTo>
                    <a:pt x="2013" y="14492"/>
                    <a:pt x="2014" y="14491"/>
                    <a:pt x="2014" y="14490"/>
                  </a:cubicBezTo>
                  <a:close/>
                  <a:moveTo>
                    <a:pt x="2040" y="14577"/>
                  </a:moveTo>
                  <a:cubicBezTo>
                    <a:pt x="2038" y="14581"/>
                    <a:pt x="2036" y="14585"/>
                    <a:pt x="2034" y="14589"/>
                  </a:cubicBezTo>
                  <a:lnTo>
                    <a:pt x="2034" y="14589"/>
                  </a:lnTo>
                  <a:cubicBezTo>
                    <a:pt x="2034" y="14588"/>
                    <a:pt x="2034" y="14586"/>
                    <a:pt x="2034" y="14585"/>
                  </a:cubicBezTo>
                  <a:lnTo>
                    <a:pt x="2034" y="14585"/>
                  </a:lnTo>
                  <a:cubicBezTo>
                    <a:pt x="2036" y="14583"/>
                    <a:pt x="2038" y="14580"/>
                    <a:pt x="2040" y="14577"/>
                  </a:cubicBezTo>
                  <a:close/>
                  <a:moveTo>
                    <a:pt x="1944" y="14590"/>
                  </a:moveTo>
                  <a:cubicBezTo>
                    <a:pt x="1952" y="14604"/>
                    <a:pt x="1961" y="14618"/>
                    <a:pt x="1968" y="14633"/>
                  </a:cubicBezTo>
                  <a:lnTo>
                    <a:pt x="1968" y="14633"/>
                  </a:lnTo>
                  <a:cubicBezTo>
                    <a:pt x="1969" y="14633"/>
                    <a:pt x="1969" y="14633"/>
                    <a:pt x="1969" y="14633"/>
                  </a:cubicBezTo>
                  <a:lnTo>
                    <a:pt x="1969" y="14633"/>
                  </a:lnTo>
                  <a:cubicBezTo>
                    <a:pt x="1969" y="14633"/>
                    <a:pt x="1969" y="14633"/>
                    <a:pt x="1969" y="14634"/>
                  </a:cubicBezTo>
                  <a:lnTo>
                    <a:pt x="1969" y="14634"/>
                  </a:lnTo>
                  <a:cubicBezTo>
                    <a:pt x="1976" y="14622"/>
                    <a:pt x="1981" y="14609"/>
                    <a:pt x="1986" y="14596"/>
                  </a:cubicBezTo>
                  <a:lnTo>
                    <a:pt x="1986" y="14596"/>
                  </a:lnTo>
                  <a:cubicBezTo>
                    <a:pt x="1990" y="14604"/>
                    <a:pt x="1994" y="14613"/>
                    <a:pt x="1998" y="14622"/>
                  </a:cubicBezTo>
                  <a:lnTo>
                    <a:pt x="1998" y="14622"/>
                  </a:lnTo>
                  <a:cubicBezTo>
                    <a:pt x="1990" y="14629"/>
                    <a:pt x="1982" y="14636"/>
                    <a:pt x="1973" y="14642"/>
                  </a:cubicBezTo>
                  <a:lnTo>
                    <a:pt x="1973" y="14642"/>
                  </a:lnTo>
                  <a:cubicBezTo>
                    <a:pt x="1972" y="14640"/>
                    <a:pt x="1971" y="14637"/>
                    <a:pt x="1969" y="14634"/>
                  </a:cubicBezTo>
                  <a:lnTo>
                    <a:pt x="1969" y="14634"/>
                  </a:lnTo>
                  <a:cubicBezTo>
                    <a:pt x="1969" y="14634"/>
                    <a:pt x="1969" y="14634"/>
                    <a:pt x="1969" y="14635"/>
                  </a:cubicBezTo>
                  <a:lnTo>
                    <a:pt x="1969" y="14635"/>
                  </a:lnTo>
                  <a:cubicBezTo>
                    <a:pt x="1970" y="14637"/>
                    <a:pt x="1972" y="14640"/>
                    <a:pt x="1973" y="14643"/>
                  </a:cubicBezTo>
                  <a:lnTo>
                    <a:pt x="1973" y="14643"/>
                  </a:lnTo>
                  <a:cubicBezTo>
                    <a:pt x="1973" y="14643"/>
                    <a:pt x="1973" y="14643"/>
                    <a:pt x="1973" y="14642"/>
                  </a:cubicBezTo>
                  <a:lnTo>
                    <a:pt x="1973" y="14642"/>
                  </a:lnTo>
                  <a:cubicBezTo>
                    <a:pt x="1976" y="14648"/>
                    <a:pt x="1978" y="14653"/>
                    <a:pt x="1980" y="14658"/>
                  </a:cubicBezTo>
                  <a:lnTo>
                    <a:pt x="1980" y="14658"/>
                  </a:lnTo>
                  <a:cubicBezTo>
                    <a:pt x="1978" y="14653"/>
                    <a:pt x="1975" y="14648"/>
                    <a:pt x="1973" y="14643"/>
                  </a:cubicBezTo>
                  <a:lnTo>
                    <a:pt x="1973" y="14643"/>
                  </a:lnTo>
                  <a:cubicBezTo>
                    <a:pt x="1969" y="14646"/>
                    <a:pt x="1964" y="14649"/>
                    <a:pt x="1960" y="14652"/>
                  </a:cubicBezTo>
                  <a:lnTo>
                    <a:pt x="1960" y="14652"/>
                  </a:lnTo>
                  <a:cubicBezTo>
                    <a:pt x="1963" y="14646"/>
                    <a:pt x="1966" y="14641"/>
                    <a:pt x="1969" y="14635"/>
                  </a:cubicBezTo>
                  <a:lnTo>
                    <a:pt x="1969" y="14635"/>
                  </a:lnTo>
                  <a:cubicBezTo>
                    <a:pt x="1969" y="14634"/>
                    <a:pt x="1969" y="14634"/>
                    <a:pt x="1968" y="14633"/>
                  </a:cubicBezTo>
                  <a:lnTo>
                    <a:pt x="1968" y="14633"/>
                  </a:lnTo>
                  <a:cubicBezTo>
                    <a:pt x="1965" y="14640"/>
                    <a:pt x="1962" y="14646"/>
                    <a:pt x="1959" y="14653"/>
                  </a:cubicBezTo>
                  <a:lnTo>
                    <a:pt x="1959" y="14653"/>
                  </a:lnTo>
                  <a:cubicBezTo>
                    <a:pt x="1954" y="14656"/>
                    <a:pt x="1950" y="14658"/>
                    <a:pt x="1945" y="14661"/>
                  </a:cubicBezTo>
                  <a:lnTo>
                    <a:pt x="1945" y="14661"/>
                  </a:lnTo>
                  <a:cubicBezTo>
                    <a:pt x="1936" y="14647"/>
                    <a:pt x="1925" y="14633"/>
                    <a:pt x="1915" y="14620"/>
                  </a:cubicBezTo>
                  <a:lnTo>
                    <a:pt x="1915" y="14620"/>
                  </a:lnTo>
                  <a:cubicBezTo>
                    <a:pt x="1925" y="14610"/>
                    <a:pt x="1935" y="14601"/>
                    <a:pt x="1944" y="14590"/>
                  </a:cubicBezTo>
                  <a:close/>
                  <a:moveTo>
                    <a:pt x="2019" y="14616"/>
                  </a:moveTo>
                  <a:cubicBezTo>
                    <a:pt x="2018" y="14632"/>
                    <a:pt x="2016" y="14648"/>
                    <a:pt x="2014" y="14664"/>
                  </a:cubicBezTo>
                  <a:lnTo>
                    <a:pt x="2014" y="14664"/>
                  </a:lnTo>
                  <a:cubicBezTo>
                    <a:pt x="2011" y="14655"/>
                    <a:pt x="2008" y="14646"/>
                    <a:pt x="2004" y="14637"/>
                  </a:cubicBezTo>
                  <a:lnTo>
                    <a:pt x="2004" y="14637"/>
                  </a:lnTo>
                  <a:cubicBezTo>
                    <a:pt x="2004" y="14637"/>
                    <a:pt x="2004" y="14637"/>
                    <a:pt x="2004" y="14637"/>
                  </a:cubicBezTo>
                  <a:lnTo>
                    <a:pt x="2004" y="14637"/>
                  </a:lnTo>
                  <a:cubicBezTo>
                    <a:pt x="2004" y="14637"/>
                    <a:pt x="2004" y="14637"/>
                    <a:pt x="2004" y="14637"/>
                  </a:cubicBezTo>
                  <a:lnTo>
                    <a:pt x="2004" y="14637"/>
                  </a:lnTo>
                  <a:cubicBezTo>
                    <a:pt x="2004" y="14637"/>
                    <a:pt x="2004" y="14637"/>
                    <a:pt x="2004" y="14637"/>
                  </a:cubicBezTo>
                  <a:lnTo>
                    <a:pt x="2004" y="14637"/>
                  </a:lnTo>
                  <a:cubicBezTo>
                    <a:pt x="2010" y="14631"/>
                    <a:pt x="2015" y="14624"/>
                    <a:pt x="2019" y="14616"/>
                  </a:cubicBezTo>
                  <a:close/>
                  <a:moveTo>
                    <a:pt x="1951" y="14666"/>
                  </a:moveTo>
                  <a:lnTo>
                    <a:pt x="1951" y="14666"/>
                  </a:lnTo>
                  <a:cubicBezTo>
                    <a:pt x="1951" y="14667"/>
                    <a:pt x="1950" y="14668"/>
                    <a:pt x="1950" y="14668"/>
                  </a:cubicBezTo>
                  <a:lnTo>
                    <a:pt x="1950" y="14668"/>
                  </a:lnTo>
                  <a:cubicBezTo>
                    <a:pt x="1950" y="14668"/>
                    <a:pt x="1950" y="14668"/>
                    <a:pt x="1950" y="14668"/>
                  </a:cubicBezTo>
                  <a:lnTo>
                    <a:pt x="1950" y="14668"/>
                  </a:lnTo>
                  <a:cubicBezTo>
                    <a:pt x="1950" y="14668"/>
                    <a:pt x="1951" y="14667"/>
                    <a:pt x="1951" y="14666"/>
                  </a:cubicBezTo>
                  <a:close/>
                  <a:moveTo>
                    <a:pt x="2004" y="14637"/>
                  </a:moveTo>
                  <a:cubicBezTo>
                    <a:pt x="2008" y="14647"/>
                    <a:pt x="2011" y="14658"/>
                    <a:pt x="2013" y="14669"/>
                  </a:cubicBezTo>
                  <a:lnTo>
                    <a:pt x="2013" y="14669"/>
                  </a:lnTo>
                  <a:cubicBezTo>
                    <a:pt x="2011" y="14685"/>
                    <a:pt x="2007" y="14701"/>
                    <a:pt x="2003" y="14716"/>
                  </a:cubicBezTo>
                  <a:lnTo>
                    <a:pt x="2003" y="14716"/>
                  </a:lnTo>
                  <a:cubicBezTo>
                    <a:pt x="1997" y="14697"/>
                    <a:pt x="1989" y="14679"/>
                    <a:pt x="1982" y="14661"/>
                  </a:cubicBezTo>
                  <a:lnTo>
                    <a:pt x="1982" y="14661"/>
                  </a:lnTo>
                  <a:cubicBezTo>
                    <a:pt x="1990" y="14654"/>
                    <a:pt x="1997" y="14646"/>
                    <a:pt x="2004" y="14637"/>
                  </a:cubicBezTo>
                  <a:close/>
                  <a:moveTo>
                    <a:pt x="2023" y="14611"/>
                  </a:moveTo>
                  <a:cubicBezTo>
                    <a:pt x="2029" y="14629"/>
                    <a:pt x="2035" y="14647"/>
                    <a:pt x="2040" y="14666"/>
                  </a:cubicBezTo>
                  <a:lnTo>
                    <a:pt x="2040" y="14666"/>
                  </a:lnTo>
                  <a:cubicBezTo>
                    <a:pt x="2040" y="14661"/>
                    <a:pt x="2040" y="14655"/>
                    <a:pt x="2040" y="14650"/>
                  </a:cubicBezTo>
                  <a:lnTo>
                    <a:pt x="2040" y="14650"/>
                  </a:lnTo>
                  <a:cubicBezTo>
                    <a:pt x="2040" y="14656"/>
                    <a:pt x="2041" y="14663"/>
                    <a:pt x="2041" y="14669"/>
                  </a:cubicBezTo>
                  <a:lnTo>
                    <a:pt x="2041" y="14669"/>
                  </a:lnTo>
                  <a:cubicBezTo>
                    <a:pt x="2040" y="14668"/>
                    <a:pt x="2040" y="14667"/>
                    <a:pt x="2040" y="14666"/>
                  </a:cubicBezTo>
                  <a:lnTo>
                    <a:pt x="2040" y="14666"/>
                  </a:lnTo>
                  <a:cubicBezTo>
                    <a:pt x="2039" y="14686"/>
                    <a:pt x="2037" y="14705"/>
                    <a:pt x="2033" y="14724"/>
                  </a:cubicBezTo>
                  <a:lnTo>
                    <a:pt x="2033" y="14724"/>
                  </a:lnTo>
                  <a:cubicBezTo>
                    <a:pt x="2032" y="14722"/>
                    <a:pt x="2031" y="14719"/>
                    <a:pt x="2031" y="14717"/>
                  </a:cubicBezTo>
                  <a:lnTo>
                    <a:pt x="2031" y="14717"/>
                  </a:lnTo>
                  <a:cubicBezTo>
                    <a:pt x="2031" y="14683"/>
                    <a:pt x="2027" y="14648"/>
                    <a:pt x="2020" y="14615"/>
                  </a:cubicBezTo>
                  <a:lnTo>
                    <a:pt x="2020" y="14615"/>
                  </a:lnTo>
                  <a:cubicBezTo>
                    <a:pt x="2020" y="14616"/>
                    <a:pt x="2019" y="14616"/>
                    <a:pt x="2019" y="14616"/>
                  </a:cubicBezTo>
                  <a:lnTo>
                    <a:pt x="2019" y="14616"/>
                  </a:lnTo>
                  <a:cubicBezTo>
                    <a:pt x="2019" y="14615"/>
                    <a:pt x="2019" y="14614"/>
                    <a:pt x="2019" y="14613"/>
                  </a:cubicBezTo>
                  <a:lnTo>
                    <a:pt x="2019" y="14613"/>
                  </a:lnTo>
                  <a:cubicBezTo>
                    <a:pt x="2020" y="14613"/>
                    <a:pt x="2020" y="14614"/>
                    <a:pt x="2020" y="14615"/>
                  </a:cubicBezTo>
                  <a:lnTo>
                    <a:pt x="2020" y="14615"/>
                  </a:lnTo>
                  <a:cubicBezTo>
                    <a:pt x="2021" y="14614"/>
                    <a:pt x="2022" y="14612"/>
                    <a:pt x="2023" y="14611"/>
                  </a:cubicBezTo>
                  <a:close/>
                  <a:moveTo>
                    <a:pt x="1784" y="14708"/>
                  </a:moveTo>
                  <a:cubicBezTo>
                    <a:pt x="1750" y="14723"/>
                    <a:pt x="1714" y="14735"/>
                    <a:pt x="1674" y="14742"/>
                  </a:cubicBezTo>
                  <a:cubicBezTo>
                    <a:pt x="1714" y="14735"/>
                    <a:pt x="1751" y="14723"/>
                    <a:pt x="1784" y="14708"/>
                  </a:cubicBezTo>
                  <a:close/>
                  <a:moveTo>
                    <a:pt x="2029" y="14783"/>
                  </a:moveTo>
                  <a:lnTo>
                    <a:pt x="2029" y="14783"/>
                  </a:lnTo>
                  <a:cubicBezTo>
                    <a:pt x="2029" y="14789"/>
                    <a:pt x="2029" y="14795"/>
                    <a:pt x="2029" y="14801"/>
                  </a:cubicBezTo>
                  <a:lnTo>
                    <a:pt x="2029" y="14801"/>
                  </a:lnTo>
                  <a:cubicBezTo>
                    <a:pt x="2028" y="14797"/>
                    <a:pt x="2027" y="14794"/>
                    <a:pt x="2026" y="14790"/>
                  </a:cubicBezTo>
                  <a:lnTo>
                    <a:pt x="2026" y="14790"/>
                  </a:lnTo>
                  <a:cubicBezTo>
                    <a:pt x="2027" y="14788"/>
                    <a:pt x="2028" y="14785"/>
                    <a:pt x="2029" y="14783"/>
                  </a:cubicBezTo>
                  <a:close/>
                  <a:moveTo>
                    <a:pt x="1889" y="14739"/>
                  </a:moveTo>
                  <a:lnTo>
                    <a:pt x="1889" y="14739"/>
                  </a:lnTo>
                  <a:cubicBezTo>
                    <a:pt x="1840" y="14780"/>
                    <a:pt x="1774" y="14808"/>
                    <a:pt x="1688" y="14812"/>
                  </a:cubicBezTo>
                  <a:cubicBezTo>
                    <a:pt x="1772" y="14812"/>
                    <a:pt x="1838" y="14783"/>
                    <a:pt x="1889" y="14739"/>
                  </a:cubicBezTo>
                  <a:close/>
                  <a:moveTo>
                    <a:pt x="2019" y="14807"/>
                  </a:moveTo>
                  <a:cubicBezTo>
                    <a:pt x="2018" y="14811"/>
                    <a:pt x="2017" y="14815"/>
                    <a:pt x="2016" y="14818"/>
                  </a:cubicBezTo>
                  <a:lnTo>
                    <a:pt x="2016" y="14818"/>
                  </a:lnTo>
                  <a:cubicBezTo>
                    <a:pt x="2016" y="14817"/>
                    <a:pt x="2016" y="14816"/>
                    <a:pt x="2016" y="14815"/>
                  </a:cubicBezTo>
                  <a:lnTo>
                    <a:pt x="2016" y="14815"/>
                  </a:lnTo>
                  <a:cubicBezTo>
                    <a:pt x="2016" y="14816"/>
                    <a:pt x="2015" y="14817"/>
                    <a:pt x="2015" y="14817"/>
                  </a:cubicBezTo>
                  <a:lnTo>
                    <a:pt x="2015" y="14817"/>
                  </a:lnTo>
                  <a:cubicBezTo>
                    <a:pt x="2014" y="14816"/>
                    <a:pt x="2014" y="14815"/>
                    <a:pt x="2014" y="14814"/>
                  </a:cubicBezTo>
                  <a:lnTo>
                    <a:pt x="2014" y="14814"/>
                  </a:lnTo>
                  <a:cubicBezTo>
                    <a:pt x="2014" y="14813"/>
                    <a:pt x="2015" y="14811"/>
                    <a:pt x="2016" y="14810"/>
                  </a:cubicBezTo>
                  <a:lnTo>
                    <a:pt x="2016" y="14810"/>
                  </a:lnTo>
                  <a:cubicBezTo>
                    <a:pt x="2016" y="14812"/>
                    <a:pt x="2016" y="14813"/>
                    <a:pt x="2016" y="14815"/>
                  </a:cubicBezTo>
                  <a:lnTo>
                    <a:pt x="2016" y="14815"/>
                  </a:lnTo>
                  <a:cubicBezTo>
                    <a:pt x="2017" y="14812"/>
                    <a:pt x="2018" y="14810"/>
                    <a:pt x="2019" y="14807"/>
                  </a:cubicBezTo>
                  <a:close/>
                  <a:moveTo>
                    <a:pt x="2007" y="14799"/>
                  </a:moveTo>
                  <a:cubicBezTo>
                    <a:pt x="2008" y="14803"/>
                    <a:pt x="2009" y="14806"/>
                    <a:pt x="2011" y="14810"/>
                  </a:cubicBezTo>
                  <a:lnTo>
                    <a:pt x="2011" y="14810"/>
                  </a:lnTo>
                  <a:cubicBezTo>
                    <a:pt x="2008" y="14816"/>
                    <a:pt x="2005" y="14821"/>
                    <a:pt x="2002" y="14827"/>
                  </a:cubicBezTo>
                  <a:lnTo>
                    <a:pt x="2002" y="14827"/>
                  </a:lnTo>
                  <a:cubicBezTo>
                    <a:pt x="2002" y="14829"/>
                    <a:pt x="2003" y="14832"/>
                    <a:pt x="2004" y="14834"/>
                  </a:cubicBezTo>
                  <a:lnTo>
                    <a:pt x="2004" y="14834"/>
                  </a:lnTo>
                  <a:cubicBezTo>
                    <a:pt x="2007" y="14829"/>
                    <a:pt x="2010" y="14823"/>
                    <a:pt x="2013" y="14817"/>
                  </a:cubicBezTo>
                  <a:lnTo>
                    <a:pt x="2013" y="14817"/>
                  </a:lnTo>
                  <a:cubicBezTo>
                    <a:pt x="2013" y="14817"/>
                    <a:pt x="2013" y="14818"/>
                    <a:pt x="2014" y="14819"/>
                  </a:cubicBezTo>
                  <a:lnTo>
                    <a:pt x="2014" y="14819"/>
                  </a:lnTo>
                  <a:cubicBezTo>
                    <a:pt x="2014" y="14819"/>
                    <a:pt x="2014" y="14818"/>
                    <a:pt x="2015" y="14817"/>
                  </a:cubicBezTo>
                  <a:lnTo>
                    <a:pt x="2015" y="14817"/>
                  </a:lnTo>
                  <a:cubicBezTo>
                    <a:pt x="2015" y="14818"/>
                    <a:pt x="2015" y="14819"/>
                    <a:pt x="2016" y="14820"/>
                  </a:cubicBezTo>
                  <a:lnTo>
                    <a:pt x="2016" y="14820"/>
                  </a:lnTo>
                  <a:cubicBezTo>
                    <a:pt x="2016" y="14820"/>
                    <a:pt x="2016" y="14819"/>
                    <a:pt x="2016" y="14818"/>
                  </a:cubicBezTo>
                  <a:lnTo>
                    <a:pt x="2016" y="14818"/>
                  </a:lnTo>
                  <a:cubicBezTo>
                    <a:pt x="2016" y="14820"/>
                    <a:pt x="2016" y="14822"/>
                    <a:pt x="2016" y="14823"/>
                  </a:cubicBezTo>
                  <a:lnTo>
                    <a:pt x="2016" y="14823"/>
                  </a:lnTo>
                  <a:cubicBezTo>
                    <a:pt x="2016" y="14822"/>
                    <a:pt x="2016" y="14821"/>
                    <a:pt x="2016" y="14820"/>
                  </a:cubicBezTo>
                  <a:lnTo>
                    <a:pt x="2016" y="14820"/>
                  </a:lnTo>
                  <a:cubicBezTo>
                    <a:pt x="2015" y="14821"/>
                    <a:pt x="2015" y="14822"/>
                    <a:pt x="2015" y="14823"/>
                  </a:cubicBezTo>
                  <a:lnTo>
                    <a:pt x="2015" y="14823"/>
                  </a:lnTo>
                  <a:cubicBezTo>
                    <a:pt x="2015" y="14824"/>
                    <a:pt x="2016" y="14826"/>
                    <a:pt x="2017" y="14828"/>
                  </a:cubicBezTo>
                  <a:lnTo>
                    <a:pt x="2017" y="14828"/>
                  </a:lnTo>
                  <a:cubicBezTo>
                    <a:pt x="2017" y="14842"/>
                    <a:pt x="2017" y="14856"/>
                    <a:pt x="2016" y="14869"/>
                  </a:cubicBezTo>
                  <a:lnTo>
                    <a:pt x="2016" y="14869"/>
                  </a:lnTo>
                  <a:cubicBezTo>
                    <a:pt x="2013" y="14861"/>
                    <a:pt x="2011" y="14852"/>
                    <a:pt x="2008" y="14843"/>
                  </a:cubicBezTo>
                  <a:lnTo>
                    <a:pt x="2008" y="14843"/>
                  </a:lnTo>
                  <a:cubicBezTo>
                    <a:pt x="2010" y="14837"/>
                    <a:pt x="2013" y="14830"/>
                    <a:pt x="2015" y="14823"/>
                  </a:cubicBezTo>
                  <a:lnTo>
                    <a:pt x="2015" y="14823"/>
                  </a:lnTo>
                  <a:cubicBezTo>
                    <a:pt x="2015" y="14822"/>
                    <a:pt x="2014" y="14820"/>
                    <a:pt x="2014" y="14819"/>
                  </a:cubicBezTo>
                  <a:lnTo>
                    <a:pt x="2014" y="14819"/>
                  </a:lnTo>
                  <a:cubicBezTo>
                    <a:pt x="2011" y="14825"/>
                    <a:pt x="2008" y="14831"/>
                    <a:pt x="2005" y="14837"/>
                  </a:cubicBezTo>
                  <a:lnTo>
                    <a:pt x="2005" y="14837"/>
                  </a:lnTo>
                  <a:cubicBezTo>
                    <a:pt x="2005" y="14836"/>
                    <a:pt x="2005" y="14835"/>
                    <a:pt x="2004" y="14834"/>
                  </a:cubicBezTo>
                  <a:lnTo>
                    <a:pt x="2004" y="14834"/>
                  </a:lnTo>
                  <a:cubicBezTo>
                    <a:pt x="2004" y="14836"/>
                    <a:pt x="2003" y="14837"/>
                    <a:pt x="2002" y="14838"/>
                  </a:cubicBezTo>
                  <a:lnTo>
                    <a:pt x="2002" y="14838"/>
                  </a:lnTo>
                  <a:cubicBezTo>
                    <a:pt x="2001" y="14836"/>
                    <a:pt x="2000" y="14833"/>
                    <a:pt x="1999" y="14831"/>
                  </a:cubicBezTo>
                  <a:lnTo>
                    <a:pt x="1999" y="14831"/>
                  </a:lnTo>
                  <a:cubicBezTo>
                    <a:pt x="1994" y="14840"/>
                    <a:pt x="1988" y="14848"/>
                    <a:pt x="1982" y="14856"/>
                  </a:cubicBezTo>
                  <a:lnTo>
                    <a:pt x="1982" y="14856"/>
                  </a:lnTo>
                  <a:cubicBezTo>
                    <a:pt x="1980" y="14852"/>
                    <a:pt x="1978" y="14849"/>
                    <a:pt x="1976" y="14845"/>
                  </a:cubicBezTo>
                  <a:lnTo>
                    <a:pt x="1976" y="14845"/>
                  </a:lnTo>
                  <a:cubicBezTo>
                    <a:pt x="1983" y="14837"/>
                    <a:pt x="1989" y="14829"/>
                    <a:pt x="1995" y="14820"/>
                  </a:cubicBezTo>
                  <a:lnTo>
                    <a:pt x="1995" y="14820"/>
                  </a:lnTo>
                  <a:cubicBezTo>
                    <a:pt x="1996" y="14824"/>
                    <a:pt x="1998" y="14827"/>
                    <a:pt x="1999" y="14831"/>
                  </a:cubicBezTo>
                  <a:lnTo>
                    <a:pt x="1999" y="14831"/>
                  </a:lnTo>
                  <a:cubicBezTo>
                    <a:pt x="2000" y="14829"/>
                    <a:pt x="2001" y="14828"/>
                    <a:pt x="2002" y="14827"/>
                  </a:cubicBezTo>
                  <a:lnTo>
                    <a:pt x="2002" y="14827"/>
                  </a:lnTo>
                  <a:cubicBezTo>
                    <a:pt x="2000" y="14823"/>
                    <a:pt x="1999" y="14820"/>
                    <a:pt x="1997" y="14816"/>
                  </a:cubicBezTo>
                  <a:lnTo>
                    <a:pt x="1997" y="14816"/>
                  </a:lnTo>
                  <a:cubicBezTo>
                    <a:pt x="2001" y="14811"/>
                    <a:pt x="2004" y="14805"/>
                    <a:pt x="2007" y="14799"/>
                  </a:cubicBezTo>
                  <a:close/>
                  <a:moveTo>
                    <a:pt x="1758" y="14895"/>
                  </a:moveTo>
                  <a:cubicBezTo>
                    <a:pt x="1765" y="14898"/>
                    <a:pt x="1773" y="14899"/>
                    <a:pt x="1780" y="14901"/>
                  </a:cubicBezTo>
                  <a:lnTo>
                    <a:pt x="1780" y="14901"/>
                  </a:lnTo>
                  <a:cubicBezTo>
                    <a:pt x="1773" y="14899"/>
                    <a:pt x="1765" y="14898"/>
                    <a:pt x="1758" y="14895"/>
                  </a:cubicBezTo>
                  <a:close/>
                  <a:moveTo>
                    <a:pt x="2016" y="14876"/>
                  </a:moveTo>
                  <a:cubicBezTo>
                    <a:pt x="2015" y="14888"/>
                    <a:pt x="2013" y="14899"/>
                    <a:pt x="2011" y="14909"/>
                  </a:cubicBezTo>
                  <a:lnTo>
                    <a:pt x="2011" y="14909"/>
                  </a:lnTo>
                  <a:cubicBezTo>
                    <a:pt x="2012" y="14911"/>
                    <a:pt x="2013" y="14913"/>
                    <a:pt x="2014" y="14914"/>
                  </a:cubicBezTo>
                  <a:lnTo>
                    <a:pt x="2014" y="14914"/>
                  </a:lnTo>
                  <a:cubicBezTo>
                    <a:pt x="2016" y="14906"/>
                    <a:pt x="2018" y="14898"/>
                    <a:pt x="2020" y="14890"/>
                  </a:cubicBezTo>
                  <a:lnTo>
                    <a:pt x="2020" y="14890"/>
                  </a:lnTo>
                  <a:cubicBezTo>
                    <a:pt x="2018" y="14885"/>
                    <a:pt x="2017" y="14881"/>
                    <a:pt x="2016" y="14876"/>
                  </a:cubicBezTo>
                  <a:close/>
                  <a:moveTo>
                    <a:pt x="2060" y="14588"/>
                  </a:moveTo>
                  <a:cubicBezTo>
                    <a:pt x="2060" y="14627"/>
                    <a:pt x="2057" y="14666"/>
                    <a:pt x="2050" y="14705"/>
                  </a:cubicBezTo>
                  <a:lnTo>
                    <a:pt x="2050" y="14705"/>
                  </a:lnTo>
                  <a:cubicBezTo>
                    <a:pt x="2049" y="14703"/>
                    <a:pt x="2049" y="14701"/>
                    <a:pt x="2048" y="14699"/>
                  </a:cubicBezTo>
                  <a:lnTo>
                    <a:pt x="2048" y="14699"/>
                  </a:lnTo>
                  <a:cubicBezTo>
                    <a:pt x="2045" y="14713"/>
                    <a:pt x="2042" y="14728"/>
                    <a:pt x="2037" y="14742"/>
                  </a:cubicBezTo>
                  <a:lnTo>
                    <a:pt x="2037" y="14742"/>
                  </a:lnTo>
                  <a:cubicBezTo>
                    <a:pt x="2037" y="14740"/>
                    <a:pt x="2036" y="14738"/>
                    <a:pt x="2036" y="14735"/>
                  </a:cubicBezTo>
                  <a:lnTo>
                    <a:pt x="2036" y="14735"/>
                  </a:lnTo>
                  <a:cubicBezTo>
                    <a:pt x="2034" y="14745"/>
                    <a:pt x="2032" y="14755"/>
                    <a:pt x="2030" y="14764"/>
                  </a:cubicBezTo>
                  <a:lnTo>
                    <a:pt x="2030" y="14764"/>
                  </a:lnTo>
                  <a:cubicBezTo>
                    <a:pt x="2033" y="14757"/>
                    <a:pt x="2035" y="14749"/>
                    <a:pt x="2037" y="14742"/>
                  </a:cubicBezTo>
                  <a:lnTo>
                    <a:pt x="2037" y="14742"/>
                  </a:lnTo>
                  <a:cubicBezTo>
                    <a:pt x="2038" y="14744"/>
                    <a:pt x="2039" y="14747"/>
                    <a:pt x="2039" y="14749"/>
                  </a:cubicBezTo>
                  <a:lnTo>
                    <a:pt x="2039" y="14749"/>
                  </a:lnTo>
                  <a:cubicBezTo>
                    <a:pt x="2043" y="14735"/>
                    <a:pt x="2047" y="14720"/>
                    <a:pt x="2050" y="14705"/>
                  </a:cubicBezTo>
                  <a:lnTo>
                    <a:pt x="2050" y="14705"/>
                  </a:lnTo>
                  <a:cubicBezTo>
                    <a:pt x="2066" y="14775"/>
                    <a:pt x="2075" y="14849"/>
                    <a:pt x="2077" y="14916"/>
                  </a:cubicBezTo>
                  <a:lnTo>
                    <a:pt x="2077" y="14916"/>
                  </a:lnTo>
                  <a:cubicBezTo>
                    <a:pt x="2074" y="14920"/>
                    <a:pt x="2071" y="14924"/>
                    <a:pt x="2068" y="14928"/>
                  </a:cubicBezTo>
                  <a:lnTo>
                    <a:pt x="2068" y="14928"/>
                  </a:lnTo>
                  <a:cubicBezTo>
                    <a:pt x="2063" y="14871"/>
                    <a:pt x="2054" y="14809"/>
                    <a:pt x="2039" y="14749"/>
                  </a:cubicBezTo>
                  <a:lnTo>
                    <a:pt x="2039" y="14749"/>
                  </a:lnTo>
                  <a:cubicBezTo>
                    <a:pt x="2036" y="14761"/>
                    <a:pt x="2033" y="14772"/>
                    <a:pt x="2029" y="14783"/>
                  </a:cubicBezTo>
                  <a:lnTo>
                    <a:pt x="2029" y="14783"/>
                  </a:lnTo>
                  <a:cubicBezTo>
                    <a:pt x="2029" y="14779"/>
                    <a:pt x="2028" y="14776"/>
                    <a:pt x="2028" y="14772"/>
                  </a:cubicBezTo>
                  <a:lnTo>
                    <a:pt x="2028" y="14772"/>
                  </a:lnTo>
                  <a:cubicBezTo>
                    <a:pt x="2029" y="14769"/>
                    <a:pt x="2030" y="14767"/>
                    <a:pt x="2030" y="14764"/>
                  </a:cubicBezTo>
                  <a:lnTo>
                    <a:pt x="2030" y="14764"/>
                  </a:lnTo>
                  <a:cubicBezTo>
                    <a:pt x="2030" y="14766"/>
                    <a:pt x="2029" y="14768"/>
                    <a:pt x="2028" y="14770"/>
                  </a:cubicBezTo>
                  <a:lnTo>
                    <a:pt x="2028" y="14770"/>
                  </a:lnTo>
                  <a:cubicBezTo>
                    <a:pt x="2028" y="14767"/>
                    <a:pt x="2028" y="14765"/>
                    <a:pt x="2028" y="14762"/>
                  </a:cubicBezTo>
                  <a:lnTo>
                    <a:pt x="2028" y="14762"/>
                  </a:lnTo>
                  <a:cubicBezTo>
                    <a:pt x="2027" y="14767"/>
                    <a:pt x="2026" y="14772"/>
                    <a:pt x="2026" y="14776"/>
                  </a:cubicBezTo>
                  <a:lnTo>
                    <a:pt x="2026" y="14776"/>
                  </a:lnTo>
                  <a:cubicBezTo>
                    <a:pt x="2025" y="14778"/>
                    <a:pt x="2024" y="14780"/>
                    <a:pt x="2024" y="14781"/>
                  </a:cubicBezTo>
                  <a:lnTo>
                    <a:pt x="2024" y="14781"/>
                  </a:lnTo>
                  <a:cubicBezTo>
                    <a:pt x="2023" y="14777"/>
                    <a:pt x="2021" y="14773"/>
                    <a:pt x="2020" y="14769"/>
                  </a:cubicBezTo>
                  <a:lnTo>
                    <a:pt x="2020" y="14769"/>
                  </a:lnTo>
                  <a:cubicBezTo>
                    <a:pt x="2018" y="14775"/>
                    <a:pt x="2016" y="14780"/>
                    <a:pt x="2013" y="14786"/>
                  </a:cubicBezTo>
                  <a:lnTo>
                    <a:pt x="2013" y="14786"/>
                  </a:lnTo>
                  <a:cubicBezTo>
                    <a:pt x="2011" y="14765"/>
                    <a:pt x="2007" y="14744"/>
                    <a:pt x="2002" y="14723"/>
                  </a:cubicBezTo>
                  <a:lnTo>
                    <a:pt x="2002" y="14723"/>
                  </a:lnTo>
                  <a:cubicBezTo>
                    <a:pt x="1999" y="14733"/>
                    <a:pt x="1996" y="14743"/>
                    <a:pt x="1992" y="14753"/>
                  </a:cubicBezTo>
                  <a:lnTo>
                    <a:pt x="1992" y="14753"/>
                  </a:lnTo>
                  <a:cubicBezTo>
                    <a:pt x="1982" y="14727"/>
                    <a:pt x="1970" y="14703"/>
                    <a:pt x="1957" y="14681"/>
                  </a:cubicBezTo>
                  <a:lnTo>
                    <a:pt x="1957" y="14681"/>
                  </a:lnTo>
                  <a:cubicBezTo>
                    <a:pt x="1966" y="14675"/>
                    <a:pt x="1974" y="14668"/>
                    <a:pt x="1982" y="14661"/>
                  </a:cubicBezTo>
                  <a:lnTo>
                    <a:pt x="1982" y="14661"/>
                  </a:lnTo>
                  <a:cubicBezTo>
                    <a:pt x="1990" y="14681"/>
                    <a:pt x="1996" y="14702"/>
                    <a:pt x="2002" y="14723"/>
                  </a:cubicBezTo>
                  <a:lnTo>
                    <a:pt x="2002" y="14723"/>
                  </a:lnTo>
                  <a:cubicBezTo>
                    <a:pt x="2002" y="14721"/>
                    <a:pt x="2003" y="14718"/>
                    <a:pt x="2003" y="14716"/>
                  </a:cubicBezTo>
                  <a:lnTo>
                    <a:pt x="2003" y="14716"/>
                  </a:lnTo>
                  <a:cubicBezTo>
                    <a:pt x="2010" y="14733"/>
                    <a:pt x="2015" y="14751"/>
                    <a:pt x="2020" y="14769"/>
                  </a:cubicBezTo>
                  <a:lnTo>
                    <a:pt x="2020" y="14769"/>
                  </a:lnTo>
                  <a:cubicBezTo>
                    <a:pt x="2023" y="14762"/>
                    <a:pt x="2025" y="14756"/>
                    <a:pt x="2027" y="14749"/>
                  </a:cubicBezTo>
                  <a:lnTo>
                    <a:pt x="2027" y="14749"/>
                  </a:lnTo>
                  <a:cubicBezTo>
                    <a:pt x="2027" y="14754"/>
                    <a:pt x="2027" y="14758"/>
                    <a:pt x="2028" y="14762"/>
                  </a:cubicBezTo>
                  <a:lnTo>
                    <a:pt x="2028" y="14762"/>
                  </a:lnTo>
                  <a:cubicBezTo>
                    <a:pt x="2029" y="14754"/>
                    <a:pt x="2029" y="14746"/>
                    <a:pt x="2030" y="14737"/>
                  </a:cubicBezTo>
                  <a:lnTo>
                    <a:pt x="2030" y="14737"/>
                  </a:lnTo>
                  <a:cubicBezTo>
                    <a:pt x="2031" y="14733"/>
                    <a:pt x="2032" y="14729"/>
                    <a:pt x="2033" y="14724"/>
                  </a:cubicBezTo>
                  <a:lnTo>
                    <a:pt x="2033" y="14724"/>
                  </a:lnTo>
                  <a:cubicBezTo>
                    <a:pt x="2034" y="14728"/>
                    <a:pt x="2035" y="14732"/>
                    <a:pt x="2036" y="14735"/>
                  </a:cubicBezTo>
                  <a:lnTo>
                    <a:pt x="2036" y="14735"/>
                  </a:lnTo>
                  <a:cubicBezTo>
                    <a:pt x="2039" y="14714"/>
                    <a:pt x="2041" y="14691"/>
                    <a:pt x="2041" y="14669"/>
                  </a:cubicBezTo>
                  <a:lnTo>
                    <a:pt x="2041" y="14669"/>
                  </a:lnTo>
                  <a:cubicBezTo>
                    <a:pt x="2043" y="14679"/>
                    <a:pt x="2046" y="14689"/>
                    <a:pt x="2048" y="14699"/>
                  </a:cubicBezTo>
                  <a:lnTo>
                    <a:pt x="2048" y="14699"/>
                  </a:lnTo>
                  <a:cubicBezTo>
                    <a:pt x="2056" y="14662"/>
                    <a:pt x="2059" y="14625"/>
                    <a:pt x="2060" y="14588"/>
                  </a:cubicBezTo>
                  <a:close/>
                  <a:moveTo>
                    <a:pt x="2021" y="14886"/>
                  </a:moveTo>
                  <a:cubicBezTo>
                    <a:pt x="2020" y="14887"/>
                    <a:pt x="2020" y="14888"/>
                    <a:pt x="2020" y="14890"/>
                  </a:cubicBezTo>
                  <a:lnTo>
                    <a:pt x="2020" y="14890"/>
                  </a:lnTo>
                  <a:cubicBezTo>
                    <a:pt x="2024" y="14904"/>
                    <a:pt x="2028" y="14917"/>
                    <a:pt x="2032" y="14931"/>
                  </a:cubicBezTo>
                  <a:lnTo>
                    <a:pt x="2032" y="14931"/>
                  </a:lnTo>
                  <a:cubicBezTo>
                    <a:pt x="2029" y="14916"/>
                    <a:pt x="2025" y="14901"/>
                    <a:pt x="2021" y="14886"/>
                  </a:cubicBezTo>
                  <a:close/>
                  <a:moveTo>
                    <a:pt x="2029" y="14801"/>
                  </a:moveTo>
                  <a:cubicBezTo>
                    <a:pt x="2041" y="14848"/>
                    <a:pt x="2049" y="14896"/>
                    <a:pt x="2055" y="14941"/>
                  </a:cubicBezTo>
                  <a:lnTo>
                    <a:pt x="2055" y="14941"/>
                  </a:lnTo>
                  <a:cubicBezTo>
                    <a:pt x="2052" y="14944"/>
                    <a:pt x="2049" y="14946"/>
                    <a:pt x="2047" y="14948"/>
                  </a:cubicBezTo>
                  <a:lnTo>
                    <a:pt x="2047" y="14948"/>
                  </a:lnTo>
                  <a:cubicBezTo>
                    <a:pt x="2041" y="14918"/>
                    <a:pt x="2034" y="14887"/>
                    <a:pt x="2025" y="14857"/>
                  </a:cubicBezTo>
                  <a:lnTo>
                    <a:pt x="2025" y="14857"/>
                  </a:lnTo>
                  <a:cubicBezTo>
                    <a:pt x="2025" y="14857"/>
                    <a:pt x="2025" y="14857"/>
                    <a:pt x="2025" y="14858"/>
                  </a:cubicBezTo>
                  <a:lnTo>
                    <a:pt x="2025" y="14858"/>
                  </a:lnTo>
                  <a:cubicBezTo>
                    <a:pt x="2025" y="14856"/>
                    <a:pt x="2024" y="14854"/>
                    <a:pt x="2024" y="14852"/>
                  </a:cubicBezTo>
                  <a:lnTo>
                    <a:pt x="2024" y="14852"/>
                  </a:lnTo>
                  <a:cubicBezTo>
                    <a:pt x="2024" y="14853"/>
                    <a:pt x="2025" y="14855"/>
                    <a:pt x="2025" y="14857"/>
                  </a:cubicBezTo>
                  <a:lnTo>
                    <a:pt x="2025" y="14857"/>
                  </a:lnTo>
                  <a:cubicBezTo>
                    <a:pt x="2028" y="14839"/>
                    <a:pt x="2029" y="14820"/>
                    <a:pt x="2029" y="14801"/>
                  </a:cubicBezTo>
                  <a:close/>
                  <a:moveTo>
                    <a:pt x="2010" y="14914"/>
                  </a:moveTo>
                  <a:cubicBezTo>
                    <a:pt x="2008" y="14929"/>
                    <a:pt x="2004" y="14943"/>
                    <a:pt x="1999" y="14955"/>
                  </a:cubicBezTo>
                  <a:lnTo>
                    <a:pt x="1999" y="14955"/>
                  </a:lnTo>
                  <a:cubicBezTo>
                    <a:pt x="2004" y="14944"/>
                    <a:pt x="2009" y="14932"/>
                    <a:pt x="2013" y="14919"/>
                  </a:cubicBezTo>
                  <a:lnTo>
                    <a:pt x="2013" y="14919"/>
                  </a:lnTo>
                  <a:cubicBezTo>
                    <a:pt x="2012" y="14917"/>
                    <a:pt x="2011" y="14916"/>
                    <a:pt x="2010" y="14914"/>
                  </a:cubicBezTo>
                  <a:close/>
                  <a:moveTo>
                    <a:pt x="2006" y="14848"/>
                  </a:moveTo>
                  <a:cubicBezTo>
                    <a:pt x="2009" y="14857"/>
                    <a:pt x="2012" y="14867"/>
                    <a:pt x="2016" y="14876"/>
                  </a:cubicBezTo>
                  <a:lnTo>
                    <a:pt x="2016" y="14876"/>
                  </a:lnTo>
                  <a:cubicBezTo>
                    <a:pt x="2016" y="14874"/>
                    <a:pt x="2016" y="14872"/>
                    <a:pt x="2016" y="14869"/>
                  </a:cubicBezTo>
                  <a:lnTo>
                    <a:pt x="2016" y="14869"/>
                  </a:lnTo>
                  <a:cubicBezTo>
                    <a:pt x="2018" y="14875"/>
                    <a:pt x="2019" y="14880"/>
                    <a:pt x="2021" y="14886"/>
                  </a:cubicBezTo>
                  <a:lnTo>
                    <a:pt x="2021" y="14886"/>
                  </a:lnTo>
                  <a:cubicBezTo>
                    <a:pt x="2023" y="14876"/>
                    <a:pt x="2024" y="14867"/>
                    <a:pt x="2025" y="14858"/>
                  </a:cubicBezTo>
                  <a:lnTo>
                    <a:pt x="2025" y="14858"/>
                  </a:lnTo>
                  <a:cubicBezTo>
                    <a:pt x="2032" y="14889"/>
                    <a:pt x="2038" y="14921"/>
                    <a:pt x="2040" y="14951"/>
                  </a:cubicBezTo>
                  <a:lnTo>
                    <a:pt x="2040" y="14951"/>
                  </a:lnTo>
                  <a:cubicBezTo>
                    <a:pt x="2039" y="14952"/>
                    <a:pt x="2038" y="14953"/>
                    <a:pt x="2037" y="14953"/>
                  </a:cubicBezTo>
                  <a:lnTo>
                    <a:pt x="2037" y="14953"/>
                  </a:lnTo>
                  <a:cubicBezTo>
                    <a:pt x="2035" y="14946"/>
                    <a:pt x="2034" y="14938"/>
                    <a:pt x="2032" y="14931"/>
                  </a:cubicBezTo>
                  <a:lnTo>
                    <a:pt x="2032" y="14931"/>
                  </a:lnTo>
                  <a:cubicBezTo>
                    <a:pt x="2033" y="14939"/>
                    <a:pt x="2035" y="14946"/>
                    <a:pt x="2036" y="14954"/>
                  </a:cubicBezTo>
                  <a:lnTo>
                    <a:pt x="2036" y="14954"/>
                  </a:lnTo>
                  <a:cubicBezTo>
                    <a:pt x="2036" y="14954"/>
                    <a:pt x="2037" y="14954"/>
                    <a:pt x="2037" y="14953"/>
                  </a:cubicBezTo>
                  <a:lnTo>
                    <a:pt x="2037" y="14953"/>
                  </a:lnTo>
                  <a:cubicBezTo>
                    <a:pt x="2037" y="14953"/>
                    <a:pt x="2037" y="14954"/>
                    <a:pt x="2037" y="14954"/>
                  </a:cubicBezTo>
                  <a:lnTo>
                    <a:pt x="2037" y="14954"/>
                  </a:lnTo>
                  <a:cubicBezTo>
                    <a:pt x="2038" y="14953"/>
                    <a:pt x="2039" y="14953"/>
                    <a:pt x="2040" y="14952"/>
                  </a:cubicBezTo>
                  <a:lnTo>
                    <a:pt x="2040" y="14952"/>
                  </a:lnTo>
                  <a:cubicBezTo>
                    <a:pt x="2041" y="14960"/>
                    <a:pt x="2042" y="14968"/>
                    <a:pt x="2042" y="14976"/>
                  </a:cubicBezTo>
                  <a:lnTo>
                    <a:pt x="2042" y="14976"/>
                  </a:lnTo>
                  <a:cubicBezTo>
                    <a:pt x="2041" y="14969"/>
                    <a:pt x="2039" y="14961"/>
                    <a:pt x="2037" y="14954"/>
                  </a:cubicBezTo>
                  <a:lnTo>
                    <a:pt x="2037" y="14954"/>
                  </a:lnTo>
                  <a:cubicBezTo>
                    <a:pt x="2037" y="14954"/>
                    <a:pt x="2036" y="14954"/>
                    <a:pt x="2036" y="14955"/>
                  </a:cubicBezTo>
                  <a:lnTo>
                    <a:pt x="2036" y="14955"/>
                  </a:lnTo>
                  <a:cubicBezTo>
                    <a:pt x="2036" y="14954"/>
                    <a:pt x="2036" y="14954"/>
                    <a:pt x="2036" y="14954"/>
                  </a:cubicBezTo>
                  <a:lnTo>
                    <a:pt x="2036" y="14954"/>
                  </a:lnTo>
                  <a:cubicBezTo>
                    <a:pt x="2035" y="14955"/>
                    <a:pt x="2034" y="14955"/>
                    <a:pt x="2032" y="14956"/>
                  </a:cubicBezTo>
                  <a:lnTo>
                    <a:pt x="2032" y="14956"/>
                  </a:lnTo>
                  <a:cubicBezTo>
                    <a:pt x="2027" y="14942"/>
                    <a:pt x="2021" y="14928"/>
                    <a:pt x="2014" y="14914"/>
                  </a:cubicBezTo>
                  <a:lnTo>
                    <a:pt x="2014" y="14914"/>
                  </a:lnTo>
                  <a:cubicBezTo>
                    <a:pt x="2013" y="14916"/>
                    <a:pt x="2013" y="14917"/>
                    <a:pt x="2013" y="14919"/>
                  </a:cubicBezTo>
                  <a:lnTo>
                    <a:pt x="2013" y="14919"/>
                  </a:lnTo>
                  <a:cubicBezTo>
                    <a:pt x="2018" y="14932"/>
                    <a:pt x="2024" y="14944"/>
                    <a:pt x="2029" y="14957"/>
                  </a:cubicBezTo>
                  <a:lnTo>
                    <a:pt x="2029" y="14957"/>
                  </a:lnTo>
                  <a:cubicBezTo>
                    <a:pt x="2027" y="14958"/>
                    <a:pt x="2024" y="14959"/>
                    <a:pt x="2022" y="14960"/>
                  </a:cubicBezTo>
                  <a:lnTo>
                    <a:pt x="2022" y="14960"/>
                  </a:lnTo>
                  <a:cubicBezTo>
                    <a:pt x="2018" y="14952"/>
                    <a:pt x="2013" y="14945"/>
                    <a:pt x="2009" y="14938"/>
                  </a:cubicBezTo>
                  <a:lnTo>
                    <a:pt x="2009" y="14938"/>
                  </a:lnTo>
                  <a:cubicBezTo>
                    <a:pt x="2013" y="14945"/>
                    <a:pt x="2018" y="14952"/>
                    <a:pt x="2022" y="14960"/>
                  </a:cubicBezTo>
                  <a:lnTo>
                    <a:pt x="2022" y="14960"/>
                  </a:lnTo>
                  <a:cubicBezTo>
                    <a:pt x="2013" y="14962"/>
                    <a:pt x="2005" y="14964"/>
                    <a:pt x="1996" y="14964"/>
                  </a:cubicBezTo>
                  <a:lnTo>
                    <a:pt x="1996" y="14964"/>
                  </a:lnTo>
                  <a:cubicBezTo>
                    <a:pt x="1997" y="14961"/>
                    <a:pt x="1998" y="14958"/>
                    <a:pt x="1999" y="14955"/>
                  </a:cubicBezTo>
                  <a:lnTo>
                    <a:pt x="1999" y="14955"/>
                  </a:lnTo>
                  <a:cubicBezTo>
                    <a:pt x="1998" y="14958"/>
                    <a:pt x="1996" y="14961"/>
                    <a:pt x="1995" y="14964"/>
                  </a:cubicBezTo>
                  <a:lnTo>
                    <a:pt x="1995" y="14964"/>
                  </a:lnTo>
                  <a:cubicBezTo>
                    <a:pt x="1995" y="14964"/>
                    <a:pt x="1995" y="14964"/>
                    <a:pt x="1995" y="14964"/>
                  </a:cubicBezTo>
                  <a:lnTo>
                    <a:pt x="1995" y="14964"/>
                  </a:lnTo>
                  <a:cubicBezTo>
                    <a:pt x="1973" y="14964"/>
                    <a:pt x="1949" y="14957"/>
                    <a:pt x="1921" y="14943"/>
                  </a:cubicBezTo>
                  <a:lnTo>
                    <a:pt x="1921" y="14943"/>
                  </a:lnTo>
                  <a:cubicBezTo>
                    <a:pt x="1921" y="14943"/>
                    <a:pt x="1921" y="14943"/>
                    <a:pt x="1921" y="14943"/>
                  </a:cubicBezTo>
                  <a:lnTo>
                    <a:pt x="1921" y="14943"/>
                  </a:lnTo>
                  <a:cubicBezTo>
                    <a:pt x="1918" y="14941"/>
                    <a:pt x="1915" y="14939"/>
                    <a:pt x="1912" y="14937"/>
                  </a:cubicBezTo>
                  <a:lnTo>
                    <a:pt x="1912" y="14937"/>
                  </a:lnTo>
                  <a:cubicBezTo>
                    <a:pt x="1915" y="14939"/>
                    <a:pt x="1918" y="14941"/>
                    <a:pt x="1921" y="14943"/>
                  </a:cubicBezTo>
                  <a:lnTo>
                    <a:pt x="1921" y="14943"/>
                  </a:lnTo>
                  <a:cubicBezTo>
                    <a:pt x="1951" y="14929"/>
                    <a:pt x="1974" y="14906"/>
                    <a:pt x="1992" y="14876"/>
                  </a:cubicBezTo>
                  <a:lnTo>
                    <a:pt x="1992" y="14876"/>
                  </a:lnTo>
                  <a:cubicBezTo>
                    <a:pt x="1998" y="14889"/>
                    <a:pt x="2004" y="14901"/>
                    <a:pt x="2010" y="14914"/>
                  </a:cubicBezTo>
                  <a:lnTo>
                    <a:pt x="2010" y="14914"/>
                  </a:lnTo>
                  <a:cubicBezTo>
                    <a:pt x="2011" y="14913"/>
                    <a:pt x="2011" y="14911"/>
                    <a:pt x="2011" y="14909"/>
                  </a:cubicBezTo>
                  <a:lnTo>
                    <a:pt x="2011" y="14909"/>
                  </a:lnTo>
                  <a:cubicBezTo>
                    <a:pt x="2006" y="14897"/>
                    <a:pt x="1999" y="14886"/>
                    <a:pt x="1993" y="14874"/>
                  </a:cubicBezTo>
                  <a:lnTo>
                    <a:pt x="1993" y="14874"/>
                  </a:lnTo>
                  <a:cubicBezTo>
                    <a:pt x="1998" y="14866"/>
                    <a:pt x="2002" y="14857"/>
                    <a:pt x="2006" y="14848"/>
                  </a:cubicBezTo>
                  <a:close/>
                  <a:moveTo>
                    <a:pt x="2052" y="15024"/>
                  </a:moveTo>
                  <a:cubicBezTo>
                    <a:pt x="2053" y="15025"/>
                    <a:pt x="2053" y="15026"/>
                    <a:pt x="2054" y="15027"/>
                  </a:cubicBezTo>
                  <a:lnTo>
                    <a:pt x="2054" y="15027"/>
                  </a:lnTo>
                  <a:cubicBezTo>
                    <a:pt x="2054" y="15027"/>
                    <a:pt x="2054" y="15027"/>
                    <a:pt x="2054" y="15027"/>
                  </a:cubicBezTo>
                  <a:lnTo>
                    <a:pt x="2054" y="15027"/>
                  </a:lnTo>
                  <a:cubicBezTo>
                    <a:pt x="2053" y="15026"/>
                    <a:pt x="2053" y="15025"/>
                    <a:pt x="2052" y="15024"/>
                  </a:cubicBezTo>
                  <a:close/>
                  <a:moveTo>
                    <a:pt x="2055" y="14943"/>
                  </a:moveTo>
                  <a:lnTo>
                    <a:pt x="2055" y="14943"/>
                  </a:lnTo>
                  <a:cubicBezTo>
                    <a:pt x="2059" y="14977"/>
                    <a:pt x="2061" y="15010"/>
                    <a:pt x="2061" y="15040"/>
                  </a:cubicBezTo>
                  <a:lnTo>
                    <a:pt x="2061" y="15040"/>
                  </a:lnTo>
                  <a:cubicBezTo>
                    <a:pt x="2060" y="15037"/>
                    <a:pt x="2059" y="15033"/>
                    <a:pt x="2058" y="15029"/>
                  </a:cubicBezTo>
                  <a:lnTo>
                    <a:pt x="2058" y="15029"/>
                  </a:lnTo>
                  <a:cubicBezTo>
                    <a:pt x="2056" y="15003"/>
                    <a:pt x="2052" y="14976"/>
                    <a:pt x="2047" y="14949"/>
                  </a:cubicBezTo>
                  <a:lnTo>
                    <a:pt x="2047" y="14949"/>
                  </a:lnTo>
                  <a:cubicBezTo>
                    <a:pt x="2049" y="14947"/>
                    <a:pt x="2052" y="14945"/>
                    <a:pt x="2055" y="14943"/>
                  </a:cubicBezTo>
                  <a:close/>
                  <a:moveTo>
                    <a:pt x="2059" y="15037"/>
                  </a:moveTo>
                  <a:cubicBezTo>
                    <a:pt x="2060" y="15039"/>
                    <a:pt x="2061" y="15041"/>
                    <a:pt x="2061" y="15043"/>
                  </a:cubicBezTo>
                  <a:lnTo>
                    <a:pt x="2061" y="15043"/>
                  </a:lnTo>
                  <a:cubicBezTo>
                    <a:pt x="2061" y="15043"/>
                    <a:pt x="2061" y="15043"/>
                    <a:pt x="2061" y="15043"/>
                  </a:cubicBezTo>
                  <a:lnTo>
                    <a:pt x="2061" y="15043"/>
                  </a:lnTo>
                  <a:cubicBezTo>
                    <a:pt x="2061" y="15041"/>
                    <a:pt x="2060" y="15039"/>
                    <a:pt x="2059" y="15037"/>
                  </a:cubicBezTo>
                  <a:lnTo>
                    <a:pt x="2059" y="15037"/>
                  </a:lnTo>
                  <a:cubicBezTo>
                    <a:pt x="2059" y="15037"/>
                    <a:pt x="2059" y="15037"/>
                    <a:pt x="2059" y="15037"/>
                  </a:cubicBezTo>
                  <a:close/>
                  <a:moveTo>
                    <a:pt x="2077" y="14919"/>
                  </a:moveTo>
                  <a:lnTo>
                    <a:pt x="2077" y="14919"/>
                  </a:lnTo>
                  <a:cubicBezTo>
                    <a:pt x="2078" y="14971"/>
                    <a:pt x="2075" y="15018"/>
                    <a:pt x="2067" y="15056"/>
                  </a:cubicBezTo>
                  <a:lnTo>
                    <a:pt x="2067" y="15056"/>
                  </a:lnTo>
                  <a:cubicBezTo>
                    <a:pt x="2067" y="15055"/>
                    <a:pt x="2067" y="15055"/>
                    <a:pt x="2067" y="15055"/>
                  </a:cubicBezTo>
                  <a:lnTo>
                    <a:pt x="2067" y="15055"/>
                  </a:lnTo>
                  <a:cubicBezTo>
                    <a:pt x="2067" y="15055"/>
                    <a:pt x="2067" y="15055"/>
                    <a:pt x="2067" y="15055"/>
                  </a:cubicBezTo>
                  <a:lnTo>
                    <a:pt x="2067" y="15055"/>
                  </a:lnTo>
                  <a:cubicBezTo>
                    <a:pt x="2066" y="15052"/>
                    <a:pt x="2064" y="15049"/>
                    <a:pt x="2063" y="15046"/>
                  </a:cubicBezTo>
                  <a:lnTo>
                    <a:pt x="2063" y="15046"/>
                  </a:lnTo>
                  <a:cubicBezTo>
                    <a:pt x="2063" y="15046"/>
                    <a:pt x="2063" y="15046"/>
                    <a:pt x="2063" y="15046"/>
                  </a:cubicBezTo>
                  <a:lnTo>
                    <a:pt x="2063" y="15046"/>
                  </a:lnTo>
                  <a:cubicBezTo>
                    <a:pt x="2064" y="15049"/>
                    <a:pt x="2066" y="15052"/>
                    <a:pt x="2067" y="15055"/>
                  </a:cubicBezTo>
                  <a:lnTo>
                    <a:pt x="2067" y="15055"/>
                  </a:lnTo>
                  <a:cubicBezTo>
                    <a:pt x="2071" y="15019"/>
                    <a:pt x="2071" y="14976"/>
                    <a:pt x="2068" y="14930"/>
                  </a:cubicBezTo>
                  <a:lnTo>
                    <a:pt x="2068" y="14930"/>
                  </a:lnTo>
                  <a:cubicBezTo>
                    <a:pt x="2071" y="14927"/>
                    <a:pt x="2074" y="14923"/>
                    <a:pt x="2077" y="14919"/>
                  </a:cubicBezTo>
                  <a:close/>
                  <a:moveTo>
                    <a:pt x="2060" y="15046"/>
                  </a:moveTo>
                  <a:lnTo>
                    <a:pt x="2060" y="15046"/>
                  </a:lnTo>
                  <a:cubicBezTo>
                    <a:pt x="2060" y="15048"/>
                    <a:pt x="2061" y="15051"/>
                    <a:pt x="2062" y="15053"/>
                  </a:cubicBezTo>
                  <a:lnTo>
                    <a:pt x="2062" y="15053"/>
                  </a:lnTo>
                  <a:cubicBezTo>
                    <a:pt x="2062" y="15061"/>
                    <a:pt x="2061" y="15068"/>
                    <a:pt x="2061" y="15075"/>
                  </a:cubicBezTo>
                  <a:lnTo>
                    <a:pt x="2061" y="15075"/>
                  </a:lnTo>
                  <a:cubicBezTo>
                    <a:pt x="2061" y="15066"/>
                    <a:pt x="2060" y="15056"/>
                    <a:pt x="2060" y="15046"/>
                  </a:cubicBezTo>
                  <a:close/>
                  <a:moveTo>
                    <a:pt x="2060" y="15095"/>
                  </a:moveTo>
                  <a:lnTo>
                    <a:pt x="2060" y="15095"/>
                  </a:lnTo>
                  <a:cubicBezTo>
                    <a:pt x="2056" y="15166"/>
                    <a:pt x="2039" y="15214"/>
                    <a:pt x="2010" y="15214"/>
                  </a:cubicBezTo>
                  <a:cubicBezTo>
                    <a:pt x="1997" y="15214"/>
                    <a:pt x="1981" y="15204"/>
                    <a:pt x="1963" y="15181"/>
                  </a:cubicBezTo>
                  <a:lnTo>
                    <a:pt x="1963" y="15181"/>
                  </a:lnTo>
                  <a:cubicBezTo>
                    <a:pt x="1968" y="15182"/>
                    <a:pt x="1972" y="15183"/>
                    <a:pt x="1976" y="15183"/>
                  </a:cubicBezTo>
                  <a:cubicBezTo>
                    <a:pt x="1995" y="15183"/>
                    <a:pt x="2009" y="15173"/>
                    <a:pt x="2020" y="15154"/>
                  </a:cubicBezTo>
                  <a:lnTo>
                    <a:pt x="2020" y="15154"/>
                  </a:lnTo>
                  <a:cubicBezTo>
                    <a:pt x="2039" y="15151"/>
                    <a:pt x="2052" y="15129"/>
                    <a:pt x="2060" y="15095"/>
                  </a:cubicBezTo>
                  <a:close/>
                  <a:moveTo>
                    <a:pt x="2067" y="15055"/>
                  </a:moveTo>
                  <a:cubicBezTo>
                    <a:pt x="2067" y="15055"/>
                    <a:pt x="2067" y="15055"/>
                    <a:pt x="2067" y="15056"/>
                  </a:cubicBezTo>
                  <a:lnTo>
                    <a:pt x="2067" y="15056"/>
                  </a:lnTo>
                  <a:cubicBezTo>
                    <a:pt x="2067" y="15056"/>
                    <a:pt x="2067" y="15056"/>
                    <a:pt x="2067" y="15056"/>
                  </a:cubicBezTo>
                  <a:lnTo>
                    <a:pt x="2067" y="15056"/>
                  </a:lnTo>
                  <a:cubicBezTo>
                    <a:pt x="2116" y="15162"/>
                    <a:pt x="2140" y="15262"/>
                    <a:pt x="2149" y="15340"/>
                  </a:cubicBezTo>
                  <a:lnTo>
                    <a:pt x="2149" y="15340"/>
                  </a:lnTo>
                  <a:cubicBezTo>
                    <a:pt x="2145" y="15320"/>
                    <a:pt x="2141" y="15299"/>
                    <a:pt x="2136" y="15277"/>
                  </a:cubicBezTo>
                  <a:lnTo>
                    <a:pt x="2136" y="15277"/>
                  </a:lnTo>
                  <a:cubicBezTo>
                    <a:pt x="2126" y="15214"/>
                    <a:pt x="2105" y="15139"/>
                    <a:pt x="2067" y="15056"/>
                  </a:cubicBezTo>
                  <a:lnTo>
                    <a:pt x="2067" y="15056"/>
                  </a:lnTo>
                  <a:cubicBezTo>
                    <a:pt x="2067" y="15057"/>
                    <a:pt x="2067" y="15059"/>
                    <a:pt x="2067" y="15060"/>
                  </a:cubicBezTo>
                  <a:lnTo>
                    <a:pt x="2067" y="15060"/>
                  </a:lnTo>
                  <a:cubicBezTo>
                    <a:pt x="2067" y="15060"/>
                    <a:pt x="2066" y="15060"/>
                    <a:pt x="2066" y="15059"/>
                  </a:cubicBezTo>
                  <a:lnTo>
                    <a:pt x="2066" y="15059"/>
                  </a:lnTo>
                  <a:cubicBezTo>
                    <a:pt x="2067" y="15058"/>
                    <a:pt x="2067" y="15056"/>
                    <a:pt x="2067" y="15055"/>
                  </a:cubicBezTo>
                  <a:close/>
                  <a:moveTo>
                    <a:pt x="2040" y="15306"/>
                  </a:moveTo>
                  <a:lnTo>
                    <a:pt x="2040" y="15306"/>
                  </a:lnTo>
                  <a:cubicBezTo>
                    <a:pt x="2053" y="15381"/>
                    <a:pt x="2067" y="15412"/>
                    <a:pt x="2078" y="15412"/>
                  </a:cubicBezTo>
                  <a:cubicBezTo>
                    <a:pt x="2080" y="15412"/>
                    <a:pt x="2081" y="15411"/>
                    <a:pt x="2083" y="15410"/>
                  </a:cubicBezTo>
                  <a:lnTo>
                    <a:pt x="2083" y="15410"/>
                  </a:lnTo>
                  <a:cubicBezTo>
                    <a:pt x="2087" y="15416"/>
                    <a:pt x="2091" y="15420"/>
                    <a:pt x="2094" y="15422"/>
                  </a:cubicBezTo>
                  <a:lnTo>
                    <a:pt x="2094" y="15422"/>
                  </a:lnTo>
                  <a:cubicBezTo>
                    <a:pt x="2093" y="15416"/>
                    <a:pt x="2091" y="15408"/>
                    <a:pt x="2090" y="15399"/>
                  </a:cubicBezTo>
                  <a:lnTo>
                    <a:pt x="2090" y="15399"/>
                  </a:lnTo>
                  <a:cubicBezTo>
                    <a:pt x="2088" y="15404"/>
                    <a:pt x="2085" y="15408"/>
                    <a:pt x="2083" y="15410"/>
                  </a:cubicBezTo>
                  <a:lnTo>
                    <a:pt x="2083" y="15410"/>
                  </a:lnTo>
                  <a:cubicBezTo>
                    <a:pt x="2071" y="15392"/>
                    <a:pt x="2057" y="15359"/>
                    <a:pt x="2042" y="15306"/>
                  </a:cubicBezTo>
                  <a:lnTo>
                    <a:pt x="2042" y="15306"/>
                  </a:lnTo>
                  <a:cubicBezTo>
                    <a:pt x="2041" y="15306"/>
                    <a:pt x="2041" y="15306"/>
                    <a:pt x="2040" y="15306"/>
                  </a:cubicBezTo>
                  <a:close/>
                  <a:moveTo>
                    <a:pt x="2118" y="15425"/>
                  </a:moveTo>
                  <a:cubicBezTo>
                    <a:pt x="2115" y="15439"/>
                    <a:pt x="2112" y="15447"/>
                    <a:pt x="2108" y="15447"/>
                  </a:cubicBezTo>
                  <a:cubicBezTo>
                    <a:pt x="2106" y="15447"/>
                    <a:pt x="2104" y="15446"/>
                    <a:pt x="2101" y="15442"/>
                  </a:cubicBezTo>
                  <a:lnTo>
                    <a:pt x="2101" y="15442"/>
                  </a:lnTo>
                  <a:cubicBezTo>
                    <a:pt x="2107" y="15459"/>
                    <a:pt x="2113" y="15468"/>
                    <a:pt x="2120" y="15471"/>
                  </a:cubicBezTo>
                  <a:lnTo>
                    <a:pt x="2120" y="15471"/>
                  </a:lnTo>
                  <a:cubicBezTo>
                    <a:pt x="2118" y="15458"/>
                    <a:pt x="2118" y="15443"/>
                    <a:pt x="2118" y="15425"/>
                  </a:cubicBezTo>
                  <a:close/>
                  <a:moveTo>
                    <a:pt x="2127" y="15471"/>
                  </a:moveTo>
                  <a:cubicBezTo>
                    <a:pt x="2126" y="15471"/>
                    <a:pt x="2124" y="15472"/>
                    <a:pt x="2123" y="15472"/>
                  </a:cubicBezTo>
                  <a:cubicBezTo>
                    <a:pt x="2122" y="15472"/>
                    <a:pt x="2121" y="15471"/>
                    <a:pt x="2120" y="15471"/>
                  </a:cubicBezTo>
                  <a:lnTo>
                    <a:pt x="2120" y="15471"/>
                  </a:lnTo>
                  <a:cubicBezTo>
                    <a:pt x="2123" y="15505"/>
                    <a:pt x="2129" y="15521"/>
                    <a:pt x="2135" y="15523"/>
                  </a:cubicBezTo>
                  <a:lnTo>
                    <a:pt x="2135" y="15523"/>
                  </a:lnTo>
                  <a:cubicBezTo>
                    <a:pt x="2132" y="15509"/>
                    <a:pt x="2129" y="15491"/>
                    <a:pt x="2127" y="15471"/>
                  </a:cubicBezTo>
                  <a:close/>
                  <a:moveTo>
                    <a:pt x="2672" y="15968"/>
                  </a:moveTo>
                  <a:cubicBezTo>
                    <a:pt x="2714" y="16029"/>
                    <a:pt x="2718" y="16061"/>
                    <a:pt x="2695" y="16072"/>
                  </a:cubicBezTo>
                  <a:lnTo>
                    <a:pt x="2695" y="16072"/>
                  </a:lnTo>
                  <a:cubicBezTo>
                    <a:pt x="2668" y="16059"/>
                    <a:pt x="2639" y="16045"/>
                    <a:pt x="2609" y="16030"/>
                  </a:cubicBezTo>
                  <a:lnTo>
                    <a:pt x="2609" y="16030"/>
                  </a:lnTo>
                  <a:cubicBezTo>
                    <a:pt x="2618" y="16031"/>
                    <a:pt x="2627" y="16032"/>
                    <a:pt x="2635" y="16032"/>
                  </a:cubicBezTo>
                  <a:cubicBezTo>
                    <a:pt x="2678" y="16032"/>
                    <a:pt x="2697" y="16014"/>
                    <a:pt x="2672" y="15968"/>
                  </a:cubicBezTo>
                  <a:close/>
                  <a:moveTo>
                    <a:pt x="2302" y="15928"/>
                  </a:moveTo>
                  <a:lnTo>
                    <a:pt x="2302" y="15928"/>
                  </a:lnTo>
                  <a:cubicBezTo>
                    <a:pt x="2445" y="16006"/>
                    <a:pt x="2595" y="16074"/>
                    <a:pt x="2666" y="16076"/>
                  </a:cubicBezTo>
                  <a:lnTo>
                    <a:pt x="2666" y="16076"/>
                  </a:lnTo>
                  <a:cubicBezTo>
                    <a:pt x="2555" y="16038"/>
                    <a:pt x="2418" y="15981"/>
                    <a:pt x="2302" y="15928"/>
                  </a:cubicBezTo>
                  <a:close/>
                  <a:moveTo>
                    <a:pt x="2721" y="15956"/>
                  </a:moveTo>
                  <a:cubicBezTo>
                    <a:pt x="2811" y="16022"/>
                    <a:pt x="2868" y="16070"/>
                    <a:pt x="2898" y="16101"/>
                  </a:cubicBezTo>
                  <a:lnTo>
                    <a:pt x="2898" y="16101"/>
                  </a:lnTo>
                  <a:cubicBezTo>
                    <a:pt x="2889" y="16096"/>
                    <a:pt x="2880" y="16091"/>
                    <a:pt x="2871" y="16087"/>
                  </a:cubicBezTo>
                  <a:lnTo>
                    <a:pt x="2871" y="16087"/>
                  </a:lnTo>
                  <a:cubicBezTo>
                    <a:pt x="2871" y="16087"/>
                    <a:pt x="2871" y="16087"/>
                    <a:pt x="2871" y="16087"/>
                  </a:cubicBezTo>
                  <a:lnTo>
                    <a:pt x="2871" y="16087"/>
                  </a:lnTo>
                  <a:cubicBezTo>
                    <a:pt x="2867" y="16085"/>
                    <a:pt x="2864" y="16083"/>
                    <a:pt x="2860" y="16081"/>
                  </a:cubicBezTo>
                  <a:lnTo>
                    <a:pt x="2860" y="16081"/>
                  </a:lnTo>
                  <a:cubicBezTo>
                    <a:pt x="2864" y="16083"/>
                    <a:pt x="2867" y="16085"/>
                    <a:pt x="2871" y="16087"/>
                  </a:cubicBezTo>
                  <a:lnTo>
                    <a:pt x="2871" y="16087"/>
                  </a:lnTo>
                  <a:cubicBezTo>
                    <a:pt x="2853" y="16060"/>
                    <a:pt x="2806" y="16018"/>
                    <a:pt x="2721" y="15956"/>
                  </a:cubicBezTo>
                  <a:close/>
                  <a:moveTo>
                    <a:pt x="2874" y="16165"/>
                  </a:moveTo>
                  <a:lnTo>
                    <a:pt x="2874" y="16165"/>
                  </a:lnTo>
                  <a:cubicBezTo>
                    <a:pt x="2903" y="16176"/>
                    <a:pt x="2932" y="16186"/>
                    <a:pt x="2958" y="16195"/>
                  </a:cubicBezTo>
                  <a:lnTo>
                    <a:pt x="2958" y="16195"/>
                  </a:lnTo>
                  <a:cubicBezTo>
                    <a:pt x="2932" y="16186"/>
                    <a:pt x="2904" y="16176"/>
                    <a:pt x="2874" y="16165"/>
                  </a:cubicBezTo>
                  <a:close/>
                  <a:moveTo>
                    <a:pt x="2958" y="16195"/>
                  </a:moveTo>
                  <a:lnTo>
                    <a:pt x="2958" y="16195"/>
                  </a:lnTo>
                  <a:cubicBezTo>
                    <a:pt x="3092" y="16243"/>
                    <a:pt x="3169" y="16269"/>
                    <a:pt x="3193" y="16272"/>
                  </a:cubicBezTo>
                  <a:lnTo>
                    <a:pt x="3193" y="16272"/>
                  </a:lnTo>
                  <a:cubicBezTo>
                    <a:pt x="3131" y="16253"/>
                    <a:pt x="3053" y="16229"/>
                    <a:pt x="2958" y="16195"/>
                  </a:cubicBezTo>
                  <a:close/>
                  <a:moveTo>
                    <a:pt x="15067" y="1"/>
                  </a:moveTo>
                  <a:cubicBezTo>
                    <a:pt x="14951" y="1"/>
                    <a:pt x="14841" y="24"/>
                    <a:pt x="14730" y="54"/>
                  </a:cubicBezTo>
                  <a:cubicBezTo>
                    <a:pt x="14577" y="110"/>
                    <a:pt x="14437" y="194"/>
                    <a:pt x="14298" y="305"/>
                  </a:cubicBezTo>
                  <a:cubicBezTo>
                    <a:pt x="14158" y="403"/>
                    <a:pt x="14033" y="528"/>
                    <a:pt x="13907" y="640"/>
                  </a:cubicBezTo>
                  <a:cubicBezTo>
                    <a:pt x="13740" y="779"/>
                    <a:pt x="13586" y="933"/>
                    <a:pt x="13405" y="1086"/>
                  </a:cubicBezTo>
                  <a:cubicBezTo>
                    <a:pt x="11885" y="2467"/>
                    <a:pt x="10392" y="3848"/>
                    <a:pt x="8886" y="5215"/>
                  </a:cubicBezTo>
                  <a:cubicBezTo>
                    <a:pt x="7463" y="6526"/>
                    <a:pt x="6026" y="7837"/>
                    <a:pt x="4464" y="9051"/>
                  </a:cubicBezTo>
                  <a:cubicBezTo>
                    <a:pt x="3278" y="10083"/>
                    <a:pt x="1549" y="11073"/>
                    <a:pt x="433" y="12231"/>
                  </a:cubicBezTo>
                  <a:cubicBezTo>
                    <a:pt x="279" y="12385"/>
                    <a:pt x="140" y="12566"/>
                    <a:pt x="0" y="12733"/>
                  </a:cubicBezTo>
                  <a:cubicBezTo>
                    <a:pt x="113" y="12801"/>
                    <a:pt x="216" y="13031"/>
                    <a:pt x="296" y="13031"/>
                  </a:cubicBezTo>
                  <a:cubicBezTo>
                    <a:pt x="315" y="13031"/>
                    <a:pt x="333" y="13017"/>
                    <a:pt x="349" y="12984"/>
                  </a:cubicBezTo>
                  <a:cubicBezTo>
                    <a:pt x="397" y="13206"/>
                    <a:pt x="459" y="13507"/>
                    <a:pt x="524" y="13507"/>
                  </a:cubicBezTo>
                  <a:cubicBezTo>
                    <a:pt x="554" y="13507"/>
                    <a:pt x="584" y="13447"/>
                    <a:pt x="614" y="13291"/>
                  </a:cubicBezTo>
                  <a:lnTo>
                    <a:pt x="614" y="13291"/>
                  </a:lnTo>
                  <a:cubicBezTo>
                    <a:pt x="597" y="13669"/>
                    <a:pt x="795" y="13909"/>
                    <a:pt x="874" y="13909"/>
                  </a:cubicBezTo>
                  <a:cubicBezTo>
                    <a:pt x="921" y="13909"/>
                    <a:pt x="927" y="13827"/>
                    <a:pt x="825" y="13643"/>
                  </a:cubicBezTo>
                  <a:lnTo>
                    <a:pt x="825" y="13643"/>
                  </a:lnTo>
                  <a:cubicBezTo>
                    <a:pt x="878" y="13738"/>
                    <a:pt x="932" y="13817"/>
                    <a:pt x="982" y="13879"/>
                  </a:cubicBezTo>
                  <a:lnTo>
                    <a:pt x="982" y="13879"/>
                  </a:lnTo>
                  <a:cubicBezTo>
                    <a:pt x="1246" y="14045"/>
                    <a:pt x="1427" y="14107"/>
                    <a:pt x="1437" y="14116"/>
                  </a:cubicBezTo>
                  <a:lnTo>
                    <a:pt x="1437" y="14116"/>
                  </a:lnTo>
                  <a:cubicBezTo>
                    <a:pt x="1525" y="14128"/>
                    <a:pt x="1577" y="14135"/>
                    <a:pt x="1591" y="14142"/>
                  </a:cubicBezTo>
                  <a:cubicBezTo>
                    <a:pt x="1604" y="14170"/>
                    <a:pt x="1465" y="14184"/>
                    <a:pt x="1144" y="14240"/>
                  </a:cubicBezTo>
                  <a:cubicBezTo>
                    <a:pt x="1465" y="14184"/>
                    <a:pt x="1660" y="14184"/>
                    <a:pt x="1660" y="14170"/>
                  </a:cubicBezTo>
                  <a:lnTo>
                    <a:pt x="1660" y="14170"/>
                  </a:lnTo>
                  <a:cubicBezTo>
                    <a:pt x="1667" y="14177"/>
                    <a:pt x="1630" y="14184"/>
                    <a:pt x="1547" y="14199"/>
                  </a:cubicBezTo>
                  <a:lnTo>
                    <a:pt x="1547" y="14199"/>
                  </a:lnTo>
                  <a:cubicBezTo>
                    <a:pt x="1615" y="14189"/>
                    <a:pt x="1655" y="14185"/>
                    <a:pt x="1660" y="14184"/>
                  </a:cubicBezTo>
                  <a:lnTo>
                    <a:pt x="1660" y="14184"/>
                  </a:lnTo>
                  <a:cubicBezTo>
                    <a:pt x="1674" y="14226"/>
                    <a:pt x="1492" y="14268"/>
                    <a:pt x="1186" y="14379"/>
                  </a:cubicBezTo>
                  <a:cubicBezTo>
                    <a:pt x="1266" y="14350"/>
                    <a:pt x="1339" y="14327"/>
                    <a:pt x="1402" y="14308"/>
                  </a:cubicBezTo>
                  <a:lnTo>
                    <a:pt x="1402" y="14308"/>
                  </a:lnTo>
                  <a:cubicBezTo>
                    <a:pt x="1353" y="14324"/>
                    <a:pt x="1299" y="14343"/>
                    <a:pt x="1242" y="14365"/>
                  </a:cubicBezTo>
                  <a:cubicBezTo>
                    <a:pt x="1361" y="14322"/>
                    <a:pt x="1463" y="14291"/>
                    <a:pt x="1542" y="14268"/>
                  </a:cubicBezTo>
                  <a:lnTo>
                    <a:pt x="1542" y="14268"/>
                  </a:lnTo>
                  <a:cubicBezTo>
                    <a:pt x="1503" y="14279"/>
                    <a:pt x="1456" y="14292"/>
                    <a:pt x="1402" y="14308"/>
                  </a:cubicBezTo>
                  <a:lnTo>
                    <a:pt x="1402" y="14308"/>
                  </a:lnTo>
                  <a:cubicBezTo>
                    <a:pt x="1518" y="14270"/>
                    <a:pt x="1608" y="14248"/>
                    <a:pt x="1667" y="14233"/>
                  </a:cubicBezTo>
                  <a:lnTo>
                    <a:pt x="1667" y="14233"/>
                  </a:lnTo>
                  <a:cubicBezTo>
                    <a:pt x="1635" y="14242"/>
                    <a:pt x="1594" y="14254"/>
                    <a:pt x="1542" y="14268"/>
                  </a:cubicBezTo>
                  <a:lnTo>
                    <a:pt x="1542" y="14268"/>
                  </a:lnTo>
                  <a:cubicBezTo>
                    <a:pt x="1632" y="14245"/>
                    <a:pt x="1684" y="14234"/>
                    <a:pt x="1688" y="14227"/>
                  </a:cubicBezTo>
                  <a:lnTo>
                    <a:pt x="1688" y="14227"/>
                  </a:lnTo>
                  <a:cubicBezTo>
                    <a:pt x="1688" y="14227"/>
                    <a:pt x="1689" y="14227"/>
                    <a:pt x="1689" y="14226"/>
                  </a:cubicBezTo>
                  <a:lnTo>
                    <a:pt x="1689" y="14226"/>
                  </a:lnTo>
                  <a:cubicBezTo>
                    <a:pt x="1694" y="14230"/>
                    <a:pt x="1696" y="14235"/>
                    <a:pt x="1695" y="14241"/>
                  </a:cubicBezTo>
                  <a:lnTo>
                    <a:pt x="1695" y="14241"/>
                  </a:lnTo>
                  <a:cubicBezTo>
                    <a:pt x="1615" y="14268"/>
                    <a:pt x="1471" y="14312"/>
                    <a:pt x="1284" y="14393"/>
                  </a:cubicBezTo>
                  <a:cubicBezTo>
                    <a:pt x="1469" y="14313"/>
                    <a:pt x="1612" y="14269"/>
                    <a:pt x="1695" y="14242"/>
                  </a:cubicBezTo>
                  <a:lnTo>
                    <a:pt x="1695" y="14242"/>
                  </a:lnTo>
                  <a:cubicBezTo>
                    <a:pt x="1683" y="14277"/>
                    <a:pt x="1543" y="14347"/>
                    <a:pt x="1284" y="14477"/>
                  </a:cubicBezTo>
                  <a:cubicBezTo>
                    <a:pt x="1545" y="14352"/>
                    <a:pt x="1696" y="14282"/>
                    <a:pt x="1727" y="14231"/>
                  </a:cubicBezTo>
                  <a:lnTo>
                    <a:pt x="1727" y="14231"/>
                  </a:lnTo>
                  <a:cubicBezTo>
                    <a:pt x="1732" y="14229"/>
                    <a:pt x="1737" y="14227"/>
                    <a:pt x="1741" y="14225"/>
                  </a:cubicBezTo>
                  <a:lnTo>
                    <a:pt x="1741" y="14225"/>
                  </a:lnTo>
                  <a:cubicBezTo>
                    <a:pt x="1711" y="14273"/>
                    <a:pt x="1565" y="14352"/>
                    <a:pt x="1326" y="14477"/>
                  </a:cubicBezTo>
                  <a:cubicBezTo>
                    <a:pt x="1603" y="14338"/>
                    <a:pt x="1766" y="14268"/>
                    <a:pt x="1764" y="14215"/>
                  </a:cubicBezTo>
                  <a:lnTo>
                    <a:pt x="1764" y="14215"/>
                  </a:lnTo>
                  <a:cubicBezTo>
                    <a:pt x="1774" y="14209"/>
                    <a:pt x="1777" y="14203"/>
                    <a:pt x="1772" y="14198"/>
                  </a:cubicBezTo>
                  <a:lnTo>
                    <a:pt x="1772" y="14198"/>
                  </a:lnTo>
                  <a:cubicBezTo>
                    <a:pt x="1828" y="14254"/>
                    <a:pt x="1674" y="14337"/>
                    <a:pt x="1381" y="14519"/>
                  </a:cubicBezTo>
                  <a:cubicBezTo>
                    <a:pt x="1674" y="14337"/>
                    <a:pt x="1828" y="14268"/>
                    <a:pt x="1800" y="14212"/>
                  </a:cubicBezTo>
                  <a:lnTo>
                    <a:pt x="1800" y="14212"/>
                  </a:lnTo>
                  <a:cubicBezTo>
                    <a:pt x="1842" y="14268"/>
                    <a:pt x="1688" y="14379"/>
                    <a:pt x="1395" y="14547"/>
                  </a:cubicBezTo>
                  <a:cubicBezTo>
                    <a:pt x="1688" y="14379"/>
                    <a:pt x="1870" y="14268"/>
                    <a:pt x="1828" y="14212"/>
                  </a:cubicBezTo>
                  <a:lnTo>
                    <a:pt x="1828" y="14212"/>
                  </a:lnTo>
                  <a:cubicBezTo>
                    <a:pt x="1883" y="14268"/>
                    <a:pt x="1730" y="14351"/>
                    <a:pt x="1423" y="14533"/>
                  </a:cubicBezTo>
                  <a:cubicBezTo>
                    <a:pt x="1744" y="14351"/>
                    <a:pt x="1939" y="14268"/>
                    <a:pt x="1897" y="14212"/>
                  </a:cubicBezTo>
                  <a:lnTo>
                    <a:pt x="1897" y="14212"/>
                  </a:lnTo>
                  <a:cubicBezTo>
                    <a:pt x="1994" y="14296"/>
                    <a:pt x="1934" y="14495"/>
                    <a:pt x="1719" y="14619"/>
                  </a:cubicBezTo>
                  <a:lnTo>
                    <a:pt x="1719" y="14619"/>
                  </a:lnTo>
                  <a:cubicBezTo>
                    <a:pt x="1688" y="14633"/>
                    <a:pt x="1654" y="14646"/>
                    <a:pt x="1618" y="14658"/>
                  </a:cubicBezTo>
                  <a:cubicBezTo>
                    <a:pt x="1653" y="14647"/>
                    <a:pt x="1685" y="14634"/>
                    <a:pt x="1715" y="14621"/>
                  </a:cubicBezTo>
                  <a:lnTo>
                    <a:pt x="1715" y="14621"/>
                  </a:lnTo>
                  <a:cubicBezTo>
                    <a:pt x="1682" y="14640"/>
                    <a:pt x="1645" y="14657"/>
                    <a:pt x="1604" y="14672"/>
                  </a:cubicBezTo>
                  <a:cubicBezTo>
                    <a:pt x="1751" y="14664"/>
                    <a:pt x="1851" y="14597"/>
                    <a:pt x="1906" y="14507"/>
                  </a:cubicBezTo>
                  <a:lnTo>
                    <a:pt x="1906" y="14507"/>
                  </a:lnTo>
                  <a:cubicBezTo>
                    <a:pt x="1945" y="14474"/>
                    <a:pt x="1973" y="14440"/>
                    <a:pt x="1989" y="14409"/>
                  </a:cubicBezTo>
                  <a:lnTo>
                    <a:pt x="1989" y="14409"/>
                  </a:lnTo>
                  <a:cubicBezTo>
                    <a:pt x="1996" y="14432"/>
                    <a:pt x="1999" y="14457"/>
                    <a:pt x="2000" y="14484"/>
                  </a:cubicBezTo>
                  <a:lnTo>
                    <a:pt x="2000" y="14484"/>
                  </a:lnTo>
                  <a:cubicBezTo>
                    <a:pt x="1999" y="14485"/>
                    <a:pt x="1998" y="14487"/>
                    <a:pt x="1998" y="14488"/>
                  </a:cubicBezTo>
                  <a:lnTo>
                    <a:pt x="1998" y="14488"/>
                  </a:lnTo>
                  <a:cubicBezTo>
                    <a:pt x="1989" y="14474"/>
                    <a:pt x="1979" y="14461"/>
                    <a:pt x="1967" y="14449"/>
                  </a:cubicBezTo>
                  <a:lnTo>
                    <a:pt x="1967" y="14449"/>
                  </a:lnTo>
                  <a:cubicBezTo>
                    <a:pt x="1967" y="14449"/>
                    <a:pt x="1967" y="14449"/>
                    <a:pt x="1967" y="14449"/>
                  </a:cubicBezTo>
                  <a:lnTo>
                    <a:pt x="1967" y="14449"/>
                  </a:lnTo>
                  <a:cubicBezTo>
                    <a:pt x="1978" y="14461"/>
                    <a:pt x="1988" y="14475"/>
                    <a:pt x="1997" y="14491"/>
                  </a:cubicBezTo>
                  <a:lnTo>
                    <a:pt x="1997" y="14491"/>
                  </a:lnTo>
                  <a:cubicBezTo>
                    <a:pt x="1997" y="14490"/>
                    <a:pt x="1997" y="14489"/>
                    <a:pt x="1998" y="14488"/>
                  </a:cubicBezTo>
                  <a:lnTo>
                    <a:pt x="1998" y="14488"/>
                  </a:lnTo>
                  <a:cubicBezTo>
                    <a:pt x="1998" y="14489"/>
                    <a:pt x="1999" y="14491"/>
                    <a:pt x="2000" y="14492"/>
                  </a:cubicBezTo>
                  <a:lnTo>
                    <a:pt x="2000" y="14492"/>
                  </a:lnTo>
                  <a:cubicBezTo>
                    <a:pt x="2000" y="14493"/>
                    <a:pt x="2000" y="14494"/>
                    <a:pt x="2000" y="14495"/>
                  </a:cubicBezTo>
                  <a:lnTo>
                    <a:pt x="2000" y="14495"/>
                  </a:lnTo>
                  <a:cubicBezTo>
                    <a:pt x="1999" y="14494"/>
                    <a:pt x="1998" y="14492"/>
                    <a:pt x="1997" y="14491"/>
                  </a:cubicBezTo>
                  <a:lnTo>
                    <a:pt x="1997" y="14491"/>
                  </a:lnTo>
                  <a:cubicBezTo>
                    <a:pt x="1993" y="14500"/>
                    <a:pt x="1988" y="14510"/>
                    <a:pt x="1984" y="14519"/>
                  </a:cubicBezTo>
                  <a:lnTo>
                    <a:pt x="1984" y="14519"/>
                  </a:lnTo>
                  <a:cubicBezTo>
                    <a:pt x="1975" y="14504"/>
                    <a:pt x="1965" y="14489"/>
                    <a:pt x="1953" y="14477"/>
                  </a:cubicBezTo>
                  <a:lnTo>
                    <a:pt x="1953" y="14477"/>
                  </a:lnTo>
                  <a:cubicBezTo>
                    <a:pt x="1964" y="14490"/>
                    <a:pt x="1973" y="14505"/>
                    <a:pt x="1983" y="14521"/>
                  </a:cubicBezTo>
                  <a:lnTo>
                    <a:pt x="1983" y="14521"/>
                  </a:lnTo>
                  <a:cubicBezTo>
                    <a:pt x="1983" y="14520"/>
                    <a:pt x="1983" y="14520"/>
                    <a:pt x="1984" y="14519"/>
                  </a:cubicBezTo>
                  <a:lnTo>
                    <a:pt x="1984" y="14519"/>
                  </a:lnTo>
                  <a:cubicBezTo>
                    <a:pt x="1986" y="14523"/>
                    <a:pt x="1988" y="14527"/>
                    <a:pt x="1990" y="14531"/>
                  </a:cubicBezTo>
                  <a:lnTo>
                    <a:pt x="1990" y="14531"/>
                  </a:lnTo>
                  <a:cubicBezTo>
                    <a:pt x="1993" y="14527"/>
                    <a:pt x="1996" y="14522"/>
                    <a:pt x="1998" y="14518"/>
                  </a:cubicBezTo>
                  <a:lnTo>
                    <a:pt x="1998" y="14518"/>
                  </a:lnTo>
                  <a:cubicBezTo>
                    <a:pt x="1998" y="14526"/>
                    <a:pt x="1997" y="14534"/>
                    <a:pt x="1996" y="14542"/>
                  </a:cubicBezTo>
                  <a:lnTo>
                    <a:pt x="1996" y="14542"/>
                  </a:lnTo>
                  <a:cubicBezTo>
                    <a:pt x="1997" y="14546"/>
                    <a:pt x="1999" y="14550"/>
                    <a:pt x="2000" y="14553"/>
                  </a:cubicBezTo>
                  <a:lnTo>
                    <a:pt x="2000" y="14553"/>
                  </a:lnTo>
                  <a:cubicBezTo>
                    <a:pt x="2004" y="14541"/>
                    <a:pt x="2007" y="14528"/>
                    <a:pt x="2009" y="14515"/>
                  </a:cubicBezTo>
                  <a:lnTo>
                    <a:pt x="2009" y="14515"/>
                  </a:lnTo>
                  <a:cubicBezTo>
                    <a:pt x="2013" y="14524"/>
                    <a:pt x="2016" y="14532"/>
                    <a:pt x="2019" y="14541"/>
                  </a:cubicBezTo>
                  <a:lnTo>
                    <a:pt x="2019" y="14541"/>
                  </a:lnTo>
                  <a:cubicBezTo>
                    <a:pt x="2021" y="14561"/>
                    <a:pt x="2021" y="14581"/>
                    <a:pt x="2020" y="14601"/>
                  </a:cubicBezTo>
                  <a:lnTo>
                    <a:pt x="2020" y="14601"/>
                  </a:lnTo>
                  <a:cubicBezTo>
                    <a:pt x="2024" y="14596"/>
                    <a:pt x="2028" y="14592"/>
                    <a:pt x="2032" y="14587"/>
                  </a:cubicBezTo>
                  <a:lnTo>
                    <a:pt x="2032" y="14587"/>
                  </a:lnTo>
                  <a:cubicBezTo>
                    <a:pt x="2032" y="14589"/>
                    <a:pt x="2033" y="14590"/>
                    <a:pt x="2033" y="14592"/>
                  </a:cubicBezTo>
                  <a:lnTo>
                    <a:pt x="2033" y="14592"/>
                  </a:lnTo>
                  <a:cubicBezTo>
                    <a:pt x="2030" y="14598"/>
                    <a:pt x="2026" y="14605"/>
                    <a:pt x="2023" y="14611"/>
                  </a:cubicBezTo>
                  <a:lnTo>
                    <a:pt x="2023" y="14611"/>
                  </a:lnTo>
                  <a:cubicBezTo>
                    <a:pt x="2022" y="14608"/>
                    <a:pt x="2021" y="14606"/>
                    <a:pt x="2020" y="14603"/>
                  </a:cubicBezTo>
                  <a:lnTo>
                    <a:pt x="2020" y="14603"/>
                  </a:lnTo>
                  <a:cubicBezTo>
                    <a:pt x="2020" y="14602"/>
                    <a:pt x="2020" y="14602"/>
                    <a:pt x="2020" y="14601"/>
                  </a:cubicBezTo>
                  <a:lnTo>
                    <a:pt x="2020" y="14601"/>
                  </a:lnTo>
                  <a:cubicBezTo>
                    <a:pt x="2020" y="14601"/>
                    <a:pt x="2020" y="14601"/>
                    <a:pt x="2019" y="14602"/>
                  </a:cubicBezTo>
                  <a:lnTo>
                    <a:pt x="2019" y="14602"/>
                  </a:lnTo>
                  <a:cubicBezTo>
                    <a:pt x="2015" y="14591"/>
                    <a:pt x="2011" y="14581"/>
                    <a:pt x="2007" y="14571"/>
                  </a:cubicBezTo>
                  <a:lnTo>
                    <a:pt x="2007" y="14571"/>
                  </a:lnTo>
                  <a:cubicBezTo>
                    <a:pt x="2011" y="14582"/>
                    <a:pt x="2014" y="14593"/>
                    <a:pt x="2017" y="14604"/>
                  </a:cubicBezTo>
                  <a:lnTo>
                    <a:pt x="2017" y="14604"/>
                  </a:lnTo>
                  <a:cubicBezTo>
                    <a:pt x="2011" y="14610"/>
                    <a:pt x="2005" y="14616"/>
                    <a:pt x="1999" y="14622"/>
                  </a:cubicBezTo>
                  <a:lnTo>
                    <a:pt x="1999" y="14622"/>
                  </a:lnTo>
                  <a:cubicBezTo>
                    <a:pt x="1995" y="14612"/>
                    <a:pt x="1991" y="14603"/>
                    <a:pt x="1987" y="14593"/>
                  </a:cubicBezTo>
                  <a:lnTo>
                    <a:pt x="1987" y="14593"/>
                  </a:lnTo>
                  <a:cubicBezTo>
                    <a:pt x="1992" y="14581"/>
                    <a:pt x="1996" y="14568"/>
                    <a:pt x="2000" y="14555"/>
                  </a:cubicBezTo>
                  <a:lnTo>
                    <a:pt x="2000" y="14555"/>
                  </a:lnTo>
                  <a:cubicBezTo>
                    <a:pt x="2002" y="14560"/>
                    <a:pt x="2005" y="14565"/>
                    <a:pt x="2007" y="14571"/>
                  </a:cubicBezTo>
                  <a:lnTo>
                    <a:pt x="2007" y="14571"/>
                  </a:lnTo>
                  <a:cubicBezTo>
                    <a:pt x="2005" y="14565"/>
                    <a:pt x="2003" y="14559"/>
                    <a:pt x="2000" y="14553"/>
                  </a:cubicBezTo>
                  <a:lnTo>
                    <a:pt x="2000" y="14553"/>
                  </a:lnTo>
                  <a:cubicBezTo>
                    <a:pt x="2000" y="14554"/>
                    <a:pt x="2000" y="14554"/>
                    <a:pt x="2000" y="14555"/>
                  </a:cubicBezTo>
                  <a:lnTo>
                    <a:pt x="2000" y="14555"/>
                  </a:lnTo>
                  <a:cubicBezTo>
                    <a:pt x="1998" y="14551"/>
                    <a:pt x="1997" y="14548"/>
                    <a:pt x="1995" y="14545"/>
                  </a:cubicBezTo>
                  <a:lnTo>
                    <a:pt x="1995" y="14545"/>
                  </a:lnTo>
                  <a:cubicBezTo>
                    <a:pt x="1993" y="14559"/>
                    <a:pt x="1989" y="14574"/>
                    <a:pt x="1985" y="14589"/>
                  </a:cubicBezTo>
                  <a:lnTo>
                    <a:pt x="1985" y="14589"/>
                  </a:lnTo>
                  <a:cubicBezTo>
                    <a:pt x="1980" y="14579"/>
                    <a:pt x="1975" y="14569"/>
                    <a:pt x="1969" y="14560"/>
                  </a:cubicBezTo>
                  <a:lnTo>
                    <a:pt x="1969" y="14560"/>
                  </a:lnTo>
                  <a:cubicBezTo>
                    <a:pt x="1976" y="14551"/>
                    <a:pt x="1983" y="14542"/>
                    <a:pt x="1989" y="14532"/>
                  </a:cubicBezTo>
                  <a:lnTo>
                    <a:pt x="1989" y="14532"/>
                  </a:lnTo>
                  <a:cubicBezTo>
                    <a:pt x="1991" y="14536"/>
                    <a:pt x="1993" y="14541"/>
                    <a:pt x="1995" y="14545"/>
                  </a:cubicBezTo>
                  <a:lnTo>
                    <a:pt x="1995" y="14545"/>
                  </a:lnTo>
                  <a:cubicBezTo>
                    <a:pt x="1995" y="14544"/>
                    <a:pt x="1995" y="14543"/>
                    <a:pt x="1996" y="14542"/>
                  </a:cubicBezTo>
                  <a:lnTo>
                    <a:pt x="1996" y="14542"/>
                  </a:lnTo>
                  <a:cubicBezTo>
                    <a:pt x="1994" y="14538"/>
                    <a:pt x="1992" y="14535"/>
                    <a:pt x="1990" y="14531"/>
                  </a:cubicBezTo>
                  <a:lnTo>
                    <a:pt x="1990" y="14531"/>
                  </a:lnTo>
                  <a:cubicBezTo>
                    <a:pt x="1990" y="14531"/>
                    <a:pt x="1989" y="14532"/>
                    <a:pt x="1989" y="14532"/>
                  </a:cubicBezTo>
                  <a:lnTo>
                    <a:pt x="1989" y="14532"/>
                  </a:lnTo>
                  <a:cubicBezTo>
                    <a:pt x="1987" y="14529"/>
                    <a:pt x="1985" y="14525"/>
                    <a:pt x="1983" y="14521"/>
                  </a:cubicBezTo>
                  <a:lnTo>
                    <a:pt x="1983" y="14521"/>
                  </a:lnTo>
                  <a:cubicBezTo>
                    <a:pt x="1977" y="14531"/>
                    <a:pt x="1971" y="14542"/>
                    <a:pt x="1965" y="14552"/>
                  </a:cubicBezTo>
                  <a:lnTo>
                    <a:pt x="1965" y="14552"/>
                  </a:lnTo>
                  <a:cubicBezTo>
                    <a:pt x="1957" y="14540"/>
                    <a:pt x="1948" y="14529"/>
                    <a:pt x="1939" y="14519"/>
                  </a:cubicBezTo>
                  <a:lnTo>
                    <a:pt x="1939" y="14519"/>
                  </a:lnTo>
                  <a:cubicBezTo>
                    <a:pt x="1948" y="14529"/>
                    <a:pt x="1956" y="14541"/>
                    <a:pt x="1963" y="14554"/>
                  </a:cubicBezTo>
                  <a:lnTo>
                    <a:pt x="1963" y="14554"/>
                  </a:lnTo>
                  <a:cubicBezTo>
                    <a:pt x="1957" y="14564"/>
                    <a:pt x="1949" y="14574"/>
                    <a:pt x="1941" y="14585"/>
                  </a:cubicBezTo>
                  <a:lnTo>
                    <a:pt x="1941" y="14585"/>
                  </a:lnTo>
                  <a:cubicBezTo>
                    <a:pt x="1932" y="14571"/>
                    <a:pt x="1922" y="14558"/>
                    <a:pt x="1911" y="14547"/>
                  </a:cubicBezTo>
                  <a:lnTo>
                    <a:pt x="1911" y="14547"/>
                  </a:lnTo>
                  <a:cubicBezTo>
                    <a:pt x="1922" y="14558"/>
                    <a:pt x="1931" y="14571"/>
                    <a:pt x="1941" y="14585"/>
                  </a:cubicBezTo>
                  <a:lnTo>
                    <a:pt x="1941" y="14585"/>
                  </a:lnTo>
                  <a:cubicBezTo>
                    <a:pt x="1941" y="14585"/>
                    <a:pt x="1941" y="14585"/>
                    <a:pt x="1941" y="14585"/>
                  </a:cubicBezTo>
                  <a:lnTo>
                    <a:pt x="1941" y="14585"/>
                  </a:lnTo>
                  <a:cubicBezTo>
                    <a:pt x="1942" y="14586"/>
                    <a:pt x="1943" y="14588"/>
                    <a:pt x="1945" y="14590"/>
                  </a:cubicBezTo>
                  <a:lnTo>
                    <a:pt x="1945" y="14590"/>
                  </a:lnTo>
                  <a:cubicBezTo>
                    <a:pt x="1953" y="14580"/>
                    <a:pt x="1961" y="14571"/>
                    <a:pt x="1968" y="14561"/>
                  </a:cubicBezTo>
                  <a:lnTo>
                    <a:pt x="1968" y="14561"/>
                  </a:lnTo>
                  <a:cubicBezTo>
                    <a:pt x="1974" y="14571"/>
                    <a:pt x="1979" y="14581"/>
                    <a:pt x="1984" y="14592"/>
                  </a:cubicBezTo>
                  <a:lnTo>
                    <a:pt x="1984" y="14592"/>
                  </a:lnTo>
                  <a:cubicBezTo>
                    <a:pt x="1980" y="14605"/>
                    <a:pt x="1975" y="14619"/>
                    <a:pt x="1969" y="14633"/>
                  </a:cubicBezTo>
                  <a:lnTo>
                    <a:pt x="1969" y="14633"/>
                  </a:lnTo>
                  <a:cubicBezTo>
                    <a:pt x="1962" y="14618"/>
                    <a:pt x="1953" y="14603"/>
                    <a:pt x="1945" y="14590"/>
                  </a:cubicBezTo>
                  <a:lnTo>
                    <a:pt x="1945" y="14590"/>
                  </a:lnTo>
                  <a:cubicBezTo>
                    <a:pt x="1944" y="14590"/>
                    <a:pt x="1944" y="14590"/>
                    <a:pt x="1944" y="14590"/>
                  </a:cubicBezTo>
                  <a:lnTo>
                    <a:pt x="1944" y="14590"/>
                  </a:lnTo>
                  <a:cubicBezTo>
                    <a:pt x="1943" y="14589"/>
                    <a:pt x="1942" y="14587"/>
                    <a:pt x="1941" y="14585"/>
                  </a:cubicBezTo>
                  <a:lnTo>
                    <a:pt x="1941" y="14585"/>
                  </a:lnTo>
                  <a:cubicBezTo>
                    <a:pt x="1932" y="14596"/>
                    <a:pt x="1922" y="14607"/>
                    <a:pt x="1912" y="14618"/>
                  </a:cubicBezTo>
                  <a:lnTo>
                    <a:pt x="1912" y="14618"/>
                  </a:lnTo>
                  <a:cubicBezTo>
                    <a:pt x="1912" y="14617"/>
                    <a:pt x="1912" y="14617"/>
                    <a:pt x="1911" y="14616"/>
                  </a:cubicBezTo>
                  <a:lnTo>
                    <a:pt x="1911" y="14616"/>
                  </a:lnTo>
                  <a:cubicBezTo>
                    <a:pt x="1912" y="14617"/>
                    <a:pt x="1912" y="14617"/>
                    <a:pt x="1912" y="14618"/>
                  </a:cubicBezTo>
                  <a:lnTo>
                    <a:pt x="1912" y="14618"/>
                  </a:lnTo>
                  <a:cubicBezTo>
                    <a:pt x="1877" y="14653"/>
                    <a:pt x="1835" y="14685"/>
                    <a:pt x="1784" y="14708"/>
                  </a:cubicBezTo>
                  <a:lnTo>
                    <a:pt x="1784" y="14708"/>
                  </a:lnTo>
                  <a:cubicBezTo>
                    <a:pt x="1834" y="14685"/>
                    <a:pt x="1877" y="14655"/>
                    <a:pt x="1914" y="14620"/>
                  </a:cubicBezTo>
                  <a:lnTo>
                    <a:pt x="1914" y="14620"/>
                  </a:lnTo>
                  <a:cubicBezTo>
                    <a:pt x="1924" y="14634"/>
                    <a:pt x="1934" y="14648"/>
                    <a:pt x="1943" y="14662"/>
                  </a:cubicBezTo>
                  <a:lnTo>
                    <a:pt x="1943" y="14662"/>
                  </a:lnTo>
                  <a:cubicBezTo>
                    <a:pt x="1934" y="14668"/>
                    <a:pt x="1925" y="14672"/>
                    <a:pt x="1915" y="14677"/>
                  </a:cubicBezTo>
                  <a:lnTo>
                    <a:pt x="1915" y="14677"/>
                  </a:lnTo>
                  <a:cubicBezTo>
                    <a:pt x="1914" y="14675"/>
                    <a:pt x="1913" y="14674"/>
                    <a:pt x="1911" y="14672"/>
                  </a:cubicBezTo>
                  <a:lnTo>
                    <a:pt x="1911" y="14672"/>
                  </a:lnTo>
                  <a:cubicBezTo>
                    <a:pt x="1913" y="14674"/>
                    <a:pt x="1914" y="14675"/>
                    <a:pt x="1915" y="14677"/>
                  </a:cubicBezTo>
                  <a:lnTo>
                    <a:pt x="1915" y="14677"/>
                  </a:lnTo>
                  <a:cubicBezTo>
                    <a:pt x="1915" y="14677"/>
                    <a:pt x="1915" y="14677"/>
                    <a:pt x="1915" y="14677"/>
                  </a:cubicBezTo>
                  <a:lnTo>
                    <a:pt x="1915" y="14677"/>
                  </a:lnTo>
                  <a:cubicBezTo>
                    <a:pt x="1921" y="14683"/>
                    <a:pt x="1926" y="14689"/>
                    <a:pt x="1930" y="14696"/>
                  </a:cubicBezTo>
                  <a:lnTo>
                    <a:pt x="1930" y="14696"/>
                  </a:lnTo>
                  <a:cubicBezTo>
                    <a:pt x="1937" y="14688"/>
                    <a:pt x="1943" y="14679"/>
                    <a:pt x="1948" y="14671"/>
                  </a:cubicBezTo>
                  <a:lnTo>
                    <a:pt x="1948" y="14671"/>
                  </a:lnTo>
                  <a:cubicBezTo>
                    <a:pt x="1948" y="14671"/>
                    <a:pt x="1948" y="14671"/>
                    <a:pt x="1948" y="14671"/>
                  </a:cubicBezTo>
                  <a:lnTo>
                    <a:pt x="1948" y="14671"/>
                  </a:lnTo>
                  <a:cubicBezTo>
                    <a:pt x="1943" y="14679"/>
                    <a:pt x="1937" y="14687"/>
                    <a:pt x="1931" y="14695"/>
                  </a:cubicBezTo>
                  <a:lnTo>
                    <a:pt x="1931" y="14695"/>
                  </a:lnTo>
                  <a:cubicBezTo>
                    <a:pt x="1939" y="14691"/>
                    <a:pt x="1947" y="14687"/>
                    <a:pt x="1955" y="14682"/>
                  </a:cubicBezTo>
                  <a:lnTo>
                    <a:pt x="1955" y="14682"/>
                  </a:lnTo>
                  <a:cubicBezTo>
                    <a:pt x="1968" y="14706"/>
                    <a:pt x="1980" y="14731"/>
                    <a:pt x="1991" y="14757"/>
                  </a:cubicBezTo>
                  <a:lnTo>
                    <a:pt x="1991" y="14757"/>
                  </a:lnTo>
                  <a:cubicBezTo>
                    <a:pt x="1991" y="14755"/>
                    <a:pt x="1992" y="14754"/>
                    <a:pt x="1992" y="14753"/>
                  </a:cubicBezTo>
                  <a:lnTo>
                    <a:pt x="1992" y="14753"/>
                  </a:lnTo>
                  <a:cubicBezTo>
                    <a:pt x="1998" y="14767"/>
                    <a:pt x="2003" y="14782"/>
                    <a:pt x="2008" y="14797"/>
                  </a:cubicBezTo>
                  <a:lnTo>
                    <a:pt x="2008" y="14797"/>
                  </a:lnTo>
                  <a:cubicBezTo>
                    <a:pt x="2010" y="14793"/>
                    <a:pt x="2012" y="14790"/>
                    <a:pt x="2013" y="14786"/>
                  </a:cubicBezTo>
                  <a:lnTo>
                    <a:pt x="2013" y="14786"/>
                  </a:lnTo>
                  <a:cubicBezTo>
                    <a:pt x="2014" y="14791"/>
                    <a:pt x="2014" y="14796"/>
                    <a:pt x="2015" y="14801"/>
                  </a:cubicBezTo>
                  <a:lnTo>
                    <a:pt x="2015" y="14801"/>
                  </a:lnTo>
                  <a:cubicBezTo>
                    <a:pt x="2014" y="14803"/>
                    <a:pt x="2013" y="14806"/>
                    <a:pt x="2012" y="14808"/>
                  </a:cubicBezTo>
                  <a:lnTo>
                    <a:pt x="2012" y="14808"/>
                  </a:lnTo>
                  <a:cubicBezTo>
                    <a:pt x="2011" y="14804"/>
                    <a:pt x="2009" y="14800"/>
                    <a:pt x="2008" y="14797"/>
                  </a:cubicBezTo>
                  <a:lnTo>
                    <a:pt x="2008" y="14797"/>
                  </a:lnTo>
                  <a:cubicBezTo>
                    <a:pt x="2008" y="14797"/>
                    <a:pt x="2007" y="14798"/>
                    <a:pt x="2007" y="14799"/>
                  </a:cubicBezTo>
                  <a:lnTo>
                    <a:pt x="2007" y="14799"/>
                  </a:lnTo>
                  <a:cubicBezTo>
                    <a:pt x="2002" y="14785"/>
                    <a:pt x="1996" y="14771"/>
                    <a:pt x="1991" y="14757"/>
                  </a:cubicBezTo>
                  <a:lnTo>
                    <a:pt x="1991" y="14757"/>
                  </a:lnTo>
                  <a:cubicBezTo>
                    <a:pt x="1988" y="14765"/>
                    <a:pt x="1985" y="14772"/>
                    <a:pt x="1981" y="14780"/>
                  </a:cubicBezTo>
                  <a:lnTo>
                    <a:pt x="1981" y="14780"/>
                  </a:lnTo>
                  <a:cubicBezTo>
                    <a:pt x="1967" y="14750"/>
                    <a:pt x="1950" y="14722"/>
                    <a:pt x="1931" y="14696"/>
                  </a:cubicBezTo>
                  <a:lnTo>
                    <a:pt x="1931" y="14696"/>
                  </a:lnTo>
                  <a:cubicBezTo>
                    <a:pt x="1931" y="14696"/>
                    <a:pt x="1931" y="14696"/>
                    <a:pt x="1931" y="14695"/>
                  </a:cubicBezTo>
                  <a:lnTo>
                    <a:pt x="1931" y="14695"/>
                  </a:lnTo>
                  <a:cubicBezTo>
                    <a:pt x="1931" y="14695"/>
                    <a:pt x="1931" y="14696"/>
                    <a:pt x="1930" y="14696"/>
                  </a:cubicBezTo>
                  <a:lnTo>
                    <a:pt x="1930" y="14696"/>
                  </a:lnTo>
                  <a:cubicBezTo>
                    <a:pt x="1930" y="14696"/>
                    <a:pt x="1930" y="14696"/>
                    <a:pt x="1930" y="14696"/>
                  </a:cubicBezTo>
                  <a:lnTo>
                    <a:pt x="1930" y="14696"/>
                  </a:lnTo>
                  <a:cubicBezTo>
                    <a:pt x="1930" y="14696"/>
                    <a:pt x="1930" y="14696"/>
                    <a:pt x="1930" y="14696"/>
                  </a:cubicBezTo>
                  <a:lnTo>
                    <a:pt x="1930" y="14696"/>
                  </a:lnTo>
                  <a:cubicBezTo>
                    <a:pt x="1930" y="14696"/>
                    <a:pt x="1929" y="14696"/>
                    <a:pt x="1929" y="14696"/>
                  </a:cubicBezTo>
                  <a:lnTo>
                    <a:pt x="1929" y="14696"/>
                  </a:lnTo>
                  <a:cubicBezTo>
                    <a:pt x="1925" y="14690"/>
                    <a:pt x="1920" y="14683"/>
                    <a:pt x="1915" y="14677"/>
                  </a:cubicBezTo>
                  <a:lnTo>
                    <a:pt x="1915" y="14677"/>
                  </a:lnTo>
                  <a:cubicBezTo>
                    <a:pt x="1874" y="14696"/>
                    <a:pt x="1827" y="14709"/>
                    <a:pt x="1772" y="14714"/>
                  </a:cubicBezTo>
                  <a:cubicBezTo>
                    <a:pt x="1790" y="14717"/>
                    <a:pt x="1807" y="14718"/>
                    <a:pt x="1824" y="14718"/>
                  </a:cubicBezTo>
                  <a:cubicBezTo>
                    <a:pt x="1864" y="14718"/>
                    <a:pt x="1899" y="14710"/>
                    <a:pt x="1929" y="14696"/>
                  </a:cubicBezTo>
                  <a:lnTo>
                    <a:pt x="1929" y="14696"/>
                  </a:lnTo>
                  <a:cubicBezTo>
                    <a:pt x="1929" y="14696"/>
                    <a:pt x="1929" y="14697"/>
                    <a:pt x="1929" y="14697"/>
                  </a:cubicBezTo>
                  <a:lnTo>
                    <a:pt x="1929" y="14697"/>
                  </a:lnTo>
                  <a:cubicBezTo>
                    <a:pt x="1917" y="14712"/>
                    <a:pt x="1904" y="14726"/>
                    <a:pt x="1889" y="14739"/>
                  </a:cubicBezTo>
                  <a:lnTo>
                    <a:pt x="1889" y="14739"/>
                  </a:lnTo>
                  <a:cubicBezTo>
                    <a:pt x="1904" y="14726"/>
                    <a:pt x="1918" y="14712"/>
                    <a:pt x="1930" y="14697"/>
                  </a:cubicBezTo>
                  <a:lnTo>
                    <a:pt x="1930" y="14697"/>
                  </a:lnTo>
                  <a:cubicBezTo>
                    <a:pt x="1948" y="14724"/>
                    <a:pt x="1965" y="14753"/>
                    <a:pt x="1979" y="14784"/>
                  </a:cubicBezTo>
                  <a:lnTo>
                    <a:pt x="1979" y="14784"/>
                  </a:lnTo>
                  <a:cubicBezTo>
                    <a:pt x="1973" y="14797"/>
                    <a:pt x="1967" y="14809"/>
                    <a:pt x="1959" y="14821"/>
                  </a:cubicBezTo>
                  <a:lnTo>
                    <a:pt x="1959" y="14821"/>
                  </a:lnTo>
                  <a:cubicBezTo>
                    <a:pt x="1957" y="14818"/>
                    <a:pt x="1955" y="14815"/>
                    <a:pt x="1953" y="14812"/>
                  </a:cubicBezTo>
                  <a:lnTo>
                    <a:pt x="1953" y="14812"/>
                  </a:lnTo>
                  <a:cubicBezTo>
                    <a:pt x="1955" y="14815"/>
                    <a:pt x="1957" y="14818"/>
                    <a:pt x="1959" y="14821"/>
                  </a:cubicBezTo>
                  <a:lnTo>
                    <a:pt x="1959" y="14821"/>
                  </a:lnTo>
                  <a:cubicBezTo>
                    <a:pt x="1926" y="14872"/>
                    <a:pt x="1879" y="14905"/>
                    <a:pt x="1818" y="14905"/>
                  </a:cubicBezTo>
                  <a:cubicBezTo>
                    <a:pt x="1806" y="14905"/>
                    <a:pt x="1793" y="14903"/>
                    <a:pt x="1780" y="14901"/>
                  </a:cubicBezTo>
                  <a:lnTo>
                    <a:pt x="1780" y="14901"/>
                  </a:lnTo>
                  <a:cubicBezTo>
                    <a:pt x="1799" y="14905"/>
                    <a:pt x="1818" y="14907"/>
                    <a:pt x="1835" y="14907"/>
                  </a:cubicBezTo>
                  <a:cubicBezTo>
                    <a:pt x="1895" y="14907"/>
                    <a:pt x="1941" y="14883"/>
                    <a:pt x="1975" y="14846"/>
                  </a:cubicBezTo>
                  <a:lnTo>
                    <a:pt x="1975" y="14846"/>
                  </a:lnTo>
                  <a:cubicBezTo>
                    <a:pt x="1977" y="14850"/>
                    <a:pt x="1979" y="14853"/>
                    <a:pt x="1981" y="14857"/>
                  </a:cubicBezTo>
                  <a:lnTo>
                    <a:pt x="1981" y="14857"/>
                  </a:lnTo>
                  <a:cubicBezTo>
                    <a:pt x="1981" y="14857"/>
                    <a:pt x="1982" y="14856"/>
                    <a:pt x="1982" y="14856"/>
                  </a:cubicBezTo>
                  <a:lnTo>
                    <a:pt x="1982" y="14856"/>
                  </a:lnTo>
                  <a:cubicBezTo>
                    <a:pt x="1984" y="14858"/>
                    <a:pt x="1985" y="14860"/>
                    <a:pt x="1986" y="14863"/>
                  </a:cubicBezTo>
                  <a:lnTo>
                    <a:pt x="1986" y="14863"/>
                  </a:lnTo>
                  <a:cubicBezTo>
                    <a:pt x="1992" y="14855"/>
                    <a:pt x="1997" y="14847"/>
                    <a:pt x="2002" y="14838"/>
                  </a:cubicBezTo>
                  <a:lnTo>
                    <a:pt x="2002" y="14838"/>
                  </a:lnTo>
                  <a:cubicBezTo>
                    <a:pt x="2002" y="14839"/>
                    <a:pt x="2003" y="14840"/>
                    <a:pt x="2003" y="14841"/>
                  </a:cubicBezTo>
                  <a:lnTo>
                    <a:pt x="2003" y="14841"/>
                  </a:lnTo>
                  <a:cubicBezTo>
                    <a:pt x="1998" y="14849"/>
                    <a:pt x="1993" y="14857"/>
                    <a:pt x="1988" y="14865"/>
                  </a:cubicBezTo>
                  <a:lnTo>
                    <a:pt x="1988" y="14865"/>
                  </a:lnTo>
                  <a:cubicBezTo>
                    <a:pt x="1987" y="14864"/>
                    <a:pt x="1987" y="14864"/>
                    <a:pt x="1986" y="14863"/>
                  </a:cubicBezTo>
                  <a:lnTo>
                    <a:pt x="1986" y="14863"/>
                  </a:lnTo>
                  <a:cubicBezTo>
                    <a:pt x="1986" y="14863"/>
                    <a:pt x="1986" y="14864"/>
                    <a:pt x="1985" y="14864"/>
                  </a:cubicBezTo>
                  <a:lnTo>
                    <a:pt x="1985" y="14864"/>
                  </a:lnTo>
                  <a:cubicBezTo>
                    <a:pt x="1984" y="14862"/>
                    <a:pt x="1982" y="14859"/>
                    <a:pt x="1981" y="14857"/>
                  </a:cubicBezTo>
                  <a:lnTo>
                    <a:pt x="1981" y="14857"/>
                  </a:lnTo>
                  <a:cubicBezTo>
                    <a:pt x="1948" y="14899"/>
                    <a:pt x="1904" y="14926"/>
                    <a:pt x="1850" y="14926"/>
                  </a:cubicBezTo>
                  <a:cubicBezTo>
                    <a:pt x="1826" y="14926"/>
                    <a:pt x="1800" y="14921"/>
                    <a:pt x="1772" y="14909"/>
                  </a:cubicBezTo>
                  <a:lnTo>
                    <a:pt x="1772" y="14909"/>
                  </a:lnTo>
                  <a:cubicBezTo>
                    <a:pt x="1804" y="14922"/>
                    <a:pt x="1833" y="14928"/>
                    <a:pt x="1859" y="14928"/>
                  </a:cubicBezTo>
                  <a:cubicBezTo>
                    <a:pt x="1914" y="14928"/>
                    <a:pt x="1955" y="14903"/>
                    <a:pt x="1985" y="14864"/>
                  </a:cubicBezTo>
                  <a:lnTo>
                    <a:pt x="1985" y="14864"/>
                  </a:lnTo>
                  <a:cubicBezTo>
                    <a:pt x="1986" y="14865"/>
                    <a:pt x="1986" y="14866"/>
                    <a:pt x="1987" y="14867"/>
                  </a:cubicBezTo>
                  <a:lnTo>
                    <a:pt x="1987" y="14867"/>
                  </a:lnTo>
                  <a:cubicBezTo>
                    <a:pt x="1951" y="14917"/>
                    <a:pt x="1903" y="14950"/>
                    <a:pt x="1842" y="14950"/>
                  </a:cubicBezTo>
                  <a:cubicBezTo>
                    <a:pt x="1820" y="14950"/>
                    <a:pt x="1797" y="14946"/>
                    <a:pt x="1772" y="14937"/>
                  </a:cubicBezTo>
                  <a:lnTo>
                    <a:pt x="1772" y="14937"/>
                  </a:lnTo>
                  <a:cubicBezTo>
                    <a:pt x="1804" y="14950"/>
                    <a:pt x="1833" y="14956"/>
                    <a:pt x="1859" y="14956"/>
                  </a:cubicBezTo>
                  <a:cubicBezTo>
                    <a:pt x="1882" y="14956"/>
                    <a:pt x="1903" y="14951"/>
                    <a:pt x="1921" y="14943"/>
                  </a:cubicBezTo>
                  <a:lnTo>
                    <a:pt x="1921" y="14943"/>
                  </a:lnTo>
                  <a:cubicBezTo>
                    <a:pt x="1949" y="14957"/>
                    <a:pt x="1973" y="14964"/>
                    <a:pt x="1994" y="14964"/>
                  </a:cubicBezTo>
                  <a:cubicBezTo>
                    <a:pt x="1994" y="14964"/>
                    <a:pt x="1994" y="14964"/>
                    <a:pt x="1995" y="14964"/>
                  </a:cubicBezTo>
                  <a:lnTo>
                    <a:pt x="1995" y="14964"/>
                  </a:lnTo>
                  <a:cubicBezTo>
                    <a:pt x="1995" y="14964"/>
                    <a:pt x="1995" y="14964"/>
                    <a:pt x="1995" y="14964"/>
                  </a:cubicBezTo>
                  <a:cubicBezTo>
                    <a:pt x="1995" y="14964"/>
                    <a:pt x="1995" y="14964"/>
                    <a:pt x="1995" y="14964"/>
                  </a:cubicBezTo>
                  <a:lnTo>
                    <a:pt x="1995" y="14964"/>
                  </a:lnTo>
                  <a:cubicBezTo>
                    <a:pt x="1972" y="15008"/>
                    <a:pt x="1937" y="15037"/>
                    <a:pt x="1891" y="15037"/>
                  </a:cubicBezTo>
                  <a:cubicBezTo>
                    <a:pt x="1864" y="15037"/>
                    <a:pt x="1834" y="15028"/>
                    <a:pt x="1800" y="15007"/>
                  </a:cubicBezTo>
                  <a:lnTo>
                    <a:pt x="1800" y="15007"/>
                  </a:lnTo>
                  <a:cubicBezTo>
                    <a:pt x="1837" y="15029"/>
                    <a:pt x="1868" y="15039"/>
                    <a:pt x="1896" y="15039"/>
                  </a:cubicBezTo>
                  <a:cubicBezTo>
                    <a:pt x="1943" y="15039"/>
                    <a:pt x="1976" y="15010"/>
                    <a:pt x="1996" y="14964"/>
                  </a:cubicBezTo>
                  <a:lnTo>
                    <a:pt x="1996" y="14964"/>
                  </a:lnTo>
                  <a:cubicBezTo>
                    <a:pt x="2005" y="14964"/>
                    <a:pt x="2014" y="14962"/>
                    <a:pt x="2022" y="14960"/>
                  </a:cubicBezTo>
                  <a:lnTo>
                    <a:pt x="2022" y="14960"/>
                  </a:lnTo>
                  <a:cubicBezTo>
                    <a:pt x="2029" y="14973"/>
                    <a:pt x="2035" y="14987"/>
                    <a:pt x="2042" y="15000"/>
                  </a:cubicBezTo>
                  <a:lnTo>
                    <a:pt x="2042" y="15000"/>
                  </a:lnTo>
                  <a:cubicBezTo>
                    <a:pt x="2042" y="15000"/>
                    <a:pt x="2041" y="15000"/>
                    <a:pt x="2041" y="15000"/>
                  </a:cubicBezTo>
                  <a:lnTo>
                    <a:pt x="2041" y="15000"/>
                  </a:lnTo>
                  <a:cubicBezTo>
                    <a:pt x="2042" y="15001"/>
                    <a:pt x="2043" y="15002"/>
                    <a:pt x="2043" y="15003"/>
                  </a:cubicBezTo>
                  <a:lnTo>
                    <a:pt x="2043" y="15003"/>
                  </a:lnTo>
                  <a:cubicBezTo>
                    <a:pt x="2043" y="15001"/>
                    <a:pt x="2043" y="14998"/>
                    <a:pt x="2043" y="14995"/>
                  </a:cubicBezTo>
                  <a:lnTo>
                    <a:pt x="2043" y="14995"/>
                  </a:lnTo>
                  <a:cubicBezTo>
                    <a:pt x="2042" y="14992"/>
                    <a:pt x="2041" y="14989"/>
                    <a:pt x="2040" y="14987"/>
                  </a:cubicBezTo>
                  <a:lnTo>
                    <a:pt x="2040" y="14987"/>
                  </a:lnTo>
                  <a:cubicBezTo>
                    <a:pt x="2041" y="14991"/>
                    <a:pt x="2041" y="14995"/>
                    <a:pt x="2041" y="15000"/>
                  </a:cubicBezTo>
                  <a:lnTo>
                    <a:pt x="2041" y="15000"/>
                  </a:lnTo>
                  <a:cubicBezTo>
                    <a:pt x="2035" y="14986"/>
                    <a:pt x="2029" y="14973"/>
                    <a:pt x="2022" y="14960"/>
                  </a:cubicBezTo>
                  <a:lnTo>
                    <a:pt x="2022" y="14960"/>
                  </a:lnTo>
                  <a:cubicBezTo>
                    <a:pt x="2024" y="14959"/>
                    <a:pt x="2027" y="14958"/>
                    <a:pt x="2029" y="14958"/>
                  </a:cubicBezTo>
                  <a:lnTo>
                    <a:pt x="2029" y="14958"/>
                  </a:lnTo>
                  <a:cubicBezTo>
                    <a:pt x="2033" y="14967"/>
                    <a:pt x="2037" y="14977"/>
                    <a:pt x="2040" y="14987"/>
                  </a:cubicBezTo>
                  <a:lnTo>
                    <a:pt x="2040" y="14987"/>
                  </a:lnTo>
                  <a:cubicBezTo>
                    <a:pt x="2040" y="14981"/>
                    <a:pt x="2039" y="14976"/>
                    <a:pt x="2038" y="14971"/>
                  </a:cubicBezTo>
                  <a:lnTo>
                    <a:pt x="2038" y="14971"/>
                  </a:lnTo>
                  <a:cubicBezTo>
                    <a:pt x="2036" y="14966"/>
                    <a:pt x="2035" y="14961"/>
                    <a:pt x="2033" y="14956"/>
                  </a:cubicBezTo>
                  <a:lnTo>
                    <a:pt x="2033" y="14956"/>
                  </a:lnTo>
                  <a:cubicBezTo>
                    <a:pt x="2034" y="14956"/>
                    <a:pt x="2035" y="14955"/>
                    <a:pt x="2036" y="14955"/>
                  </a:cubicBezTo>
                  <a:lnTo>
                    <a:pt x="2036" y="14955"/>
                  </a:lnTo>
                  <a:cubicBezTo>
                    <a:pt x="2037" y="14960"/>
                    <a:pt x="2038" y="14965"/>
                    <a:pt x="2038" y="14971"/>
                  </a:cubicBezTo>
                  <a:lnTo>
                    <a:pt x="2038" y="14971"/>
                  </a:lnTo>
                  <a:cubicBezTo>
                    <a:pt x="2040" y="14974"/>
                    <a:pt x="2041" y="14978"/>
                    <a:pt x="2043" y="14982"/>
                  </a:cubicBezTo>
                  <a:lnTo>
                    <a:pt x="2043" y="14982"/>
                  </a:lnTo>
                  <a:cubicBezTo>
                    <a:pt x="2042" y="14980"/>
                    <a:pt x="2042" y="14978"/>
                    <a:pt x="2042" y="14976"/>
                  </a:cubicBezTo>
                  <a:lnTo>
                    <a:pt x="2042" y="14976"/>
                  </a:lnTo>
                  <a:cubicBezTo>
                    <a:pt x="2043" y="14980"/>
                    <a:pt x="2044" y="14984"/>
                    <a:pt x="2045" y="14988"/>
                  </a:cubicBezTo>
                  <a:lnTo>
                    <a:pt x="2045" y="14988"/>
                  </a:lnTo>
                  <a:cubicBezTo>
                    <a:pt x="2044" y="14986"/>
                    <a:pt x="2043" y="14984"/>
                    <a:pt x="2043" y="14982"/>
                  </a:cubicBezTo>
                  <a:lnTo>
                    <a:pt x="2043" y="14982"/>
                  </a:lnTo>
                  <a:cubicBezTo>
                    <a:pt x="2043" y="14986"/>
                    <a:pt x="2043" y="14990"/>
                    <a:pt x="2043" y="14995"/>
                  </a:cubicBezTo>
                  <a:lnTo>
                    <a:pt x="2043" y="14995"/>
                  </a:lnTo>
                  <a:cubicBezTo>
                    <a:pt x="2045" y="15001"/>
                    <a:pt x="2048" y="15008"/>
                    <a:pt x="2050" y="15014"/>
                  </a:cubicBezTo>
                  <a:lnTo>
                    <a:pt x="2050" y="15014"/>
                  </a:lnTo>
                  <a:cubicBezTo>
                    <a:pt x="2050" y="15016"/>
                    <a:pt x="2050" y="15019"/>
                    <a:pt x="2051" y="15021"/>
                  </a:cubicBezTo>
                  <a:lnTo>
                    <a:pt x="2051" y="15021"/>
                  </a:lnTo>
                  <a:cubicBezTo>
                    <a:pt x="2048" y="15015"/>
                    <a:pt x="2046" y="15009"/>
                    <a:pt x="2043" y="15003"/>
                  </a:cubicBezTo>
                  <a:lnTo>
                    <a:pt x="2043" y="15003"/>
                  </a:lnTo>
                  <a:cubicBezTo>
                    <a:pt x="2043" y="15004"/>
                    <a:pt x="2043" y="15004"/>
                    <a:pt x="2043" y="15004"/>
                  </a:cubicBezTo>
                  <a:lnTo>
                    <a:pt x="2043" y="15004"/>
                  </a:lnTo>
                  <a:cubicBezTo>
                    <a:pt x="2043" y="15003"/>
                    <a:pt x="2042" y="15002"/>
                    <a:pt x="2042" y="15000"/>
                  </a:cubicBezTo>
                  <a:lnTo>
                    <a:pt x="2042" y="15000"/>
                  </a:lnTo>
                  <a:cubicBezTo>
                    <a:pt x="2042" y="15009"/>
                    <a:pt x="2043" y="15018"/>
                    <a:pt x="2043" y="15026"/>
                  </a:cubicBezTo>
                  <a:lnTo>
                    <a:pt x="2043" y="15026"/>
                  </a:lnTo>
                  <a:cubicBezTo>
                    <a:pt x="2043" y="15019"/>
                    <a:pt x="2043" y="15012"/>
                    <a:pt x="2043" y="15004"/>
                  </a:cubicBezTo>
                  <a:lnTo>
                    <a:pt x="2043" y="15004"/>
                  </a:lnTo>
                  <a:cubicBezTo>
                    <a:pt x="2046" y="15010"/>
                    <a:pt x="2049" y="15016"/>
                    <a:pt x="2051" y="15022"/>
                  </a:cubicBezTo>
                  <a:lnTo>
                    <a:pt x="2051" y="15022"/>
                  </a:lnTo>
                  <a:cubicBezTo>
                    <a:pt x="2055" y="15045"/>
                    <a:pt x="2058" y="15066"/>
                    <a:pt x="2060" y="15087"/>
                  </a:cubicBezTo>
                  <a:lnTo>
                    <a:pt x="2060" y="15087"/>
                  </a:lnTo>
                  <a:cubicBezTo>
                    <a:pt x="2052" y="15111"/>
                    <a:pt x="2042" y="15128"/>
                    <a:pt x="2029" y="15136"/>
                  </a:cubicBezTo>
                  <a:lnTo>
                    <a:pt x="2029" y="15136"/>
                  </a:lnTo>
                  <a:cubicBezTo>
                    <a:pt x="2040" y="15108"/>
                    <a:pt x="2044" y="15070"/>
                    <a:pt x="2043" y="15026"/>
                  </a:cubicBezTo>
                  <a:lnTo>
                    <a:pt x="2043" y="15026"/>
                  </a:lnTo>
                  <a:cubicBezTo>
                    <a:pt x="2042" y="15073"/>
                    <a:pt x="2033" y="15114"/>
                    <a:pt x="2019" y="15141"/>
                  </a:cubicBezTo>
                  <a:lnTo>
                    <a:pt x="2019" y="15141"/>
                  </a:lnTo>
                  <a:cubicBezTo>
                    <a:pt x="2016" y="15142"/>
                    <a:pt x="2013" y="15142"/>
                    <a:pt x="2010" y="15142"/>
                  </a:cubicBezTo>
                  <a:cubicBezTo>
                    <a:pt x="1990" y="15142"/>
                    <a:pt x="1967" y="15127"/>
                    <a:pt x="1939" y="15091"/>
                  </a:cubicBezTo>
                  <a:lnTo>
                    <a:pt x="1939" y="15091"/>
                  </a:lnTo>
                  <a:cubicBezTo>
                    <a:pt x="1968" y="15132"/>
                    <a:pt x="1992" y="15152"/>
                    <a:pt x="2011" y="15155"/>
                  </a:cubicBezTo>
                  <a:lnTo>
                    <a:pt x="2011" y="15155"/>
                  </a:lnTo>
                  <a:cubicBezTo>
                    <a:pt x="2000" y="15169"/>
                    <a:pt x="1986" y="15177"/>
                    <a:pt x="1970" y="15177"/>
                  </a:cubicBezTo>
                  <a:cubicBezTo>
                    <a:pt x="1966" y="15177"/>
                    <a:pt x="1963" y="15177"/>
                    <a:pt x="1959" y="15176"/>
                  </a:cubicBezTo>
                  <a:lnTo>
                    <a:pt x="1959" y="15176"/>
                  </a:lnTo>
                  <a:cubicBezTo>
                    <a:pt x="1953" y="15168"/>
                    <a:pt x="1946" y="15158"/>
                    <a:pt x="1939" y="15147"/>
                  </a:cubicBezTo>
                  <a:lnTo>
                    <a:pt x="1939" y="15147"/>
                  </a:lnTo>
                  <a:cubicBezTo>
                    <a:pt x="1946" y="15158"/>
                    <a:pt x="1952" y="15167"/>
                    <a:pt x="1958" y="15176"/>
                  </a:cubicBezTo>
                  <a:lnTo>
                    <a:pt x="1958" y="15176"/>
                  </a:lnTo>
                  <a:cubicBezTo>
                    <a:pt x="1934" y="15171"/>
                    <a:pt x="1904" y="15149"/>
                    <a:pt x="1870" y="15105"/>
                  </a:cubicBezTo>
                  <a:lnTo>
                    <a:pt x="1870" y="15105"/>
                  </a:lnTo>
                  <a:cubicBezTo>
                    <a:pt x="1906" y="15151"/>
                    <a:pt x="1937" y="15175"/>
                    <a:pt x="1962" y="15181"/>
                  </a:cubicBezTo>
                  <a:lnTo>
                    <a:pt x="1962" y="15181"/>
                  </a:lnTo>
                  <a:cubicBezTo>
                    <a:pt x="1984" y="15210"/>
                    <a:pt x="2002" y="15223"/>
                    <a:pt x="2017" y="15223"/>
                  </a:cubicBezTo>
                  <a:cubicBezTo>
                    <a:pt x="2045" y="15223"/>
                    <a:pt x="2060" y="15177"/>
                    <a:pt x="2061" y="15109"/>
                  </a:cubicBezTo>
                  <a:lnTo>
                    <a:pt x="2061" y="15109"/>
                  </a:lnTo>
                  <a:cubicBezTo>
                    <a:pt x="2068" y="15210"/>
                    <a:pt x="2054" y="15283"/>
                    <a:pt x="2025" y="15283"/>
                  </a:cubicBezTo>
                  <a:cubicBezTo>
                    <a:pt x="2007" y="15283"/>
                    <a:pt x="1982" y="15255"/>
                    <a:pt x="1953" y="15189"/>
                  </a:cubicBezTo>
                  <a:lnTo>
                    <a:pt x="1953" y="15189"/>
                  </a:lnTo>
                  <a:cubicBezTo>
                    <a:pt x="1987" y="15267"/>
                    <a:pt x="2017" y="15302"/>
                    <a:pt x="2040" y="15306"/>
                  </a:cubicBezTo>
                  <a:lnTo>
                    <a:pt x="2040" y="15306"/>
                  </a:lnTo>
                  <a:cubicBezTo>
                    <a:pt x="2039" y="15299"/>
                    <a:pt x="2038" y="15293"/>
                    <a:pt x="2037" y="15286"/>
                  </a:cubicBezTo>
                  <a:lnTo>
                    <a:pt x="2037" y="15286"/>
                  </a:lnTo>
                  <a:cubicBezTo>
                    <a:pt x="2039" y="15293"/>
                    <a:pt x="2040" y="15300"/>
                    <a:pt x="2042" y="15306"/>
                  </a:cubicBezTo>
                  <a:lnTo>
                    <a:pt x="2042" y="15306"/>
                  </a:lnTo>
                  <a:cubicBezTo>
                    <a:pt x="2043" y="15306"/>
                    <a:pt x="2044" y="15306"/>
                    <a:pt x="2044" y="15306"/>
                  </a:cubicBezTo>
                  <a:cubicBezTo>
                    <a:pt x="2078" y="15306"/>
                    <a:pt x="2094" y="15231"/>
                    <a:pt x="2080" y="15129"/>
                  </a:cubicBezTo>
                  <a:lnTo>
                    <a:pt x="2080" y="15129"/>
                  </a:lnTo>
                  <a:cubicBezTo>
                    <a:pt x="2105" y="15252"/>
                    <a:pt x="2103" y="15357"/>
                    <a:pt x="2090" y="15396"/>
                  </a:cubicBezTo>
                  <a:lnTo>
                    <a:pt x="2090" y="15396"/>
                  </a:lnTo>
                  <a:cubicBezTo>
                    <a:pt x="2086" y="15371"/>
                    <a:pt x="2082" y="15339"/>
                    <a:pt x="2079" y="15300"/>
                  </a:cubicBezTo>
                  <a:lnTo>
                    <a:pt x="2079" y="15300"/>
                  </a:lnTo>
                  <a:cubicBezTo>
                    <a:pt x="2082" y="15343"/>
                    <a:pt x="2086" y="15375"/>
                    <a:pt x="2090" y="15399"/>
                  </a:cubicBezTo>
                  <a:lnTo>
                    <a:pt x="2090" y="15399"/>
                  </a:lnTo>
                  <a:cubicBezTo>
                    <a:pt x="2090" y="15398"/>
                    <a:pt x="2090" y="15397"/>
                    <a:pt x="2090" y="15396"/>
                  </a:cubicBezTo>
                  <a:lnTo>
                    <a:pt x="2090" y="15396"/>
                  </a:lnTo>
                  <a:cubicBezTo>
                    <a:pt x="2092" y="15406"/>
                    <a:pt x="2094" y="15415"/>
                    <a:pt x="2096" y="15423"/>
                  </a:cubicBezTo>
                  <a:lnTo>
                    <a:pt x="2096" y="15423"/>
                  </a:lnTo>
                  <a:cubicBezTo>
                    <a:pt x="2096" y="15423"/>
                    <a:pt x="2095" y="15422"/>
                    <a:pt x="2094" y="15422"/>
                  </a:cubicBezTo>
                  <a:lnTo>
                    <a:pt x="2094" y="15422"/>
                  </a:lnTo>
                  <a:cubicBezTo>
                    <a:pt x="2097" y="15431"/>
                    <a:pt x="2099" y="15438"/>
                    <a:pt x="2101" y="15442"/>
                  </a:cubicBezTo>
                  <a:lnTo>
                    <a:pt x="2101" y="15442"/>
                  </a:lnTo>
                  <a:cubicBezTo>
                    <a:pt x="2100" y="15436"/>
                    <a:pt x="2098" y="15430"/>
                    <a:pt x="2096" y="15423"/>
                  </a:cubicBezTo>
                  <a:lnTo>
                    <a:pt x="2096" y="15423"/>
                  </a:lnTo>
                  <a:cubicBezTo>
                    <a:pt x="2098" y="15424"/>
                    <a:pt x="2100" y="15425"/>
                    <a:pt x="2102" y="15425"/>
                  </a:cubicBezTo>
                  <a:cubicBezTo>
                    <a:pt x="2109" y="15425"/>
                    <a:pt x="2115" y="15416"/>
                    <a:pt x="2118" y="15400"/>
                  </a:cubicBezTo>
                  <a:lnTo>
                    <a:pt x="2118" y="15400"/>
                  </a:lnTo>
                  <a:cubicBezTo>
                    <a:pt x="2118" y="15409"/>
                    <a:pt x="2118" y="15417"/>
                    <a:pt x="2118" y="15425"/>
                  </a:cubicBezTo>
                  <a:lnTo>
                    <a:pt x="2118" y="15425"/>
                  </a:lnTo>
                  <a:cubicBezTo>
                    <a:pt x="2120" y="15414"/>
                    <a:pt x="2121" y="15400"/>
                    <a:pt x="2121" y="15384"/>
                  </a:cubicBezTo>
                  <a:cubicBezTo>
                    <a:pt x="2121" y="15381"/>
                    <a:pt x="2121" y="15378"/>
                    <a:pt x="2121" y="15375"/>
                  </a:cubicBezTo>
                  <a:lnTo>
                    <a:pt x="2121" y="15375"/>
                  </a:lnTo>
                  <a:cubicBezTo>
                    <a:pt x="2120" y="15385"/>
                    <a:pt x="2119" y="15393"/>
                    <a:pt x="2118" y="15400"/>
                  </a:cubicBezTo>
                  <a:lnTo>
                    <a:pt x="2118" y="15400"/>
                  </a:lnTo>
                  <a:cubicBezTo>
                    <a:pt x="2119" y="15388"/>
                    <a:pt x="2119" y="15375"/>
                    <a:pt x="2120" y="15360"/>
                  </a:cubicBezTo>
                  <a:lnTo>
                    <a:pt x="2120" y="15360"/>
                  </a:lnTo>
                  <a:cubicBezTo>
                    <a:pt x="2120" y="15365"/>
                    <a:pt x="2120" y="15370"/>
                    <a:pt x="2121" y="15375"/>
                  </a:cubicBezTo>
                  <a:lnTo>
                    <a:pt x="2121" y="15375"/>
                  </a:lnTo>
                  <a:cubicBezTo>
                    <a:pt x="2121" y="15373"/>
                    <a:pt x="2121" y="15371"/>
                    <a:pt x="2121" y="15370"/>
                  </a:cubicBezTo>
                  <a:cubicBezTo>
                    <a:pt x="2121" y="15366"/>
                    <a:pt x="2121" y="15361"/>
                    <a:pt x="2120" y="15357"/>
                  </a:cubicBezTo>
                  <a:lnTo>
                    <a:pt x="2120" y="15357"/>
                  </a:lnTo>
                  <a:cubicBezTo>
                    <a:pt x="2121" y="15357"/>
                    <a:pt x="2121" y="15356"/>
                    <a:pt x="2121" y="15356"/>
                  </a:cubicBezTo>
                  <a:lnTo>
                    <a:pt x="2121" y="15356"/>
                  </a:lnTo>
                  <a:cubicBezTo>
                    <a:pt x="2121" y="15401"/>
                    <a:pt x="2123" y="15440"/>
                    <a:pt x="2127" y="15471"/>
                  </a:cubicBezTo>
                  <a:lnTo>
                    <a:pt x="2127" y="15471"/>
                  </a:lnTo>
                  <a:cubicBezTo>
                    <a:pt x="2134" y="15468"/>
                    <a:pt x="2141" y="15458"/>
                    <a:pt x="2148" y="15439"/>
                  </a:cubicBezTo>
                  <a:cubicBezTo>
                    <a:pt x="2148" y="15411"/>
                    <a:pt x="2148" y="15368"/>
                    <a:pt x="2142" y="15314"/>
                  </a:cubicBezTo>
                  <a:lnTo>
                    <a:pt x="2142" y="15314"/>
                  </a:lnTo>
                  <a:cubicBezTo>
                    <a:pt x="2146" y="15335"/>
                    <a:pt x="2149" y="15355"/>
                    <a:pt x="2152" y="15374"/>
                  </a:cubicBezTo>
                  <a:lnTo>
                    <a:pt x="2152" y="15374"/>
                  </a:lnTo>
                  <a:cubicBezTo>
                    <a:pt x="2154" y="15414"/>
                    <a:pt x="2153" y="15446"/>
                    <a:pt x="2148" y="15467"/>
                  </a:cubicBezTo>
                  <a:cubicBezTo>
                    <a:pt x="2148" y="15504"/>
                    <a:pt x="2143" y="15523"/>
                    <a:pt x="2136" y="15523"/>
                  </a:cubicBezTo>
                  <a:cubicBezTo>
                    <a:pt x="2136" y="15523"/>
                    <a:pt x="2136" y="15523"/>
                    <a:pt x="2135" y="15523"/>
                  </a:cubicBezTo>
                  <a:lnTo>
                    <a:pt x="2135" y="15523"/>
                  </a:lnTo>
                  <a:cubicBezTo>
                    <a:pt x="2141" y="15550"/>
                    <a:pt x="2147" y="15564"/>
                    <a:pt x="2150" y="15564"/>
                  </a:cubicBezTo>
                  <a:cubicBezTo>
                    <a:pt x="2152" y="15564"/>
                    <a:pt x="2152" y="15555"/>
                    <a:pt x="2148" y="15537"/>
                  </a:cubicBezTo>
                  <a:cubicBezTo>
                    <a:pt x="2157" y="15529"/>
                    <a:pt x="2161" y="15510"/>
                    <a:pt x="2162" y="15483"/>
                  </a:cubicBezTo>
                  <a:lnTo>
                    <a:pt x="2162" y="15483"/>
                  </a:lnTo>
                  <a:cubicBezTo>
                    <a:pt x="2164" y="15530"/>
                    <a:pt x="2159" y="15563"/>
                    <a:pt x="2148" y="15579"/>
                  </a:cubicBezTo>
                  <a:cubicBezTo>
                    <a:pt x="2157" y="15604"/>
                    <a:pt x="2160" y="15617"/>
                    <a:pt x="2162" y="15617"/>
                  </a:cubicBezTo>
                  <a:cubicBezTo>
                    <a:pt x="2164" y="15617"/>
                    <a:pt x="2158" y="15563"/>
                    <a:pt x="2172" y="15459"/>
                  </a:cubicBezTo>
                  <a:lnTo>
                    <a:pt x="2172" y="15459"/>
                  </a:lnTo>
                  <a:cubicBezTo>
                    <a:pt x="2155" y="15600"/>
                    <a:pt x="2180" y="15722"/>
                    <a:pt x="2135" y="15722"/>
                  </a:cubicBezTo>
                  <a:cubicBezTo>
                    <a:pt x="2131" y="15722"/>
                    <a:pt x="2126" y="15721"/>
                    <a:pt x="2121" y="15718"/>
                  </a:cubicBezTo>
                  <a:lnTo>
                    <a:pt x="2121" y="15718"/>
                  </a:lnTo>
                  <a:cubicBezTo>
                    <a:pt x="2133" y="15728"/>
                    <a:pt x="2142" y="15733"/>
                    <a:pt x="2150" y="15733"/>
                  </a:cubicBezTo>
                  <a:cubicBezTo>
                    <a:pt x="2187" y="15733"/>
                    <a:pt x="2184" y="15629"/>
                    <a:pt x="2218" y="15467"/>
                  </a:cubicBezTo>
                  <a:lnTo>
                    <a:pt x="2218" y="15467"/>
                  </a:lnTo>
                  <a:cubicBezTo>
                    <a:pt x="2180" y="15659"/>
                    <a:pt x="2212" y="15792"/>
                    <a:pt x="2143" y="15792"/>
                  </a:cubicBezTo>
                  <a:cubicBezTo>
                    <a:pt x="2136" y="15792"/>
                    <a:pt x="2129" y="15790"/>
                    <a:pt x="2121" y="15788"/>
                  </a:cubicBezTo>
                  <a:lnTo>
                    <a:pt x="2121" y="15788"/>
                  </a:lnTo>
                  <a:cubicBezTo>
                    <a:pt x="2154" y="15807"/>
                    <a:pt x="2182" y="15816"/>
                    <a:pt x="2206" y="15816"/>
                  </a:cubicBezTo>
                  <a:cubicBezTo>
                    <a:pt x="2272" y="15816"/>
                    <a:pt x="2302" y="15743"/>
                    <a:pt x="2302" y="15579"/>
                  </a:cubicBezTo>
                  <a:lnTo>
                    <a:pt x="2302" y="15579"/>
                  </a:lnTo>
                  <a:cubicBezTo>
                    <a:pt x="2313" y="15772"/>
                    <a:pt x="2343" y="15891"/>
                    <a:pt x="2264" y="15891"/>
                  </a:cubicBezTo>
                  <a:cubicBezTo>
                    <a:pt x="2245" y="15891"/>
                    <a:pt x="2221" y="15885"/>
                    <a:pt x="2190" y="15872"/>
                  </a:cubicBezTo>
                  <a:lnTo>
                    <a:pt x="2190" y="15872"/>
                  </a:lnTo>
                  <a:cubicBezTo>
                    <a:pt x="2313" y="15937"/>
                    <a:pt x="2497" y="16013"/>
                    <a:pt x="2602" y="16029"/>
                  </a:cubicBezTo>
                  <a:lnTo>
                    <a:pt x="2602" y="16029"/>
                  </a:lnTo>
                  <a:cubicBezTo>
                    <a:pt x="2632" y="16045"/>
                    <a:pt x="2662" y="16059"/>
                    <a:pt x="2691" y="16073"/>
                  </a:cubicBezTo>
                  <a:lnTo>
                    <a:pt x="2691" y="16073"/>
                  </a:lnTo>
                  <a:cubicBezTo>
                    <a:pt x="2685" y="16075"/>
                    <a:pt x="2678" y="16076"/>
                    <a:pt x="2670" y="16076"/>
                  </a:cubicBezTo>
                  <a:cubicBezTo>
                    <a:pt x="2669" y="16076"/>
                    <a:pt x="2667" y="16076"/>
                    <a:pt x="2666" y="16076"/>
                  </a:cubicBezTo>
                  <a:lnTo>
                    <a:pt x="2666" y="16076"/>
                  </a:lnTo>
                  <a:cubicBezTo>
                    <a:pt x="2701" y="16088"/>
                    <a:pt x="2734" y="16099"/>
                    <a:pt x="2763" y="16106"/>
                  </a:cubicBezTo>
                  <a:lnTo>
                    <a:pt x="2763" y="16106"/>
                  </a:lnTo>
                  <a:cubicBezTo>
                    <a:pt x="2897" y="16166"/>
                    <a:pt x="3000" y="16201"/>
                    <a:pt x="3032" y="16201"/>
                  </a:cubicBezTo>
                  <a:cubicBezTo>
                    <a:pt x="3062" y="16201"/>
                    <a:pt x="3028" y="16171"/>
                    <a:pt x="2899" y="16102"/>
                  </a:cubicBezTo>
                  <a:lnTo>
                    <a:pt x="2899" y="16102"/>
                  </a:lnTo>
                  <a:cubicBezTo>
                    <a:pt x="2930" y="16135"/>
                    <a:pt x="2931" y="16149"/>
                    <a:pt x="2908" y="16149"/>
                  </a:cubicBezTo>
                  <a:cubicBezTo>
                    <a:pt x="2887" y="16149"/>
                    <a:pt x="2844" y="16136"/>
                    <a:pt x="2786" y="16112"/>
                  </a:cubicBezTo>
                  <a:lnTo>
                    <a:pt x="2786" y="16112"/>
                  </a:lnTo>
                  <a:cubicBezTo>
                    <a:pt x="2813" y="16119"/>
                    <a:pt x="2835" y="16122"/>
                    <a:pt x="2851" y="16122"/>
                  </a:cubicBezTo>
                  <a:cubicBezTo>
                    <a:pt x="2879" y="16122"/>
                    <a:pt x="2888" y="16112"/>
                    <a:pt x="2871" y="16087"/>
                  </a:cubicBezTo>
                  <a:lnTo>
                    <a:pt x="2871" y="16087"/>
                  </a:lnTo>
                  <a:cubicBezTo>
                    <a:pt x="2881" y="16092"/>
                    <a:pt x="2890" y="16097"/>
                    <a:pt x="2899" y="16102"/>
                  </a:cubicBezTo>
                  <a:lnTo>
                    <a:pt x="2899" y="16102"/>
                  </a:lnTo>
                  <a:cubicBezTo>
                    <a:pt x="2899" y="16101"/>
                    <a:pt x="2899" y="16101"/>
                    <a:pt x="2898" y="16101"/>
                  </a:cubicBezTo>
                  <a:lnTo>
                    <a:pt x="2898" y="16101"/>
                  </a:lnTo>
                  <a:cubicBezTo>
                    <a:pt x="3119" y="16215"/>
                    <a:pt x="3225" y="16272"/>
                    <a:pt x="3198" y="16272"/>
                  </a:cubicBezTo>
                  <a:cubicBezTo>
                    <a:pt x="3197" y="16272"/>
                    <a:pt x="3195" y="16272"/>
                    <a:pt x="3193" y="16272"/>
                  </a:cubicBezTo>
                  <a:lnTo>
                    <a:pt x="3193" y="16272"/>
                  </a:lnTo>
                  <a:cubicBezTo>
                    <a:pt x="3404" y="16337"/>
                    <a:pt x="3435" y="16343"/>
                    <a:pt x="3334" y="16444"/>
                  </a:cubicBezTo>
                  <a:cubicBezTo>
                    <a:pt x="3396" y="16388"/>
                    <a:pt x="3433" y="16354"/>
                    <a:pt x="3459" y="16354"/>
                  </a:cubicBezTo>
                  <a:cubicBezTo>
                    <a:pt x="3499" y="16354"/>
                    <a:pt x="3516" y="16428"/>
                    <a:pt x="3557" y="16611"/>
                  </a:cubicBezTo>
                  <a:cubicBezTo>
                    <a:pt x="3534" y="16481"/>
                    <a:pt x="3523" y="16416"/>
                    <a:pt x="3542" y="16416"/>
                  </a:cubicBezTo>
                  <a:cubicBezTo>
                    <a:pt x="3568" y="16416"/>
                    <a:pt x="3651" y="16537"/>
                    <a:pt x="3836" y="16778"/>
                  </a:cubicBezTo>
                  <a:cubicBezTo>
                    <a:pt x="3718" y="16615"/>
                    <a:pt x="3666" y="16545"/>
                    <a:pt x="3675" y="16545"/>
                  </a:cubicBezTo>
                  <a:cubicBezTo>
                    <a:pt x="3688" y="16545"/>
                    <a:pt x="3835" y="16699"/>
                    <a:pt x="4101" y="16932"/>
                  </a:cubicBezTo>
                  <a:cubicBezTo>
                    <a:pt x="3967" y="16807"/>
                    <a:pt x="3917" y="16758"/>
                    <a:pt x="3922" y="16758"/>
                  </a:cubicBezTo>
                  <a:cubicBezTo>
                    <a:pt x="3932" y="16758"/>
                    <a:pt x="4142" y="16935"/>
                    <a:pt x="4352" y="17099"/>
                  </a:cubicBezTo>
                  <a:cubicBezTo>
                    <a:pt x="4213" y="16778"/>
                    <a:pt x="4659" y="16723"/>
                    <a:pt x="4882" y="16653"/>
                  </a:cubicBezTo>
                  <a:cubicBezTo>
                    <a:pt x="4980" y="16472"/>
                    <a:pt x="5189" y="16290"/>
                    <a:pt x="5399" y="16221"/>
                  </a:cubicBezTo>
                  <a:cubicBezTo>
                    <a:pt x="5524" y="16025"/>
                    <a:pt x="5719" y="15886"/>
                    <a:pt x="5929" y="15788"/>
                  </a:cubicBezTo>
                  <a:cubicBezTo>
                    <a:pt x="6068" y="15607"/>
                    <a:pt x="6235" y="15439"/>
                    <a:pt x="6445" y="15356"/>
                  </a:cubicBezTo>
                  <a:cubicBezTo>
                    <a:pt x="6570" y="15160"/>
                    <a:pt x="6793" y="15049"/>
                    <a:pt x="6975" y="14909"/>
                  </a:cubicBezTo>
                  <a:cubicBezTo>
                    <a:pt x="7142" y="14756"/>
                    <a:pt x="7323" y="14616"/>
                    <a:pt x="7491" y="14477"/>
                  </a:cubicBezTo>
                  <a:cubicBezTo>
                    <a:pt x="7658" y="14323"/>
                    <a:pt x="7840" y="14184"/>
                    <a:pt x="8021" y="14045"/>
                  </a:cubicBezTo>
                  <a:cubicBezTo>
                    <a:pt x="8370" y="13752"/>
                    <a:pt x="8718" y="13473"/>
                    <a:pt x="9067" y="13166"/>
                  </a:cubicBezTo>
                  <a:cubicBezTo>
                    <a:pt x="9848" y="12524"/>
                    <a:pt x="10629" y="11869"/>
                    <a:pt x="11313" y="11129"/>
                  </a:cubicBezTo>
                  <a:cubicBezTo>
                    <a:pt x="12010" y="10376"/>
                    <a:pt x="12610" y="9539"/>
                    <a:pt x="13307" y="8800"/>
                  </a:cubicBezTo>
                  <a:cubicBezTo>
                    <a:pt x="14088" y="7977"/>
                    <a:pt x="14995" y="7265"/>
                    <a:pt x="15902" y="6568"/>
                  </a:cubicBezTo>
                  <a:cubicBezTo>
                    <a:pt x="17506" y="5327"/>
                    <a:pt x="19110" y="4071"/>
                    <a:pt x="20714" y="2830"/>
                  </a:cubicBezTo>
                  <a:cubicBezTo>
                    <a:pt x="20505" y="2774"/>
                    <a:pt x="20282" y="2704"/>
                    <a:pt x="20045" y="2635"/>
                  </a:cubicBezTo>
                  <a:cubicBezTo>
                    <a:pt x="19975" y="2621"/>
                    <a:pt x="19891" y="2593"/>
                    <a:pt x="19821" y="2565"/>
                  </a:cubicBezTo>
                  <a:cubicBezTo>
                    <a:pt x="19768" y="2554"/>
                    <a:pt x="19683" y="2463"/>
                    <a:pt x="19633" y="2463"/>
                  </a:cubicBezTo>
                  <a:cubicBezTo>
                    <a:pt x="19617" y="2463"/>
                    <a:pt x="19605" y="2472"/>
                    <a:pt x="19598" y="2495"/>
                  </a:cubicBezTo>
                  <a:cubicBezTo>
                    <a:pt x="19553" y="2405"/>
                    <a:pt x="19091" y="2226"/>
                    <a:pt x="19019" y="2226"/>
                  </a:cubicBezTo>
                  <a:cubicBezTo>
                    <a:pt x="18981" y="2226"/>
                    <a:pt x="19057" y="2278"/>
                    <a:pt x="19375" y="2425"/>
                  </a:cubicBezTo>
                  <a:cubicBezTo>
                    <a:pt x="19079" y="2295"/>
                    <a:pt x="18838" y="2201"/>
                    <a:pt x="18681" y="2145"/>
                  </a:cubicBezTo>
                  <a:lnTo>
                    <a:pt x="18681" y="2145"/>
                  </a:lnTo>
                  <a:cubicBezTo>
                    <a:pt x="18762" y="2158"/>
                    <a:pt x="18854" y="2172"/>
                    <a:pt x="18957" y="2188"/>
                  </a:cubicBezTo>
                  <a:cubicBezTo>
                    <a:pt x="18847" y="2171"/>
                    <a:pt x="18750" y="2155"/>
                    <a:pt x="18666" y="2140"/>
                  </a:cubicBezTo>
                  <a:lnTo>
                    <a:pt x="18666" y="2140"/>
                  </a:lnTo>
                  <a:cubicBezTo>
                    <a:pt x="18671" y="2142"/>
                    <a:pt x="18676" y="2143"/>
                    <a:pt x="18681" y="2145"/>
                  </a:cubicBezTo>
                  <a:lnTo>
                    <a:pt x="18681" y="2145"/>
                  </a:lnTo>
                  <a:cubicBezTo>
                    <a:pt x="18629" y="2137"/>
                    <a:pt x="18582" y="2130"/>
                    <a:pt x="18539" y="2123"/>
                  </a:cubicBezTo>
                  <a:lnTo>
                    <a:pt x="18539" y="2123"/>
                  </a:lnTo>
                  <a:cubicBezTo>
                    <a:pt x="18630" y="2165"/>
                    <a:pt x="18822" y="2242"/>
                    <a:pt x="19138" y="2356"/>
                  </a:cubicBezTo>
                  <a:cubicBezTo>
                    <a:pt x="18834" y="2247"/>
                    <a:pt x="18610" y="2173"/>
                    <a:pt x="18465" y="2128"/>
                  </a:cubicBezTo>
                  <a:lnTo>
                    <a:pt x="18465" y="2128"/>
                  </a:lnTo>
                  <a:cubicBezTo>
                    <a:pt x="18430" y="2131"/>
                    <a:pt x="18397" y="2135"/>
                    <a:pt x="18366" y="2138"/>
                  </a:cubicBezTo>
                  <a:lnTo>
                    <a:pt x="18366" y="2138"/>
                  </a:lnTo>
                  <a:cubicBezTo>
                    <a:pt x="18365" y="2138"/>
                    <a:pt x="18364" y="2138"/>
                    <a:pt x="18363" y="2137"/>
                  </a:cubicBezTo>
                  <a:lnTo>
                    <a:pt x="18363" y="2137"/>
                  </a:lnTo>
                  <a:cubicBezTo>
                    <a:pt x="18371" y="2135"/>
                    <a:pt x="18378" y="2132"/>
                    <a:pt x="18386" y="2129"/>
                  </a:cubicBezTo>
                  <a:lnTo>
                    <a:pt x="18386" y="2129"/>
                  </a:lnTo>
                  <a:cubicBezTo>
                    <a:pt x="18386" y="2129"/>
                    <a:pt x="18386" y="2129"/>
                    <a:pt x="18386" y="2129"/>
                  </a:cubicBezTo>
                  <a:lnTo>
                    <a:pt x="18386" y="2129"/>
                  </a:lnTo>
                  <a:cubicBezTo>
                    <a:pt x="18395" y="2125"/>
                    <a:pt x="18403" y="2122"/>
                    <a:pt x="18412" y="2119"/>
                  </a:cubicBezTo>
                  <a:lnTo>
                    <a:pt x="18412" y="2119"/>
                  </a:lnTo>
                  <a:cubicBezTo>
                    <a:pt x="18403" y="2122"/>
                    <a:pt x="18395" y="2125"/>
                    <a:pt x="18386" y="2129"/>
                  </a:cubicBezTo>
                  <a:lnTo>
                    <a:pt x="18386" y="2129"/>
                  </a:lnTo>
                  <a:cubicBezTo>
                    <a:pt x="18408" y="2128"/>
                    <a:pt x="18431" y="2126"/>
                    <a:pt x="18455" y="2125"/>
                  </a:cubicBezTo>
                  <a:lnTo>
                    <a:pt x="18455" y="2125"/>
                  </a:lnTo>
                  <a:cubicBezTo>
                    <a:pt x="18458" y="2126"/>
                    <a:pt x="18462" y="2127"/>
                    <a:pt x="18465" y="2128"/>
                  </a:cubicBezTo>
                  <a:lnTo>
                    <a:pt x="18465" y="2128"/>
                  </a:lnTo>
                  <a:cubicBezTo>
                    <a:pt x="18485" y="2126"/>
                    <a:pt x="18506" y="2124"/>
                    <a:pt x="18528" y="2122"/>
                  </a:cubicBezTo>
                  <a:lnTo>
                    <a:pt x="18528" y="2122"/>
                  </a:lnTo>
                  <a:cubicBezTo>
                    <a:pt x="18531" y="2122"/>
                    <a:pt x="18535" y="2123"/>
                    <a:pt x="18539" y="2123"/>
                  </a:cubicBezTo>
                  <a:lnTo>
                    <a:pt x="18539" y="2123"/>
                  </a:lnTo>
                  <a:cubicBezTo>
                    <a:pt x="18537" y="2123"/>
                    <a:pt x="18535" y="2122"/>
                    <a:pt x="18534" y="2121"/>
                  </a:cubicBezTo>
                  <a:lnTo>
                    <a:pt x="18534" y="2121"/>
                  </a:lnTo>
                  <a:cubicBezTo>
                    <a:pt x="18540" y="2121"/>
                    <a:pt x="18545" y="2120"/>
                    <a:pt x="18551" y="2119"/>
                  </a:cubicBezTo>
                  <a:lnTo>
                    <a:pt x="18551" y="2119"/>
                  </a:lnTo>
                  <a:cubicBezTo>
                    <a:pt x="18549" y="2119"/>
                    <a:pt x="18547" y="2119"/>
                    <a:pt x="18545" y="2118"/>
                  </a:cubicBezTo>
                  <a:lnTo>
                    <a:pt x="18545" y="2118"/>
                  </a:lnTo>
                  <a:cubicBezTo>
                    <a:pt x="18540" y="2119"/>
                    <a:pt x="18535" y="2119"/>
                    <a:pt x="18530" y="2119"/>
                  </a:cubicBezTo>
                  <a:lnTo>
                    <a:pt x="18530" y="2119"/>
                  </a:lnTo>
                  <a:cubicBezTo>
                    <a:pt x="18526" y="2117"/>
                    <a:pt x="18521" y="2115"/>
                    <a:pt x="18517" y="2113"/>
                  </a:cubicBezTo>
                  <a:lnTo>
                    <a:pt x="18517" y="2113"/>
                  </a:lnTo>
                  <a:cubicBezTo>
                    <a:pt x="18526" y="2115"/>
                    <a:pt x="18536" y="2117"/>
                    <a:pt x="18545" y="2118"/>
                  </a:cubicBezTo>
                  <a:lnTo>
                    <a:pt x="18545" y="2118"/>
                  </a:lnTo>
                  <a:cubicBezTo>
                    <a:pt x="18560" y="2117"/>
                    <a:pt x="18575" y="2116"/>
                    <a:pt x="18591" y="2115"/>
                  </a:cubicBezTo>
                  <a:lnTo>
                    <a:pt x="18591" y="2115"/>
                  </a:lnTo>
                  <a:cubicBezTo>
                    <a:pt x="18592" y="2115"/>
                    <a:pt x="18592" y="2115"/>
                    <a:pt x="18593" y="2115"/>
                  </a:cubicBezTo>
                  <a:lnTo>
                    <a:pt x="18593" y="2115"/>
                  </a:lnTo>
                  <a:cubicBezTo>
                    <a:pt x="18629" y="2112"/>
                    <a:pt x="18666" y="2108"/>
                    <a:pt x="18705" y="2105"/>
                  </a:cubicBezTo>
                  <a:lnTo>
                    <a:pt x="18705" y="2105"/>
                  </a:lnTo>
                  <a:cubicBezTo>
                    <a:pt x="18665" y="2108"/>
                    <a:pt x="18627" y="2112"/>
                    <a:pt x="18591" y="2115"/>
                  </a:cubicBezTo>
                  <a:lnTo>
                    <a:pt x="18591" y="2115"/>
                  </a:lnTo>
                  <a:cubicBezTo>
                    <a:pt x="18531" y="2095"/>
                    <a:pt x="18493" y="2086"/>
                    <a:pt x="18481" y="2086"/>
                  </a:cubicBezTo>
                  <a:cubicBezTo>
                    <a:pt x="18468" y="2086"/>
                    <a:pt x="18479" y="2095"/>
                    <a:pt x="18517" y="2113"/>
                  </a:cubicBezTo>
                  <a:lnTo>
                    <a:pt x="18517" y="2113"/>
                  </a:lnTo>
                  <a:cubicBezTo>
                    <a:pt x="18485" y="2107"/>
                    <a:pt x="18455" y="2101"/>
                    <a:pt x="18429" y="2096"/>
                  </a:cubicBezTo>
                  <a:lnTo>
                    <a:pt x="18429" y="2096"/>
                  </a:lnTo>
                  <a:cubicBezTo>
                    <a:pt x="18464" y="2086"/>
                    <a:pt x="18500" y="2075"/>
                    <a:pt x="18538" y="2063"/>
                  </a:cubicBezTo>
                  <a:lnTo>
                    <a:pt x="18538" y="2063"/>
                  </a:lnTo>
                  <a:cubicBezTo>
                    <a:pt x="18499" y="2075"/>
                    <a:pt x="18463" y="2086"/>
                    <a:pt x="18428" y="2096"/>
                  </a:cubicBezTo>
                  <a:lnTo>
                    <a:pt x="18428" y="2096"/>
                  </a:lnTo>
                  <a:cubicBezTo>
                    <a:pt x="18330" y="2077"/>
                    <a:pt x="18278" y="2066"/>
                    <a:pt x="18271" y="2066"/>
                  </a:cubicBezTo>
                  <a:cubicBezTo>
                    <a:pt x="18264" y="2066"/>
                    <a:pt x="18299" y="2076"/>
                    <a:pt x="18373" y="2099"/>
                  </a:cubicBezTo>
                  <a:lnTo>
                    <a:pt x="18373" y="2099"/>
                  </a:lnTo>
                  <a:cubicBezTo>
                    <a:pt x="18309" y="2090"/>
                    <a:pt x="18264" y="2085"/>
                    <a:pt x="18237" y="2084"/>
                  </a:cubicBezTo>
                  <a:lnTo>
                    <a:pt x="18237" y="2084"/>
                  </a:lnTo>
                  <a:cubicBezTo>
                    <a:pt x="18232" y="2087"/>
                    <a:pt x="18226" y="2090"/>
                    <a:pt x="18221" y="2093"/>
                  </a:cubicBezTo>
                  <a:lnTo>
                    <a:pt x="18221" y="2093"/>
                  </a:lnTo>
                  <a:cubicBezTo>
                    <a:pt x="18221" y="2093"/>
                    <a:pt x="18221" y="2093"/>
                    <a:pt x="18221" y="2093"/>
                  </a:cubicBezTo>
                  <a:lnTo>
                    <a:pt x="18221" y="2093"/>
                  </a:lnTo>
                  <a:cubicBezTo>
                    <a:pt x="18196" y="2108"/>
                    <a:pt x="18171" y="2122"/>
                    <a:pt x="18148" y="2136"/>
                  </a:cubicBezTo>
                  <a:lnTo>
                    <a:pt x="18148" y="2136"/>
                  </a:lnTo>
                  <a:cubicBezTo>
                    <a:pt x="18118" y="2136"/>
                    <a:pt x="18117" y="2136"/>
                    <a:pt x="18143" y="2139"/>
                  </a:cubicBezTo>
                  <a:lnTo>
                    <a:pt x="18143" y="2139"/>
                  </a:lnTo>
                  <a:cubicBezTo>
                    <a:pt x="18122" y="2151"/>
                    <a:pt x="18102" y="2163"/>
                    <a:pt x="18083" y="2174"/>
                  </a:cubicBezTo>
                  <a:lnTo>
                    <a:pt x="18083" y="2174"/>
                  </a:lnTo>
                  <a:cubicBezTo>
                    <a:pt x="18083" y="2174"/>
                    <a:pt x="18083" y="2174"/>
                    <a:pt x="18083" y="2174"/>
                  </a:cubicBezTo>
                  <a:lnTo>
                    <a:pt x="18083" y="2174"/>
                  </a:lnTo>
                  <a:cubicBezTo>
                    <a:pt x="18103" y="2163"/>
                    <a:pt x="18123" y="2151"/>
                    <a:pt x="18143" y="2139"/>
                  </a:cubicBezTo>
                  <a:lnTo>
                    <a:pt x="18143" y="2139"/>
                  </a:lnTo>
                  <a:cubicBezTo>
                    <a:pt x="18162" y="2141"/>
                    <a:pt x="18196" y="2144"/>
                    <a:pt x="18244" y="2151"/>
                  </a:cubicBezTo>
                  <a:lnTo>
                    <a:pt x="18244" y="2151"/>
                  </a:lnTo>
                  <a:cubicBezTo>
                    <a:pt x="18242" y="2151"/>
                    <a:pt x="18241" y="2152"/>
                    <a:pt x="18239" y="2152"/>
                  </a:cubicBezTo>
                  <a:lnTo>
                    <a:pt x="18239" y="2152"/>
                  </a:lnTo>
                  <a:cubicBezTo>
                    <a:pt x="18242" y="2152"/>
                    <a:pt x="18244" y="2151"/>
                    <a:pt x="18247" y="2151"/>
                  </a:cubicBezTo>
                  <a:lnTo>
                    <a:pt x="18247" y="2151"/>
                  </a:lnTo>
                  <a:cubicBezTo>
                    <a:pt x="18248" y="2151"/>
                    <a:pt x="18249" y="2151"/>
                    <a:pt x="18250" y="2151"/>
                  </a:cubicBezTo>
                  <a:lnTo>
                    <a:pt x="18250" y="2151"/>
                  </a:lnTo>
                  <a:cubicBezTo>
                    <a:pt x="18251" y="2151"/>
                    <a:pt x="18252" y="2151"/>
                    <a:pt x="18254" y="2150"/>
                  </a:cubicBezTo>
                  <a:lnTo>
                    <a:pt x="18254" y="2150"/>
                  </a:lnTo>
                  <a:cubicBezTo>
                    <a:pt x="18259" y="2150"/>
                    <a:pt x="18264" y="2149"/>
                    <a:pt x="18269" y="2149"/>
                  </a:cubicBezTo>
                  <a:lnTo>
                    <a:pt x="18269" y="2149"/>
                  </a:lnTo>
                  <a:cubicBezTo>
                    <a:pt x="18266" y="2150"/>
                    <a:pt x="18262" y="2151"/>
                    <a:pt x="18259" y="2153"/>
                  </a:cubicBezTo>
                  <a:lnTo>
                    <a:pt x="18259" y="2153"/>
                  </a:lnTo>
                  <a:cubicBezTo>
                    <a:pt x="18259" y="2153"/>
                    <a:pt x="18260" y="2153"/>
                    <a:pt x="18260" y="2153"/>
                  </a:cubicBezTo>
                  <a:lnTo>
                    <a:pt x="18260" y="2153"/>
                  </a:lnTo>
                  <a:cubicBezTo>
                    <a:pt x="18263" y="2151"/>
                    <a:pt x="18266" y="2150"/>
                    <a:pt x="18270" y="2149"/>
                  </a:cubicBezTo>
                  <a:lnTo>
                    <a:pt x="18270" y="2149"/>
                  </a:lnTo>
                  <a:cubicBezTo>
                    <a:pt x="18297" y="2145"/>
                    <a:pt x="18327" y="2142"/>
                    <a:pt x="18360" y="2139"/>
                  </a:cubicBezTo>
                  <a:lnTo>
                    <a:pt x="18360" y="2139"/>
                  </a:lnTo>
                  <a:cubicBezTo>
                    <a:pt x="18342" y="2146"/>
                    <a:pt x="18324" y="2153"/>
                    <a:pt x="18306" y="2159"/>
                  </a:cubicBezTo>
                  <a:lnTo>
                    <a:pt x="18306" y="2159"/>
                  </a:lnTo>
                  <a:cubicBezTo>
                    <a:pt x="18307" y="2159"/>
                    <a:pt x="18307" y="2159"/>
                    <a:pt x="18307" y="2159"/>
                  </a:cubicBezTo>
                  <a:lnTo>
                    <a:pt x="18307" y="2159"/>
                  </a:lnTo>
                  <a:cubicBezTo>
                    <a:pt x="18324" y="2153"/>
                    <a:pt x="18342" y="2146"/>
                    <a:pt x="18360" y="2139"/>
                  </a:cubicBezTo>
                  <a:lnTo>
                    <a:pt x="18360" y="2139"/>
                  </a:lnTo>
                  <a:cubicBezTo>
                    <a:pt x="18362" y="2138"/>
                    <a:pt x="18364" y="2138"/>
                    <a:pt x="18366" y="2138"/>
                  </a:cubicBezTo>
                  <a:lnTo>
                    <a:pt x="18366" y="2138"/>
                  </a:lnTo>
                  <a:cubicBezTo>
                    <a:pt x="18390" y="2145"/>
                    <a:pt x="18416" y="2152"/>
                    <a:pt x="18446" y="2160"/>
                  </a:cubicBezTo>
                  <a:lnTo>
                    <a:pt x="18446" y="2160"/>
                  </a:lnTo>
                  <a:cubicBezTo>
                    <a:pt x="18462" y="2156"/>
                    <a:pt x="18479" y="2151"/>
                    <a:pt x="18496" y="2146"/>
                  </a:cubicBezTo>
                  <a:lnTo>
                    <a:pt x="18496" y="2146"/>
                  </a:lnTo>
                  <a:cubicBezTo>
                    <a:pt x="18480" y="2151"/>
                    <a:pt x="18464" y="2156"/>
                    <a:pt x="18448" y="2161"/>
                  </a:cubicBezTo>
                  <a:lnTo>
                    <a:pt x="18448" y="2161"/>
                  </a:lnTo>
                  <a:cubicBezTo>
                    <a:pt x="18483" y="2170"/>
                    <a:pt x="18522" y="2180"/>
                    <a:pt x="18565" y="2192"/>
                  </a:cubicBezTo>
                  <a:lnTo>
                    <a:pt x="18565" y="2192"/>
                  </a:lnTo>
                  <a:cubicBezTo>
                    <a:pt x="18574" y="2190"/>
                    <a:pt x="18584" y="2189"/>
                    <a:pt x="18594" y="2188"/>
                  </a:cubicBezTo>
                  <a:lnTo>
                    <a:pt x="18594" y="2188"/>
                  </a:lnTo>
                  <a:cubicBezTo>
                    <a:pt x="18585" y="2190"/>
                    <a:pt x="18576" y="2191"/>
                    <a:pt x="18567" y="2192"/>
                  </a:cubicBezTo>
                  <a:lnTo>
                    <a:pt x="18567" y="2192"/>
                  </a:lnTo>
                  <a:cubicBezTo>
                    <a:pt x="18566" y="2192"/>
                    <a:pt x="18565" y="2192"/>
                    <a:pt x="18565" y="2192"/>
                  </a:cubicBezTo>
                  <a:lnTo>
                    <a:pt x="18565" y="2192"/>
                  </a:lnTo>
                  <a:cubicBezTo>
                    <a:pt x="18551" y="2193"/>
                    <a:pt x="18537" y="2195"/>
                    <a:pt x="18524" y="2196"/>
                  </a:cubicBezTo>
                  <a:lnTo>
                    <a:pt x="18524" y="2196"/>
                  </a:lnTo>
                  <a:cubicBezTo>
                    <a:pt x="18479" y="2188"/>
                    <a:pt x="18439" y="2181"/>
                    <a:pt x="18402" y="2174"/>
                  </a:cubicBezTo>
                  <a:lnTo>
                    <a:pt x="18402" y="2174"/>
                  </a:lnTo>
                  <a:cubicBezTo>
                    <a:pt x="18363" y="2186"/>
                    <a:pt x="18327" y="2197"/>
                    <a:pt x="18292" y="2207"/>
                  </a:cubicBezTo>
                  <a:lnTo>
                    <a:pt x="18292" y="2207"/>
                  </a:lnTo>
                  <a:cubicBezTo>
                    <a:pt x="18326" y="2208"/>
                    <a:pt x="18363" y="2209"/>
                    <a:pt x="18404" y="2210"/>
                  </a:cubicBezTo>
                  <a:lnTo>
                    <a:pt x="18404" y="2210"/>
                  </a:lnTo>
                  <a:cubicBezTo>
                    <a:pt x="18442" y="2206"/>
                    <a:pt x="18482" y="2201"/>
                    <a:pt x="18524" y="2196"/>
                  </a:cubicBezTo>
                  <a:lnTo>
                    <a:pt x="18524" y="2196"/>
                  </a:lnTo>
                  <a:cubicBezTo>
                    <a:pt x="18526" y="2197"/>
                    <a:pt x="18528" y="2197"/>
                    <a:pt x="18530" y="2198"/>
                  </a:cubicBezTo>
                  <a:lnTo>
                    <a:pt x="18530" y="2198"/>
                  </a:lnTo>
                  <a:cubicBezTo>
                    <a:pt x="18542" y="2196"/>
                    <a:pt x="18555" y="2194"/>
                    <a:pt x="18567" y="2192"/>
                  </a:cubicBezTo>
                  <a:lnTo>
                    <a:pt x="18567" y="2192"/>
                  </a:lnTo>
                  <a:cubicBezTo>
                    <a:pt x="18595" y="2199"/>
                    <a:pt x="18624" y="2207"/>
                    <a:pt x="18655" y="2215"/>
                  </a:cubicBezTo>
                  <a:lnTo>
                    <a:pt x="18655" y="2215"/>
                  </a:lnTo>
                  <a:cubicBezTo>
                    <a:pt x="18641" y="2215"/>
                    <a:pt x="18628" y="2215"/>
                    <a:pt x="18616" y="2214"/>
                  </a:cubicBezTo>
                  <a:lnTo>
                    <a:pt x="18616" y="2214"/>
                  </a:lnTo>
                  <a:cubicBezTo>
                    <a:pt x="18617" y="2215"/>
                    <a:pt x="18618" y="2215"/>
                    <a:pt x="18619" y="2215"/>
                  </a:cubicBezTo>
                  <a:lnTo>
                    <a:pt x="18619" y="2215"/>
                  </a:lnTo>
                  <a:cubicBezTo>
                    <a:pt x="18604" y="2215"/>
                    <a:pt x="18589" y="2215"/>
                    <a:pt x="18575" y="2215"/>
                  </a:cubicBezTo>
                  <a:cubicBezTo>
                    <a:pt x="18513" y="2215"/>
                    <a:pt x="18457" y="2216"/>
                    <a:pt x="18404" y="2217"/>
                  </a:cubicBezTo>
                  <a:lnTo>
                    <a:pt x="18404" y="2217"/>
                  </a:lnTo>
                  <a:cubicBezTo>
                    <a:pt x="18278" y="2236"/>
                    <a:pt x="18173" y="2254"/>
                    <a:pt x="18092" y="2268"/>
                  </a:cubicBezTo>
                  <a:lnTo>
                    <a:pt x="18092" y="2268"/>
                  </a:lnTo>
                  <a:cubicBezTo>
                    <a:pt x="17920" y="2320"/>
                    <a:pt x="17824" y="2350"/>
                    <a:pt x="17811" y="2352"/>
                  </a:cubicBezTo>
                  <a:lnTo>
                    <a:pt x="17811" y="2352"/>
                  </a:lnTo>
                  <a:cubicBezTo>
                    <a:pt x="17848" y="2338"/>
                    <a:pt x="17903" y="2317"/>
                    <a:pt x="17976" y="2288"/>
                  </a:cubicBezTo>
                  <a:lnTo>
                    <a:pt x="17976" y="2288"/>
                  </a:lnTo>
                  <a:cubicBezTo>
                    <a:pt x="18006" y="2283"/>
                    <a:pt x="18045" y="2276"/>
                    <a:pt x="18092" y="2268"/>
                  </a:cubicBezTo>
                  <a:lnTo>
                    <a:pt x="18092" y="2268"/>
                  </a:lnTo>
                  <a:cubicBezTo>
                    <a:pt x="18125" y="2258"/>
                    <a:pt x="18161" y="2247"/>
                    <a:pt x="18200" y="2235"/>
                  </a:cubicBezTo>
                  <a:lnTo>
                    <a:pt x="18200" y="2235"/>
                  </a:lnTo>
                  <a:cubicBezTo>
                    <a:pt x="18172" y="2238"/>
                    <a:pt x="18147" y="2241"/>
                    <a:pt x="18123" y="2244"/>
                  </a:cubicBezTo>
                  <a:lnTo>
                    <a:pt x="18123" y="2244"/>
                  </a:lnTo>
                  <a:cubicBezTo>
                    <a:pt x="18086" y="2254"/>
                    <a:pt x="18053" y="2262"/>
                    <a:pt x="18024" y="2269"/>
                  </a:cubicBezTo>
                  <a:lnTo>
                    <a:pt x="18024" y="2269"/>
                  </a:lnTo>
                  <a:cubicBezTo>
                    <a:pt x="18040" y="2263"/>
                    <a:pt x="18056" y="2257"/>
                    <a:pt x="18073" y="2250"/>
                  </a:cubicBezTo>
                  <a:lnTo>
                    <a:pt x="18073" y="2250"/>
                  </a:lnTo>
                  <a:cubicBezTo>
                    <a:pt x="18071" y="2251"/>
                    <a:pt x="18070" y="2251"/>
                    <a:pt x="18068" y="2251"/>
                  </a:cubicBezTo>
                  <a:lnTo>
                    <a:pt x="18068" y="2251"/>
                  </a:lnTo>
                  <a:cubicBezTo>
                    <a:pt x="18048" y="2259"/>
                    <a:pt x="18029" y="2266"/>
                    <a:pt x="18011" y="2273"/>
                  </a:cubicBezTo>
                  <a:lnTo>
                    <a:pt x="18011" y="2273"/>
                  </a:lnTo>
                  <a:cubicBezTo>
                    <a:pt x="17991" y="2278"/>
                    <a:pt x="17973" y="2282"/>
                    <a:pt x="17958" y="2286"/>
                  </a:cubicBezTo>
                  <a:lnTo>
                    <a:pt x="17958" y="2286"/>
                  </a:lnTo>
                  <a:cubicBezTo>
                    <a:pt x="17979" y="2276"/>
                    <a:pt x="18002" y="2266"/>
                    <a:pt x="18026" y="2256"/>
                  </a:cubicBezTo>
                  <a:lnTo>
                    <a:pt x="18026" y="2256"/>
                  </a:lnTo>
                  <a:cubicBezTo>
                    <a:pt x="18023" y="2256"/>
                    <a:pt x="18021" y="2256"/>
                    <a:pt x="18019" y="2257"/>
                  </a:cubicBezTo>
                  <a:lnTo>
                    <a:pt x="18019" y="2257"/>
                  </a:lnTo>
                  <a:cubicBezTo>
                    <a:pt x="17991" y="2269"/>
                    <a:pt x="17966" y="2280"/>
                    <a:pt x="17942" y="2290"/>
                  </a:cubicBezTo>
                  <a:lnTo>
                    <a:pt x="17942" y="2290"/>
                  </a:lnTo>
                  <a:cubicBezTo>
                    <a:pt x="17904" y="2299"/>
                    <a:pt x="17886" y="2303"/>
                    <a:pt x="17889" y="2303"/>
                  </a:cubicBezTo>
                  <a:cubicBezTo>
                    <a:pt x="17891" y="2303"/>
                    <a:pt x="17903" y="2301"/>
                    <a:pt x="17924" y="2298"/>
                  </a:cubicBezTo>
                  <a:lnTo>
                    <a:pt x="17924" y="2298"/>
                  </a:lnTo>
                  <a:cubicBezTo>
                    <a:pt x="17806" y="2348"/>
                    <a:pt x="17750" y="2373"/>
                    <a:pt x="17753" y="2373"/>
                  </a:cubicBezTo>
                  <a:cubicBezTo>
                    <a:pt x="17755" y="2373"/>
                    <a:pt x="17764" y="2370"/>
                    <a:pt x="17780" y="2364"/>
                  </a:cubicBezTo>
                  <a:lnTo>
                    <a:pt x="17780" y="2364"/>
                  </a:lnTo>
                  <a:cubicBezTo>
                    <a:pt x="17738" y="2382"/>
                    <a:pt x="17711" y="2392"/>
                    <a:pt x="17700" y="2395"/>
                  </a:cubicBezTo>
                  <a:lnTo>
                    <a:pt x="17700" y="2395"/>
                  </a:lnTo>
                  <a:cubicBezTo>
                    <a:pt x="17719" y="2384"/>
                    <a:pt x="17744" y="2370"/>
                    <a:pt x="17776" y="2352"/>
                  </a:cubicBezTo>
                  <a:lnTo>
                    <a:pt x="17776" y="2352"/>
                  </a:lnTo>
                  <a:cubicBezTo>
                    <a:pt x="17745" y="2369"/>
                    <a:pt x="17719" y="2384"/>
                    <a:pt x="17696" y="2396"/>
                  </a:cubicBezTo>
                  <a:lnTo>
                    <a:pt x="17696" y="2396"/>
                  </a:lnTo>
                  <a:cubicBezTo>
                    <a:pt x="17696" y="2396"/>
                    <a:pt x="17696" y="2396"/>
                    <a:pt x="17695" y="2396"/>
                  </a:cubicBezTo>
                  <a:cubicBezTo>
                    <a:pt x="17691" y="2396"/>
                    <a:pt x="17694" y="2392"/>
                    <a:pt x="17703" y="2385"/>
                  </a:cubicBezTo>
                  <a:lnTo>
                    <a:pt x="17703" y="2385"/>
                  </a:lnTo>
                  <a:cubicBezTo>
                    <a:pt x="17679" y="2400"/>
                    <a:pt x="17665" y="2410"/>
                    <a:pt x="17660" y="2414"/>
                  </a:cubicBezTo>
                  <a:lnTo>
                    <a:pt x="17660" y="2414"/>
                  </a:lnTo>
                  <a:cubicBezTo>
                    <a:pt x="17637" y="2425"/>
                    <a:pt x="17623" y="2431"/>
                    <a:pt x="17616" y="2431"/>
                  </a:cubicBezTo>
                  <a:cubicBezTo>
                    <a:pt x="17584" y="2431"/>
                    <a:pt x="17747" y="2295"/>
                    <a:pt x="18118" y="1994"/>
                  </a:cubicBezTo>
                  <a:lnTo>
                    <a:pt x="18118" y="1994"/>
                  </a:lnTo>
                  <a:cubicBezTo>
                    <a:pt x="17750" y="2293"/>
                    <a:pt x="17558" y="2450"/>
                    <a:pt x="17543" y="2450"/>
                  </a:cubicBezTo>
                  <a:cubicBezTo>
                    <a:pt x="17527" y="2450"/>
                    <a:pt x="17687" y="2293"/>
                    <a:pt x="18021" y="1966"/>
                  </a:cubicBezTo>
                  <a:lnTo>
                    <a:pt x="18021" y="1966"/>
                  </a:lnTo>
                  <a:cubicBezTo>
                    <a:pt x="17692" y="2288"/>
                    <a:pt x="17515" y="2455"/>
                    <a:pt x="17491" y="2455"/>
                  </a:cubicBezTo>
                  <a:cubicBezTo>
                    <a:pt x="17467" y="2455"/>
                    <a:pt x="17606" y="2278"/>
                    <a:pt x="17910" y="1910"/>
                  </a:cubicBezTo>
                  <a:lnTo>
                    <a:pt x="17910" y="1910"/>
                  </a:lnTo>
                  <a:cubicBezTo>
                    <a:pt x="17613" y="2269"/>
                    <a:pt x="17460" y="2457"/>
                    <a:pt x="17442" y="2457"/>
                  </a:cubicBezTo>
                  <a:cubicBezTo>
                    <a:pt x="17424" y="2457"/>
                    <a:pt x="17545" y="2262"/>
                    <a:pt x="17798" y="1854"/>
                  </a:cubicBezTo>
                  <a:lnTo>
                    <a:pt x="17798" y="1854"/>
                  </a:lnTo>
                  <a:cubicBezTo>
                    <a:pt x="17548" y="2258"/>
                    <a:pt x="17412" y="2464"/>
                    <a:pt x="17393" y="2464"/>
                  </a:cubicBezTo>
                  <a:cubicBezTo>
                    <a:pt x="17381" y="2464"/>
                    <a:pt x="17412" y="2388"/>
                    <a:pt x="17487" y="2234"/>
                  </a:cubicBezTo>
                  <a:lnTo>
                    <a:pt x="17487" y="2234"/>
                  </a:lnTo>
                  <a:cubicBezTo>
                    <a:pt x="17410" y="2386"/>
                    <a:pt x="17370" y="2462"/>
                    <a:pt x="17361" y="2462"/>
                  </a:cubicBezTo>
                  <a:cubicBezTo>
                    <a:pt x="17355" y="2462"/>
                    <a:pt x="17362" y="2429"/>
                    <a:pt x="17382" y="2362"/>
                  </a:cubicBezTo>
                  <a:lnTo>
                    <a:pt x="17382" y="2362"/>
                  </a:lnTo>
                  <a:cubicBezTo>
                    <a:pt x="17426" y="2268"/>
                    <a:pt x="17498" y="2117"/>
                    <a:pt x="17604" y="1909"/>
                  </a:cubicBezTo>
                  <a:lnTo>
                    <a:pt x="17604" y="1909"/>
                  </a:lnTo>
                  <a:cubicBezTo>
                    <a:pt x="17515" y="2082"/>
                    <a:pt x="17447" y="2215"/>
                    <a:pt x="17398" y="2310"/>
                  </a:cubicBezTo>
                  <a:lnTo>
                    <a:pt x="17398" y="2310"/>
                  </a:lnTo>
                  <a:cubicBezTo>
                    <a:pt x="17417" y="2251"/>
                    <a:pt x="17441" y="2175"/>
                    <a:pt x="17471" y="2081"/>
                  </a:cubicBezTo>
                  <a:lnTo>
                    <a:pt x="17471" y="2081"/>
                  </a:lnTo>
                  <a:cubicBezTo>
                    <a:pt x="17433" y="2194"/>
                    <a:pt x="17402" y="2284"/>
                    <a:pt x="17378" y="2349"/>
                  </a:cubicBezTo>
                  <a:lnTo>
                    <a:pt x="17378" y="2349"/>
                  </a:lnTo>
                  <a:cubicBezTo>
                    <a:pt x="17331" y="2438"/>
                    <a:pt x="17305" y="2482"/>
                    <a:pt x="17296" y="2482"/>
                  </a:cubicBezTo>
                  <a:cubicBezTo>
                    <a:pt x="17289" y="2482"/>
                    <a:pt x="17294" y="2449"/>
                    <a:pt x="17311" y="2383"/>
                  </a:cubicBezTo>
                  <a:cubicBezTo>
                    <a:pt x="17313" y="2367"/>
                    <a:pt x="17313" y="2346"/>
                    <a:pt x="17312" y="2321"/>
                  </a:cubicBezTo>
                  <a:lnTo>
                    <a:pt x="17312" y="2321"/>
                  </a:lnTo>
                  <a:cubicBezTo>
                    <a:pt x="17316" y="2316"/>
                    <a:pt x="17318" y="2291"/>
                    <a:pt x="17315" y="2244"/>
                  </a:cubicBezTo>
                  <a:lnTo>
                    <a:pt x="17315" y="2244"/>
                  </a:lnTo>
                  <a:cubicBezTo>
                    <a:pt x="17313" y="2238"/>
                    <a:pt x="17310" y="2231"/>
                    <a:pt x="17307" y="2224"/>
                  </a:cubicBezTo>
                  <a:lnTo>
                    <a:pt x="17307" y="2224"/>
                  </a:lnTo>
                  <a:cubicBezTo>
                    <a:pt x="17307" y="2207"/>
                    <a:pt x="17306" y="2189"/>
                    <a:pt x="17306" y="2171"/>
                  </a:cubicBezTo>
                  <a:lnTo>
                    <a:pt x="17306" y="2171"/>
                  </a:lnTo>
                  <a:cubicBezTo>
                    <a:pt x="17297" y="2150"/>
                    <a:pt x="17275" y="2120"/>
                    <a:pt x="17246" y="2084"/>
                  </a:cubicBezTo>
                  <a:lnTo>
                    <a:pt x="17246" y="2084"/>
                  </a:lnTo>
                  <a:cubicBezTo>
                    <a:pt x="17210" y="2004"/>
                    <a:pt x="17171" y="1913"/>
                    <a:pt x="17152" y="1832"/>
                  </a:cubicBezTo>
                  <a:lnTo>
                    <a:pt x="17152" y="1832"/>
                  </a:lnTo>
                  <a:cubicBezTo>
                    <a:pt x="17213" y="1882"/>
                    <a:pt x="17273" y="1929"/>
                    <a:pt x="17321" y="1966"/>
                  </a:cubicBezTo>
                  <a:lnTo>
                    <a:pt x="17321" y="1966"/>
                  </a:lnTo>
                  <a:cubicBezTo>
                    <a:pt x="17327" y="1936"/>
                    <a:pt x="17335" y="1905"/>
                    <a:pt x="17347" y="1876"/>
                  </a:cubicBezTo>
                  <a:lnTo>
                    <a:pt x="17347" y="1876"/>
                  </a:lnTo>
                  <a:cubicBezTo>
                    <a:pt x="17297" y="1843"/>
                    <a:pt x="17227" y="1803"/>
                    <a:pt x="17150" y="1760"/>
                  </a:cubicBezTo>
                  <a:lnTo>
                    <a:pt x="17150" y="1760"/>
                  </a:lnTo>
                  <a:cubicBezTo>
                    <a:pt x="17154" y="1751"/>
                    <a:pt x="17159" y="1743"/>
                    <a:pt x="17165" y="1736"/>
                  </a:cubicBezTo>
                  <a:lnTo>
                    <a:pt x="17165" y="1736"/>
                  </a:lnTo>
                  <a:cubicBezTo>
                    <a:pt x="17157" y="1743"/>
                    <a:pt x="17151" y="1750"/>
                    <a:pt x="17146" y="1758"/>
                  </a:cubicBezTo>
                  <a:lnTo>
                    <a:pt x="17146" y="1758"/>
                  </a:lnTo>
                  <a:cubicBezTo>
                    <a:pt x="17144" y="1757"/>
                    <a:pt x="17142" y="1756"/>
                    <a:pt x="17141" y="1755"/>
                  </a:cubicBezTo>
                  <a:lnTo>
                    <a:pt x="17141" y="1755"/>
                  </a:lnTo>
                  <a:cubicBezTo>
                    <a:pt x="17137" y="1671"/>
                    <a:pt x="17173" y="1611"/>
                    <a:pt x="17286" y="1611"/>
                  </a:cubicBezTo>
                  <a:lnTo>
                    <a:pt x="17286" y="1611"/>
                  </a:lnTo>
                  <a:cubicBezTo>
                    <a:pt x="17306" y="1611"/>
                    <a:pt x="17328" y="1613"/>
                    <a:pt x="17352" y="1616"/>
                  </a:cubicBezTo>
                  <a:cubicBezTo>
                    <a:pt x="17328" y="1613"/>
                    <a:pt x="17307" y="1611"/>
                    <a:pt x="17287" y="1611"/>
                  </a:cubicBezTo>
                  <a:cubicBezTo>
                    <a:pt x="17287" y="1611"/>
                    <a:pt x="17287" y="1611"/>
                    <a:pt x="17286" y="1611"/>
                  </a:cubicBezTo>
                  <a:lnTo>
                    <a:pt x="17286" y="1611"/>
                  </a:lnTo>
                  <a:cubicBezTo>
                    <a:pt x="17286" y="1611"/>
                    <a:pt x="17286" y="1611"/>
                    <a:pt x="17285" y="1611"/>
                  </a:cubicBezTo>
                  <a:cubicBezTo>
                    <a:pt x="17170" y="1611"/>
                    <a:pt x="17132" y="1669"/>
                    <a:pt x="17134" y="1751"/>
                  </a:cubicBezTo>
                  <a:lnTo>
                    <a:pt x="17134" y="1751"/>
                  </a:lnTo>
                  <a:cubicBezTo>
                    <a:pt x="17068" y="1715"/>
                    <a:pt x="16997" y="1676"/>
                    <a:pt x="16929" y="1638"/>
                  </a:cubicBezTo>
                  <a:lnTo>
                    <a:pt x="16929" y="1638"/>
                  </a:lnTo>
                  <a:cubicBezTo>
                    <a:pt x="16987" y="1693"/>
                    <a:pt x="17057" y="1754"/>
                    <a:pt x="17126" y="1811"/>
                  </a:cubicBezTo>
                  <a:lnTo>
                    <a:pt x="17126" y="1811"/>
                  </a:lnTo>
                  <a:cubicBezTo>
                    <a:pt x="17119" y="1858"/>
                    <a:pt x="17131" y="1916"/>
                    <a:pt x="17151" y="1975"/>
                  </a:cubicBezTo>
                  <a:lnTo>
                    <a:pt x="17151" y="1975"/>
                  </a:lnTo>
                  <a:cubicBezTo>
                    <a:pt x="17034" y="1845"/>
                    <a:pt x="16885" y="1687"/>
                    <a:pt x="16819" y="1574"/>
                  </a:cubicBezTo>
                  <a:lnTo>
                    <a:pt x="16819" y="1574"/>
                  </a:lnTo>
                  <a:cubicBezTo>
                    <a:pt x="16854" y="1595"/>
                    <a:pt x="16891" y="1616"/>
                    <a:pt x="16929" y="1638"/>
                  </a:cubicBezTo>
                  <a:lnTo>
                    <a:pt x="16929" y="1638"/>
                  </a:lnTo>
                  <a:cubicBezTo>
                    <a:pt x="16842" y="1553"/>
                    <a:pt x="16784" y="1479"/>
                    <a:pt x="16801" y="1444"/>
                  </a:cubicBezTo>
                  <a:lnTo>
                    <a:pt x="16801" y="1444"/>
                  </a:lnTo>
                  <a:cubicBezTo>
                    <a:pt x="16773" y="1468"/>
                    <a:pt x="16785" y="1515"/>
                    <a:pt x="16819" y="1574"/>
                  </a:cubicBezTo>
                  <a:lnTo>
                    <a:pt x="16819" y="1574"/>
                  </a:lnTo>
                  <a:cubicBezTo>
                    <a:pt x="16678" y="1490"/>
                    <a:pt x="16570" y="1412"/>
                    <a:pt x="16579" y="1367"/>
                  </a:cubicBezTo>
                  <a:lnTo>
                    <a:pt x="16579" y="1367"/>
                  </a:lnTo>
                  <a:cubicBezTo>
                    <a:pt x="16358" y="1310"/>
                    <a:pt x="16228" y="1302"/>
                    <a:pt x="16274" y="1283"/>
                  </a:cubicBezTo>
                  <a:lnTo>
                    <a:pt x="16274" y="1283"/>
                  </a:lnTo>
                  <a:cubicBezTo>
                    <a:pt x="16122" y="1312"/>
                    <a:pt x="16026" y="1330"/>
                    <a:pt x="15988" y="1330"/>
                  </a:cubicBezTo>
                  <a:cubicBezTo>
                    <a:pt x="15929" y="1330"/>
                    <a:pt x="16004" y="1289"/>
                    <a:pt x="16219" y="1183"/>
                  </a:cubicBezTo>
                  <a:lnTo>
                    <a:pt x="16219" y="1183"/>
                  </a:lnTo>
                  <a:cubicBezTo>
                    <a:pt x="16021" y="1279"/>
                    <a:pt x="15905" y="1332"/>
                    <a:pt x="15869" y="1332"/>
                  </a:cubicBezTo>
                  <a:cubicBezTo>
                    <a:pt x="15830" y="1332"/>
                    <a:pt x="15890" y="1267"/>
                    <a:pt x="16051" y="1123"/>
                  </a:cubicBezTo>
                  <a:lnTo>
                    <a:pt x="16051" y="1123"/>
                  </a:lnTo>
                  <a:cubicBezTo>
                    <a:pt x="15908" y="1245"/>
                    <a:pt x="15826" y="1308"/>
                    <a:pt x="15800" y="1308"/>
                  </a:cubicBezTo>
                  <a:cubicBezTo>
                    <a:pt x="15774" y="1308"/>
                    <a:pt x="15802" y="1248"/>
                    <a:pt x="15879" y="1125"/>
                  </a:cubicBezTo>
                  <a:lnTo>
                    <a:pt x="15879" y="1125"/>
                  </a:lnTo>
                  <a:cubicBezTo>
                    <a:pt x="15817" y="1218"/>
                    <a:pt x="15782" y="1264"/>
                    <a:pt x="15772" y="1264"/>
                  </a:cubicBezTo>
                  <a:cubicBezTo>
                    <a:pt x="15764" y="1264"/>
                    <a:pt x="15770" y="1239"/>
                    <a:pt x="15786" y="1189"/>
                  </a:cubicBezTo>
                  <a:lnTo>
                    <a:pt x="15786" y="1189"/>
                  </a:lnTo>
                  <a:cubicBezTo>
                    <a:pt x="15786" y="1167"/>
                    <a:pt x="15794" y="1104"/>
                    <a:pt x="15808" y="998"/>
                  </a:cubicBezTo>
                  <a:lnTo>
                    <a:pt x="15808" y="998"/>
                  </a:lnTo>
                  <a:cubicBezTo>
                    <a:pt x="15813" y="1054"/>
                    <a:pt x="15816" y="1087"/>
                    <a:pt x="15818" y="1098"/>
                  </a:cubicBezTo>
                  <a:lnTo>
                    <a:pt x="15818" y="1098"/>
                  </a:lnTo>
                  <a:cubicBezTo>
                    <a:pt x="15805" y="1134"/>
                    <a:pt x="15794" y="1165"/>
                    <a:pt x="15786" y="1189"/>
                  </a:cubicBezTo>
                  <a:lnTo>
                    <a:pt x="15786" y="1189"/>
                  </a:lnTo>
                  <a:cubicBezTo>
                    <a:pt x="15786" y="1195"/>
                    <a:pt x="15787" y="1198"/>
                    <a:pt x="15788" y="1198"/>
                  </a:cubicBezTo>
                  <a:cubicBezTo>
                    <a:pt x="15800" y="1198"/>
                    <a:pt x="15861" y="988"/>
                    <a:pt x="16013" y="571"/>
                  </a:cubicBezTo>
                  <a:lnTo>
                    <a:pt x="16013" y="571"/>
                  </a:lnTo>
                  <a:cubicBezTo>
                    <a:pt x="15930" y="799"/>
                    <a:pt x="15864" y="971"/>
                    <a:pt x="15822" y="1087"/>
                  </a:cubicBezTo>
                  <a:lnTo>
                    <a:pt x="15822" y="1087"/>
                  </a:lnTo>
                  <a:cubicBezTo>
                    <a:pt x="15827" y="1031"/>
                    <a:pt x="15835" y="817"/>
                    <a:pt x="15874" y="431"/>
                  </a:cubicBezTo>
                  <a:lnTo>
                    <a:pt x="15874" y="431"/>
                  </a:lnTo>
                  <a:cubicBezTo>
                    <a:pt x="15858" y="591"/>
                    <a:pt x="15842" y="726"/>
                    <a:pt x="15829" y="836"/>
                  </a:cubicBezTo>
                  <a:lnTo>
                    <a:pt x="15829" y="836"/>
                  </a:lnTo>
                  <a:cubicBezTo>
                    <a:pt x="15815" y="779"/>
                    <a:pt x="15775" y="610"/>
                    <a:pt x="15720" y="291"/>
                  </a:cubicBezTo>
                  <a:lnTo>
                    <a:pt x="15720" y="291"/>
                  </a:lnTo>
                  <a:cubicBezTo>
                    <a:pt x="15745" y="452"/>
                    <a:pt x="15764" y="590"/>
                    <a:pt x="15777" y="704"/>
                  </a:cubicBezTo>
                  <a:lnTo>
                    <a:pt x="15777" y="704"/>
                  </a:lnTo>
                  <a:cubicBezTo>
                    <a:pt x="15804" y="771"/>
                    <a:pt x="15820" y="818"/>
                    <a:pt x="15828" y="842"/>
                  </a:cubicBezTo>
                  <a:lnTo>
                    <a:pt x="15828" y="842"/>
                  </a:lnTo>
                  <a:cubicBezTo>
                    <a:pt x="15821" y="902"/>
                    <a:pt x="15814" y="954"/>
                    <a:pt x="15808" y="998"/>
                  </a:cubicBezTo>
                  <a:lnTo>
                    <a:pt x="15808" y="998"/>
                  </a:lnTo>
                  <a:cubicBezTo>
                    <a:pt x="15802" y="932"/>
                    <a:pt x="15793" y="833"/>
                    <a:pt x="15777" y="704"/>
                  </a:cubicBezTo>
                  <a:lnTo>
                    <a:pt x="15777" y="704"/>
                  </a:lnTo>
                  <a:cubicBezTo>
                    <a:pt x="15724" y="569"/>
                    <a:pt x="15630" y="356"/>
                    <a:pt x="15483" y="110"/>
                  </a:cubicBezTo>
                  <a:lnTo>
                    <a:pt x="15483" y="110"/>
                  </a:lnTo>
                  <a:cubicBezTo>
                    <a:pt x="15608" y="337"/>
                    <a:pt x="15640" y="416"/>
                    <a:pt x="15619" y="416"/>
                  </a:cubicBezTo>
                  <a:cubicBezTo>
                    <a:pt x="15577" y="416"/>
                    <a:pt x="15325" y="96"/>
                    <a:pt x="15204" y="12"/>
                  </a:cubicBezTo>
                  <a:cubicBezTo>
                    <a:pt x="15158" y="4"/>
                    <a:pt x="15112" y="1"/>
                    <a:pt x="15067" y="1"/>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0" name="Google Shape;310;p18"/>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11" name="Google Shape;311;p18"/>
          <p:cNvSpPr txBox="1">
            <a:spLocks noGrp="1"/>
          </p:cNvSpPr>
          <p:nvPr>
            <p:ph type="subTitle" idx="1"/>
          </p:nvPr>
        </p:nvSpPr>
        <p:spPr>
          <a:xfrm>
            <a:off x="4620263" y="1685595"/>
            <a:ext cx="14640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accent2"/>
              </a:buClr>
              <a:buSzPts val="2500"/>
              <a:buFont typeface="Rajdhani"/>
              <a:buNone/>
              <a:defRPr sz="2000">
                <a:solidFill>
                  <a:schemeClr val="accent2"/>
                </a:solidFill>
                <a:latin typeface="Rajdhani"/>
                <a:ea typeface="Rajdhani"/>
                <a:cs typeface="Rajdhani"/>
                <a:sym typeface="Rajdhani"/>
              </a:defRPr>
            </a:lvl1pPr>
            <a:lvl2pPr lvl="1"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2pPr>
            <a:lvl3pPr lvl="2"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3pPr>
            <a:lvl4pPr lvl="3"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4pPr>
            <a:lvl5pPr lvl="4"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5pPr>
            <a:lvl6pPr lvl="5"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6pPr>
            <a:lvl7pPr lvl="6"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7pPr>
            <a:lvl8pPr lvl="7"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8pPr>
            <a:lvl9pPr lvl="8"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9pPr>
          </a:lstStyle>
          <a:p>
            <a:endParaRPr/>
          </a:p>
        </p:txBody>
      </p:sp>
      <p:sp>
        <p:nvSpPr>
          <p:cNvPr id="312" name="Google Shape;312;p18"/>
          <p:cNvSpPr txBox="1">
            <a:spLocks noGrp="1"/>
          </p:cNvSpPr>
          <p:nvPr>
            <p:ph type="title" idx="2" hasCustomPrompt="1"/>
          </p:nvPr>
        </p:nvSpPr>
        <p:spPr>
          <a:xfrm>
            <a:off x="4620263" y="3174445"/>
            <a:ext cx="14640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13" name="Google Shape;313;p18"/>
          <p:cNvSpPr txBox="1">
            <a:spLocks noGrp="1"/>
          </p:cNvSpPr>
          <p:nvPr>
            <p:ph type="subTitle" idx="3"/>
          </p:nvPr>
        </p:nvSpPr>
        <p:spPr>
          <a:xfrm>
            <a:off x="4620038" y="3563251"/>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4" name="Google Shape;314;p18"/>
          <p:cNvSpPr txBox="1">
            <a:spLocks noGrp="1"/>
          </p:cNvSpPr>
          <p:nvPr>
            <p:ph type="subTitle" idx="4"/>
          </p:nvPr>
        </p:nvSpPr>
        <p:spPr>
          <a:xfrm>
            <a:off x="6180188" y="1685595"/>
            <a:ext cx="14640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accent2"/>
              </a:buClr>
              <a:buSzPts val="2500"/>
              <a:buFont typeface="Rajdhani"/>
              <a:buNone/>
              <a:defRPr sz="2000">
                <a:solidFill>
                  <a:schemeClr val="accent2"/>
                </a:solidFill>
                <a:latin typeface="Rajdhani"/>
                <a:ea typeface="Rajdhani"/>
                <a:cs typeface="Rajdhani"/>
                <a:sym typeface="Rajdhani"/>
              </a:defRPr>
            </a:lvl1pPr>
            <a:lvl2pPr lvl="1"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2pPr>
            <a:lvl3pPr lvl="2"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3pPr>
            <a:lvl4pPr lvl="3"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4pPr>
            <a:lvl5pPr lvl="4"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5pPr>
            <a:lvl6pPr lvl="5"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6pPr>
            <a:lvl7pPr lvl="6"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7pPr>
            <a:lvl8pPr lvl="7"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8pPr>
            <a:lvl9pPr lvl="8"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9pPr>
          </a:lstStyle>
          <a:p>
            <a:endParaRPr/>
          </a:p>
        </p:txBody>
      </p:sp>
      <p:sp>
        <p:nvSpPr>
          <p:cNvPr id="315" name="Google Shape;315;p18"/>
          <p:cNvSpPr txBox="1">
            <a:spLocks noGrp="1"/>
          </p:cNvSpPr>
          <p:nvPr>
            <p:ph type="title" idx="5" hasCustomPrompt="1"/>
          </p:nvPr>
        </p:nvSpPr>
        <p:spPr>
          <a:xfrm>
            <a:off x="6180188" y="3174445"/>
            <a:ext cx="14640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16" name="Google Shape;316;p18"/>
          <p:cNvSpPr txBox="1">
            <a:spLocks noGrp="1"/>
          </p:cNvSpPr>
          <p:nvPr>
            <p:ph type="subTitle" idx="6"/>
          </p:nvPr>
        </p:nvSpPr>
        <p:spPr>
          <a:xfrm>
            <a:off x="6180075" y="3563251"/>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 name="Google Shape;317;p18"/>
          <p:cNvSpPr txBox="1">
            <a:spLocks noGrp="1"/>
          </p:cNvSpPr>
          <p:nvPr>
            <p:ph type="subTitle" idx="7"/>
          </p:nvPr>
        </p:nvSpPr>
        <p:spPr>
          <a:xfrm>
            <a:off x="3060038" y="1685595"/>
            <a:ext cx="14643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accent2"/>
              </a:buClr>
              <a:buSzPts val="2500"/>
              <a:buFont typeface="Rajdhani"/>
              <a:buNone/>
              <a:defRPr sz="2000">
                <a:solidFill>
                  <a:schemeClr val="accent2"/>
                </a:solidFill>
                <a:latin typeface="Rajdhani"/>
                <a:ea typeface="Rajdhani"/>
                <a:cs typeface="Rajdhani"/>
                <a:sym typeface="Rajdhani"/>
              </a:defRPr>
            </a:lvl1pPr>
            <a:lvl2pPr lvl="1"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2pPr>
            <a:lvl3pPr lvl="2"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3pPr>
            <a:lvl4pPr lvl="3"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4pPr>
            <a:lvl5pPr lvl="4"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5pPr>
            <a:lvl6pPr lvl="5"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6pPr>
            <a:lvl7pPr lvl="6"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7pPr>
            <a:lvl8pPr lvl="7"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8pPr>
            <a:lvl9pPr lvl="8"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9pPr>
          </a:lstStyle>
          <a:p>
            <a:endParaRPr/>
          </a:p>
        </p:txBody>
      </p:sp>
      <p:sp>
        <p:nvSpPr>
          <p:cNvPr id="318" name="Google Shape;318;p18"/>
          <p:cNvSpPr txBox="1">
            <a:spLocks noGrp="1"/>
          </p:cNvSpPr>
          <p:nvPr>
            <p:ph type="title" idx="8" hasCustomPrompt="1"/>
          </p:nvPr>
        </p:nvSpPr>
        <p:spPr>
          <a:xfrm>
            <a:off x="3060038" y="3174445"/>
            <a:ext cx="14643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19" name="Google Shape;319;p18"/>
          <p:cNvSpPr txBox="1">
            <a:spLocks noGrp="1"/>
          </p:cNvSpPr>
          <p:nvPr>
            <p:ph type="subTitle" idx="9"/>
          </p:nvPr>
        </p:nvSpPr>
        <p:spPr>
          <a:xfrm>
            <a:off x="3060000" y="3563251"/>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18"/>
          <p:cNvSpPr txBox="1">
            <a:spLocks noGrp="1"/>
          </p:cNvSpPr>
          <p:nvPr>
            <p:ph type="subTitle" idx="13"/>
          </p:nvPr>
        </p:nvSpPr>
        <p:spPr>
          <a:xfrm>
            <a:off x="1499813" y="1685595"/>
            <a:ext cx="14643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accent2"/>
              </a:buClr>
              <a:buSzPts val="2500"/>
              <a:buFont typeface="Rajdhani"/>
              <a:buNone/>
              <a:defRPr sz="2000">
                <a:solidFill>
                  <a:schemeClr val="accent2"/>
                </a:solidFill>
                <a:latin typeface="Rajdhani"/>
                <a:ea typeface="Rajdhani"/>
                <a:cs typeface="Rajdhani"/>
                <a:sym typeface="Rajdhani"/>
              </a:defRPr>
            </a:lvl1pPr>
            <a:lvl2pPr lvl="1"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2pPr>
            <a:lvl3pPr lvl="2"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3pPr>
            <a:lvl4pPr lvl="3"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4pPr>
            <a:lvl5pPr lvl="4"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5pPr>
            <a:lvl6pPr lvl="5"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6pPr>
            <a:lvl7pPr lvl="6"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7pPr>
            <a:lvl8pPr lvl="7"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8pPr>
            <a:lvl9pPr lvl="8"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9pPr>
          </a:lstStyle>
          <a:p>
            <a:endParaRPr/>
          </a:p>
        </p:txBody>
      </p:sp>
      <p:sp>
        <p:nvSpPr>
          <p:cNvPr id="321" name="Google Shape;321;p18"/>
          <p:cNvSpPr txBox="1">
            <a:spLocks noGrp="1"/>
          </p:cNvSpPr>
          <p:nvPr>
            <p:ph type="title" idx="14" hasCustomPrompt="1"/>
          </p:nvPr>
        </p:nvSpPr>
        <p:spPr>
          <a:xfrm>
            <a:off x="1499813" y="3174445"/>
            <a:ext cx="14643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22" name="Google Shape;322;p18"/>
          <p:cNvSpPr txBox="1">
            <a:spLocks noGrp="1"/>
          </p:cNvSpPr>
          <p:nvPr>
            <p:ph type="subTitle" idx="15"/>
          </p:nvPr>
        </p:nvSpPr>
        <p:spPr>
          <a:xfrm>
            <a:off x="1499963" y="3563251"/>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374675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327"/>
        <p:cNvGrpSpPr/>
        <p:nvPr/>
      </p:nvGrpSpPr>
      <p:grpSpPr>
        <a:xfrm>
          <a:off x="0" y="0"/>
          <a:ext cx="0" cy="0"/>
          <a:chOff x="0" y="0"/>
          <a:chExt cx="0" cy="0"/>
        </a:xfrm>
      </p:grpSpPr>
      <p:grpSp>
        <p:nvGrpSpPr>
          <p:cNvPr id="328" name="Google Shape;328;p20"/>
          <p:cNvGrpSpPr/>
          <p:nvPr/>
        </p:nvGrpSpPr>
        <p:grpSpPr>
          <a:xfrm>
            <a:off x="3256478" y="1572241"/>
            <a:ext cx="2440812" cy="2357224"/>
            <a:chOff x="5613175" y="3675775"/>
            <a:chExt cx="1446150" cy="1396625"/>
          </a:xfrm>
        </p:grpSpPr>
        <p:sp>
          <p:nvSpPr>
            <p:cNvPr id="329" name="Google Shape;329;p20"/>
            <p:cNvSpPr/>
            <p:nvPr/>
          </p:nvSpPr>
          <p:spPr>
            <a:xfrm>
              <a:off x="5753825" y="3778450"/>
              <a:ext cx="1293925" cy="1293950"/>
            </a:xfrm>
            <a:custGeom>
              <a:avLst/>
              <a:gdLst/>
              <a:ahLst/>
              <a:cxnLst/>
              <a:rect l="l" t="t" r="r" b="b"/>
              <a:pathLst>
                <a:path w="51757" h="51758" extrusionOk="0">
                  <a:moveTo>
                    <a:pt x="48218" y="1"/>
                  </a:moveTo>
                  <a:lnTo>
                    <a:pt x="1" y="3540"/>
                  </a:lnTo>
                  <a:lnTo>
                    <a:pt x="3540" y="51757"/>
                  </a:lnTo>
                  <a:lnTo>
                    <a:pt x="51757" y="48218"/>
                  </a:lnTo>
                  <a:lnTo>
                    <a:pt x="48218" y="1"/>
                  </a:lnTo>
                  <a:close/>
                </a:path>
              </a:pathLst>
            </a:custGeom>
            <a:solidFill>
              <a:srgbClr val="CFD0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20"/>
            <p:cNvSpPr/>
            <p:nvPr/>
          </p:nvSpPr>
          <p:spPr>
            <a:xfrm>
              <a:off x="5733025" y="3757650"/>
              <a:ext cx="1293925" cy="1294275"/>
            </a:xfrm>
            <a:custGeom>
              <a:avLst/>
              <a:gdLst/>
              <a:ahLst/>
              <a:cxnLst/>
              <a:rect l="l" t="t" r="r" b="b"/>
              <a:pathLst>
                <a:path w="51757" h="51771" extrusionOk="0">
                  <a:moveTo>
                    <a:pt x="48218" y="1"/>
                  </a:moveTo>
                  <a:lnTo>
                    <a:pt x="1" y="3540"/>
                  </a:lnTo>
                  <a:lnTo>
                    <a:pt x="3540" y="51770"/>
                  </a:lnTo>
                  <a:lnTo>
                    <a:pt x="51757" y="48231"/>
                  </a:lnTo>
                  <a:lnTo>
                    <a:pt x="48218" y="1"/>
                  </a:lnTo>
                  <a:close/>
                </a:path>
              </a:pathLst>
            </a:custGeom>
            <a:solidFill>
              <a:srgbClr val="DBE0D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20"/>
            <p:cNvSpPr/>
            <p:nvPr/>
          </p:nvSpPr>
          <p:spPr>
            <a:xfrm>
              <a:off x="5733675" y="3760975"/>
              <a:ext cx="1289000" cy="1288625"/>
            </a:xfrm>
            <a:custGeom>
              <a:avLst/>
              <a:gdLst/>
              <a:ahLst/>
              <a:cxnLst/>
              <a:rect l="l" t="t" r="r" b="b"/>
              <a:pathLst>
                <a:path w="51560" h="51545" extrusionOk="0">
                  <a:moveTo>
                    <a:pt x="46554" y="1757"/>
                  </a:moveTo>
                  <a:lnTo>
                    <a:pt x="46805" y="5124"/>
                  </a:lnTo>
                  <a:lnTo>
                    <a:pt x="43437" y="5375"/>
                  </a:lnTo>
                  <a:lnTo>
                    <a:pt x="43186" y="2007"/>
                  </a:lnTo>
                  <a:lnTo>
                    <a:pt x="46554" y="1757"/>
                  </a:lnTo>
                  <a:close/>
                  <a:moveTo>
                    <a:pt x="43120" y="2021"/>
                  </a:moveTo>
                  <a:lnTo>
                    <a:pt x="43371" y="5388"/>
                  </a:lnTo>
                  <a:lnTo>
                    <a:pt x="40004" y="5639"/>
                  </a:lnTo>
                  <a:lnTo>
                    <a:pt x="39753" y="2272"/>
                  </a:lnTo>
                  <a:lnTo>
                    <a:pt x="43120" y="2021"/>
                  </a:lnTo>
                  <a:close/>
                  <a:moveTo>
                    <a:pt x="39673" y="2272"/>
                  </a:moveTo>
                  <a:lnTo>
                    <a:pt x="39924" y="5639"/>
                  </a:lnTo>
                  <a:lnTo>
                    <a:pt x="36557" y="5890"/>
                  </a:lnTo>
                  <a:lnTo>
                    <a:pt x="36306" y="2522"/>
                  </a:lnTo>
                  <a:lnTo>
                    <a:pt x="39673" y="2272"/>
                  </a:lnTo>
                  <a:close/>
                  <a:moveTo>
                    <a:pt x="36226" y="2536"/>
                  </a:moveTo>
                  <a:lnTo>
                    <a:pt x="36464" y="5903"/>
                  </a:lnTo>
                  <a:lnTo>
                    <a:pt x="33097" y="6154"/>
                  </a:lnTo>
                  <a:lnTo>
                    <a:pt x="32859" y="2787"/>
                  </a:lnTo>
                  <a:lnTo>
                    <a:pt x="36226" y="2536"/>
                  </a:lnTo>
                  <a:close/>
                  <a:moveTo>
                    <a:pt x="32793" y="2787"/>
                  </a:moveTo>
                  <a:lnTo>
                    <a:pt x="33031" y="6154"/>
                  </a:lnTo>
                  <a:lnTo>
                    <a:pt x="29663" y="6405"/>
                  </a:lnTo>
                  <a:lnTo>
                    <a:pt x="29425" y="3038"/>
                  </a:lnTo>
                  <a:lnTo>
                    <a:pt x="32793" y="2787"/>
                  </a:lnTo>
                  <a:close/>
                  <a:moveTo>
                    <a:pt x="29333" y="3038"/>
                  </a:moveTo>
                  <a:lnTo>
                    <a:pt x="29584" y="6405"/>
                  </a:lnTo>
                  <a:lnTo>
                    <a:pt x="26216" y="6643"/>
                  </a:lnTo>
                  <a:lnTo>
                    <a:pt x="25965" y="3275"/>
                  </a:lnTo>
                  <a:lnTo>
                    <a:pt x="29333" y="3038"/>
                  </a:lnTo>
                  <a:close/>
                  <a:moveTo>
                    <a:pt x="25886" y="3275"/>
                  </a:moveTo>
                  <a:lnTo>
                    <a:pt x="26137" y="6643"/>
                  </a:lnTo>
                  <a:lnTo>
                    <a:pt x="22769" y="6894"/>
                  </a:lnTo>
                  <a:lnTo>
                    <a:pt x="22518" y="3526"/>
                  </a:lnTo>
                  <a:lnTo>
                    <a:pt x="25886" y="3275"/>
                  </a:lnTo>
                  <a:close/>
                  <a:moveTo>
                    <a:pt x="22452" y="3539"/>
                  </a:moveTo>
                  <a:lnTo>
                    <a:pt x="22703" y="6907"/>
                  </a:lnTo>
                  <a:lnTo>
                    <a:pt x="19335" y="7158"/>
                  </a:lnTo>
                  <a:lnTo>
                    <a:pt x="19084" y="3790"/>
                  </a:lnTo>
                  <a:lnTo>
                    <a:pt x="22452" y="3539"/>
                  </a:lnTo>
                  <a:close/>
                  <a:moveTo>
                    <a:pt x="19005" y="3790"/>
                  </a:moveTo>
                  <a:lnTo>
                    <a:pt x="19256" y="7158"/>
                  </a:lnTo>
                  <a:lnTo>
                    <a:pt x="15888" y="7409"/>
                  </a:lnTo>
                  <a:lnTo>
                    <a:pt x="15637" y="4041"/>
                  </a:lnTo>
                  <a:lnTo>
                    <a:pt x="19005" y="3790"/>
                  </a:lnTo>
                  <a:close/>
                  <a:moveTo>
                    <a:pt x="15558" y="4041"/>
                  </a:moveTo>
                  <a:lnTo>
                    <a:pt x="15796" y="7409"/>
                  </a:lnTo>
                  <a:lnTo>
                    <a:pt x="12428" y="7660"/>
                  </a:lnTo>
                  <a:lnTo>
                    <a:pt x="12191" y="4292"/>
                  </a:lnTo>
                  <a:lnTo>
                    <a:pt x="15558" y="4041"/>
                  </a:lnTo>
                  <a:close/>
                  <a:moveTo>
                    <a:pt x="12125" y="4305"/>
                  </a:moveTo>
                  <a:lnTo>
                    <a:pt x="12362" y="7673"/>
                  </a:lnTo>
                  <a:lnTo>
                    <a:pt x="8995" y="7924"/>
                  </a:lnTo>
                  <a:lnTo>
                    <a:pt x="8757" y="4556"/>
                  </a:lnTo>
                  <a:lnTo>
                    <a:pt x="12125" y="4305"/>
                  </a:lnTo>
                  <a:close/>
                  <a:moveTo>
                    <a:pt x="8664" y="4556"/>
                  </a:moveTo>
                  <a:lnTo>
                    <a:pt x="8915" y="7924"/>
                  </a:lnTo>
                  <a:lnTo>
                    <a:pt x="5548" y="8162"/>
                  </a:lnTo>
                  <a:lnTo>
                    <a:pt x="5297" y="4794"/>
                  </a:lnTo>
                  <a:lnTo>
                    <a:pt x="8664" y="4556"/>
                  </a:lnTo>
                  <a:close/>
                  <a:moveTo>
                    <a:pt x="5231" y="4794"/>
                  </a:moveTo>
                  <a:lnTo>
                    <a:pt x="5482" y="8162"/>
                  </a:lnTo>
                  <a:lnTo>
                    <a:pt x="2114" y="8413"/>
                  </a:lnTo>
                  <a:lnTo>
                    <a:pt x="1863" y="5045"/>
                  </a:lnTo>
                  <a:lnTo>
                    <a:pt x="5231" y="4794"/>
                  </a:lnTo>
                  <a:close/>
                  <a:moveTo>
                    <a:pt x="46805" y="5217"/>
                  </a:moveTo>
                  <a:lnTo>
                    <a:pt x="47056" y="8584"/>
                  </a:lnTo>
                  <a:lnTo>
                    <a:pt x="43675" y="8822"/>
                  </a:lnTo>
                  <a:lnTo>
                    <a:pt x="43437" y="5454"/>
                  </a:lnTo>
                  <a:lnTo>
                    <a:pt x="46805" y="5217"/>
                  </a:lnTo>
                  <a:close/>
                  <a:moveTo>
                    <a:pt x="43371" y="5454"/>
                  </a:moveTo>
                  <a:lnTo>
                    <a:pt x="43622" y="8822"/>
                  </a:lnTo>
                  <a:lnTo>
                    <a:pt x="40254" y="9073"/>
                  </a:lnTo>
                  <a:lnTo>
                    <a:pt x="40004" y="5705"/>
                  </a:lnTo>
                  <a:lnTo>
                    <a:pt x="43371" y="5454"/>
                  </a:lnTo>
                  <a:close/>
                  <a:moveTo>
                    <a:pt x="39938" y="5718"/>
                  </a:moveTo>
                  <a:lnTo>
                    <a:pt x="40188" y="9086"/>
                  </a:lnTo>
                  <a:lnTo>
                    <a:pt x="36821" y="9337"/>
                  </a:lnTo>
                  <a:lnTo>
                    <a:pt x="36570" y="5969"/>
                  </a:lnTo>
                  <a:lnTo>
                    <a:pt x="39938" y="5718"/>
                  </a:lnTo>
                  <a:close/>
                  <a:moveTo>
                    <a:pt x="36491" y="5969"/>
                  </a:moveTo>
                  <a:lnTo>
                    <a:pt x="36728" y="9337"/>
                  </a:lnTo>
                  <a:lnTo>
                    <a:pt x="33361" y="9588"/>
                  </a:lnTo>
                  <a:lnTo>
                    <a:pt x="33110" y="6220"/>
                  </a:lnTo>
                  <a:lnTo>
                    <a:pt x="36491" y="5969"/>
                  </a:lnTo>
                  <a:close/>
                  <a:moveTo>
                    <a:pt x="33031" y="6220"/>
                  </a:moveTo>
                  <a:lnTo>
                    <a:pt x="33281" y="9588"/>
                  </a:lnTo>
                  <a:lnTo>
                    <a:pt x="29914" y="9839"/>
                  </a:lnTo>
                  <a:lnTo>
                    <a:pt x="29663" y="6471"/>
                  </a:lnTo>
                  <a:lnTo>
                    <a:pt x="33031" y="6220"/>
                  </a:lnTo>
                  <a:close/>
                  <a:moveTo>
                    <a:pt x="29584" y="6484"/>
                  </a:moveTo>
                  <a:lnTo>
                    <a:pt x="29835" y="9852"/>
                  </a:lnTo>
                  <a:lnTo>
                    <a:pt x="26467" y="10103"/>
                  </a:lnTo>
                  <a:lnTo>
                    <a:pt x="26216" y="6735"/>
                  </a:lnTo>
                  <a:lnTo>
                    <a:pt x="29584" y="6484"/>
                  </a:lnTo>
                  <a:close/>
                  <a:moveTo>
                    <a:pt x="26150" y="6735"/>
                  </a:moveTo>
                  <a:lnTo>
                    <a:pt x="26401" y="10103"/>
                  </a:lnTo>
                  <a:lnTo>
                    <a:pt x="23033" y="10341"/>
                  </a:lnTo>
                  <a:lnTo>
                    <a:pt x="22782" y="6973"/>
                  </a:lnTo>
                  <a:lnTo>
                    <a:pt x="26150" y="6735"/>
                  </a:lnTo>
                  <a:close/>
                  <a:moveTo>
                    <a:pt x="22703" y="6973"/>
                  </a:moveTo>
                  <a:lnTo>
                    <a:pt x="22954" y="10341"/>
                  </a:lnTo>
                  <a:lnTo>
                    <a:pt x="19573" y="10592"/>
                  </a:lnTo>
                  <a:lnTo>
                    <a:pt x="19335" y="7224"/>
                  </a:lnTo>
                  <a:lnTo>
                    <a:pt x="22703" y="6973"/>
                  </a:lnTo>
                  <a:close/>
                  <a:moveTo>
                    <a:pt x="19256" y="7224"/>
                  </a:moveTo>
                  <a:lnTo>
                    <a:pt x="19494" y="10592"/>
                  </a:lnTo>
                  <a:lnTo>
                    <a:pt x="16126" y="10843"/>
                  </a:lnTo>
                  <a:lnTo>
                    <a:pt x="15888" y="7475"/>
                  </a:lnTo>
                  <a:lnTo>
                    <a:pt x="19256" y="7224"/>
                  </a:lnTo>
                  <a:close/>
                  <a:moveTo>
                    <a:pt x="15822" y="7488"/>
                  </a:moveTo>
                  <a:lnTo>
                    <a:pt x="16060" y="10856"/>
                  </a:lnTo>
                  <a:lnTo>
                    <a:pt x="12692" y="11107"/>
                  </a:lnTo>
                  <a:lnTo>
                    <a:pt x="12455" y="7739"/>
                  </a:lnTo>
                  <a:lnTo>
                    <a:pt x="15822" y="7488"/>
                  </a:lnTo>
                  <a:close/>
                  <a:moveTo>
                    <a:pt x="12362" y="7739"/>
                  </a:moveTo>
                  <a:lnTo>
                    <a:pt x="12613" y="11107"/>
                  </a:lnTo>
                  <a:lnTo>
                    <a:pt x="9246" y="11358"/>
                  </a:lnTo>
                  <a:lnTo>
                    <a:pt x="8995" y="7990"/>
                  </a:lnTo>
                  <a:lnTo>
                    <a:pt x="12362" y="7739"/>
                  </a:lnTo>
                  <a:close/>
                  <a:moveTo>
                    <a:pt x="8915" y="7990"/>
                  </a:moveTo>
                  <a:lnTo>
                    <a:pt x="9166" y="11358"/>
                  </a:lnTo>
                  <a:lnTo>
                    <a:pt x="5799" y="11595"/>
                  </a:lnTo>
                  <a:lnTo>
                    <a:pt x="5548" y="8228"/>
                  </a:lnTo>
                  <a:lnTo>
                    <a:pt x="8915" y="7990"/>
                  </a:lnTo>
                  <a:close/>
                  <a:moveTo>
                    <a:pt x="5482" y="8254"/>
                  </a:moveTo>
                  <a:lnTo>
                    <a:pt x="5733" y="11622"/>
                  </a:lnTo>
                  <a:lnTo>
                    <a:pt x="2365" y="11859"/>
                  </a:lnTo>
                  <a:lnTo>
                    <a:pt x="2114" y="8492"/>
                  </a:lnTo>
                  <a:lnTo>
                    <a:pt x="5482" y="8254"/>
                  </a:lnTo>
                  <a:close/>
                  <a:moveTo>
                    <a:pt x="47069" y="8664"/>
                  </a:moveTo>
                  <a:lnTo>
                    <a:pt x="47320" y="12031"/>
                  </a:lnTo>
                  <a:lnTo>
                    <a:pt x="43952" y="12282"/>
                  </a:lnTo>
                  <a:lnTo>
                    <a:pt x="43701" y="8914"/>
                  </a:lnTo>
                  <a:lnTo>
                    <a:pt x="47069" y="8664"/>
                  </a:lnTo>
                  <a:close/>
                  <a:moveTo>
                    <a:pt x="43622" y="8914"/>
                  </a:moveTo>
                  <a:lnTo>
                    <a:pt x="43860" y="12282"/>
                  </a:lnTo>
                  <a:lnTo>
                    <a:pt x="40492" y="12520"/>
                  </a:lnTo>
                  <a:lnTo>
                    <a:pt x="40254" y="9152"/>
                  </a:lnTo>
                  <a:lnTo>
                    <a:pt x="43622" y="8914"/>
                  </a:lnTo>
                  <a:close/>
                  <a:moveTo>
                    <a:pt x="40188" y="9152"/>
                  </a:moveTo>
                  <a:lnTo>
                    <a:pt x="40426" y="12520"/>
                  </a:lnTo>
                  <a:lnTo>
                    <a:pt x="37059" y="12771"/>
                  </a:lnTo>
                  <a:lnTo>
                    <a:pt x="36821" y="9403"/>
                  </a:lnTo>
                  <a:lnTo>
                    <a:pt x="40188" y="9152"/>
                  </a:lnTo>
                  <a:close/>
                  <a:moveTo>
                    <a:pt x="36728" y="9403"/>
                  </a:moveTo>
                  <a:lnTo>
                    <a:pt x="36979" y="12771"/>
                  </a:lnTo>
                  <a:lnTo>
                    <a:pt x="33612" y="13022"/>
                  </a:lnTo>
                  <a:lnTo>
                    <a:pt x="33361" y="9654"/>
                  </a:lnTo>
                  <a:lnTo>
                    <a:pt x="36728" y="9403"/>
                  </a:lnTo>
                  <a:close/>
                  <a:moveTo>
                    <a:pt x="33281" y="9667"/>
                  </a:moveTo>
                  <a:lnTo>
                    <a:pt x="33532" y="13035"/>
                  </a:lnTo>
                  <a:lnTo>
                    <a:pt x="30165" y="13286"/>
                  </a:lnTo>
                  <a:lnTo>
                    <a:pt x="29914" y="9918"/>
                  </a:lnTo>
                  <a:lnTo>
                    <a:pt x="33281" y="9667"/>
                  </a:lnTo>
                  <a:close/>
                  <a:moveTo>
                    <a:pt x="29848" y="9918"/>
                  </a:moveTo>
                  <a:lnTo>
                    <a:pt x="30099" y="13286"/>
                  </a:lnTo>
                  <a:lnTo>
                    <a:pt x="26731" y="13537"/>
                  </a:lnTo>
                  <a:lnTo>
                    <a:pt x="26480" y="10169"/>
                  </a:lnTo>
                  <a:lnTo>
                    <a:pt x="29848" y="9918"/>
                  </a:lnTo>
                  <a:close/>
                  <a:moveTo>
                    <a:pt x="26401" y="10169"/>
                  </a:moveTo>
                  <a:lnTo>
                    <a:pt x="26652" y="13537"/>
                  </a:lnTo>
                  <a:lnTo>
                    <a:pt x="23284" y="13774"/>
                  </a:lnTo>
                  <a:lnTo>
                    <a:pt x="23033" y="10407"/>
                  </a:lnTo>
                  <a:lnTo>
                    <a:pt x="26401" y="10169"/>
                  </a:lnTo>
                  <a:close/>
                  <a:moveTo>
                    <a:pt x="22954" y="10433"/>
                  </a:moveTo>
                  <a:lnTo>
                    <a:pt x="23192" y="13801"/>
                  </a:lnTo>
                  <a:lnTo>
                    <a:pt x="19824" y="14039"/>
                  </a:lnTo>
                  <a:lnTo>
                    <a:pt x="19573" y="10671"/>
                  </a:lnTo>
                  <a:lnTo>
                    <a:pt x="22954" y="10433"/>
                  </a:lnTo>
                  <a:close/>
                  <a:moveTo>
                    <a:pt x="19520" y="10671"/>
                  </a:moveTo>
                  <a:lnTo>
                    <a:pt x="19758" y="14039"/>
                  </a:lnTo>
                  <a:lnTo>
                    <a:pt x="16390" y="14289"/>
                  </a:lnTo>
                  <a:lnTo>
                    <a:pt x="16153" y="10922"/>
                  </a:lnTo>
                  <a:lnTo>
                    <a:pt x="19520" y="10671"/>
                  </a:lnTo>
                  <a:close/>
                  <a:moveTo>
                    <a:pt x="16060" y="10922"/>
                  </a:moveTo>
                  <a:lnTo>
                    <a:pt x="16311" y="14289"/>
                  </a:lnTo>
                  <a:lnTo>
                    <a:pt x="12943" y="14540"/>
                  </a:lnTo>
                  <a:lnTo>
                    <a:pt x="12692" y="11173"/>
                  </a:lnTo>
                  <a:lnTo>
                    <a:pt x="16060" y="10922"/>
                  </a:lnTo>
                  <a:close/>
                  <a:moveTo>
                    <a:pt x="12613" y="11186"/>
                  </a:moveTo>
                  <a:lnTo>
                    <a:pt x="12864" y="14554"/>
                  </a:lnTo>
                  <a:lnTo>
                    <a:pt x="9496" y="14805"/>
                  </a:lnTo>
                  <a:lnTo>
                    <a:pt x="9246" y="11437"/>
                  </a:lnTo>
                  <a:lnTo>
                    <a:pt x="12613" y="11186"/>
                  </a:lnTo>
                  <a:close/>
                  <a:moveTo>
                    <a:pt x="9179" y="11437"/>
                  </a:moveTo>
                  <a:lnTo>
                    <a:pt x="9430" y="14805"/>
                  </a:lnTo>
                  <a:lnTo>
                    <a:pt x="6063" y="15055"/>
                  </a:lnTo>
                  <a:lnTo>
                    <a:pt x="5812" y="11688"/>
                  </a:lnTo>
                  <a:lnTo>
                    <a:pt x="9179" y="11437"/>
                  </a:lnTo>
                  <a:close/>
                  <a:moveTo>
                    <a:pt x="5733" y="11701"/>
                  </a:moveTo>
                  <a:lnTo>
                    <a:pt x="5984" y="15069"/>
                  </a:lnTo>
                  <a:lnTo>
                    <a:pt x="2616" y="15320"/>
                  </a:lnTo>
                  <a:lnTo>
                    <a:pt x="2365" y="11952"/>
                  </a:lnTo>
                  <a:lnTo>
                    <a:pt x="5733" y="11701"/>
                  </a:lnTo>
                  <a:close/>
                  <a:moveTo>
                    <a:pt x="47320" y="12097"/>
                  </a:moveTo>
                  <a:lnTo>
                    <a:pt x="47558" y="15465"/>
                  </a:lnTo>
                  <a:lnTo>
                    <a:pt x="44190" y="15716"/>
                  </a:lnTo>
                  <a:lnTo>
                    <a:pt x="43952" y="12348"/>
                  </a:lnTo>
                  <a:lnTo>
                    <a:pt x="47320" y="12097"/>
                  </a:lnTo>
                  <a:close/>
                  <a:moveTo>
                    <a:pt x="43886" y="12348"/>
                  </a:moveTo>
                  <a:lnTo>
                    <a:pt x="44124" y="15716"/>
                  </a:lnTo>
                  <a:lnTo>
                    <a:pt x="40756" y="15953"/>
                  </a:lnTo>
                  <a:lnTo>
                    <a:pt x="40519" y="12586"/>
                  </a:lnTo>
                  <a:lnTo>
                    <a:pt x="43886" y="12348"/>
                  </a:lnTo>
                  <a:close/>
                  <a:moveTo>
                    <a:pt x="40426" y="12612"/>
                  </a:moveTo>
                  <a:lnTo>
                    <a:pt x="40677" y="15980"/>
                  </a:lnTo>
                  <a:lnTo>
                    <a:pt x="37309" y="16218"/>
                  </a:lnTo>
                  <a:lnTo>
                    <a:pt x="37059" y="12850"/>
                  </a:lnTo>
                  <a:lnTo>
                    <a:pt x="40426" y="12612"/>
                  </a:lnTo>
                  <a:close/>
                  <a:moveTo>
                    <a:pt x="36979" y="12850"/>
                  </a:moveTo>
                  <a:lnTo>
                    <a:pt x="37230" y="16218"/>
                  </a:lnTo>
                  <a:lnTo>
                    <a:pt x="33863" y="16469"/>
                  </a:lnTo>
                  <a:lnTo>
                    <a:pt x="33612" y="13101"/>
                  </a:lnTo>
                  <a:lnTo>
                    <a:pt x="36979" y="12850"/>
                  </a:lnTo>
                  <a:close/>
                  <a:moveTo>
                    <a:pt x="33546" y="13101"/>
                  </a:moveTo>
                  <a:lnTo>
                    <a:pt x="33796" y="16469"/>
                  </a:lnTo>
                  <a:lnTo>
                    <a:pt x="30429" y="16719"/>
                  </a:lnTo>
                  <a:lnTo>
                    <a:pt x="30178" y="13352"/>
                  </a:lnTo>
                  <a:lnTo>
                    <a:pt x="33546" y="13101"/>
                  </a:lnTo>
                  <a:close/>
                  <a:moveTo>
                    <a:pt x="30099" y="13365"/>
                  </a:moveTo>
                  <a:lnTo>
                    <a:pt x="30350" y="16733"/>
                  </a:lnTo>
                  <a:lnTo>
                    <a:pt x="26982" y="16984"/>
                  </a:lnTo>
                  <a:lnTo>
                    <a:pt x="26731" y="13616"/>
                  </a:lnTo>
                  <a:lnTo>
                    <a:pt x="30099" y="13365"/>
                  </a:lnTo>
                  <a:close/>
                  <a:moveTo>
                    <a:pt x="26652" y="13616"/>
                  </a:moveTo>
                  <a:lnTo>
                    <a:pt x="26889" y="16984"/>
                  </a:lnTo>
                  <a:lnTo>
                    <a:pt x="23522" y="17235"/>
                  </a:lnTo>
                  <a:lnTo>
                    <a:pt x="23284" y="13867"/>
                  </a:lnTo>
                  <a:lnTo>
                    <a:pt x="26652" y="13616"/>
                  </a:lnTo>
                  <a:close/>
                  <a:moveTo>
                    <a:pt x="23218" y="13867"/>
                  </a:moveTo>
                  <a:lnTo>
                    <a:pt x="23456" y="17235"/>
                  </a:lnTo>
                  <a:lnTo>
                    <a:pt x="20088" y="17472"/>
                  </a:lnTo>
                  <a:lnTo>
                    <a:pt x="19850" y="14105"/>
                  </a:lnTo>
                  <a:lnTo>
                    <a:pt x="23218" y="13867"/>
                  </a:lnTo>
                  <a:close/>
                  <a:moveTo>
                    <a:pt x="19758" y="14131"/>
                  </a:moveTo>
                  <a:lnTo>
                    <a:pt x="20009" y="17499"/>
                  </a:lnTo>
                  <a:lnTo>
                    <a:pt x="16641" y="17736"/>
                  </a:lnTo>
                  <a:lnTo>
                    <a:pt x="16390" y="14369"/>
                  </a:lnTo>
                  <a:lnTo>
                    <a:pt x="19758" y="14131"/>
                  </a:lnTo>
                  <a:close/>
                  <a:moveTo>
                    <a:pt x="16311" y="14369"/>
                  </a:moveTo>
                  <a:lnTo>
                    <a:pt x="16562" y="17736"/>
                  </a:lnTo>
                  <a:lnTo>
                    <a:pt x="13194" y="17987"/>
                  </a:lnTo>
                  <a:lnTo>
                    <a:pt x="12943" y="14620"/>
                  </a:lnTo>
                  <a:lnTo>
                    <a:pt x="16311" y="14369"/>
                  </a:lnTo>
                  <a:close/>
                  <a:moveTo>
                    <a:pt x="12877" y="14633"/>
                  </a:moveTo>
                  <a:lnTo>
                    <a:pt x="13128" y="18000"/>
                  </a:lnTo>
                  <a:lnTo>
                    <a:pt x="9761" y="18251"/>
                  </a:lnTo>
                  <a:lnTo>
                    <a:pt x="9510" y="14884"/>
                  </a:lnTo>
                  <a:lnTo>
                    <a:pt x="12877" y="14633"/>
                  </a:lnTo>
                  <a:close/>
                  <a:moveTo>
                    <a:pt x="9430" y="14884"/>
                  </a:moveTo>
                  <a:lnTo>
                    <a:pt x="9681" y="18251"/>
                  </a:lnTo>
                  <a:lnTo>
                    <a:pt x="6314" y="18502"/>
                  </a:lnTo>
                  <a:lnTo>
                    <a:pt x="6063" y="15135"/>
                  </a:lnTo>
                  <a:lnTo>
                    <a:pt x="9430" y="14884"/>
                  </a:lnTo>
                  <a:close/>
                  <a:moveTo>
                    <a:pt x="5997" y="15135"/>
                  </a:moveTo>
                  <a:lnTo>
                    <a:pt x="6248" y="18502"/>
                  </a:lnTo>
                  <a:lnTo>
                    <a:pt x="2880" y="18753"/>
                  </a:lnTo>
                  <a:lnTo>
                    <a:pt x="2629" y="15386"/>
                  </a:lnTo>
                  <a:lnTo>
                    <a:pt x="5997" y="15135"/>
                  </a:lnTo>
                  <a:close/>
                  <a:moveTo>
                    <a:pt x="47558" y="15544"/>
                  </a:moveTo>
                  <a:lnTo>
                    <a:pt x="47809" y="18912"/>
                  </a:lnTo>
                  <a:lnTo>
                    <a:pt x="44441" y="19163"/>
                  </a:lnTo>
                  <a:lnTo>
                    <a:pt x="44190" y="15795"/>
                  </a:lnTo>
                  <a:lnTo>
                    <a:pt x="47558" y="15544"/>
                  </a:lnTo>
                  <a:close/>
                  <a:moveTo>
                    <a:pt x="44124" y="15795"/>
                  </a:moveTo>
                  <a:lnTo>
                    <a:pt x="44375" y="19163"/>
                  </a:lnTo>
                  <a:lnTo>
                    <a:pt x="41007" y="19414"/>
                  </a:lnTo>
                  <a:lnTo>
                    <a:pt x="40756" y="16046"/>
                  </a:lnTo>
                  <a:lnTo>
                    <a:pt x="44124" y="15795"/>
                  </a:lnTo>
                  <a:close/>
                  <a:moveTo>
                    <a:pt x="40677" y="16046"/>
                  </a:moveTo>
                  <a:lnTo>
                    <a:pt x="40928" y="19414"/>
                  </a:lnTo>
                  <a:lnTo>
                    <a:pt x="37560" y="19651"/>
                  </a:lnTo>
                  <a:lnTo>
                    <a:pt x="37309" y="16284"/>
                  </a:lnTo>
                  <a:lnTo>
                    <a:pt x="40677" y="16046"/>
                  </a:lnTo>
                  <a:close/>
                  <a:moveTo>
                    <a:pt x="37243" y="16310"/>
                  </a:moveTo>
                  <a:lnTo>
                    <a:pt x="37494" y="19678"/>
                  </a:lnTo>
                  <a:lnTo>
                    <a:pt x="34127" y="19915"/>
                  </a:lnTo>
                  <a:lnTo>
                    <a:pt x="33876" y="16548"/>
                  </a:lnTo>
                  <a:lnTo>
                    <a:pt x="37243" y="16310"/>
                  </a:lnTo>
                  <a:close/>
                  <a:moveTo>
                    <a:pt x="33796" y="16548"/>
                  </a:moveTo>
                  <a:lnTo>
                    <a:pt x="34047" y="19915"/>
                  </a:lnTo>
                  <a:lnTo>
                    <a:pt x="30680" y="20166"/>
                  </a:lnTo>
                  <a:lnTo>
                    <a:pt x="30429" y="16799"/>
                  </a:lnTo>
                  <a:lnTo>
                    <a:pt x="33796" y="16548"/>
                  </a:lnTo>
                  <a:close/>
                  <a:moveTo>
                    <a:pt x="30350" y="16799"/>
                  </a:moveTo>
                  <a:lnTo>
                    <a:pt x="30587" y="20166"/>
                  </a:lnTo>
                  <a:lnTo>
                    <a:pt x="27220" y="20417"/>
                  </a:lnTo>
                  <a:lnTo>
                    <a:pt x="26982" y="17050"/>
                  </a:lnTo>
                  <a:lnTo>
                    <a:pt x="30350" y="16799"/>
                  </a:lnTo>
                  <a:close/>
                  <a:moveTo>
                    <a:pt x="26916" y="17063"/>
                  </a:moveTo>
                  <a:lnTo>
                    <a:pt x="27154" y="20430"/>
                  </a:lnTo>
                  <a:lnTo>
                    <a:pt x="23786" y="20681"/>
                  </a:lnTo>
                  <a:lnTo>
                    <a:pt x="23535" y="17314"/>
                  </a:lnTo>
                  <a:lnTo>
                    <a:pt x="26916" y="17063"/>
                  </a:lnTo>
                  <a:close/>
                  <a:moveTo>
                    <a:pt x="23456" y="17314"/>
                  </a:moveTo>
                  <a:lnTo>
                    <a:pt x="23707" y="20681"/>
                  </a:lnTo>
                  <a:lnTo>
                    <a:pt x="20339" y="20932"/>
                  </a:lnTo>
                  <a:lnTo>
                    <a:pt x="20088" y="17565"/>
                  </a:lnTo>
                  <a:lnTo>
                    <a:pt x="23456" y="17314"/>
                  </a:lnTo>
                  <a:close/>
                  <a:moveTo>
                    <a:pt x="20009" y="17565"/>
                  </a:moveTo>
                  <a:lnTo>
                    <a:pt x="20260" y="20932"/>
                  </a:lnTo>
                  <a:lnTo>
                    <a:pt x="16892" y="21170"/>
                  </a:lnTo>
                  <a:lnTo>
                    <a:pt x="16641" y="17802"/>
                  </a:lnTo>
                  <a:lnTo>
                    <a:pt x="20009" y="17565"/>
                  </a:lnTo>
                  <a:close/>
                  <a:moveTo>
                    <a:pt x="16575" y="17829"/>
                  </a:moveTo>
                  <a:lnTo>
                    <a:pt x="16826" y="21196"/>
                  </a:lnTo>
                  <a:lnTo>
                    <a:pt x="13458" y="21434"/>
                  </a:lnTo>
                  <a:lnTo>
                    <a:pt x="13207" y="18067"/>
                  </a:lnTo>
                  <a:lnTo>
                    <a:pt x="16575" y="17829"/>
                  </a:lnTo>
                  <a:close/>
                  <a:moveTo>
                    <a:pt x="13128" y="18067"/>
                  </a:moveTo>
                  <a:lnTo>
                    <a:pt x="13379" y="21434"/>
                  </a:lnTo>
                  <a:lnTo>
                    <a:pt x="9998" y="21685"/>
                  </a:lnTo>
                  <a:lnTo>
                    <a:pt x="9761" y="18317"/>
                  </a:lnTo>
                  <a:lnTo>
                    <a:pt x="13128" y="18067"/>
                  </a:lnTo>
                  <a:close/>
                  <a:moveTo>
                    <a:pt x="9681" y="18331"/>
                  </a:moveTo>
                  <a:lnTo>
                    <a:pt x="9919" y="21698"/>
                  </a:lnTo>
                  <a:lnTo>
                    <a:pt x="6551" y="21949"/>
                  </a:lnTo>
                  <a:lnTo>
                    <a:pt x="6314" y="18582"/>
                  </a:lnTo>
                  <a:lnTo>
                    <a:pt x="9681" y="18331"/>
                  </a:lnTo>
                  <a:close/>
                  <a:moveTo>
                    <a:pt x="6248" y="18582"/>
                  </a:moveTo>
                  <a:lnTo>
                    <a:pt x="6485" y="21949"/>
                  </a:lnTo>
                  <a:lnTo>
                    <a:pt x="3118" y="22200"/>
                  </a:lnTo>
                  <a:lnTo>
                    <a:pt x="2880" y="18832"/>
                  </a:lnTo>
                  <a:lnTo>
                    <a:pt x="6248" y="18582"/>
                  </a:lnTo>
                  <a:close/>
                  <a:moveTo>
                    <a:pt x="47822" y="18991"/>
                  </a:moveTo>
                  <a:lnTo>
                    <a:pt x="48073" y="22359"/>
                  </a:lnTo>
                  <a:lnTo>
                    <a:pt x="44705" y="22610"/>
                  </a:lnTo>
                  <a:lnTo>
                    <a:pt x="44454" y="19242"/>
                  </a:lnTo>
                  <a:lnTo>
                    <a:pt x="47822" y="18991"/>
                  </a:lnTo>
                  <a:close/>
                  <a:moveTo>
                    <a:pt x="44375" y="19242"/>
                  </a:moveTo>
                  <a:lnTo>
                    <a:pt x="44626" y="22610"/>
                  </a:lnTo>
                  <a:lnTo>
                    <a:pt x="41258" y="22860"/>
                  </a:lnTo>
                  <a:lnTo>
                    <a:pt x="41007" y="19493"/>
                  </a:lnTo>
                  <a:lnTo>
                    <a:pt x="44375" y="19242"/>
                  </a:lnTo>
                  <a:close/>
                  <a:moveTo>
                    <a:pt x="40941" y="19493"/>
                  </a:moveTo>
                  <a:lnTo>
                    <a:pt x="41192" y="22860"/>
                  </a:lnTo>
                  <a:lnTo>
                    <a:pt x="37824" y="23111"/>
                  </a:lnTo>
                  <a:lnTo>
                    <a:pt x="37574" y="19744"/>
                  </a:lnTo>
                  <a:lnTo>
                    <a:pt x="40941" y="19493"/>
                  </a:lnTo>
                  <a:close/>
                  <a:moveTo>
                    <a:pt x="37494" y="19744"/>
                  </a:moveTo>
                  <a:lnTo>
                    <a:pt x="37745" y="23111"/>
                  </a:lnTo>
                  <a:lnTo>
                    <a:pt x="34378" y="23349"/>
                  </a:lnTo>
                  <a:lnTo>
                    <a:pt x="34127" y="19981"/>
                  </a:lnTo>
                  <a:lnTo>
                    <a:pt x="37494" y="19744"/>
                  </a:lnTo>
                  <a:close/>
                  <a:moveTo>
                    <a:pt x="34047" y="20008"/>
                  </a:moveTo>
                  <a:lnTo>
                    <a:pt x="34285" y="23376"/>
                  </a:lnTo>
                  <a:lnTo>
                    <a:pt x="30917" y="23613"/>
                  </a:lnTo>
                  <a:lnTo>
                    <a:pt x="30680" y="20246"/>
                  </a:lnTo>
                  <a:lnTo>
                    <a:pt x="34047" y="20008"/>
                  </a:lnTo>
                  <a:close/>
                  <a:moveTo>
                    <a:pt x="30614" y="20246"/>
                  </a:moveTo>
                  <a:lnTo>
                    <a:pt x="30851" y="23613"/>
                  </a:lnTo>
                  <a:lnTo>
                    <a:pt x="27484" y="23864"/>
                  </a:lnTo>
                  <a:lnTo>
                    <a:pt x="27246" y="20497"/>
                  </a:lnTo>
                  <a:lnTo>
                    <a:pt x="30614" y="20246"/>
                  </a:lnTo>
                  <a:close/>
                  <a:moveTo>
                    <a:pt x="27154" y="20497"/>
                  </a:moveTo>
                  <a:lnTo>
                    <a:pt x="27405" y="23864"/>
                  </a:lnTo>
                  <a:lnTo>
                    <a:pt x="24037" y="24115"/>
                  </a:lnTo>
                  <a:lnTo>
                    <a:pt x="23786" y="20747"/>
                  </a:lnTo>
                  <a:lnTo>
                    <a:pt x="27154" y="20497"/>
                  </a:lnTo>
                  <a:close/>
                  <a:moveTo>
                    <a:pt x="23707" y="20761"/>
                  </a:moveTo>
                  <a:lnTo>
                    <a:pt x="23958" y="24128"/>
                  </a:lnTo>
                  <a:lnTo>
                    <a:pt x="20590" y="24379"/>
                  </a:lnTo>
                  <a:lnTo>
                    <a:pt x="20339" y="21012"/>
                  </a:lnTo>
                  <a:lnTo>
                    <a:pt x="23707" y="20761"/>
                  </a:lnTo>
                  <a:close/>
                  <a:moveTo>
                    <a:pt x="20273" y="21012"/>
                  </a:moveTo>
                  <a:lnTo>
                    <a:pt x="20524" y="24379"/>
                  </a:lnTo>
                  <a:lnTo>
                    <a:pt x="17156" y="24630"/>
                  </a:lnTo>
                  <a:lnTo>
                    <a:pt x="16905" y="21262"/>
                  </a:lnTo>
                  <a:lnTo>
                    <a:pt x="20273" y="21012"/>
                  </a:lnTo>
                  <a:close/>
                  <a:moveTo>
                    <a:pt x="16826" y="21276"/>
                  </a:moveTo>
                  <a:lnTo>
                    <a:pt x="17077" y="24643"/>
                  </a:lnTo>
                  <a:lnTo>
                    <a:pt x="13709" y="24894"/>
                  </a:lnTo>
                  <a:lnTo>
                    <a:pt x="13458" y="21527"/>
                  </a:lnTo>
                  <a:lnTo>
                    <a:pt x="16826" y="21276"/>
                  </a:lnTo>
                  <a:close/>
                  <a:moveTo>
                    <a:pt x="13379" y="21527"/>
                  </a:moveTo>
                  <a:lnTo>
                    <a:pt x="13617" y="24894"/>
                  </a:lnTo>
                  <a:lnTo>
                    <a:pt x="10249" y="25132"/>
                  </a:lnTo>
                  <a:lnTo>
                    <a:pt x="9998" y="21764"/>
                  </a:lnTo>
                  <a:lnTo>
                    <a:pt x="13379" y="21527"/>
                  </a:lnTo>
                  <a:close/>
                  <a:moveTo>
                    <a:pt x="9945" y="21764"/>
                  </a:moveTo>
                  <a:lnTo>
                    <a:pt x="10183" y="25132"/>
                  </a:lnTo>
                  <a:lnTo>
                    <a:pt x="6816" y="25383"/>
                  </a:lnTo>
                  <a:lnTo>
                    <a:pt x="6578" y="22015"/>
                  </a:lnTo>
                  <a:lnTo>
                    <a:pt x="9945" y="21764"/>
                  </a:lnTo>
                  <a:close/>
                  <a:moveTo>
                    <a:pt x="6485" y="22028"/>
                  </a:moveTo>
                  <a:lnTo>
                    <a:pt x="6736" y="25396"/>
                  </a:lnTo>
                  <a:lnTo>
                    <a:pt x="3369" y="25647"/>
                  </a:lnTo>
                  <a:lnTo>
                    <a:pt x="3118" y="22279"/>
                  </a:lnTo>
                  <a:lnTo>
                    <a:pt x="6485" y="22028"/>
                  </a:lnTo>
                  <a:close/>
                  <a:moveTo>
                    <a:pt x="48073" y="22425"/>
                  </a:moveTo>
                  <a:lnTo>
                    <a:pt x="48324" y="25792"/>
                  </a:lnTo>
                  <a:lnTo>
                    <a:pt x="44956" y="26043"/>
                  </a:lnTo>
                  <a:lnTo>
                    <a:pt x="44705" y="22676"/>
                  </a:lnTo>
                  <a:lnTo>
                    <a:pt x="48073" y="22425"/>
                  </a:lnTo>
                  <a:close/>
                  <a:moveTo>
                    <a:pt x="44639" y="22676"/>
                  </a:moveTo>
                  <a:lnTo>
                    <a:pt x="44890" y="26043"/>
                  </a:lnTo>
                  <a:lnTo>
                    <a:pt x="41522" y="26294"/>
                  </a:lnTo>
                  <a:lnTo>
                    <a:pt x="41271" y="22927"/>
                  </a:lnTo>
                  <a:lnTo>
                    <a:pt x="44639" y="22676"/>
                  </a:lnTo>
                  <a:close/>
                  <a:moveTo>
                    <a:pt x="41192" y="22940"/>
                  </a:moveTo>
                  <a:lnTo>
                    <a:pt x="41443" y="26307"/>
                  </a:lnTo>
                  <a:lnTo>
                    <a:pt x="38075" y="26558"/>
                  </a:lnTo>
                  <a:lnTo>
                    <a:pt x="37824" y="23191"/>
                  </a:lnTo>
                  <a:lnTo>
                    <a:pt x="41192" y="22940"/>
                  </a:lnTo>
                  <a:close/>
                  <a:moveTo>
                    <a:pt x="37745" y="23191"/>
                  </a:moveTo>
                  <a:lnTo>
                    <a:pt x="37983" y="26558"/>
                  </a:lnTo>
                  <a:lnTo>
                    <a:pt x="34615" y="26809"/>
                  </a:lnTo>
                  <a:lnTo>
                    <a:pt x="34378" y="23442"/>
                  </a:lnTo>
                  <a:lnTo>
                    <a:pt x="37745" y="23191"/>
                  </a:lnTo>
                  <a:close/>
                  <a:moveTo>
                    <a:pt x="34312" y="23442"/>
                  </a:moveTo>
                  <a:lnTo>
                    <a:pt x="34549" y="26809"/>
                  </a:lnTo>
                  <a:lnTo>
                    <a:pt x="31182" y="27047"/>
                  </a:lnTo>
                  <a:lnTo>
                    <a:pt x="30944" y="23679"/>
                  </a:lnTo>
                  <a:lnTo>
                    <a:pt x="34312" y="23442"/>
                  </a:lnTo>
                  <a:close/>
                  <a:moveTo>
                    <a:pt x="30851" y="23706"/>
                  </a:moveTo>
                  <a:lnTo>
                    <a:pt x="31102" y="27073"/>
                  </a:lnTo>
                  <a:lnTo>
                    <a:pt x="27735" y="27311"/>
                  </a:lnTo>
                  <a:lnTo>
                    <a:pt x="27484" y="23943"/>
                  </a:lnTo>
                  <a:lnTo>
                    <a:pt x="30851" y="23706"/>
                  </a:lnTo>
                  <a:close/>
                  <a:moveTo>
                    <a:pt x="27405" y="23943"/>
                  </a:moveTo>
                  <a:lnTo>
                    <a:pt x="27655" y="27311"/>
                  </a:lnTo>
                  <a:lnTo>
                    <a:pt x="24288" y="27562"/>
                  </a:lnTo>
                  <a:lnTo>
                    <a:pt x="24037" y="24194"/>
                  </a:lnTo>
                  <a:lnTo>
                    <a:pt x="27405" y="23943"/>
                  </a:lnTo>
                  <a:close/>
                  <a:moveTo>
                    <a:pt x="23971" y="24208"/>
                  </a:moveTo>
                  <a:lnTo>
                    <a:pt x="24222" y="27575"/>
                  </a:lnTo>
                  <a:lnTo>
                    <a:pt x="20854" y="27826"/>
                  </a:lnTo>
                  <a:lnTo>
                    <a:pt x="20603" y="24458"/>
                  </a:lnTo>
                  <a:lnTo>
                    <a:pt x="23971" y="24208"/>
                  </a:lnTo>
                  <a:close/>
                  <a:moveTo>
                    <a:pt x="20524" y="24458"/>
                  </a:moveTo>
                  <a:lnTo>
                    <a:pt x="20775" y="27826"/>
                  </a:lnTo>
                  <a:lnTo>
                    <a:pt x="17407" y="28077"/>
                  </a:lnTo>
                  <a:lnTo>
                    <a:pt x="17156" y="24709"/>
                  </a:lnTo>
                  <a:lnTo>
                    <a:pt x="20524" y="24458"/>
                  </a:lnTo>
                  <a:close/>
                  <a:moveTo>
                    <a:pt x="17077" y="24709"/>
                  </a:moveTo>
                  <a:lnTo>
                    <a:pt x="17315" y="28077"/>
                  </a:lnTo>
                  <a:lnTo>
                    <a:pt x="13947" y="28328"/>
                  </a:lnTo>
                  <a:lnTo>
                    <a:pt x="13709" y="24960"/>
                  </a:lnTo>
                  <a:lnTo>
                    <a:pt x="17077" y="24709"/>
                  </a:lnTo>
                  <a:close/>
                  <a:moveTo>
                    <a:pt x="13643" y="24974"/>
                  </a:moveTo>
                  <a:lnTo>
                    <a:pt x="13881" y="28341"/>
                  </a:lnTo>
                  <a:lnTo>
                    <a:pt x="10513" y="28592"/>
                  </a:lnTo>
                  <a:lnTo>
                    <a:pt x="10276" y="25224"/>
                  </a:lnTo>
                  <a:lnTo>
                    <a:pt x="13643" y="24974"/>
                  </a:lnTo>
                  <a:close/>
                  <a:moveTo>
                    <a:pt x="10183" y="25224"/>
                  </a:moveTo>
                  <a:lnTo>
                    <a:pt x="10434" y="28592"/>
                  </a:lnTo>
                  <a:lnTo>
                    <a:pt x="7066" y="28830"/>
                  </a:lnTo>
                  <a:lnTo>
                    <a:pt x="6816" y="25462"/>
                  </a:lnTo>
                  <a:lnTo>
                    <a:pt x="10183" y="25224"/>
                  </a:lnTo>
                  <a:close/>
                  <a:moveTo>
                    <a:pt x="6749" y="25462"/>
                  </a:moveTo>
                  <a:lnTo>
                    <a:pt x="7000" y="28830"/>
                  </a:lnTo>
                  <a:lnTo>
                    <a:pt x="3633" y="29081"/>
                  </a:lnTo>
                  <a:lnTo>
                    <a:pt x="3382" y="25713"/>
                  </a:lnTo>
                  <a:lnTo>
                    <a:pt x="6749" y="25462"/>
                  </a:lnTo>
                  <a:close/>
                  <a:moveTo>
                    <a:pt x="48324" y="25885"/>
                  </a:moveTo>
                  <a:lnTo>
                    <a:pt x="48575" y="29252"/>
                  </a:lnTo>
                  <a:lnTo>
                    <a:pt x="45207" y="29490"/>
                  </a:lnTo>
                  <a:lnTo>
                    <a:pt x="44956" y="26122"/>
                  </a:lnTo>
                  <a:lnTo>
                    <a:pt x="48324" y="25885"/>
                  </a:lnTo>
                  <a:close/>
                  <a:moveTo>
                    <a:pt x="44890" y="26122"/>
                  </a:moveTo>
                  <a:lnTo>
                    <a:pt x="45141" y="29490"/>
                  </a:lnTo>
                  <a:lnTo>
                    <a:pt x="41773" y="29741"/>
                  </a:lnTo>
                  <a:lnTo>
                    <a:pt x="41522" y="26373"/>
                  </a:lnTo>
                  <a:lnTo>
                    <a:pt x="44890" y="26122"/>
                  </a:lnTo>
                  <a:close/>
                  <a:moveTo>
                    <a:pt x="41443" y="26373"/>
                  </a:moveTo>
                  <a:lnTo>
                    <a:pt x="41681" y="29741"/>
                  </a:lnTo>
                  <a:lnTo>
                    <a:pt x="38313" y="29992"/>
                  </a:lnTo>
                  <a:lnTo>
                    <a:pt x="38075" y="26624"/>
                  </a:lnTo>
                  <a:lnTo>
                    <a:pt x="41443" y="26373"/>
                  </a:lnTo>
                  <a:close/>
                  <a:moveTo>
                    <a:pt x="38009" y="26638"/>
                  </a:moveTo>
                  <a:lnTo>
                    <a:pt x="38247" y="30005"/>
                  </a:lnTo>
                  <a:lnTo>
                    <a:pt x="34879" y="30256"/>
                  </a:lnTo>
                  <a:lnTo>
                    <a:pt x="34642" y="26888"/>
                  </a:lnTo>
                  <a:lnTo>
                    <a:pt x="38009" y="26638"/>
                  </a:lnTo>
                  <a:close/>
                  <a:moveTo>
                    <a:pt x="34549" y="26888"/>
                  </a:moveTo>
                  <a:lnTo>
                    <a:pt x="34800" y="30256"/>
                  </a:lnTo>
                  <a:lnTo>
                    <a:pt x="31433" y="30507"/>
                  </a:lnTo>
                  <a:lnTo>
                    <a:pt x="31182" y="27139"/>
                  </a:lnTo>
                  <a:lnTo>
                    <a:pt x="34549" y="26888"/>
                  </a:lnTo>
                  <a:close/>
                  <a:moveTo>
                    <a:pt x="31102" y="27153"/>
                  </a:moveTo>
                  <a:lnTo>
                    <a:pt x="31353" y="30520"/>
                  </a:lnTo>
                  <a:lnTo>
                    <a:pt x="27986" y="30771"/>
                  </a:lnTo>
                  <a:lnTo>
                    <a:pt x="27735" y="27404"/>
                  </a:lnTo>
                  <a:lnTo>
                    <a:pt x="31102" y="27153"/>
                  </a:lnTo>
                  <a:close/>
                  <a:moveTo>
                    <a:pt x="27669" y="27404"/>
                  </a:moveTo>
                  <a:lnTo>
                    <a:pt x="27920" y="30771"/>
                  </a:lnTo>
                  <a:lnTo>
                    <a:pt x="24552" y="31009"/>
                  </a:lnTo>
                  <a:lnTo>
                    <a:pt x="24301" y="27641"/>
                  </a:lnTo>
                  <a:lnTo>
                    <a:pt x="27669" y="27404"/>
                  </a:lnTo>
                  <a:close/>
                  <a:moveTo>
                    <a:pt x="24222" y="27641"/>
                  </a:moveTo>
                  <a:lnTo>
                    <a:pt x="24473" y="31009"/>
                  </a:lnTo>
                  <a:lnTo>
                    <a:pt x="21105" y="31260"/>
                  </a:lnTo>
                  <a:lnTo>
                    <a:pt x="20854" y="27892"/>
                  </a:lnTo>
                  <a:lnTo>
                    <a:pt x="24222" y="27641"/>
                  </a:lnTo>
                  <a:close/>
                  <a:moveTo>
                    <a:pt x="20775" y="27905"/>
                  </a:moveTo>
                  <a:lnTo>
                    <a:pt x="21013" y="31273"/>
                  </a:lnTo>
                  <a:lnTo>
                    <a:pt x="17645" y="31524"/>
                  </a:lnTo>
                  <a:lnTo>
                    <a:pt x="17407" y="28156"/>
                  </a:lnTo>
                  <a:lnTo>
                    <a:pt x="20775" y="27905"/>
                  </a:lnTo>
                  <a:close/>
                  <a:moveTo>
                    <a:pt x="17341" y="28156"/>
                  </a:moveTo>
                  <a:lnTo>
                    <a:pt x="17579" y="31524"/>
                  </a:lnTo>
                  <a:lnTo>
                    <a:pt x="14211" y="31775"/>
                  </a:lnTo>
                  <a:lnTo>
                    <a:pt x="13960" y="28407"/>
                  </a:lnTo>
                  <a:lnTo>
                    <a:pt x="17341" y="28156"/>
                  </a:lnTo>
                  <a:close/>
                  <a:moveTo>
                    <a:pt x="13881" y="28407"/>
                  </a:moveTo>
                  <a:lnTo>
                    <a:pt x="14132" y="31775"/>
                  </a:lnTo>
                  <a:lnTo>
                    <a:pt x="10764" y="32026"/>
                  </a:lnTo>
                  <a:lnTo>
                    <a:pt x="10513" y="28658"/>
                  </a:lnTo>
                  <a:lnTo>
                    <a:pt x="13881" y="28407"/>
                  </a:lnTo>
                  <a:close/>
                  <a:moveTo>
                    <a:pt x="10434" y="28671"/>
                  </a:moveTo>
                  <a:lnTo>
                    <a:pt x="10685" y="32039"/>
                  </a:lnTo>
                  <a:lnTo>
                    <a:pt x="7317" y="32290"/>
                  </a:lnTo>
                  <a:lnTo>
                    <a:pt x="7066" y="28922"/>
                  </a:lnTo>
                  <a:lnTo>
                    <a:pt x="10434" y="28671"/>
                  </a:lnTo>
                  <a:close/>
                  <a:moveTo>
                    <a:pt x="7000" y="28922"/>
                  </a:moveTo>
                  <a:lnTo>
                    <a:pt x="7251" y="32290"/>
                  </a:lnTo>
                  <a:lnTo>
                    <a:pt x="3884" y="32528"/>
                  </a:lnTo>
                  <a:lnTo>
                    <a:pt x="3633" y="29160"/>
                  </a:lnTo>
                  <a:lnTo>
                    <a:pt x="7000" y="28922"/>
                  </a:lnTo>
                  <a:close/>
                  <a:moveTo>
                    <a:pt x="48588" y="29318"/>
                  </a:moveTo>
                  <a:lnTo>
                    <a:pt x="48839" y="32686"/>
                  </a:lnTo>
                  <a:lnTo>
                    <a:pt x="45471" y="32924"/>
                  </a:lnTo>
                  <a:lnTo>
                    <a:pt x="45220" y="29556"/>
                  </a:lnTo>
                  <a:lnTo>
                    <a:pt x="48588" y="29318"/>
                  </a:lnTo>
                  <a:close/>
                  <a:moveTo>
                    <a:pt x="45141" y="29583"/>
                  </a:moveTo>
                  <a:lnTo>
                    <a:pt x="45379" y="32950"/>
                  </a:lnTo>
                  <a:lnTo>
                    <a:pt x="42011" y="33188"/>
                  </a:lnTo>
                  <a:lnTo>
                    <a:pt x="41773" y="29820"/>
                  </a:lnTo>
                  <a:lnTo>
                    <a:pt x="45141" y="29583"/>
                  </a:lnTo>
                  <a:close/>
                  <a:moveTo>
                    <a:pt x="41707" y="29820"/>
                  </a:moveTo>
                  <a:lnTo>
                    <a:pt x="41945" y="33188"/>
                  </a:lnTo>
                  <a:lnTo>
                    <a:pt x="38577" y="33439"/>
                  </a:lnTo>
                  <a:lnTo>
                    <a:pt x="38340" y="30071"/>
                  </a:lnTo>
                  <a:lnTo>
                    <a:pt x="41707" y="29820"/>
                  </a:lnTo>
                  <a:close/>
                  <a:moveTo>
                    <a:pt x="38247" y="30071"/>
                  </a:moveTo>
                  <a:lnTo>
                    <a:pt x="38498" y="33439"/>
                  </a:lnTo>
                  <a:lnTo>
                    <a:pt x="35130" y="33690"/>
                  </a:lnTo>
                  <a:lnTo>
                    <a:pt x="34879" y="30322"/>
                  </a:lnTo>
                  <a:lnTo>
                    <a:pt x="38247" y="30071"/>
                  </a:lnTo>
                  <a:close/>
                  <a:moveTo>
                    <a:pt x="34800" y="30335"/>
                  </a:moveTo>
                  <a:lnTo>
                    <a:pt x="35051" y="33703"/>
                  </a:lnTo>
                  <a:lnTo>
                    <a:pt x="31683" y="33954"/>
                  </a:lnTo>
                  <a:lnTo>
                    <a:pt x="31433" y="30586"/>
                  </a:lnTo>
                  <a:lnTo>
                    <a:pt x="34800" y="30335"/>
                  </a:lnTo>
                  <a:close/>
                  <a:moveTo>
                    <a:pt x="31366" y="30586"/>
                  </a:moveTo>
                  <a:lnTo>
                    <a:pt x="31617" y="33954"/>
                  </a:lnTo>
                  <a:lnTo>
                    <a:pt x="28250" y="34205"/>
                  </a:lnTo>
                  <a:lnTo>
                    <a:pt x="27999" y="30837"/>
                  </a:lnTo>
                  <a:lnTo>
                    <a:pt x="31366" y="30586"/>
                  </a:lnTo>
                  <a:close/>
                  <a:moveTo>
                    <a:pt x="27920" y="30850"/>
                  </a:moveTo>
                  <a:lnTo>
                    <a:pt x="28170" y="34218"/>
                  </a:lnTo>
                  <a:lnTo>
                    <a:pt x="24803" y="34469"/>
                  </a:lnTo>
                  <a:lnTo>
                    <a:pt x="24552" y="31101"/>
                  </a:lnTo>
                  <a:lnTo>
                    <a:pt x="27920" y="30850"/>
                  </a:lnTo>
                  <a:close/>
                  <a:moveTo>
                    <a:pt x="24486" y="31101"/>
                  </a:moveTo>
                  <a:lnTo>
                    <a:pt x="24737" y="34469"/>
                  </a:lnTo>
                  <a:lnTo>
                    <a:pt x="21369" y="34707"/>
                  </a:lnTo>
                  <a:lnTo>
                    <a:pt x="21118" y="31339"/>
                  </a:lnTo>
                  <a:lnTo>
                    <a:pt x="24486" y="31101"/>
                  </a:lnTo>
                  <a:close/>
                  <a:moveTo>
                    <a:pt x="21039" y="31339"/>
                  </a:moveTo>
                  <a:lnTo>
                    <a:pt x="21277" y="34707"/>
                  </a:lnTo>
                  <a:lnTo>
                    <a:pt x="17909" y="34958"/>
                  </a:lnTo>
                  <a:lnTo>
                    <a:pt x="17671" y="31590"/>
                  </a:lnTo>
                  <a:lnTo>
                    <a:pt x="21039" y="31339"/>
                  </a:lnTo>
                  <a:close/>
                  <a:moveTo>
                    <a:pt x="17579" y="31603"/>
                  </a:moveTo>
                  <a:lnTo>
                    <a:pt x="17830" y="34971"/>
                  </a:lnTo>
                  <a:lnTo>
                    <a:pt x="14462" y="35222"/>
                  </a:lnTo>
                  <a:lnTo>
                    <a:pt x="14211" y="31854"/>
                  </a:lnTo>
                  <a:lnTo>
                    <a:pt x="17579" y="31603"/>
                  </a:lnTo>
                  <a:close/>
                  <a:moveTo>
                    <a:pt x="14132" y="31854"/>
                  </a:moveTo>
                  <a:lnTo>
                    <a:pt x="14383" y="35222"/>
                  </a:lnTo>
                  <a:lnTo>
                    <a:pt x="11015" y="35473"/>
                  </a:lnTo>
                  <a:lnTo>
                    <a:pt x="10764" y="32105"/>
                  </a:lnTo>
                  <a:lnTo>
                    <a:pt x="14132" y="31854"/>
                  </a:lnTo>
                  <a:close/>
                  <a:moveTo>
                    <a:pt x="10698" y="32105"/>
                  </a:moveTo>
                  <a:lnTo>
                    <a:pt x="10949" y="35473"/>
                  </a:lnTo>
                  <a:lnTo>
                    <a:pt x="7581" y="35724"/>
                  </a:lnTo>
                  <a:lnTo>
                    <a:pt x="7331" y="32356"/>
                  </a:lnTo>
                  <a:lnTo>
                    <a:pt x="10698" y="32105"/>
                  </a:lnTo>
                  <a:close/>
                  <a:moveTo>
                    <a:pt x="7251" y="32369"/>
                  </a:moveTo>
                  <a:lnTo>
                    <a:pt x="7502" y="35737"/>
                  </a:lnTo>
                  <a:lnTo>
                    <a:pt x="4135" y="35988"/>
                  </a:lnTo>
                  <a:lnTo>
                    <a:pt x="3884" y="32620"/>
                  </a:lnTo>
                  <a:lnTo>
                    <a:pt x="7251" y="32369"/>
                  </a:lnTo>
                  <a:close/>
                  <a:moveTo>
                    <a:pt x="48839" y="32765"/>
                  </a:moveTo>
                  <a:lnTo>
                    <a:pt x="49076" y="36133"/>
                  </a:lnTo>
                  <a:lnTo>
                    <a:pt x="45709" y="36384"/>
                  </a:lnTo>
                  <a:lnTo>
                    <a:pt x="45471" y="33016"/>
                  </a:lnTo>
                  <a:lnTo>
                    <a:pt x="48839" y="32765"/>
                  </a:lnTo>
                  <a:close/>
                  <a:moveTo>
                    <a:pt x="45405" y="33016"/>
                  </a:moveTo>
                  <a:lnTo>
                    <a:pt x="45643" y="36384"/>
                  </a:lnTo>
                  <a:lnTo>
                    <a:pt x="42275" y="36622"/>
                  </a:lnTo>
                  <a:lnTo>
                    <a:pt x="42037" y="33254"/>
                  </a:lnTo>
                  <a:lnTo>
                    <a:pt x="45405" y="33016"/>
                  </a:lnTo>
                  <a:close/>
                  <a:moveTo>
                    <a:pt x="41945" y="33280"/>
                  </a:moveTo>
                  <a:lnTo>
                    <a:pt x="42196" y="36648"/>
                  </a:lnTo>
                  <a:lnTo>
                    <a:pt x="38828" y="36886"/>
                  </a:lnTo>
                  <a:lnTo>
                    <a:pt x="38577" y="33518"/>
                  </a:lnTo>
                  <a:lnTo>
                    <a:pt x="41945" y="33280"/>
                  </a:lnTo>
                  <a:close/>
                  <a:moveTo>
                    <a:pt x="38498" y="33518"/>
                  </a:moveTo>
                  <a:lnTo>
                    <a:pt x="38749" y="36886"/>
                  </a:lnTo>
                  <a:lnTo>
                    <a:pt x="35381" y="37137"/>
                  </a:lnTo>
                  <a:lnTo>
                    <a:pt x="35130" y="33769"/>
                  </a:lnTo>
                  <a:lnTo>
                    <a:pt x="38498" y="33518"/>
                  </a:lnTo>
                  <a:close/>
                  <a:moveTo>
                    <a:pt x="35064" y="33782"/>
                  </a:moveTo>
                  <a:lnTo>
                    <a:pt x="35315" y="37150"/>
                  </a:lnTo>
                  <a:lnTo>
                    <a:pt x="31948" y="37401"/>
                  </a:lnTo>
                  <a:lnTo>
                    <a:pt x="31697" y="34033"/>
                  </a:lnTo>
                  <a:lnTo>
                    <a:pt x="35064" y="33782"/>
                  </a:lnTo>
                  <a:close/>
                  <a:moveTo>
                    <a:pt x="31617" y="34033"/>
                  </a:moveTo>
                  <a:lnTo>
                    <a:pt x="31868" y="37401"/>
                  </a:lnTo>
                  <a:lnTo>
                    <a:pt x="28501" y="37652"/>
                  </a:lnTo>
                  <a:lnTo>
                    <a:pt x="28250" y="34284"/>
                  </a:lnTo>
                  <a:lnTo>
                    <a:pt x="31617" y="34033"/>
                  </a:lnTo>
                  <a:close/>
                  <a:moveTo>
                    <a:pt x="28170" y="34284"/>
                  </a:moveTo>
                  <a:lnTo>
                    <a:pt x="28408" y="37652"/>
                  </a:lnTo>
                  <a:lnTo>
                    <a:pt x="25041" y="37903"/>
                  </a:lnTo>
                  <a:lnTo>
                    <a:pt x="24803" y="34535"/>
                  </a:lnTo>
                  <a:lnTo>
                    <a:pt x="28170" y="34284"/>
                  </a:lnTo>
                  <a:close/>
                  <a:moveTo>
                    <a:pt x="24737" y="34548"/>
                  </a:moveTo>
                  <a:lnTo>
                    <a:pt x="24975" y="37916"/>
                  </a:lnTo>
                  <a:lnTo>
                    <a:pt x="21607" y="38167"/>
                  </a:lnTo>
                  <a:lnTo>
                    <a:pt x="21369" y="34786"/>
                  </a:lnTo>
                  <a:lnTo>
                    <a:pt x="24737" y="34548"/>
                  </a:lnTo>
                  <a:close/>
                  <a:moveTo>
                    <a:pt x="21277" y="34786"/>
                  </a:moveTo>
                  <a:lnTo>
                    <a:pt x="21528" y="38167"/>
                  </a:lnTo>
                  <a:lnTo>
                    <a:pt x="18160" y="38405"/>
                  </a:lnTo>
                  <a:lnTo>
                    <a:pt x="17909" y="35037"/>
                  </a:lnTo>
                  <a:lnTo>
                    <a:pt x="21277" y="34786"/>
                  </a:lnTo>
                  <a:close/>
                  <a:moveTo>
                    <a:pt x="17830" y="35037"/>
                  </a:moveTo>
                  <a:lnTo>
                    <a:pt x="18081" y="38405"/>
                  </a:lnTo>
                  <a:lnTo>
                    <a:pt x="14713" y="38655"/>
                  </a:lnTo>
                  <a:lnTo>
                    <a:pt x="14462" y="35288"/>
                  </a:lnTo>
                  <a:lnTo>
                    <a:pt x="17830" y="35037"/>
                  </a:lnTo>
                  <a:close/>
                  <a:moveTo>
                    <a:pt x="14396" y="35301"/>
                  </a:moveTo>
                  <a:lnTo>
                    <a:pt x="14647" y="38669"/>
                  </a:lnTo>
                  <a:lnTo>
                    <a:pt x="11279" y="38920"/>
                  </a:lnTo>
                  <a:lnTo>
                    <a:pt x="11028" y="35552"/>
                  </a:lnTo>
                  <a:lnTo>
                    <a:pt x="14396" y="35301"/>
                  </a:lnTo>
                  <a:close/>
                  <a:moveTo>
                    <a:pt x="10949" y="35552"/>
                  </a:moveTo>
                  <a:lnTo>
                    <a:pt x="11200" y="38920"/>
                  </a:lnTo>
                  <a:lnTo>
                    <a:pt x="7832" y="39170"/>
                  </a:lnTo>
                  <a:lnTo>
                    <a:pt x="7581" y="35803"/>
                  </a:lnTo>
                  <a:lnTo>
                    <a:pt x="10949" y="35552"/>
                  </a:lnTo>
                  <a:close/>
                  <a:moveTo>
                    <a:pt x="7515" y="35803"/>
                  </a:moveTo>
                  <a:lnTo>
                    <a:pt x="7766" y="39170"/>
                  </a:lnTo>
                  <a:lnTo>
                    <a:pt x="4399" y="39421"/>
                  </a:lnTo>
                  <a:lnTo>
                    <a:pt x="4148" y="36054"/>
                  </a:lnTo>
                  <a:lnTo>
                    <a:pt x="7515" y="35803"/>
                  </a:lnTo>
                  <a:close/>
                  <a:moveTo>
                    <a:pt x="49076" y="36212"/>
                  </a:moveTo>
                  <a:lnTo>
                    <a:pt x="49327" y="39580"/>
                  </a:lnTo>
                  <a:lnTo>
                    <a:pt x="45960" y="39831"/>
                  </a:lnTo>
                  <a:lnTo>
                    <a:pt x="45709" y="36463"/>
                  </a:lnTo>
                  <a:lnTo>
                    <a:pt x="49076" y="36212"/>
                  </a:lnTo>
                  <a:close/>
                  <a:moveTo>
                    <a:pt x="45643" y="36463"/>
                  </a:moveTo>
                  <a:lnTo>
                    <a:pt x="45894" y="39831"/>
                  </a:lnTo>
                  <a:lnTo>
                    <a:pt x="42526" y="40069"/>
                  </a:lnTo>
                  <a:lnTo>
                    <a:pt x="42275" y="36701"/>
                  </a:lnTo>
                  <a:lnTo>
                    <a:pt x="45643" y="36463"/>
                  </a:lnTo>
                  <a:close/>
                  <a:moveTo>
                    <a:pt x="42196" y="36727"/>
                  </a:moveTo>
                  <a:lnTo>
                    <a:pt x="42447" y="40095"/>
                  </a:lnTo>
                  <a:lnTo>
                    <a:pt x="39079" y="40346"/>
                  </a:lnTo>
                  <a:lnTo>
                    <a:pt x="38828" y="36978"/>
                  </a:lnTo>
                  <a:lnTo>
                    <a:pt x="42196" y="36727"/>
                  </a:lnTo>
                  <a:close/>
                  <a:moveTo>
                    <a:pt x="38762" y="36978"/>
                  </a:moveTo>
                  <a:lnTo>
                    <a:pt x="39013" y="40346"/>
                  </a:lnTo>
                  <a:lnTo>
                    <a:pt x="35645" y="40584"/>
                  </a:lnTo>
                  <a:lnTo>
                    <a:pt x="35394" y="37216"/>
                  </a:lnTo>
                  <a:lnTo>
                    <a:pt x="38762" y="36978"/>
                  </a:lnTo>
                  <a:close/>
                  <a:moveTo>
                    <a:pt x="35315" y="37216"/>
                  </a:moveTo>
                  <a:lnTo>
                    <a:pt x="35566" y="40584"/>
                  </a:lnTo>
                  <a:lnTo>
                    <a:pt x="32198" y="40834"/>
                  </a:lnTo>
                  <a:lnTo>
                    <a:pt x="31948" y="37467"/>
                  </a:lnTo>
                  <a:lnTo>
                    <a:pt x="35315" y="37216"/>
                  </a:lnTo>
                  <a:close/>
                  <a:moveTo>
                    <a:pt x="31868" y="37480"/>
                  </a:moveTo>
                  <a:lnTo>
                    <a:pt x="32106" y="40848"/>
                  </a:lnTo>
                  <a:lnTo>
                    <a:pt x="28738" y="41099"/>
                  </a:lnTo>
                  <a:lnTo>
                    <a:pt x="28501" y="37731"/>
                  </a:lnTo>
                  <a:lnTo>
                    <a:pt x="31868" y="37480"/>
                  </a:lnTo>
                  <a:close/>
                  <a:moveTo>
                    <a:pt x="28435" y="37731"/>
                  </a:moveTo>
                  <a:lnTo>
                    <a:pt x="28672" y="41099"/>
                  </a:lnTo>
                  <a:lnTo>
                    <a:pt x="25305" y="41350"/>
                  </a:lnTo>
                  <a:lnTo>
                    <a:pt x="25067" y="37982"/>
                  </a:lnTo>
                  <a:lnTo>
                    <a:pt x="28435" y="37731"/>
                  </a:lnTo>
                  <a:close/>
                  <a:moveTo>
                    <a:pt x="24975" y="37982"/>
                  </a:moveTo>
                  <a:lnTo>
                    <a:pt x="25225" y="41350"/>
                  </a:lnTo>
                  <a:lnTo>
                    <a:pt x="21858" y="41600"/>
                  </a:lnTo>
                  <a:lnTo>
                    <a:pt x="21607" y="38233"/>
                  </a:lnTo>
                  <a:lnTo>
                    <a:pt x="24975" y="37982"/>
                  </a:lnTo>
                  <a:close/>
                  <a:moveTo>
                    <a:pt x="21528" y="38246"/>
                  </a:moveTo>
                  <a:lnTo>
                    <a:pt x="21779" y="41614"/>
                  </a:lnTo>
                  <a:lnTo>
                    <a:pt x="18411" y="41865"/>
                  </a:lnTo>
                  <a:lnTo>
                    <a:pt x="18160" y="38497"/>
                  </a:lnTo>
                  <a:lnTo>
                    <a:pt x="21528" y="38246"/>
                  </a:lnTo>
                  <a:close/>
                  <a:moveTo>
                    <a:pt x="18094" y="38497"/>
                  </a:moveTo>
                  <a:lnTo>
                    <a:pt x="18345" y="41865"/>
                  </a:lnTo>
                  <a:lnTo>
                    <a:pt x="14977" y="42102"/>
                  </a:lnTo>
                  <a:lnTo>
                    <a:pt x="14726" y="38735"/>
                  </a:lnTo>
                  <a:lnTo>
                    <a:pt x="18094" y="38497"/>
                  </a:lnTo>
                  <a:close/>
                  <a:moveTo>
                    <a:pt x="14647" y="38735"/>
                  </a:moveTo>
                  <a:lnTo>
                    <a:pt x="14898" y="42102"/>
                  </a:lnTo>
                  <a:lnTo>
                    <a:pt x="11530" y="42353"/>
                  </a:lnTo>
                  <a:lnTo>
                    <a:pt x="11279" y="38986"/>
                  </a:lnTo>
                  <a:lnTo>
                    <a:pt x="14647" y="38735"/>
                  </a:lnTo>
                  <a:close/>
                  <a:moveTo>
                    <a:pt x="11200" y="38999"/>
                  </a:moveTo>
                  <a:lnTo>
                    <a:pt x="11438" y="42366"/>
                  </a:lnTo>
                  <a:lnTo>
                    <a:pt x="8070" y="42617"/>
                  </a:lnTo>
                  <a:lnTo>
                    <a:pt x="7832" y="39250"/>
                  </a:lnTo>
                  <a:lnTo>
                    <a:pt x="11200" y="38999"/>
                  </a:lnTo>
                  <a:close/>
                  <a:moveTo>
                    <a:pt x="7766" y="39250"/>
                  </a:moveTo>
                  <a:lnTo>
                    <a:pt x="8004" y="42617"/>
                  </a:lnTo>
                  <a:lnTo>
                    <a:pt x="4636" y="42868"/>
                  </a:lnTo>
                  <a:lnTo>
                    <a:pt x="4399" y="39501"/>
                  </a:lnTo>
                  <a:lnTo>
                    <a:pt x="7766" y="39250"/>
                  </a:lnTo>
                  <a:close/>
                  <a:moveTo>
                    <a:pt x="49341" y="39646"/>
                  </a:moveTo>
                  <a:lnTo>
                    <a:pt x="49592" y="43014"/>
                  </a:lnTo>
                  <a:lnTo>
                    <a:pt x="46224" y="43264"/>
                  </a:lnTo>
                  <a:lnTo>
                    <a:pt x="45973" y="39897"/>
                  </a:lnTo>
                  <a:lnTo>
                    <a:pt x="49341" y="39646"/>
                  </a:lnTo>
                  <a:close/>
                  <a:moveTo>
                    <a:pt x="45894" y="39910"/>
                  </a:moveTo>
                  <a:lnTo>
                    <a:pt x="46145" y="43278"/>
                  </a:lnTo>
                  <a:lnTo>
                    <a:pt x="42777" y="43529"/>
                  </a:lnTo>
                  <a:lnTo>
                    <a:pt x="42526" y="40161"/>
                  </a:lnTo>
                  <a:lnTo>
                    <a:pt x="45894" y="39910"/>
                  </a:lnTo>
                  <a:close/>
                  <a:moveTo>
                    <a:pt x="42460" y="40161"/>
                  </a:moveTo>
                  <a:lnTo>
                    <a:pt x="42711" y="43529"/>
                  </a:lnTo>
                  <a:lnTo>
                    <a:pt x="39343" y="43780"/>
                  </a:lnTo>
                  <a:lnTo>
                    <a:pt x="39092" y="40399"/>
                  </a:lnTo>
                  <a:lnTo>
                    <a:pt x="42460" y="40161"/>
                  </a:lnTo>
                  <a:close/>
                  <a:moveTo>
                    <a:pt x="39013" y="40425"/>
                  </a:moveTo>
                  <a:lnTo>
                    <a:pt x="39264" y="43793"/>
                  </a:lnTo>
                  <a:lnTo>
                    <a:pt x="35896" y="44044"/>
                  </a:lnTo>
                  <a:lnTo>
                    <a:pt x="35645" y="40676"/>
                  </a:lnTo>
                  <a:lnTo>
                    <a:pt x="39013" y="40425"/>
                  </a:lnTo>
                  <a:close/>
                  <a:moveTo>
                    <a:pt x="35566" y="40676"/>
                  </a:moveTo>
                  <a:lnTo>
                    <a:pt x="35804" y="44044"/>
                  </a:lnTo>
                  <a:lnTo>
                    <a:pt x="32436" y="44281"/>
                  </a:lnTo>
                  <a:lnTo>
                    <a:pt x="32198" y="40914"/>
                  </a:lnTo>
                  <a:lnTo>
                    <a:pt x="35566" y="40676"/>
                  </a:lnTo>
                  <a:close/>
                  <a:moveTo>
                    <a:pt x="32132" y="40914"/>
                  </a:moveTo>
                  <a:lnTo>
                    <a:pt x="32370" y="44281"/>
                  </a:lnTo>
                  <a:lnTo>
                    <a:pt x="29003" y="44532"/>
                  </a:lnTo>
                  <a:lnTo>
                    <a:pt x="28765" y="41165"/>
                  </a:lnTo>
                  <a:lnTo>
                    <a:pt x="32132" y="40914"/>
                  </a:lnTo>
                  <a:close/>
                  <a:moveTo>
                    <a:pt x="28672" y="41178"/>
                  </a:moveTo>
                  <a:lnTo>
                    <a:pt x="28923" y="44546"/>
                  </a:lnTo>
                  <a:lnTo>
                    <a:pt x="25556" y="44796"/>
                  </a:lnTo>
                  <a:lnTo>
                    <a:pt x="25305" y="41429"/>
                  </a:lnTo>
                  <a:lnTo>
                    <a:pt x="28672" y="41178"/>
                  </a:lnTo>
                  <a:close/>
                  <a:moveTo>
                    <a:pt x="25225" y="41429"/>
                  </a:moveTo>
                  <a:lnTo>
                    <a:pt x="25476" y="44796"/>
                  </a:lnTo>
                  <a:lnTo>
                    <a:pt x="22109" y="45047"/>
                  </a:lnTo>
                  <a:lnTo>
                    <a:pt x="21858" y="41680"/>
                  </a:lnTo>
                  <a:lnTo>
                    <a:pt x="25225" y="41429"/>
                  </a:lnTo>
                  <a:close/>
                  <a:moveTo>
                    <a:pt x="21792" y="41680"/>
                  </a:moveTo>
                  <a:lnTo>
                    <a:pt x="22043" y="45047"/>
                  </a:lnTo>
                  <a:lnTo>
                    <a:pt x="18675" y="45298"/>
                  </a:lnTo>
                  <a:lnTo>
                    <a:pt x="18424" y="41931"/>
                  </a:lnTo>
                  <a:lnTo>
                    <a:pt x="21792" y="41680"/>
                  </a:lnTo>
                  <a:close/>
                  <a:moveTo>
                    <a:pt x="18345" y="41944"/>
                  </a:moveTo>
                  <a:lnTo>
                    <a:pt x="18596" y="45311"/>
                  </a:lnTo>
                  <a:lnTo>
                    <a:pt x="15228" y="45562"/>
                  </a:lnTo>
                  <a:lnTo>
                    <a:pt x="14977" y="42195"/>
                  </a:lnTo>
                  <a:lnTo>
                    <a:pt x="18345" y="41944"/>
                  </a:lnTo>
                  <a:close/>
                  <a:moveTo>
                    <a:pt x="14898" y="42195"/>
                  </a:moveTo>
                  <a:lnTo>
                    <a:pt x="15136" y="45562"/>
                  </a:lnTo>
                  <a:lnTo>
                    <a:pt x="11768" y="45800"/>
                  </a:lnTo>
                  <a:lnTo>
                    <a:pt x="11530" y="42432"/>
                  </a:lnTo>
                  <a:lnTo>
                    <a:pt x="14898" y="42195"/>
                  </a:lnTo>
                  <a:close/>
                  <a:moveTo>
                    <a:pt x="11464" y="42432"/>
                  </a:moveTo>
                  <a:lnTo>
                    <a:pt x="11702" y="45800"/>
                  </a:lnTo>
                  <a:lnTo>
                    <a:pt x="8334" y="46051"/>
                  </a:lnTo>
                  <a:lnTo>
                    <a:pt x="8097" y="42683"/>
                  </a:lnTo>
                  <a:lnTo>
                    <a:pt x="11464" y="42432"/>
                  </a:lnTo>
                  <a:close/>
                  <a:moveTo>
                    <a:pt x="8004" y="42697"/>
                  </a:moveTo>
                  <a:lnTo>
                    <a:pt x="8255" y="46064"/>
                  </a:lnTo>
                  <a:lnTo>
                    <a:pt x="4887" y="46315"/>
                  </a:lnTo>
                  <a:lnTo>
                    <a:pt x="4636" y="42948"/>
                  </a:lnTo>
                  <a:lnTo>
                    <a:pt x="8004" y="42697"/>
                  </a:lnTo>
                  <a:close/>
                  <a:moveTo>
                    <a:pt x="49592" y="43093"/>
                  </a:moveTo>
                  <a:lnTo>
                    <a:pt x="49842" y="46460"/>
                  </a:lnTo>
                  <a:lnTo>
                    <a:pt x="46475" y="46711"/>
                  </a:lnTo>
                  <a:lnTo>
                    <a:pt x="46224" y="43344"/>
                  </a:lnTo>
                  <a:lnTo>
                    <a:pt x="49592" y="43093"/>
                  </a:lnTo>
                  <a:close/>
                  <a:moveTo>
                    <a:pt x="46158" y="43344"/>
                  </a:moveTo>
                  <a:lnTo>
                    <a:pt x="46409" y="46711"/>
                  </a:lnTo>
                  <a:lnTo>
                    <a:pt x="43041" y="46962"/>
                  </a:lnTo>
                  <a:lnTo>
                    <a:pt x="42790" y="43595"/>
                  </a:lnTo>
                  <a:lnTo>
                    <a:pt x="46158" y="43344"/>
                  </a:lnTo>
                  <a:close/>
                  <a:moveTo>
                    <a:pt x="42711" y="43608"/>
                  </a:moveTo>
                  <a:lnTo>
                    <a:pt x="42962" y="46976"/>
                  </a:lnTo>
                  <a:lnTo>
                    <a:pt x="39594" y="47226"/>
                  </a:lnTo>
                  <a:lnTo>
                    <a:pt x="39343" y="43859"/>
                  </a:lnTo>
                  <a:lnTo>
                    <a:pt x="42711" y="43608"/>
                  </a:lnTo>
                  <a:close/>
                  <a:moveTo>
                    <a:pt x="39264" y="43859"/>
                  </a:moveTo>
                  <a:lnTo>
                    <a:pt x="39502" y="47226"/>
                  </a:lnTo>
                  <a:lnTo>
                    <a:pt x="36134" y="47477"/>
                  </a:lnTo>
                  <a:lnTo>
                    <a:pt x="35896" y="44110"/>
                  </a:lnTo>
                  <a:lnTo>
                    <a:pt x="39264" y="43859"/>
                  </a:lnTo>
                  <a:close/>
                  <a:moveTo>
                    <a:pt x="35830" y="44110"/>
                  </a:moveTo>
                  <a:lnTo>
                    <a:pt x="36068" y="47477"/>
                  </a:lnTo>
                  <a:lnTo>
                    <a:pt x="32700" y="47715"/>
                  </a:lnTo>
                  <a:lnTo>
                    <a:pt x="32463" y="44347"/>
                  </a:lnTo>
                  <a:lnTo>
                    <a:pt x="35830" y="44110"/>
                  </a:lnTo>
                  <a:close/>
                  <a:moveTo>
                    <a:pt x="32370" y="44361"/>
                  </a:moveTo>
                  <a:lnTo>
                    <a:pt x="32621" y="47741"/>
                  </a:lnTo>
                  <a:lnTo>
                    <a:pt x="29253" y="47979"/>
                  </a:lnTo>
                  <a:lnTo>
                    <a:pt x="29003" y="44612"/>
                  </a:lnTo>
                  <a:lnTo>
                    <a:pt x="32370" y="44361"/>
                  </a:lnTo>
                  <a:close/>
                  <a:moveTo>
                    <a:pt x="28923" y="44612"/>
                  </a:moveTo>
                  <a:lnTo>
                    <a:pt x="29174" y="47979"/>
                  </a:lnTo>
                  <a:lnTo>
                    <a:pt x="25807" y="48230"/>
                  </a:lnTo>
                  <a:lnTo>
                    <a:pt x="25556" y="44862"/>
                  </a:lnTo>
                  <a:lnTo>
                    <a:pt x="28923" y="44612"/>
                  </a:lnTo>
                  <a:close/>
                  <a:moveTo>
                    <a:pt x="25490" y="44862"/>
                  </a:moveTo>
                  <a:lnTo>
                    <a:pt x="25740" y="48230"/>
                  </a:lnTo>
                  <a:lnTo>
                    <a:pt x="22373" y="48481"/>
                  </a:lnTo>
                  <a:lnTo>
                    <a:pt x="22122" y="45113"/>
                  </a:lnTo>
                  <a:lnTo>
                    <a:pt x="25490" y="44862"/>
                  </a:lnTo>
                  <a:close/>
                  <a:moveTo>
                    <a:pt x="22043" y="45127"/>
                  </a:moveTo>
                  <a:lnTo>
                    <a:pt x="22294" y="48494"/>
                  </a:lnTo>
                  <a:lnTo>
                    <a:pt x="18926" y="48745"/>
                  </a:lnTo>
                  <a:lnTo>
                    <a:pt x="18675" y="45378"/>
                  </a:lnTo>
                  <a:lnTo>
                    <a:pt x="22043" y="45127"/>
                  </a:lnTo>
                  <a:close/>
                  <a:moveTo>
                    <a:pt x="18596" y="45378"/>
                  </a:moveTo>
                  <a:lnTo>
                    <a:pt x="18833" y="48745"/>
                  </a:lnTo>
                  <a:lnTo>
                    <a:pt x="15466" y="48983"/>
                  </a:lnTo>
                  <a:lnTo>
                    <a:pt x="15228" y="45615"/>
                  </a:lnTo>
                  <a:lnTo>
                    <a:pt x="18596" y="45378"/>
                  </a:lnTo>
                  <a:close/>
                  <a:moveTo>
                    <a:pt x="15162" y="45615"/>
                  </a:moveTo>
                  <a:lnTo>
                    <a:pt x="15400" y="48983"/>
                  </a:lnTo>
                  <a:lnTo>
                    <a:pt x="12032" y="49234"/>
                  </a:lnTo>
                  <a:lnTo>
                    <a:pt x="11794" y="45866"/>
                  </a:lnTo>
                  <a:lnTo>
                    <a:pt x="15162" y="45615"/>
                  </a:lnTo>
                  <a:close/>
                  <a:moveTo>
                    <a:pt x="11702" y="45893"/>
                  </a:moveTo>
                  <a:lnTo>
                    <a:pt x="11953" y="49260"/>
                  </a:lnTo>
                  <a:lnTo>
                    <a:pt x="8585" y="49498"/>
                  </a:lnTo>
                  <a:lnTo>
                    <a:pt x="8334" y="46130"/>
                  </a:lnTo>
                  <a:lnTo>
                    <a:pt x="11702" y="45893"/>
                  </a:lnTo>
                  <a:close/>
                  <a:moveTo>
                    <a:pt x="8255" y="46130"/>
                  </a:moveTo>
                  <a:lnTo>
                    <a:pt x="8506" y="49498"/>
                  </a:lnTo>
                  <a:lnTo>
                    <a:pt x="5138" y="49749"/>
                  </a:lnTo>
                  <a:lnTo>
                    <a:pt x="4887" y="46381"/>
                  </a:lnTo>
                  <a:lnTo>
                    <a:pt x="8255" y="46130"/>
                  </a:lnTo>
                  <a:close/>
                  <a:moveTo>
                    <a:pt x="46422" y="0"/>
                  </a:moveTo>
                  <a:lnTo>
                    <a:pt x="46554" y="1690"/>
                  </a:lnTo>
                  <a:lnTo>
                    <a:pt x="43186" y="1941"/>
                  </a:lnTo>
                  <a:lnTo>
                    <a:pt x="43054" y="238"/>
                  </a:lnTo>
                  <a:lnTo>
                    <a:pt x="42975" y="238"/>
                  </a:lnTo>
                  <a:lnTo>
                    <a:pt x="43107" y="1941"/>
                  </a:lnTo>
                  <a:lnTo>
                    <a:pt x="39739" y="2192"/>
                  </a:lnTo>
                  <a:lnTo>
                    <a:pt x="39607" y="489"/>
                  </a:lnTo>
                  <a:lnTo>
                    <a:pt x="39528" y="489"/>
                  </a:lnTo>
                  <a:lnTo>
                    <a:pt x="39660" y="2192"/>
                  </a:lnTo>
                  <a:lnTo>
                    <a:pt x="36293" y="2430"/>
                  </a:lnTo>
                  <a:lnTo>
                    <a:pt x="36160" y="740"/>
                  </a:lnTo>
                  <a:lnTo>
                    <a:pt x="36068" y="740"/>
                  </a:lnTo>
                  <a:lnTo>
                    <a:pt x="36200" y="2430"/>
                  </a:lnTo>
                  <a:lnTo>
                    <a:pt x="32832" y="2681"/>
                  </a:lnTo>
                  <a:lnTo>
                    <a:pt x="32700" y="991"/>
                  </a:lnTo>
                  <a:lnTo>
                    <a:pt x="32621" y="991"/>
                  </a:lnTo>
                  <a:lnTo>
                    <a:pt x="32753" y="2681"/>
                  </a:lnTo>
                  <a:lnTo>
                    <a:pt x="29385" y="2932"/>
                  </a:lnTo>
                  <a:lnTo>
                    <a:pt x="29253" y="1228"/>
                  </a:lnTo>
                  <a:lnTo>
                    <a:pt x="29174" y="1228"/>
                  </a:lnTo>
                  <a:lnTo>
                    <a:pt x="29306" y="2932"/>
                  </a:lnTo>
                  <a:lnTo>
                    <a:pt x="25939" y="3183"/>
                  </a:lnTo>
                  <a:lnTo>
                    <a:pt x="25807" y="1479"/>
                  </a:lnTo>
                  <a:lnTo>
                    <a:pt x="25714" y="1479"/>
                  </a:lnTo>
                  <a:lnTo>
                    <a:pt x="25846" y="3183"/>
                  </a:lnTo>
                  <a:lnTo>
                    <a:pt x="22478" y="3421"/>
                  </a:lnTo>
                  <a:lnTo>
                    <a:pt x="22346" y="1730"/>
                  </a:lnTo>
                  <a:lnTo>
                    <a:pt x="22267" y="1730"/>
                  </a:lnTo>
                  <a:lnTo>
                    <a:pt x="22399" y="3421"/>
                  </a:lnTo>
                  <a:lnTo>
                    <a:pt x="19032" y="3671"/>
                  </a:lnTo>
                  <a:lnTo>
                    <a:pt x="18900" y="1981"/>
                  </a:lnTo>
                  <a:lnTo>
                    <a:pt x="18820" y="1981"/>
                  </a:lnTo>
                  <a:lnTo>
                    <a:pt x="18952" y="3671"/>
                  </a:lnTo>
                  <a:lnTo>
                    <a:pt x="15585" y="3922"/>
                  </a:lnTo>
                  <a:lnTo>
                    <a:pt x="15453" y="2219"/>
                  </a:lnTo>
                  <a:lnTo>
                    <a:pt x="15373" y="2219"/>
                  </a:lnTo>
                  <a:lnTo>
                    <a:pt x="15505" y="3922"/>
                  </a:lnTo>
                  <a:lnTo>
                    <a:pt x="12138" y="4173"/>
                  </a:lnTo>
                  <a:lnTo>
                    <a:pt x="12006" y="2470"/>
                  </a:lnTo>
                  <a:lnTo>
                    <a:pt x="11913" y="2470"/>
                  </a:lnTo>
                  <a:lnTo>
                    <a:pt x="12045" y="4173"/>
                  </a:lnTo>
                  <a:lnTo>
                    <a:pt x="8678" y="4411"/>
                  </a:lnTo>
                  <a:lnTo>
                    <a:pt x="8546" y="2721"/>
                  </a:lnTo>
                  <a:lnTo>
                    <a:pt x="8466" y="2721"/>
                  </a:lnTo>
                  <a:lnTo>
                    <a:pt x="8598" y="4411"/>
                  </a:lnTo>
                  <a:lnTo>
                    <a:pt x="5231" y="4662"/>
                  </a:lnTo>
                  <a:lnTo>
                    <a:pt x="5099" y="2972"/>
                  </a:lnTo>
                  <a:lnTo>
                    <a:pt x="5019" y="2972"/>
                  </a:lnTo>
                  <a:lnTo>
                    <a:pt x="5151" y="4662"/>
                  </a:lnTo>
                  <a:lnTo>
                    <a:pt x="1784" y="4913"/>
                  </a:lnTo>
                  <a:lnTo>
                    <a:pt x="1652" y="3209"/>
                  </a:lnTo>
                  <a:lnTo>
                    <a:pt x="1573" y="3209"/>
                  </a:lnTo>
                  <a:lnTo>
                    <a:pt x="1705" y="4913"/>
                  </a:lnTo>
                  <a:lnTo>
                    <a:pt x="1" y="5045"/>
                  </a:lnTo>
                  <a:lnTo>
                    <a:pt x="1" y="5124"/>
                  </a:lnTo>
                  <a:lnTo>
                    <a:pt x="1705" y="4992"/>
                  </a:lnTo>
                  <a:lnTo>
                    <a:pt x="1942" y="8360"/>
                  </a:lnTo>
                  <a:lnTo>
                    <a:pt x="252" y="8492"/>
                  </a:lnTo>
                  <a:lnTo>
                    <a:pt x="252" y="8571"/>
                  </a:lnTo>
                  <a:lnTo>
                    <a:pt x="1942" y="8439"/>
                  </a:lnTo>
                  <a:lnTo>
                    <a:pt x="2193" y="11807"/>
                  </a:lnTo>
                  <a:lnTo>
                    <a:pt x="490" y="11939"/>
                  </a:lnTo>
                  <a:lnTo>
                    <a:pt x="490" y="12031"/>
                  </a:lnTo>
                  <a:lnTo>
                    <a:pt x="2193" y="11899"/>
                  </a:lnTo>
                  <a:lnTo>
                    <a:pt x="2444" y="15267"/>
                  </a:lnTo>
                  <a:lnTo>
                    <a:pt x="741" y="15399"/>
                  </a:lnTo>
                  <a:lnTo>
                    <a:pt x="741" y="15478"/>
                  </a:lnTo>
                  <a:lnTo>
                    <a:pt x="2444" y="15346"/>
                  </a:lnTo>
                  <a:lnTo>
                    <a:pt x="2695" y="18714"/>
                  </a:lnTo>
                  <a:lnTo>
                    <a:pt x="991" y="18846"/>
                  </a:lnTo>
                  <a:lnTo>
                    <a:pt x="991" y="18925"/>
                  </a:lnTo>
                  <a:lnTo>
                    <a:pt x="2695" y="18793"/>
                  </a:lnTo>
                  <a:lnTo>
                    <a:pt x="2933" y="22161"/>
                  </a:lnTo>
                  <a:lnTo>
                    <a:pt x="1242" y="22293"/>
                  </a:lnTo>
                  <a:lnTo>
                    <a:pt x="1242" y="22372"/>
                  </a:lnTo>
                  <a:lnTo>
                    <a:pt x="2933" y="22240"/>
                  </a:lnTo>
                  <a:lnTo>
                    <a:pt x="3184" y="25607"/>
                  </a:lnTo>
                  <a:lnTo>
                    <a:pt x="1480" y="25739"/>
                  </a:lnTo>
                  <a:lnTo>
                    <a:pt x="1480" y="25832"/>
                  </a:lnTo>
                  <a:lnTo>
                    <a:pt x="3184" y="25700"/>
                  </a:lnTo>
                  <a:lnTo>
                    <a:pt x="3435" y="29068"/>
                  </a:lnTo>
                  <a:lnTo>
                    <a:pt x="1731" y="29200"/>
                  </a:lnTo>
                  <a:lnTo>
                    <a:pt x="1731" y="29279"/>
                  </a:lnTo>
                  <a:lnTo>
                    <a:pt x="3435" y="29147"/>
                  </a:lnTo>
                  <a:lnTo>
                    <a:pt x="3686" y="32514"/>
                  </a:lnTo>
                  <a:lnTo>
                    <a:pt x="1982" y="32646"/>
                  </a:lnTo>
                  <a:lnTo>
                    <a:pt x="1982" y="32726"/>
                  </a:lnTo>
                  <a:lnTo>
                    <a:pt x="3686" y="32594"/>
                  </a:lnTo>
                  <a:lnTo>
                    <a:pt x="3923" y="35961"/>
                  </a:lnTo>
                  <a:lnTo>
                    <a:pt x="2233" y="36093"/>
                  </a:lnTo>
                  <a:lnTo>
                    <a:pt x="2233" y="36173"/>
                  </a:lnTo>
                  <a:lnTo>
                    <a:pt x="3923" y="36041"/>
                  </a:lnTo>
                  <a:lnTo>
                    <a:pt x="4174" y="39408"/>
                  </a:lnTo>
                  <a:lnTo>
                    <a:pt x="2471" y="39540"/>
                  </a:lnTo>
                  <a:lnTo>
                    <a:pt x="2471" y="39633"/>
                  </a:lnTo>
                  <a:lnTo>
                    <a:pt x="4174" y="39501"/>
                  </a:lnTo>
                  <a:lnTo>
                    <a:pt x="4425" y="42868"/>
                  </a:lnTo>
                  <a:lnTo>
                    <a:pt x="2721" y="43000"/>
                  </a:lnTo>
                  <a:lnTo>
                    <a:pt x="2721" y="43080"/>
                  </a:lnTo>
                  <a:lnTo>
                    <a:pt x="4425" y="42948"/>
                  </a:lnTo>
                  <a:lnTo>
                    <a:pt x="4676" y="46315"/>
                  </a:lnTo>
                  <a:lnTo>
                    <a:pt x="2972" y="46447"/>
                  </a:lnTo>
                  <a:lnTo>
                    <a:pt x="2972" y="46526"/>
                  </a:lnTo>
                  <a:lnTo>
                    <a:pt x="4676" y="46394"/>
                  </a:lnTo>
                  <a:lnTo>
                    <a:pt x="4914" y="49762"/>
                  </a:lnTo>
                  <a:lnTo>
                    <a:pt x="3223" y="49894"/>
                  </a:lnTo>
                  <a:lnTo>
                    <a:pt x="3223" y="49987"/>
                  </a:lnTo>
                  <a:lnTo>
                    <a:pt x="4914" y="49855"/>
                  </a:lnTo>
                  <a:lnTo>
                    <a:pt x="5046" y="51545"/>
                  </a:lnTo>
                  <a:lnTo>
                    <a:pt x="5138" y="51545"/>
                  </a:lnTo>
                  <a:lnTo>
                    <a:pt x="5006" y="49855"/>
                  </a:lnTo>
                  <a:lnTo>
                    <a:pt x="8374" y="49604"/>
                  </a:lnTo>
                  <a:lnTo>
                    <a:pt x="8506" y="51307"/>
                  </a:lnTo>
                  <a:lnTo>
                    <a:pt x="8585" y="51307"/>
                  </a:lnTo>
                  <a:lnTo>
                    <a:pt x="8453" y="49604"/>
                  </a:lnTo>
                  <a:lnTo>
                    <a:pt x="11821" y="49353"/>
                  </a:lnTo>
                  <a:lnTo>
                    <a:pt x="11953" y="51056"/>
                  </a:lnTo>
                  <a:lnTo>
                    <a:pt x="12032" y="51056"/>
                  </a:lnTo>
                  <a:lnTo>
                    <a:pt x="11900" y="49353"/>
                  </a:lnTo>
                  <a:lnTo>
                    <a:pt x="15268" y="49102"/>
                  </a:lnTo>
                  <a:lnTo>
                    <a:pt x="15400" y="50805"/>
                  </a:lnTo>
                  <a:lnTo>
                    <a:pt x="15479" y="50805"/>
                  </a:lnTo>
                  <a:lnTo>
                    <a:pt x="15347" y="49102"/>
                  </a:lnTo>
                  <a:lnTo>
                    <a:pt x="18715" y="48864"/>
                  </a:lnTo>
                  <a:lnTo>
                    <a:pt x="18847" y="50554"/>
                  </a:lnTo>
                  <a:lnTo>
                    <a:pt x="18939" y="50554"/>
                  </a:lnTo>
                  <a:lnTo>
                    <a:pt x="18807" y="48864"/>
                  </a:lnTo>
                  <a:lnTo>
                    <a:pt x="22175" y="48613"/>
                  </a:lnTo>
                  <a:lnTo>
                    <a:pt x="22307" y="50317"/>
                  </a:lnTo>
                  <a:lnTo>
                    <a:pt x="22386" y="50317"/>
                  </a:lnTo>
                  <a:lnTo>
                    <a:pt x="22254" y="48613"/>
                  </a:lnTo>
                  <a:lnTo>
                    <a:pt x="25622" y="48362"/>
                  </a:lnTo>
                  <a:lnTo>
                    <a:pt x="25754" y="50066"/>
                  </a:lnTo>
                  <a:lnTo>
                    <a:pt x="25833" y="50066"/>
                  </a:lnTo>
                  <a:lnTo>
                    <a:pt x="25701" y="48362"/>
                  </a:lnTo>
                  <a:lnTo>
                    <a:pt x="29069" y="48111"/>
                  </a:lnTo>
                  <a:lnTo>
                    <a:pt x="29201" y="49815"/>
                  </a:lnTo>
                  <a:lnTo>
                    <a:pt x="29280" y="49815"/>
                  </a:lnTo>
                  <a:lnTo>
                    <a:pt x="29148" y="48111"/>
                  </a:lnTo>
                  <a:lnTo>
                    <a:pt x="32515" y="47874"/>
                  </a:lnTo>
                  <a:lnTo>
                    <a:pt x="32648" y="49564"/>
                  </a:lnTo>
                  <a:lnTo>
                    <a:pt x="32740" y="49564"/>
                  </a:lnTo>
                  <a:lnTo>
                    <a:pt x="32608" y="47874"/>
                  </a:lnTo>
                  <a:lnTo>
                    <a:pt x="35976" y="47623"/>
                  </a:lnTo>
                  <a:lnTo>
                    <a:pt x="36108" y="49326"/>
                  </a:lnTo>
                  <a:lnTo>
                    <a:pt x="36187" y="49326"/>
                  </a:lnTo>
                  <a:lnTo>
                    <a:pt x="36055" y="47623"/>
                  </a:lnTo>
                  <a:lnTo>
                    <a:pt x="39422" y="47372"/>
                  </a:lnTo>
                  <a:lnTo>
                    <a:pt x="39555" y="49075"/>
                  </a:lnTo>
                  <a:lnTo>
                    <a:pt x="39634" y="49075"/>
                  </a:lnTo>
                  <a:lnTo>
                    <a:pt x="39502" y="47372"/>
                  </a:lnTo>
                  <a:lnTo>
                    <a:pt x="42869" y="47121"/>
                  </a:lnTo>
                  <a:lnTo>
                    <a:pt x="43001" y="48824"/>
                  </a:lnTo>
                  <a:lnTo>
                    <a:pt x="43094" y="48824"/>
                  </a:lnTo>
                  <a:lnTo>
                    <a:pt x="42962" y="47121"/>
                  </a:lnTo>
                  <a:lnTo>
                    <a:pt x="46330" y="46883"/>
                  </a:lnTo>
                  <a:lnTo>
                    <a:pt x="46462" y="48573"/>
                  </a:lnTo>
                  <a:lnTo>
                    <a:pt x="46541" y="48573"/>
                  </a:lnTo>
                  <a:lnTo>
                    <a:pt x="46409" y="46883"/>
                  </a:lnTo>
                  <a:lnTo>
                    <a:pt x="49776" y="46632"/>
                  </a:lnTo>
                  <a:lnTo>
                    <a:pt x="49908" y="48336"/>
                  </a:lnTo>
                  <a:lnTo>
                    <a:pt x="49988" y="48336"/>
                  </a:lnTo>
                  <a:lnTo>
                    <a:pt x="49856" y="46632"/>
                  </a:lnTo>
                  <a:lnTo>
                    <a:pt x="51559" y="46500"/>
                  </a:lnTo>
                  <a:lnTo>
                    <a:pt x="51559" y="46421"/>
                  </a:lnTo>
                  <a:lnTo>
                    <a:pt x="49856" y="46553"/>
                  </a:lnTo>
                  <a:lnTo>
                    <a:pt x="49605" y="43185"/>
                  </a:lnTo>
                  <a:lnTo>
                    <a:pt x="51308" y="43053"/>
                  </a:lnTo>
                  <a:lnTo>
                    <a:pt x="51308" y="42961"/>
                  </a:lnTo>
                  <a:lnTo>
                    <a:pt x="49605" y="43093"/>
                  </a:lnTo>
                  <a:lnTo>
                    <a:pt x="49367" y="39725"/>
                  </a:lnTo>
                  <a:lnTo>
                    <a:pt x="51057" y="39593"/>
                  </a:lnTo>
                  <a:lnTo>
                    <a:pt x="51057" y="39514"/>
                  </a:lnTo>
                  <a:lnTo>
                    <a:pt x="49367" y="39646"/>
                  </a:lnTo>
                  <a:lnTo>
                    <a:pt x="49116" y="36278"/>
                  </a:lnTo>
                  <a:lnTo>
                    <a:pt x="50820" y="36146"/>
                  </a:lnTo>
                  <a:lnTo>
                    <a:pt x="50820" y="36067"/>
                  </a:lnTo>
                  <a:lnTo>
                    <a:pt x="49116" y="36199"/>
                  </a:lnTo>
                  <a:lnTo>
                    <a:pt x="48865" y="32831"/>
                  </a:lnTo>
                  <a:lnTo>
                    <a:pt x="50569" y="32699"/>
                  </a:lnTo>
                  <a:lnTo>
                    <a:pt x="50569" y="32620"/>
                  </a:lnTo>
                  <a:lnTo>
                    <a:pt x="48865" y="32752"/>
                  </a:lnTo>
                  <a:lnTo>
                    <a:pt x="48614" y="29384"/>
                  </a:lnTo>
                  <a:lnTo>
                    <a:pt x="50318" y="29252"/>
                  </a:lnTo>
                  <a:lnTo>
                    <a:pt x="50318" y="29160"/>
                  </a:lnTo>
                  <a:lnTo>
                    <a:pt x="48614" y="29292"/>
                  </a:lnTo>
                  <a:lnTo>
                    <a:pt x="48377" y="25924"/>
                  </a:lnTo>
                  <a:lnTo>
                    <a:pt x="50067" y="25792"/>
                  </a:lnTo>
                  <a:lnTo>
                    <a:pt x="50067" y="25713"/>
                  </a:lnTo>
                  <a:lnTo>
                    <a:pt x="48377" y="25845"/>
                  </a:lnTo>
                  <a:lnTo>
                    <a:pt x="48126" y="22477"/>
                  </a:lnTo>
                  <a:lnTo>
                    <a:pt x="49829" y="22345"/>
                  </a:lnTo>
                  <a:lnTo>
                    <a:pt x="49829" y="22266"/>
                  </a:lnTo>
                  <a:lnTo>
                    <a:pt x="48126" y="22398"/>
                  </a:lnTo>
                  <a:lnTo>
                    <a:pt x="47875" y="19031"/>
                  </a:lnTo>
                  <a:lnTo>
                    <a:pt x="49578" y="18899"/>
                  </a:lnTo>
                  <a:lnTo>
                    <a:pt x="49578" y="18819"/>
                  </a:lnTo>
                  <a:lnTo>
                    <a:pt x="47875" y="18951"/>
                  </a:lnTo>
                  <a:lnTo>
                    <a:pt x="47624" y="15584"/>
                  </a:lnTo>
                  <a:lnTo>
                    <a:pt x="49327" y="15452"/>
                  </a:lnTo>
                  <a:lnTo>
                    <a:pt x="49327" y="15359"/>
                  </a:lnTo>
                  <a:lnTo>
                    <a:pt x="47624" y="15491"/>
                  </a:lnTo>
                  <a:lnTo>
                    <a:pt x="47386" y="12124"/>
                  </a:lnTo>
                  <a:lnTo>
                    <a:pt x="49076" y="11992"/>
                  </a:lnTo>
                  <a:lnTo>
                    <a:pt x="49076" y="11912"/>
                  </a:lnTo>
                  <a:lnTo>
                    <a:pt x="47386" y="12044"/>
                  </a:lnTo>
                  <a:lnTo>
                    <a:pt x="47135" y="8677"/>
                  </a:lnTo>
                  <a:lnTo>
                    <a:pt x="48839" y="8545"/>
                  </a:lnTo>
                  <a:lnTo>
                    <a:pt x="48839" y="8465"/>
                  </a:lnTo>
                  <a:lnTo>
                    <a:pt x="47135" y="8597"/>
                  </a:lnTo>
                  <a:lnTo>
                    <a:pt x="46884" y="5230"/>
                  </a:lnTo>
                  <a:lnTo>
                    <a:pt x="48588" y="5098"/>
                  </a:lnTo>
                  <a:lnTo>
                    <a:pt x="48588" y="5019"/>
                  </a:lnTo>
                  <a:lnTo>
                    <a:pt x="46884" y="5151"/>
                  </a:lnTo>
                  <a:lnTo>
                    <a:pt x="46633" y="1783"/>
                  </a:lnTo>
                  <a:lnTo>
                    <a:pt x="48337" y="1651"/>
                  </a:lnTo>
                  <a:lnTo>
                    <a:pt x="48337" y="1558"/>
                  </a:lnTo>
                  <a:lnTo>
                    <a:pt x="46633" y="1690"/>
                  </a:lnTo>
                  <a:lnTo>
                    <a:pt x="46501" y="0"/>
                  </a:lnTo>
                  <a:close/>
                </a:path>
              </a:pathLst>
            </a:custGeom>
            <a:solidFill>
              <a:srgbClr val="CFD0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20"/>
            <p:cNvSpPr/>
            <p:nvPr/>
          </p:nvSpPr>
          <p:spPr>
            <a:xfrm>
              <a:off x="6625125" y="3675775"/>
              <a:ext cx="434200" cy="322925"/>
            </a:xfrm>
            <a:custGeom>
              <a:avLst/>
              <a:gdLst/>
              <a:ahLst/>
              <a:cxnLst/>
              <a:rect l="l" t="t" r="r" b="b"/>
              <a:pathLst>
                <a:path w="17368" h="12917" extrusionOk="0">
                  <a:moveTo>
                    <a:pt x="2483" y="1"/>
                  </a:moveTo>
                  <a:cubicBezTo>
                    <a:pt x="2378" y="463"/>
                    <a:pt x="1916" y="1057"/>
                    <a:pt x="1731" y="1374"/>
                  </a:cubicBezTo>
                  <a:cubicBezTo>
                    <a:pt x="1176" y="2365"/>
                    <a:pt x="595" y="3355"/>
                    <a:pt x="1" y="4333"/>
                  </a:cubicBezTo>
                  <a:lnTo>
                    <a:pt x="14845" y="12917"/>
                  </a:lnTo>
                  <a:cubicBezTo>
                    <a:pt x="15122" y="12164"/>
                    <a:pt x="16231" y="11953"/>
                    <a:pt x="16641" y="11279"/>
                  </a:cubicBezTo>
                  <a:cubicBezTo>
                    <a:pt x="16958" y="10751"/>
                    <a:pt x="16641" y="9760"/>
                    <a:pt x="16958" y="9245"/>
                  </a:cubicBezTo>
                  <a:cubicBezTo>
                    <a:pt x="17077" y="9060"/>
                    <a:pt x="17209" y="8796"/>
                    <a:pt x="17367" y="8625"/>
                  </a:cubicBezTo>
                  <a:lnTo>
                    <a:pt x="248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20"/>
            <p:cNvSpPr/>
            <p:nvPr/>
          </p:nvSpPr>
          <p:spPr>
            <a:xfrm>
              <a:off x="5613175" y="3720025"/>
              <a:ext cx="407775" cy="368475"/>
            </a:xfrm>
            <a:custGeom>
              <a:avLst/>
              <a:gdLst/>
              <a:ahLst/>
              <a:cxnLst/>
              <a:rect l="l" t="t" r="r" b="b"/>
              <a:pathLst>
                <a:path w="16311" h="14739" extrusionOk="0">
                  <a:moveTo>
                    <a:pt x="13049" y="0"/>
                  </a:moveTo>
                  <a:lnTo>
                    <a:pt x="1" y="11028"/>
                  </a:lnTo>
                  <a:cubicBezTo>
                    <a:pt x="450" y="11239"/>
                    <a:pt x="53" y="12098"/>
                    <a:pt x="304" y="12375"/>
                  </a:cubicBezTo>
                  <a:cubicBezTo>
                    <a:pt x="1057" y="13220"/>
                    <a:pt x="2615" y="13867"/>
                    <a:pt x="3315" y="14739"/>
                  </a:cubicBezTo>
                  <a:lnTo>
                    <a:pt x="16311" y="3764"/>
                  </a:lnTo>
                  <a:cubicBezTo>
                    <a:pt x="15703" y="3249"/>
                    <a:pt x="15307" y="2510"/>
                    <a:pt x="14792" y="1902"/>
                  </a:cubicBezTo>
                  <a:cubicBezTo>
                    <a:pt x="14396" y="1440"/>
                    <a:pt x="13920" y="1057"/>
                    <a:pt x="13511" y="595"/>
                  </a:cubicBezTo>
                  <a:cubicBezTo>
                    <a:pt x="13352" y="423"/>
                    <a:pt x="13154" y="212"/>
                    <a:pt x="130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4" name="Google Shape;334;p20"/>
          <p:cNvGrpSpPr/>
          <p:nvPr/>
        </p:nvGrpSpPr>
        <p:grpSpPr>
          <a:xfrm rot="415557">
            <a:off x="670503" y="1827449"/>
            <a:ext cx="2370553" cy="2140643"/>
            <a:chOff x="581825" y="2221750"/>
            <a:chExt cx="1478825" cy="1335400"/>
          </a:xfrm>
        </p:grpSpPr>
        <p:sp>
          <p:nvSpPr>
            <p:cNvPr id="335" name="Google Shape;335;p20"/>
            <p:cNvSpPr/>
            <p:nvPr/>
          </p:nvSpPr>
          <p:spPr>
            <a:xfrm>
              <a:off x="720150" y="2239250"/>
              <a:ext cx="1340500" cy="1317900"/>
            </a:xfrm>
            <a:custGeom>
              <a:avLst/>
              <a:gdLst/>
              <a:ahLst/>
              <a:cxnLst/>
              <a:rect l="l" t="t" r="r" b="b"/>
              <a:pathLst>
                <a:path w="53620" h="52716" extrusionOk="0">
                  <a:moveTo>
                    <a:pt x="47993" y="0"/>
                  </a:moveTo>
                  <a:lnTo>
                    <a:pt x="1" y="5864"/>
                  </a:lnTo>
                  <a:lnTo>
                    <a:pt x="5521" y="50938"/>
                  </a:lnTo>
                  <a:lnTo>
                    <a:pt x="5693" y="52390"/>
                  </a:lnTo>
                  <a:cubicBezTo>
                    <a:pt x="5864" y="52430"/>
                    <a:pt x="6049" y="52523"/>
                    <a:pt x="6221" y="52707"/>
                  </a:cubicBezTo>
                  <a:cubicBezTo>
                    <a:pt x="6287" y="52523"/>
                    <a:pt x="6551" y="52324"/>
                    <a:pt x="6617" y="52179"/>
                  </a:cubicBezTo>
                  <a:cubicBezTo>
                    <a:pt x="6715" y="52253"/>
                    <a:pt x="7740" y="52716"/>
                    <a:pt x="7882" y="52716"/>
                  </a:cubicBezTo>
                  <a:cubicBezTo>
                    <a:pt x="7892" y="52716"/>
                    <a:pt x="7898" y="52713"/>
                    <a:pt x="7898" y="52707"/>
                  </a:cubicBezTo>
                  <a:cubicBezTo>
                    <a:pt x="7832" y="52245"/>
                    <a:pt x="8426" y="52034"/>
                    <a:pt x="8889" y="51968"/>
                  </a:cubicBezTo>
                  <a:cubicBezTo>
                    <a:pt x="11147" y="51691"/>
                    <a:pt x="13405" y="51492"/>
                    <a:pt x="15690" y="51374"/>
                  </a:cubicBezTo>
                  <a:lnTo>
                    <a:pt x="15928" y="51228"/>
                  </a:lnTo>
                  <a:cubicBezTo>
                    <a:pt x="17763" y="51228"/>
                    <a:pt x="19586" y="50713"/>
                    <a:pt x="21131" y="49749"/>
                  </a:cubicBezTo>
                  <a:cubicBezTo>
                    <a:pt x="21342" y="50119"/>
                    <a:pt x="21805" y="50277"/>
                    <a:pt x="22240" y="50317"/>
                  </a:cubicBezTo>
                  <a:cubicBezTo>
                    <a:pt x="22361" y="50329"/>
                    <a:pt x="22481" y="50335"/>
                    <a:pt x="22601" y="50335"/>
                  </a:cubicBezTo>
                  <a:cubicBezTo>
                    <a:pt x="23392" y="50335"/>
                    <a:pt x="24172" y="50076"/>
                    <a:pt x="24802" y="49617"/>
                  </a:cubicBezTo>
                  <a:cubicBezTo>
                    <a:pt x="25238" y="49789"/>
                    <a:pt x="25687" y="49934"/>
                    <a:pt x="26136" y="50093"/>
                  </a:cubicBezTo>
                  <a:cubicBezTo>
                    <a:pt x="26334" y="49762"/>
                    <a:pt x="26533" y="49432"/>
                    <a:pt x="26717" y="49102"/>
                  </a:cubicBezTo>
                  <a:cubicBezTo>
                    <a:pt x="26942" y="49338"/>
                    <a:pt x="27281" y="49383"/>
                    <a:pt x="27613" y="49383"/>
                  </a:cubicBezTo>
                  <a:cubicBezTo>
                    <a:pt x="27672" y="49383"/>
                    <a:pt x="27730" y="49381"/>
                    <a:pt x="27787" y="49379"/>
                  </a:cubicBezTo>
                  <a:lnTo>
                    <a:pt x="28976" y="49327"/>
                  </a:lnTo>
                  <a:cubicBezTo>
                    <a:pt x="29425" y="49313"/>
                    <a:pt x="29927" y="49261"/>
                    <a:pt x="30178" y="48878"/>
                  </a:cubicBezTo>
                  <a:cubicBezTo>
                    <a:pt x="30296" y="49279"/>
                    <a:pt x="30718" y="49448"/>
                    <a:pt x="31159" y="49448"/>
                  </a:cubicBezTo>
                  <a:cubicBezTo>
                    <a:pt x="31356" y="49448"/>
                    <a:pt x="31557" y="49414"/>
                    <a:pt x="31736" y="49353"/>
                  </a:cubicBezTo>
                  <a:cubicBezTo>
                    <a:pt x="32274" y="49165"/>
                    <a:pt x="32801" y="48835"/>
                    <a:pt x="33349" y="48835"/>
                  </a:cubicBezTo>
                  <a:cubicBezTo>
                    <a:pt x="33379" y="48835"/>
                    <a:pt x="33409" y="48836"/>
                    <a:pt x="33440" y="48838"/>
                  </a:cubicBezTo>
                  <a:cubicBezTo>
                    <a:pt x="33928" y="48891"/>
                    <a:pt x="34351" y="49208"/>
                    <a:pt x="34826" y="49208"/>
                  </a:cubicBezTo>
                  <a:cubicBezTo>
                    <a:pt x="35381" y="49208"/>
                    <a:pt x="35817" y="48812"/>
                    <a:pt x="36305" y="48561"/>
                  </a:cubicBezTo>
                  <a:cubicBezTo>
                    <a:pt x="36511" y="48458"/>
                    <a:pt x="36765" y="48394"/>
                    <a:pt x="37004" y="48394"/>
                  </a:cubicBezTo>
                  <a:cubicBezTo>
                    <a:pt x="37316" y="48394"/>
                    <a:pt x="37604" y="48503"/>
                    <a:pt x="37732" y="48772"/>
                  </a:cubicBezTo>
                  <a:cubicBezTo>
                    <a:pt x="37890" y="48561"/>
                    <a:pt x="38035" y="48363"/>
                    <a:pt x="38181" y="48151"/>
                  </a:cubicBezTo>
                  <a:cubicBezTo>
                    <a:pt x="38328" y="48219"/>
                    <a:pt x="38488" y="48252"/>
                    <a:pt x="38647" y="48252"/>
                  </a:cubicBezTo>
                  <a:cubicBezTo>
                    <a:pt x="39044" y="48252"/>
                    <a:pt x="39439" y="48051"/>
                    <a:pt x="39647" y="47702"/>
                  </a:cubicBezTo>
                  <a:cubicBezTo>
                    <a:pt x="39959" y="47856"/>
                    <a:pt x="40304" y="47931"/>
                    <a:pt x="40649" y="47931"/>
                  </a:cubicBezTo>
                  <a:cubicBezTo>
                    <a:pt x="41105" y="47931"/>
                    <a:pt x="41561" y="47799"/>
                    <a:pt x="41945" y="47544"/>
                  </a:cubicBezTo>
                  <a:cubicBezTo>
                    <a:pt x="42129" y="47425"/>
                    <a:pt x="42314" y="47253"/>
                    <a:pt x="42512" y="47227"/>
                  </a:cubicBezTo>
                  <a:cubicBezTo>
                    <a:pt x="42558" y="47217"/>
                    <a:pt x="42604" y="47212"/>
                    <a:pt x="42650" y="47212"/>
                  </a:cubicBezTo>
                  <a:cubicBezTo>
                    <a:pt x="43050" y="47212"/>
                    <a:pt x="43445" y="47555"/>
                    <a:pt x="43864" y="47555"/>
                  </a:cubicBezTo>
                  <a:cubicBezTo>
                    <a:pt x="43906" y="47555"/>
                    <a:pt x="43949" y="47551"/>
                    <a:pt x="43992" y="47544"/>
                  </a:cubicBezTo>
                  <a:cubicBezTo>
                    <a:pt x="44242" y="47491"/>
                    <a:pt x="44427" y="47306"/>
                    <a:pt x="44625" y="47161"/>
                  </a:cubicBezTo>
                  <a:cubicBezTo>
                    <a:pt x="45033" y="46862"/>
                    <a:pt x="45536" y="46713"/>
                    <a:pt x="46037" y="46713"/>
                  </a:cubicBezTo>
                  <a:cubicBezTo>
                    <a:pt x="46510" y="46713"/>
                    <a:pt x="46981" y="46845"/>
                    <a:pt x="47372" y="47108"/>
                  </a:cubicBezTo>
                  <a:cubicBezTo>
                    <a:pt x="47531" y="46619"/>
                    <a:pt x="47835" y="46183"/>
                    <a:pt x="48257" y="45893"/>
                  </a:cubicBezTo>
                  <a:cubicBezTo>
                    <a:pt x="48326" y="46215"/>
                    <a:pt x="48654" y="46381"/>
                    <a:pt x="48979" y="46381"/>
                  </a:cubicBezTo>
                  <a:cubicBezTo>
                    <a:pt x="49281" y="46381"/>
                    <a:pt x="49581" y="46238"/>
                    <a:pt x="49670" y="45946"/>
                  </a:cubicBezTo>
                  <a:cubicBezTo>
                    <a:pt x="49908" y="46144"/>
                    <a:pt x="50133" y="46355"/>
                    <a:pt x="50370" y="46553"/>
                  </a:cubicBezTo>
                  <a:cubicBezTo>
                    <a:pt x="50502" y="46236"/>
                    <a:pt x="50912" y="46170"/>
                    <a:pt x="51255" y="46157"/>
                  </a:cubicBezTo>
                  <a:cubicBezTo>
                    <a:pt x="52048" y="46117"/>
                    <a:pt x="52827" y="46091"/>
                    <a:pt x="53619" y="46051"/>
                  </a:cubicBezTo>
                  <a:lnTo>
                    <a:pt x="53474" y="44797"/>
                  </a:lnTo>
                  <a:lnTo>
                    <a:pt x="47993" y="0"/>
                  </a:lnTo>
                  <a:close/>
                </a:path>
              </a:pathLst>
            </a:custGeom>
            <a:solidFill>
              <a:srgbClr val="CFD0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20"/>
            <p:cNvSpPr/>
            <p:nvPr/>
          </p:nvSpPr>
          <p:spPr>
            <a:xfrm>
              <a:off x="699025" y="2221750"/>
              <a:ext cx="1336850" cy="1273800"/>
            </a:xfrm>
            <a:custGeom>
              <a:avLst/>
              <a:gdLst/>
              <a:ahLst/>
              <a:cxnLst/>
              <a:rect l="l" t="t" r="r" b="b"/>
              <a:pathLst>
                <a:path w="53474" h="50952" extrusionOk="0">
                  <a:moveTo>
                    <a:pt x="47993" y="0"/>
                  </a:moveTo>
                  <a:lnTo>
                    <a:pt x="0" y="5864"/>
                  </a:lnTo>
                  <a:lnTo>
                    <a:pt x="5521" y="50951"/>
                  </a:lnTo>
                  <a:cubicBezTo>
                    <a:pt x="6168" y="50753"/>
                    <a:pt x="6789" y="50555"/>
                    <a:pt x="7436" y="50357"/>
                  </a:cubicBezTo>
                  <a:cubicBezTo>
                    <a:pt x="7602" y="50315"/>
                    <a:pt x="7785" y="50265"/>
                    <a:pt x="7958" y="50265"/>
                  </a:cubicBezTo>
                  <a:cubicBezTo>
                    <a:pt x="8005" y="50265"/>
                    <a:pt x="8051" y="50269"/>
                    <a:pt x="8096" y="50278"/>
                  </a:cubicBezTo>
                  <a:cubicBezTo>
                    <a:pt x="8505" y="50317"/>
                    <a:pt x="8836" y="50674"/>
                    <a:pt x="9245" y="50674"/>
                  </a:cubicBezTo>
                  <a:cubicBezTo>
                    <a:pt x="9601" y="50674"/>
                    <a:pt x="9892" y="50410"/>
                    <a:pt x="10222" y="50304"/>
                  </a:cubicBezTo>
                  <a:cubicBezTo>
                    <a:pt x="10339" y="50269"/>
                    <a:pt x="10463" y="50257"/>
                    <a:pt x="10590" y="50257"/>
                  </a:cubicBezTo>
                  <a:cubicBezTo>
                    <a:pt x="10750" y="50257"/>
                    <a:pt x="10913" y="50276"/>
                    <a:pt x="11067" y="50291"/>
                  </a:cubicBezTo>
                  <a:cubicBezTo>
                    <a:pt x="11653" y="50353"/>
                    <a:pt x="12240" y="50384"/>
                    <a:pt x="12825" y="50384"/>
                  </a:cubicBezTo>
                  <a:cubicBezTo>
                    <a:pt x="14089" y="50384"/>
                    <a:pt x="15347" y="50240"/>
                    <a:pt x="16575" y="49961"/>
                  </a:cubicBezTo>
                  <a:cubicBezTo>
                    <a:pt x="17024" y="49855"/>
                    <a:pt x="17486" y="49723"/>
                    <a:pt x="17816" y="49419"/>
                  </a:cubicBezTo>
                  <a:cubicBezTo>
                    <a:pt x="18067" y="49181"/>
                    <a:pt x="18225" y="48864"/>
                    <a:pt x="18516" y="48666"/>
                  </a:cubicBezTo>
                  <a:cubicBezTo>
                    <a:pt x="18806" y="48455"/>
                    <a:pt x="19203" y="48442"/>
                    <a:pt x="19572" y="48429"/>
                  </a:cubicBezTo>
                  <a:cubicBezTo>
                    <a:pt x="23442" y="48244"/>
                    <a:pt x="27311" y="48059"/>
                    <a:pt x="31194" y="47874"/>
                  </a:cubicBezTo>
                  <a:cubicBezTo>
                    <a:pt x="36648" y="47636"/>
                    <a:pt x="42169" y="47372"/>
                    <a:pt x="47465" y="46051"/>
                  </a:cubicBezTo>
                  <a:cubicBezTo>
                    <a:pt x="49446" y="45550"/>
                    <a:pt x="51440" y="44902"/>
                    <a:pt x="53474" y="44810"/>
                  </a:cubicBezTo>
                  <a:lnTo>
                    <a:pt x="47993" y="0"/>
                  </a:lnTo>
                  <a:close/>
                </a:path>
              </a:pathLst>
            </a:custGeom>
            <a:solidFill>
              <a:srgbClr val="DBE0D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20"/>
            <p:cNvSpPr/>
            <p:nvPr/>
          </p:nvSpPr>
          <p:spPr>
            <a:xfrm>
              <a:off x="837025" y="3342325"/>
              <a:ext cx="1202475" cy="198325"/>
            </a:xfrm>
            <a:custGeom>
              <a:avLst/>
              <a:gdLst/>
              <a:ahLst/>
              <a:cxnLst/>
              <a:rect l="l" t="t" r="r" b="b"/>
              <a:pathLst>
                <a:path w="48099" h="7933" extrusionOk="0">
                  <a:moveTo>
                    <a:pt x="47954" y="0"/>
                  </a:moveTo>
                  <a:cubicBezTo>
                    <a:pt x="45920" y="79"/>
                    <a:pt x="43926" y="727"/>
                    <a:pt x="41945" y="1242"/>
                  </a:cubicBezTo>
                  <a:cubicBezTo>
                    <a:pt x="36622" y="2562"/>
                    <a:pt x="31128" y="2826"/>
                    <a:pt x="25661" y="3077"/>
                  </a:cubicBezTo>
                  <a:cubicBezTo>
                    <a:pt x="21791" y="3249"/>
                    <a:pt x="17922" y="3434"/>
                    <a:pt x="14039" y="3619"/>
                  </a:cubicBezTo>
                  <a:cubicBezTo>
                    <a:pt x="13683" y="3632"/>
                    <a:pt x="13286" y="3645"/>
                    <a:pt x="12983" y="3870"/>
                  </a:cubicBezTo>
                  <a:cubicBezTo>
                    <a:pt x="12705" y="4068"/>
                    <a:pt x="12547" y="4372"/>
                    <a:pt x="12296" y="4609"/>
                  </a:cubicBezTo>
                  <a:cubicBezTo>
                    <a:pt x="11966" y="4926"/>
                    <a:pt x="11504" y="5058"/>
                    <a:pt x="11055" y="5151"/>
                  </a:cubicBezTo>
                  <a:cubicBezTo>
                    <a:pt x="9827" y="5431"/>
                    <a:pt x="8557" y="5575"/>
                    <a:pt x="7294" y="5575"/>
                  </a:cubicBezTo>
                  <a:cubicBezTo>
                    <a:pt x="6708" y="5575"/>
                    <a:pt x="6125" y="5544"/>
                    <a:pt x="5547" y="5481"/>
                  </a:cubicBezTo>
                  <a:cubicBezTo>
                    <a:pt x="5394" y="5460"/>
                    <a:pt x="5245" y="5443"/>
                    <a:pt x="5097" y="5443"/>
                  </a:cubicBezTo>
                  <a:cubicBezTo>
                    <a:pt x="4964" y="5443"/>
                    <a:pt x="4833" y="5457"/>
                    <a:pt x="4702" y="5494"/>
                  </a:cubicBezTo>
                  <a:cubicBezTo>
                    <a:pt x="4372" y="5600"/>
                    <a:pt x="4068" y="5851"/>
                    <a:pt x="3725" y="5864"/>
                  </a:cubicBezTo>
                  <a:cubicBezTo>
                    <a:pt x="3316" y="5864"/>
                    <a:pt x="2985" y="5521"/>
                    <a:pt x="2576" y="5468"/>
                  </a:cubicBezTo>
                  <a:cubicBezTo>
                    <a:pt x="2536" y="5461"/>
                    <a:pt x="2497" y="5458"/>
                    <a:pt x="2459" y="5458"/>
                  </a:cubicBezTo>
                  <a:cubicBezTo>
                    <a:pt x="2268" y="5458"/>
                    <a:pt x="2092" y="5532"/>
                    <a:pt x="1916" y="5587"/>
                  </a:cubicBezTo>
                  <a:cubicBezTo>
                    <a:pt x="1269" y="5785"/>
                    <a:pt x="635" y="5983"/>
                    <a:pt x="1" y="6181"/>
                  </a:cubicBezTo>
                  <a:lnTo>
                    <a:pt x="172" y="7634"/>
                  </a:lnTo>
                  <a:cubicBezTo>
                    <a:pt x="344" y="7647"/>
                    <a:pt x="529" y="7739"/>
                    <a:pt x="714" y="7924"/>
                  </a:cubicBezTo>
                  <a:cubicBezTo>
                    <a:pt x="780" y="7739"/>
                    <a:pt x="1044" y="7541"/>
                    <a:pt x="1110" y="7396"/>
                  </a:cubicBezTo>
                  <a:cubicBezTo>
                    <a:pt x="1196" y="7470"/>
                    <a:pt x="2220" y="7932"/>
                    <a:pt x="2362" y="7932"/>
                  </a:cubicBezTo>
                  <a:cubicBezTo>
                    <a:pt x="2372" y="7932"/>
                    <a:pt x="2378" y="7930"/>
                    <a:pt x="2378" y="7924"/>
                  </a:cubicBezTo>
                  <a:cubicBezTo>
                    <a:pt x="2312" y="7462"/>
                    <a:pt x="2906" y="7251"/>
                    <a:pt x="3368" y="7185"/>
                  </a:cubicBezTo>
                  <a:cubicBezTo>
                    <a:pt x="5627" y="6907"/>
                    <a:pt x="7885" y="6709"/>
                    <a:pt x="10170" y="6590"/>
                  </a:cubicBezTo>
                  <a:lnTo>
                    <a:pt x="10421" y="6445"/>
                  </a:lnTo>
                  <a:cubicBezTo>
                    <a:pt x="12243" y="6445"/>
                    <a:pt x="14066" y="5930"/>
                    <a:pt x="15611" y="4966"/>
                  </a:cubicBezTo>
                  <a:cubicBezTo>
                    <a:pt x="15835" y="5336"/>
                    <a:pt x="16298" y="5494"/>
                    <a:pt x="16720" y="5534"/>
                  </a:cubicBezTo>
                  <a:cubicBezTo>
                    <a:pt x="16840" y="5546"/>
                    <a:pt x="16961" y="5552"/>
                    <a:pt x="17081" y="5552"/>
                  </a:cubicBezTo>
                  <a:cubicBezTo>
                    <a:pt x="17872" y="5552"/>
                    <a:pt x="18652" y="5292"/>
                    <a:pt x="19282" y="4834"/>
                  </a:cubicBezTo>
                  <a:cubicBezTo>
                    <a:pt x="19718" y="5005"/>
                    <a:pt x="20167" y="5151"/>
                    <a:pt x="20616" y="5309"/>
                  </a:cubicBezTo>
                  <a:cubicBezTo>
                    <a:pt x="20814" y="4979"/>
                    <a:pt x="21012" y="4649"/>
                    <a:pt x="21197" y="4319"/>
                  </a:cubicBezTo>
                  <a:cubicBezTo>
                    <a:pt x="21422" y="4555"/>
                    <a:pt x="21761" y="4599"/>
                    <a:pt x="22093" y="4599"/>
                  </a:cubicBezTo>
                  <a:cubicBezTo>
                    <a:pt x="22152" y="4599"/>
                    <a:pt x="22210" y="4598"/>
                    <a:pt x="22267" y="4596"/>
                  </a:cubicBezTo>
                  <a:lnTo>
                    <a:pt x="23455" y="4543"/>
                  </a:lnTo>
                  <a:cubicBezTo>
                    <a:pt x="23905" y="4530"/>
                    <a:pt x="24420" y="4477"/>
                    <a:pt x="24657" y="4094"/>
                  </a:cubicBezTo>
                  <a:cubicBezTo>
                    <a:pt x="24776" y="4496"/>
                    <a:pt x="25198" y="4664"/>
                    <a:pt x="25639" y="4664"/>
                  </a:cubicBezTo>
                  <a:cubicBezTo>
                    <a:pt x="25836" y="4664"/>
                    <a:pt x="26036" y="4631"/>
                    <a:pt x="26216" y="4570"/>
                  </a:cubicBezTo>
                  <a:cubicBezTo>
                    <a:pt x="26754" y="4382"/>
                    <a:pt x="27281" y="4052"/>
                    <a:pt x="27840" y="4052"/>
                  </a:cubicBezTo>
                  <a:cubicBezTo>
                    <a:pt x="27871" y="4052"/>
                    <a:pt x="27902" y="4053"/>
                    <a:pt x="27933" y="4055"/>
                  </a:cubicBezTo>
                  <a:cubicBezTo>
                    <a:pt x="28408" y="4107"/>
                    <a:pt x="28831" y="4424"/>
                    <a:pt x="29319" y="4424"/>
                  </a:cubicBezTo>
                  <a:cubicBezTo>
                    <a:pt x="29861" y="4424"/>
                    <a:pt x="30310" y="4028"/>
                    <a:pt x="30785" y="3777"/>
                  </a:cubicBezTo>
                  <a:cubicBezTo>
                    <a:pt x="30991" y="3674"/>
                    <a:pt x="31244" y="3611"/>
                    <a:pt x="31484" y="3611"/>
                  </a:cubicBezTo>
                  <a:cubicBezTo>
                    <a:pt x="31798" y="3611"/>
                    <a:pt x="32090" y="3719"/>
                    <a:pt x="32225" y="3989"/>
                  </a:cubicBezTo>
                  <a:cubicBezTo>
                    <a:pt x="32370" y="3777"/>
                    <a:pt x="32515" y="3579"/>
                    <a:pt x="32660" y="3368"/>
                  </a:cubicBezTo>
                  <a:cubicBezTo>
                    <a:pt x="32808" y="3436"/>
                    <a:pt x="32967" y="3468"/>
                    <a:pt x="33127" y="3468"/>
                  </a:cubicBezTo>
                  <a:cubicBezTo>
                    <a:pt x="33524" y="3468"/>
                    <a:pt x="33923" y="3268"/>
                    <a:pt x="34140" y="2919"/>
                  </a:cubicBezTo>
                  <a:cubicBezTo>
                    <a:pt x="34452" y="3072"/>
                    <a:pt x="34794" y="3148"/>
                    <a:pt x="35136" y="3148"/>
                  </a:cubicBezTo>
                  <a:cubicBezTo>
                    <a:pt x="35589" y="3148"/>
                    <a:pt x="36041" y="3016"/>
                    <a:pt x="36424" y="2760"/>
                  </a:cubicBezTo>
                  <a:cubicBezTo>
                    <a:pt x="36609" y="2642"/>
                    <a:pt x="36794" y="2470"/>
                    <a:pt x="36992" y="2443"/>
                  </a:cubicBezTo>
                  <a:cubicBezTo>
                    <a:pt x="37038" y="2434"/>
                    <a:pt x="37084" y="2429"/>
                    <a:pt x="37130" y="2429"/>
                  </a:cubicBezTo>
                  <a:cubicBezTo>
                    <a:pt x="37532" y="2429"/>
                    <a:pt x="37935" y="2772"/>
                    <a:pt x="38347" y="2772"/>
                  </a:cubicBezTo>
                  <a:cubicBezTo>
                    <a:pt x="38388" y="2772"/>
                    <a:pt x="38430" y="2768"/>
                    <a:pt x="38471" y="2760"/>
                  </a:cubicBezTo>
                  <a:cubicBezTo>
                    <a:pt x="38722" y="2708"/>
                    <a:pt x="38907" y="2523"/>
                    <a:pt x="39105" y="2377"/>
                  </a:cubicBezTo>
                  <a:cubicBezTo>
                    <a:pt x="39513" y="2078"/>
                    <a:pt x="40015" y="1930"/>
                    <a:pt x="40519" y="1930"/>
                  </a:cubicBezTo>
                  <a:cubicBezTo>
                    <a:pt x="40993" y="1930"/>
                    <a:pt x="41468" y="2062"/>
                    <a:pt x="41865" y="2325"/>
                  </a:cubicBezTo>
                  <a:cubicBezTo>
                    <a:pt x="42011" y="1836"/>
                    <a:pt x="42328" y="1400"/>
                    <a:pt x="42737" y="1110"/>
                  </a:cubicBezTo>
                  <a:cubicBezTo>
                    <a:pt x="42806" y="1432"/>
                    <a:pt x="43137" y="1597"/>
                    <a:pt x="43464" y="1597"/>
                  </a:cubicBezTo>
                  <a:cubicBezTo>
                    <a:pt x="43768" y="1597"/>
                    <a:pt x="44068" y="1455"/>
                    <a:pt x="44150" y="1162"/>
                  </a:cubicBezTo>
                  <a:cubicBezTo>
                    <a:pt x="44388" y="1360"/>
                    <a:pt x="44612" y="1572"/>
                    <a:pt x="44850" y="1770"/>
                  </a:cubicBezTo>
                  <a:cubicBezTo>
                    <a:pt x="44982" y="1453"/>
                    <a:pt x="45392" y="1387"/>
                    <a:pt x="45735" y="1374"/>
                  </a:cubicBezTo>
                  <a:cubicBezTo>
                    <a:pt x="46527" y="1334"/>
                    <a:pt x="47307" y="1308"/>
                    <a:pt x="48099" y="1268"/>
                  </a:cubicBezTo>
                  <a:lnTo>
                    <a:pt x="47954" y="0"/>
                  </a:lnTo>
                  <a:close/>
                </a:path>
              </a:pathLst>
            </a:custGeom>
            <a:solidFill>
              <a:srgbClr val="D1DA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20"/>
            <p:cNvSpPr/>
            <p:nvPr/>
          </p:nvSpPr>
          <p:spPr>
            <a:xfrm>
              <a:off x="581825" y="2298350"/>
              <a:ext cx="350975" cy="180625"/>
            </a:xfrm>
            <a:custGeom>
              <a:avLst/>
              <a:gdLst/>
              <a:ahLst/>
              <a:cxnLst/>
              <a:rect l="l" t="t" r="r" b="b"/>
              <a:pathLst>
                <a:path w="14039" h="7225" extrusionOk="0">
                  <a:moveTo>
                    <a:pt x="13074" y="0"/>
                  </a:moveTo>
                  <a:lnTo>
                    <a:pt x="0" y="2351"/>
                  </a:lnTo>
                  <a:lnTo>
                    <a:pt x="0" y="2404"/>
                  </a:lnTo>
                  <a:cubicBezTo>
                    <a:pt x="0" y="2549"/>
                    <a:pt x="66" y="2708"/>
                    <a:pt x="119" y="2840"/>
                  </a:cubicBezTo>
                  <a:cubicBezTo>
                    <a:pt x="264" y="3434"/>
                    <a:pt x="383" y="4042"/>
                    <a:pt x="436" y="4649"/>
                  </a:cubicBezTo>
                  <a:cubicBezTo>
                    <a:pt x="449" y="4794"/>
                    <a:pt x="449" y="4966"/>
                    <a:pt x="515" y="5111"/>
                  </a:cubicBezTo>
                  <a:cubicBezTo>
                    <a:pt x="555" y="5190"/>
                    <a:pt x="594" y="5283"/>
                    <a:pt x="634" y="5362"/>
                  </a:cubicBezTo>
                  <a:cubicBezTo>
                    <a:pt x="687" y="5481"/>
                    <a:pt x="700" y="5613"/>
                    <a:pt x="726" y="5745"/>
                  </a:cubicBezTo>
                  <a:cubicBezTo>
                    <a:pt x="819" y="6234"/>
                    <a:pt x="885" y="6736"/>
                    <a:pt x="964" y="7224"/>
                  </a:cubicBezTo>
                  <a:lnTo>
                    <a:pt x="14039" y="4860"/>
                  </a:lnTo>
                  <a:cubicBezTo>
                    <a:pt x="13840" y="4174"/>
                    <a:pt x="13537" y="2549"/>
                    <a:pt x="13497" y="1823"/>
                  </a:cubicBezTo>
                  <a:cubicBezTo>
                    <a:pt x="13457" y="1717"/>
                    <a:pt x="13457" y="1585"/>
                    <a:pt x="13405" y="1453"/>
                  </a:cubicBezTo>
                  <a:cubicBezTo>
                    <a:pt x="13378" y="1361"/>
                    <a:pt x="13325" y="1281"/>
                    <a:pt x="13299" y="1202"/>
                  </a:cubicBezTo>
                  <a:cubicBezTo>
                    <a:pt x="13246" y="1083"/>
                    <a:pt x="13233" y="964"/>
                    <a:pt x="13193" y="859"/>
                  </a:cubicBezTo>
                  <a:cubicBezTo>
                    <a:pt x="13101" y="330"/>
                    <a:pt x="13127" y="687"/>
                    <a:pt x="13074" y="146"/>
                  </a:cubicBezTo>
                  <a:lnTo>
                    <a:pt x="13074" y="0"/>
                  </a:lnTo>
                  <a:close/>
                </a:path>
              </a:pathLst>
            </a:custGeom>
            <a:solidFill>
              <a:srgbClr val="DBCA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9" name="Google Shape;339;p20"/>
          <p:cNvGrpSpPr/>
          <p:nvPr/>
        </p:nvGrpSpPr>
        <p:grpSpPr>
          <a:xfrm rot="-160305">
            <a:off x="5971371" y="1775909"/>
            <a:ext cx="2488393" cy="2243720"/>
            <a:chOff x="640900" y="3698900"/>
            <a:chExt cx="1487100" cy="1340800"/>
          </a:xfrm>
        </p:grpSpPr>
        <p:sp>
          <p:nvSpPr>
            <p:cNvPr id="340" name="Google Shape;340;p20"/>
            <p:cNvSpPr/>
            <p:nvPr/>
          </p:nvSpPr>
          <p:spPr>
            <a:xfrm>
              <a:off x="762750" y="3725300"/>
              <a:ext cx="1314400" cy="1314400"/>
            </a:xfrm>
            <a:custGeom>
              <a:avLst/>
              <a:gdLst/>
              <a:ahLst/>
              <a:cxnLst/>
              <a:rect l="l" t="t" r="r" b="b"/>
              <a:pathLst>
                <a:path w="52576" h="52576" extrusionOk="0">
                  <a:moveTo>
                    <a:pt x="4424" y="1"/>
                  </a:moveTo>
                  <a:lnTo>
                    <a:pt x="0" y="48152"/>
                  </a:lnTo>
                  <a:lnTo>
                    <a:pt x="48151" y="52576"/>
                  </a:lnTo>
                  <a:lnTo>
                    <a:pt x="52575" y="4425"/>
                  </a:lnTo>
                  <a:lnTo>
                    <a:pt x="4424" y="1"/>
                  </a:lnTo>
                  <a:close/>
                </a:path>
              </a:pathLst>
            </a:custGeom>
            <a:solidFill>
              <a:srgbClr val="CFD0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20"/>
            <p:cNvSpPr/>
            <p:nvPr/>
          </p:nvSpPr>
          <p:spPr>
            <a:xfrm>
              <a:off x="741950" y="3704825"/>
              <a:ext cx="1314400" cy="1314075"/>
            </a:xfrm>
            <a:custGeom>
              <a:avLst/>
              <a:gdLst/>
              <a:ahLst/>
              <a:cxnLst/>
              <a:rect l="l" t="t" r="r" b="b"/>
              <a:pathLst>
                <a:path w="52576" h="52563" extrusionOk="0">
                  <a:moveTo>
                    <a:pt x="4424" y="1"/>
                  </a:moveTo>
                  <a:lnTo>
                    <a:pt x="0" y="48152"/>
                  </a:lnTo>
                  <a:lnTo>
                    <a:pt x="48151" y="52563"/>
                  </a:lnTo>
                  <a:lnTo>
                    <a:pt x="52575" y="4412"/>
                  </a:lnTo>
                  <a:lnTo>
                    <a:pt x="4424" y="1"/>
                  </a:lnTo>
                  <a:close/>
                </a:path>
              </a:pathLst>
            </a:custGeom>
            <a:solidFill>
              <a:srgbClr val="EBE1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20"/>
            <p:cNvSpPr/>
            <p:nvPr/>
          </p:nvSpPr>
          <p:spPr>
            <a:xfrm>
              <a:off x="1763150" y="3698900"/>
              <a:ext cx="364850" cy="371125"/>
            </a:xfrm>
            <a:custGeom>
              <a:avLst/>
              <a:gdLst/>
              <a:ahLst/>
              <a:cxnLst/>
              <a:rect l="l" t="t" r="r" b="b"/>
              <a:pathLst>
                <a:path w="14594" h="14845" extrusionOk="0">
                  <a:moveTo>
                    <a:pt x="3500" y="0"/>
                  </a:moveTo>
                  <a:cubicBezTo>
                    <a:pt x="3288" y="436"/>
                    <a:pt x="2694" y="872"/>
                    <a:pt x="2430" y="1136"/>
                  </a:cubicBezTo>
                  <a:cubicBezTo>
                    <a:pt x="1638" y="1942"/>
                    <a:pt x="819" y="2774"/>
                    <a:pt x="0" y="3553"/>
                  </a:cubicBezTo>
                  <a:lnTo>
                    <a:pt x="11054" y="14844"/>
                  </a:lnTo>
                  <a:cubicBezTo>
                    <a:pt x="11516" y="14197"/>
                    <a:pt x="12216" y="13735"/>
                    <a:pt x="12797" y="13180"/>
                  </a:cubicBezTo>
                  <a:cubicBezTo>
                    <a:pt x="13220" y="12744"/>
                    <a:pt x="13603" y="12256"/>
                    <a:pt x="14025" y="11820"/>
                  </a:cubicBezTo>
                  <a:cubicBezTo>
                    <a:pt x="14184" y="11675"/>
                    <a:pt x="14382" y="11437"/>
                    <a:pt x="14593" y="11331"/>
                  </a:cubicBezTo>
                  <a:lnTo>
                    <a:pt x="3500" y="0"/>
                  </a:lnTo>
                  <a:close/>
                </a:path>
              </a:pathLst>
            </a:custGeom>
            <a:solidFill>
              <a:srgbClr val="C8B0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20"/>
            <p:cNvSpPr/>
            <p:nvPr/>
          </p:nvSpPr>
          <p:spPr>
            <a:xfrm>
              <a:off x="640900" y="4645150"/>
              <a:ext cx="364875" cy="371125"/>
            </a:xfrm>
            <a:custGeom>
              <a:avLst/>
              <a:gdLst/>
              <a:ahLst/>
              <a:cxnLst/>
              <a:rect l="l" t="t" r="r" b="b"/>
              <a:pathLst>
                <a:path w="14595" h="14845" extrusionOk="0">
                  <a:moveTo>
                    <a:pt x="3501" y="0"/>
                  </a:moveTo>
                  <a:cubicBezTo>
                    <a:pt x="3289" y="436"/>
                    <a:pt x="2695" y="885"/>
                    <a:pt x="2431" y="1149"/>
                  </a:cubicBezTo>
                  <a:cubicBezTo>
                    <a:pt x="1639" y="1955"/>
                    <a:pt x="833" y="2773"/>
                    <a:pt x="1" y="3553"/>
                  </a:cubicBezTo>
                  <a:lnTo>
                    <a:pt x="11068" y="14844"/>
                  </a:lnTo>
                  <a:cubicBezTo>
                    <a:pt x="11530" y="14197"/>
                    <a:pt x="12217" y="13735"/>
                    <a:pt x="12798" y="13180"/>
                  </a:cubicBezTo>
                  <a:cubicBezTo>
                    <a:pt x="13221" y="12744"/>
                    <a:pt x="13604" y="12256"/>
                    <a:pt x="14040" y="11820"/>
                  </a:cubicBezTo>
                  <a:cubicBezTo>
                    <a:pt x="14185" y="11675"/>
                    <a:pt x="14383" y="11450"/>
                    <a:pt x="14594" y="11331"/>
                  </a:cubicBezTo>
                  <a:lnTo>
                    <a:pt x="3501" y="0"/>
                  </a:lnTo>
                  <a:close/>
                </a:path>
              </a:pathLst>
            </a:custGeom>
            <a:solidFill>
              <a:srgbClr val="C8B0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44" name="Google Shape;344;p20"/>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45" name="Google Shape;345;p20"/>
          <p:cNvSpPr txBox="1">
            <a:spLocks noGrp="1"/>
          </p:cNvSpPr>
          <p:nvPr>
            <p:ph type="subTitle" idx="1"/>
          </p:nvPr>
        </p:nvSpPr>
        <p:spPr>
          <a:xfrm>
            <a:off x="885327" y="2644850"/>
            <a:ext cx="2065800" cy="64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6" name="Google Shape;346;p20"/>
          <p:cNvSpPr txBox="1">
            <a:spLocks noGrp="1"/>
          </p:cNvSpPr>
          <p:nvPr>
            <p:ph type="subTitle" idx="2"/>
          </p:nvPr>
        </p:nvSpPr>
        <p:spPr>
          <a:xfrm>
            <a:off x="813177" y="2093200"/>
            <a:ext cx="2210100" cy="6417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SzPts val="2000"/>
              <a:buFont typeface="Rajdhani"/>
              <a:buNone/>
              <a:defRPr sz="2000">
                <a:latin typeface="Rajdhani"/>
                <a:ea typeface="Rajdhani"/>
                <a:cs typeface="Rajdhani"/>
                <a:sym typeface="Rajdhani"/>
              </a:defRPr>
            </a:lvl1pPr>
            <a:lvl2pPr lvl="1" algn="ctr" rtl="0">
              <a:lnSpc>
                <a:spcPct val="100000"/>
              </a:lnSpc>
              <a:spcBef>
                <a:spcPts val="0"/>
              </a:spcBef>
              <a:spcAft>
                <a:spcPts val="0"/>
              </a:spcAft>
              <a:buSzPts val="2000"/>
              <a:buFont typeface="Rajdhani"/>
              <a:buNone/>
              <a:defRPr sz="2000">
                <a:latin typeface="Rajdhani"/>
                <a:ea typeface="Rajdhani"/>
                <a:cs typeface="Rajdhani"/>
                <a:sym typeface="Rajdhani"/>
              </a:defRPr>
            </a:lvl2pPr>
            <a:lvl3pPr lvl="2" algn="ctr" rtl="0">
              <a:lnSpc>
                <a:spcPct val="100000"/>
              </a:lnSpc>
              <a:spcBef>
                <a:spcPts val="0"/>
              </a:spcBef>
              <a:spcAft>
                <a:spcPts val="0"/>
              </a:spcAft>
              <a:buSzPts val="2000"/>
              <a:buFont typeface="Rajdhani"/>
              <a:buNone/>
              <a:defRPr sz="2000">
                <a:latin typeface="Rajdhani"/>
                <a:ea typeface="Rajdhani"/>
                <a:cs typeface="Rajdhani"/>
                <a:sym typeface="Rajdhani"/>
              </a:defRPr>
            </a:lvl3pPr>
            <a:lvl4pPr lvl="3" algn="ctr" rtl="0">
              <a:lnSpc>
                <a:spcPct val="100000"/>
              </a:lnSpc>
              <a:spcBef>
                <a:spcPts val="0"/>
              </a:spcBef>
              <a:spcAft>
                <a:spcPts val="0"/>
              </a:spcAft>
              <a:buSzPts val="2000"/>
              <a:buFont typeface="Rajdhani"/>
              <a:buNone/>
              <a:defRPr sz="2000">
                <a:latin typeface="Rajdhani"/>
                <a:ea typeface="Rajdhani"/>
                <a:cs typeface="Rajdhani"/>
                <a:sym typeface="Rajdhani"/>
              </a:defRPr>
            </a:lvl4pPr>
            <a:lvl5pPr lvl="4" algn="ctr" rtl="0">
              <a:lnSpc>
                <a:spcPct val="100000"/>
              </a:lnSpc>
              <a:spcBef>
                <a:spcPts val="0"/>
              </a:spcBef>
              <a:spcAft>
                <a:spcPts val="0"/>
              </a:spcAft>
              <a:buSzPts val="2000"/>
              <a:buFont typeface="Rajdhani"/>
              <a:buNone/>
              <a:defRPr sz="2000">
                <a:latin typeface="Rajdhani"/>
                <a:ea typeface="Rajdhani"/>
                <a:cs typeface="Rajdhani"/>
                <a:sym typeface="Rajdhani"/>
              </a:defRPr>
            </a:lvl5pPr>
            <a:lvl6pPr lvl="5" algn="ctr" rtl="0">
              <a:lnSpc>
                <a:spcPct val="100000"/>
              </a:lnSpc>
              <a:spcBef>
                <a:spcPts val="0"/>
              </a:spcBef>
              <a:spcAft>
                <a:spcPts val="0"/>
              </a:spcAft>
              <a:buSzPts val="2000"/>
              <a:buFont typeface="Rajdhani"/>
              <a:buNone/>
              <a:defRPr sz="2000">
                <a:latin typeface="Rajdhani"/>
                <a:ea typeface="Rajdhani"/>
                <a:cs typeface="Rajdhani"/>
                <a:sym typeface="Rajdhani"/>
              </a:defRPr>
            </a:lvl6pPr>
            <a:lvl7pPr lvl="6" algn="ctr" rtl="0">
              <a:lnSpc>
                <a:spcPct val="100000"/>
              </a:lnSpc>
              <a:spcBef>
                <a:spcPts val="0"/>
              </a:spcBef>
              <a:spcAft>
                <a:spcPts val="0"/>
              </a:spcAft>
              <a:buSzPts val="2000"/>
              <a:buFont typeface="Rajdhani"/>
              <a:buNone/>
              <a:defRPr sz="2000">
                <a:latin typeface="Rajdhani"/>
                <a:ea typeface="Rajdhani"/>
                <a:cs typeface="Rajdhani"/>
                <a:sym typeface="Rajdhani"/>
              </a:defRPr>
            </a:lvl7pPr>
            <a:lvl8pPr lvl="7" algn="ctr" rtl="0">
              <a:lnSpc>
                <a:spcPct val="100000"/>
              </a:lnSpc>
              <a:spcBef>
                <a:spcPts val="0"/>
              </a:spcBef>
              <a:spcAft>
                <a:spcPts val="0"/>
              </a:spcAft>
              <a:buSzPts val="2000"/>
              <a:buFont typeface="Rajdhani"/>
              <a:buNone/>
              <a:defRPr sz="2000">
                <a:latin typeface="Rajdhani"/>
                <a:ea typeface="Rajdhani"/>
                <a:cs typeface="Rajdhani"/>
                <a:sym typeface="Rajdhani"/>
              </a:defRPr>
            </a:lvl8pPr>
            <a:lvl9pPr lvl="8" algn="ctr" rtl="0">
              <a:lnSpc>
                <a:spcPct val="100000"/>
              </a:lnSpc>
              <a:spcBef>
                <a:spcPts val="0"/>
              </a:spcBef>
              <a:spcAft>
                <a:spcPts val="0"/>
              </a:spcAft>
              <a:buSzPts val="2000"/>
              <a:buFont typeface="Rajdhani"/>
              <a:buNone/>
              <a:defRPr sz="2000">
                <a:latin typeface="Rajdhani"/>
                <a:ea typeface="Rajdhani"/>
                <a:cs typeface="Rajdhani"/>
                <a:sym typeface="Rajdhani"/>
              </a:defRPr>
            </a:lvl9pPr>
          </a:lstStyle>
          <a:p>
            <a:endParaRPr/>
          </a:p>
        </p:txBody>
      </p:sp>
      <p:sp>
        <p:nvSpPr>
          <p:cNvPr id="347" name="Google Shape;347;p20"/>
          <p:cNvSpPr txBox="1">
            <a:spLocks noGrp="1"/>
          </p:cNvSpPr>
          <p:nvPr>
            <p:ph type="subTitle" idx="3"/>
          </p:nvPr>
        </p:nvSpPr>
        <p:spPr>
          <a:xfrm>
            <a:off x="3508059" y="2644850"/>
            <a:ext cx="2065800" cy="64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20"/>
          <p:cNvSpPr txBox="1">
            <a:spLocks noGrp="1"/>
          </p:cNvSpPr>
          <p:nvPr>
            <p:ph type="subTitle" idx="4"/>
          </p:nvPr>
        </p:nvSpPr>
        <p:spPr>
          <a:xfrm>
            <a:off x="3435909" y="2093200"/>
            <a:ext cx="2210100" cy="6417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SzPts val="2000"/>
              <a:buFont typeface="Rajdhani"/>
              <a:buNone/>
              <a:defRPr sz="2000">
                <a:latin typeface="Rajdhani"/>
                <a:ea typeface="Rajdhani"/>
                <a:cs typeface="Rajdhani"/>
                <a:sym typeface="Rajdhani"/>
              </a:defRPr>
            </a:lvl1pPr>
            <a:lvl2pPr lvl="1" algn="ctr" rtl="0">
              <a:lnSpc>
                <a:spcPct val="100000"/>
              </a:lnSpc>
              <a:spcBef>
                <a:spcPts val="0"/>
              </a:spcBef>
              <a:spcAft>
                <a:spcPts val="0"/>
              </a:spcAft>
              <a:buSzPts val="2000"/>
              <a:buFont typeface="Rajdhani"/>
              <a:buNone/>
              <a:defRPr sz="2000">
                <a:latin typeface="Rajdhani"/>
                <a:ea typeface="Rajdhani"/>
                <a:cs typeface="Rajdhani"/>
                <a:sym typeface="Rajdhani"/>
              </a:defRPr>
            </a:lvl2pPr>
            <a:lvl3pPr lvl="2" algn="ctr" rtl="0">
              <a:lnSpc>
                <a:spcPct val="100000"/>
              </a:lnSpc>
              <a:spcBef>
                <a:spcPts val="0"/>
              </a:spcBef>
              <a:spcAft>
                <a:spcPts val="0"/>
              </a:spcAft>
              <a:buSzPts val="2000"/>
              <a:buFont typeface="Rajdhani"/>
              <a:buNone/>
              <a:defRPr sz="2000">
                <a:latin typeface="Rajdhani"/>
                <a:ea typeface="Rajdhani"/>
                <a:cs typeface="Rajdhani"/>
                <a:sym typeface="Rajdhani"/>
              </a:defRPr>
            </a:lvl3pPr>
            <a:lvl4pPr lvl="3" algn="ctr" rtl="0">
              <a:lnSpc>
                <a:spcPct val="100000"/>
              </a:lnSpc>
              <a:spcBef>
                <a:spcPts val="0"/>
              </a:spcBef>
              <a:spcAft>
                <a:spcPts val="0"/>
              </a:spcAft>
              <a:buSzPts val="2000"/>
              <a:buFont typeface="Rajdhani"/>
              <a:buNone/>
              <a:defRPr sz="2000">
                <a:latin typeface="Rajdhani"/>
                <a:ea typeface="Rajdhani"/>
                <a:cs typeface="Rajdhani"/>
                <a:sym typeface="Rajdhani"/>
              </a:defRPr>
            </a:lvl4pPr>
            <a:lvl5pPr lvl="4" algn="ctr" rtl="0">
              <a:lnSpc>
                <a:spcPct val="100000"/>
              </a:lnSpc>
              <a:spcBef>
                <a:spcPts val="0"/>
              </a:spcBef>
              <a:spcAft>
                <a:spcPts val="0"/>
              </a:spcAft>
              <a:buSzPts val="2000"/>
              <a:buFont typeface="Rajdhani"/>
              <a:buNone/>
              <a:defRPr sz="2000">
                <a:latin typeface="Rajdhani"/>
                <a:ea typeface="Rajdhani"/>
                <a:cs typeface="Rajdhani"/>
                <a:sym typeface="Rajdhani"/>
              </a:defRPr>
            </a:lvl5pPr>
            <a:lvl6pPr lvl="5" algn="ctr" rtl="0">
              <a:lnSpc>
                <a:spcPct val="100000"/>
              </a:lnSpc>
              <a:spcBef>
                <a:spcPts val="0"/>
              </a:spcBef>
              <a:spcAft>
                <a:spcPts val="0"/>
              </a:spcAft>
              <a:buSzPts val="2000"/>
              <a:buFont typeface="Rajdhani"/>
              <a:buNone/>
              <a:defRPr sz="2000">
                <a:latin typeface="Rajdhani"/>
                <a:ea typeface="Rajdhani"/>
                <a:cs typeface="Rajdhani"/>
                <a:sym typeface="Rajdhani"/>
              </a:defRPr>
            </a:lvl6pPr>
            <a:lvl7pPr lvl="6" algn="ctr" rtl="0">
              <a:lnSpc>
                <a:spcPct val="100000"/>
              </a:lnSpc>
              <a:spcBef>
                <a:spcPts val="0"/>
              </a:spcBef>
              <a:spcAft>
                <a:spcPts val="0"/>
              </a:spcAft>
              <a:buSzPts val="2000"/>
              <a:buFont typeface="Rajdhani"/>
              <a:buNone/>
              <a:defRPr sz="2000">
                <a:latin typeface="Rajdhani"/>
                <a:ea typeface="Rajdhani"/>
                <a:cs typeface="Rajdhani"/>
                <a:sym typeface="Rajdhani"/>
              </a:defRPr>
            </a:lvl7pPr>
            <a:lvl8pPr lvl="7" algn="ctr" rtl="0">
              <a:lnSpc>
                <a:spcPct val="100000"/>
              </a:lnSpc>
              <a:spcBef>
                <a:spcPts val="0"/>
              </a:spcBef>
              <a:spcAft>
                <a:spcPts val="0"/>
              </a:spcAft>
              <a:buSzPts val="2000"/>
              <a:buFont typeface="Rajdhani"/>
              <a:buNone/>
              <a:defRPr sz="2000">
                <a:latin typeface="Rajdhani"/>
                <a:ea typeface="Rajdhani"/>
                <a:cs typeface="Rajdhani"/>
                <a:sym typeface="Rajdhani"/>
              </a:defRPr>
            </a:lvl8pPr>
            <a:lvl9pPr lvl="8" algn="ctr" rtl="0">
              <a:lnSpc>
                <a:spcPct val="100000"/>
              </a:lnSpc>
              <a:spcBef>
                <a:spcPts val="0"/>
              </a:spcBef>
              <a:spcAft>
                <a:spcPts val="0"/>
              </a:spcAft>
              <a:buSzPts val="2000"/>
              <a:buFont typeface="Rajdhani"/>
              <a:buNone/>
              <a:defRPr sz="2000">
                <a:latin typeface="Rajdhani"/>
                <a:ea typeface="Rajdhani"/>
                <a:cs typeface="Rajdhani"/>
                <a:sym typeface="Rajdhani"/>
              </a:defRPr>
            </a:lvl9pPr>
          </a:lstStyle>
          <a:p>
            <a:endParaRPr/>
          </a:p>
        </p:txBody>
      </p:sp>
      <p:sp>
        <p:nvSpPr>
          <p:cNvPr id="349" name="Google Shape;349;p20"/>
          <p:cNvSpPr txBox="1">
            <a:spLocks noGrp="1"/>
          </p:cNvSpPr>
          <p:nvPr>
            <p:ph type="subTitle" idx="5"/>
          </p:nvPr>
        </p:nvSpPr>
        <p:spPr>
          <a:xfrm>
            <a:off x="6192790" y="2644850"/>
            <a:ext cx="2065800" cy="64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0" name="Google Shape;350;p20"/>
          <p:cNvSpPr txBox="1">
            <a:spLocks noGrp="1"/>
          </p:cNvSpPr>
          <p:nvPr>
            <p:ph type="subTitle" idx="6"/>
          </p:nvPr>
        </p:nvSpPr>
        <p:spPr>
          <a:xfrm>
            <a:off x="6120640" y="2093200"/>
            <a:ext cx="2210100" cy="6417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SzPts val="2000"/>
              <a:buFont typeface="Rajdhani"/>
              <a:buNone/>
              <a:defRPr sz="2000">
                <a:latin typeface="Rajdhani"/>
                <a:ea typeface="Rajdhani"/>
                <a:cs typeface="Rajdhani"/>
                <a:sym typeface="Rajdhani"/>
              </a:defRPr>
            </a:lvl1pPr>
            <a:lvl2pPr lvl="1" algn="ctr" rtl="0">
              <a:lnSpc>
                <a:spcPct val="100000"/>
              </a:lnSpc>
              <a:spcBef>
                <a:spcPts val="0"/>
              </a:spcBef>
              <a:spcAft>
                <a:spcPts val="0"/>
              </a:spcAft>
              <a:buSzPts val="2000"/>
              <a:buFont typeface="Rajdhani"/>
              <a:buNone/>
              <a:defRPr sz="2000">
                <a:latin typeface="Rajdhani"/>
                <a:ea typeface="Rajdhani"/>
                <a:cs typeface="Rajdhani"/>
                <a:sym typeface="Rajdhani"/>
              </a:defRPr>
            </a:lvl2pPr>
            <a:lvl3pPr lvl="2" algn="ctr" rtl="0">
              <a:lnSpc>
                <a:spcPct val="100000"/>
              </a:lnSpc>
              <a:spcBef>
                <a:spcPts val="0"/>
              </a:spcBef>
              <a:spcAft>
                <a:spcPts val="0"/>
              </a:spcAft>
              <a:buSzPts val="2000"/>
              <a:buFont typeface="Rajdhani"/>
              <a:buNone/>
              <a:defRPr sz="2000">
                <a:latin typeface="Rajdhani"/>
                <a:ea typeface="Rajdhani"/>
                <a:cs typeface="Rajdhani"/>
                <a:sym typeface="Rajdhani"/>
              </a:defRPr>
            </a:lvl3pPr>
            <a:lvl4pPr lvl="3" algn="ctr" rtl="0">
              <a:lnSpc>
                <a:spcPct val="100000"/>
              </a:lnSpc>
              <a:spcBef>
                <a:spcPts val="0"/>
              </a:spcBef>
              <a:spcAft>
                <a:spcPts val="0"/>
              </a:spcAft>
              <a:buSzPts val="2000"/>
              <a:buFont typeface="Rajdhani"/>
              <a:buNone/>
              <a:defRPr sz="2000">
                <a:latin typeface="Rajdhani"/>
                <a:ea typeface="Rajdhani"/>
                <a:cs typeface="Rajdhani"/>
                <a:sym typeface="Rajdhani"/>
              </a:defRPr>
            </a:lvl4pPr>
            <a:lvl5pPr lvl="4" algn="ctr" rtl="0">
              <a:lnSpc>
                <a:spcPct val="100000"/>
              </a:lnSpc>
              <a:spcBef>
                <a:spcPts val="0"/>
              </a:spcBef>
              <a:spcAft>
                <a:spcPts val="0"/>
              </a:spcAft>
              <a:buSzPts val="2000"/>
              <a:buFont typeface="Rajdhani"/>
              <a:buNone/>
              <a:defRPr sz="2000">
                <a:latin typeface="Rajdhani"/>
                <a:ea typeface="Rajdhani"/>
                <a:cs typeface="Rajdhani"/>
                <a:sym typeface="Rajdhani"/>
              </a:defRPr>
            </a:lvl5pPr>
            <a:lvl6pPr lvl="5" algn="ctr" rtl="0">
              <a:lnSpc>
                <a:spcPct val="100000"/>
              </a:lnSpc>
              <a:spcBef>
                <a:spcPts val="0"/>
              </a:spcBef>
              <a:spcAft>
                <a:spcPts val="0"/>
              </a:spcAft>
              <a:buSzPts val="2000"/>
              <a:buFont typeface="Rajdhani"/>
              <a:buNone/>
              <a:defRPr sz="2000">
                <a:latin typeface="Rajdhani"/>
                <a:ea typeface="Rajdhani"/>
                <a:cs typeface="Rajdhani"/>
                <a:sym typeface="Rajdhani"/>
              </a:defRPr>
            </a:lvl6pPr>
            <a:lvl7pPr lvl="6" algn="ctr" rtl="0">
              <a:lnSpc>
                <a:spcPct val="100000"/>
              </a:lnSpc>
              <a:spcBef>
                <a:spcPts val="0"/>
              </a:spcBef>
              <a:spcAft>
                <a:spcPts val="0"/>
              </a:spcAft>
              <a:buSzPts val="2000"/>
              <a:buFont typeface="Rajdhani"/>
              <a:buNone/>
              <a:defRPr sz="2000">
                <a:latin typeface="Rajdhani"/>
                <a:ea typeface="Rajdhani"/>
                <a:cs typeface="Rajdhani"/>
                <a:sym typeface="Rajdhani"/>
              </a:defRPr>
            </a:lvl7pPr>
            <a:lvl8pPr lvl="7" algn="ctr" rtl="0">
              <a:lnSpc>
                <a:spcPct val="100000"/>
              </a:lnSpc>
              <a:spcBef>
                <a:spcPts val="0"/>
              </a:spcBef>
              <a:spcAft>
                <a:spcPts val="0"/>
              </a:spcAft>
              <a:buSzPts val="2000"/>
              <a:buFont typeface="Rajdhani"/>
              <a:buNone/>
              <a:defRPr sz="2000">
                <a:latin typeface="Rajdhani"/>
                <a:ea typeface="Rajdhani"/>
                <a:cs typeface="Rajdhani"/>
                <a:sym typeface="Rajdhani"/>
              </a:defRPr>
            </a:lvl8pPr>
            <a:lvl9pPr lvl="8" algn="ctr" rtl="0">
              <a:lnSpc>
                <a:spcPct val="100000"/>
              </a:lnSpc>
              <a:spcBef>
                <a:spcPts val="0"/>
              </a:spcBef>
              <a:spcAft>
                <a:spcPts val="0"/>
              </a:spcAft>
              <a:buSzPts val="2000"/>
              <a:buFont typeface="Rajdhani"/>
              <a:buNone/>
              <a:defRPr sz="2000">
                <a:latin typeface="Rajdhani"/>
                <a:ea typeface="Rajdhani"/>
                <a:cs typeface="Rajdhani"/>
                <a:sym typeface="Rajdhani"/>
              </a:defRPr>
            </a:lvl9pPr>
          </a:lstStyle>
          <a:p>
            <a:endParaRPr/>
          </a:p>
        </p:txBody>
      </p:sp>
    </p:spTree>
    <p:extLst>
      <p:ext uri="{BB962C8B-B14F-4D97-AF65-F5344CB8AC3E}">
        <p14:creationId xmlns:p14="http://schemas.microsoft.com/office/powerpoint/2010/main" val="12729528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59"/>
        <p:cNvGrpSpPr/>
        <p:nvPr/>
      </p:nvGrpSpPr>
      <p:grpSpPr>
        <a:xfrm>
          <a:off x="0" y="0"/>
          <a:ext cx="0" cy="0"/>
          <a:chOff x="0" y="0"/>
          <a:chExt cx="0" cy="0"/>
        </a:xfrm>
      </p:grpSpPr>
      <p:sp>
        <p:nvSpPr>
          <p:cNvPr id="360" name="Google Shape;360;p22"/>
          <p:cNvSpPr/>
          <p:nvPr/>
        </p:nvSpPr>
        <p:spPr>
          <a:xfrm>
            <a:off x="1154975" y="1346801"/>
            <a:ext cx="6834605" cy="2819813"/>
          </a:xfrm>
          <a:custGeom>
            <a:avLst/>
            <a:gdLst/>
            <a:ahLst/>
            <a:cxnLst/>
            <a:rect l="l" t="t" r="r" b="b"/>
            <a:pathLst>
              <a:path w="116067" h="34956" extrusionOk="0">
                <a:moveTo>
                  <a:pt x="7407" y="2427"/>
                </a:moveTo>
                <a:cubicBezTo>
                  <a:pt x="7700" y="2427"/>
                  <a:pt x="7951" y="2665"/>
                  <a:pt x="7951" y="2971"/>
                </a:cubicBezTo>
                <a:cubicBezTo>
                  <a:pt x="7937" y="3264"/>
                  <a:pt x="7700" y="3502"/>
                  <a:pt x="7407" y="3502"/>
                </a:cubicBezTo>
                <a:lnTo>
                  <a:pt x="4185" y="3502"/>
                </a:lnTo>
                <a:cubicBezTo>
                  <a:pt x="3878" y="3502"/>
                  <a:pt x="3641" y="3264"/>
                  <a:pt x="3641" y="2971"/>
                </a:cubicBezTo>
                <a:cubicBezTo>
                  <a:pt x="3641" y="2665"/>
                  <a:pt x="3878" y="2427"/>
                  <a:pt x="4185" y="2427"/>
                </a:cubicBezTo>
                <a:close/>
                <a:moveTo>
                  <a:pt x="14172" y="2427"/>
                </a:moveTo>
                <a:cubicBezTo>
                  <a:pt x="14465" y="2427"/>
                  <a:pt x="14716" y="2665"/>
                  <a:pt x="14716" y="2971"/>
                </a:cubicBezTo>
                <a:cubicBezTo>
                  <a:pt x="14716" y="3264"/>
                  <a:pt x="14465" y="3502"/>
                  <a:pt x="14172" y="3502"/>
                </a:cubicBezTo>
                <a:lnTo>
                  <a:pt x="10950" y="3502"/>
                </a:lnTo>
                <a:cubicBezTo>
                  <a:pt x="10643" y="3502"/>
                  <a:pt x="10406" y="3264"/>
                  <a:pt x="10406" y="2971"/>
                </a:cubicBezTo>
                <a:cubicBezTo>
                  <a:pt x="10406" y="2665"/>
                  <a:pt x="10643" y="2427"/>
                  <a:pt x="10950" y="2427"/>
                </a:cubicBezTo>
                <a:close/>
                <a:moveTo>
                  <a:pt x="21383" y="2427"/>
                </a:moveTo>
                <a:cubicBezTo>
                  <a:pt x="21690" y="2427"/>
                  <a:pt x="21927" y="2665"/>
                  <a:pt x="21927" y="2971"/>
                </a:cubicBezTo>
                <a:cubicBezTo>
                  <a:pt x="21927" y="3264"/>
                  <a:pt x="21690" y="3502"/>
                  <a:pt x="21383" y="3502"/>
                </a:cubicBezTo>
                <a:lnTo>
                  <a:pt x="18161" y="3502"/>
                </a:lnTo>
                <a:cubicBezTo>
                  <a:pt x="17868" y="3502"/>
                  <a:pt x="17617" y="3264"/>
                  <a:pt x="17617" y="2971"/>
                </a:cubicBezTo>
                <a:cubicBezTo>
                  <a:pt x="17617" y="2665"/>
                  <a:pt x="17868" y="2427"/>
                  <a:pt x="18161" y="2427"/>
                </a:cubicBezTo>
                <a:close/>
                <a:moveTo>
                  <a:pt x="28135" y="2427"/>
                </a:moveTo>
                <a:cubicBezTo>
                  <a:pt x="28428" y="2427"/>
                  <a:pt x="28679" y="2665"/>
                  <a:pt x="28679" y="2971"/>
                </a:cubicBezTo>
                <a:cubicBezTo>
                  <a:pt x="28679" y="3264"/>
                  <a:pt x="28428" y="3502"/>
                  <a:pt x="28135" y="3502"/>
                </a:cubicBezTo>
                <a:lnTo>
                  <a:pt x="24912" y="3502"/>
                </a:lnTo>
                <a:cubicBezTo>
                  <a:pt x="24620" y="3502"/>
                  <a:pt x="24368" y="3264"/>
                  <a:pt x="24368" y="2971"/>
                </a:cubicBezTo>
                <a:cubicBezTo>
                  <a:pt x="24368" y="2665"/>
                  <a:pt x="24606" y="2427"/>
                  <a:pt x="24912" y="2427"/>
                </a:cubicBezTo>
                <a:close/>
                <a:moveTo>
                  <a:pt x="35360" y="2427"/>
                </a:moveTo>
                <a:cubicBezTo>
                  <a:pt x="35653" y="2427"/>
                  <a:pt x="35890" y="2665"/>
                  <a:pt x="35890" y="2971"/>
                </a:cubicBezTo>
                <a:cubicBezTo>
                  <a:pt x="35890" y="3264"/>
                  <a:pt x="35653" y="3502"/>
                  <a:pt x="35360" y="3502"/>
                </a:cubicBezTo>
                <a:lnTo>
                  <a:pt x="32124" y="3502"/>
                </a:lnTo>
                <a:cubicBezTo>
                  <a:pt x="31831" y="3502"/>
                  <a:pt x="31594" y="3264"/>
                  <a:pt x="31594" y="2971"/>
                </a:cubicBezTo>
                <a:cubicBezTo>
                  <a:pt x="31594" y="2665"/>
                  <a:pt x="31831" y="2427"/>
                  <a:pt x="32124" y="2427"/>
                </a:cubicBezTo>
                <a:close/>
                <a:moveTo>
                  <a:pt x="42125" y="2427"/>
                </a:moveTo>
                <a:cubicBezTo>
                  <a:pt x="42418" y="2427"/>
                  <a:pt x="42655" y="2665"/>
                  <a:pt x="42655" y="2971"/>
                </a:cubicBezTo>
                <a:cubicBezTo>
                  <a:pt x="42655" y="3264"/>
                  <a:pt x="42418" y="3502"/>
                  <a:pt x="42125" y="3502"/>
                </a:cubicBezTo>
                <a:lnTo>
                  <a:pt x="38889" y="3502"/>
                </a:lnTo>
                <a:cubicBezTo>
                  <a:pt x="38596" y="3502"/>
                  <a:pt x="38345" y="3264"/>
                  <a:pt x="38345" y="2971"/>
                </a:cubicBezTo>
                <a:cubicBezTo>
                  <a:pt x="38345" y="2665"/>
                  <a:pt x="38596" y="2427"/>
                  <a:pt x="38889" y="2427"/>
                </a:cubicBezTo>
                <a:close/>
                <a:moveTo>
                  <a:pt x="49336" y="2427"/>
                </a:moveTo>
                <a:cubicBezTo>
                  <a:pt x="49629" y="2427"/>
                  <a:pt x="49880" y="2665"/>
                  <a:pt x="49880" y="2971"/>
                </a:cubicBezTo>
                <a:cubicBezTo>
                  <a:pt x="49880" y="3264"/>
                  <a:pt x="49629" y="3502"/>
                  <a:pt x="49336" y="3502"/>
                </a:cubicBezTo>
                <a:lnTo>
                  <a:pt x="46114" y="3502"/>
                </a:lnTo>
                <a:cubicBezTo>
                  <a:pt x="45807" y="3502"/>
                  <a:pt x="45570" y="3264"/>
                  <a:pt x="45570" y="2971"/>
                </a:cubicBezTo>
                <a:cubicBezTo>
                  <a:pt x="45570" y="2665"/>
                  <a:pt x="45807" y="2427"/>
                  <a:pt x="46114" y="2427"/>
                </a:cubicBezTo>
                <a:close/>
                <a:moveTo>
                  <a:pt x="56088" y="2427"/>
                </a:moveTo>
                <a:cubicBezTo>
                  <a:pt x="56381" y="2427"/>
                  <a:pt x="56632" y="2665"/>
                  <a:pt x="56632" y="2971"/>
                </a:cubicBezTo>
                <a:cubicBezTo>
                  <a:pt x="56632" y="3264"/>
                  <a:pt x="56381" y="3502"/>
                  <a:pt x="56088" y="3502"/>
                </a:cubicBezTo>
                <a:lnTo>
                  <a:pt x="52865" y="3502"/>
                </a:lnTo>
                <a:cubicBezTo>
                  <a:pt x="52559" y="3502"/>
                  <a:pt x="52321" y="3264"/>
                  <a:pt x="52321" y="2971"/>
                </a:cubicBezTo>
                <a:cubicBezTo>
                  <a:pt x="52321" y="2665"/>
                  <a:pt x="52559" y="2427"/>
                  <a:pt x="52865" y="2427"/>
                </a:cubicBezTo>
                <a:close/>
                <a:moveTo>
                  <a:pt x="63062" y="2427"/>
                </a:moveTo>
                <a:cubicBezTo>
                  <a:pt x="63355" y="2427"/>
                  <a:pt x="63606" y="2665"/>
                  <a:pt x="63606" y="2971"/>
                </a:cubicBezTo>
                <a:cubicBezTo>
                  <a:pt x="63606" y="3264"/>
                  <a:pt x="63355" y="3502"/>
                  <a:pt x="63062" y="3502"/>
                </a:cubicBezTo>
                <a:lnTo>
                  <a:pt x="59840" y="3502"/>
                </a:lnTo>
                <a:cubicBezTo>
                  <a:pt x="59533" y="3502"/>
                  <a:pt x="59296" y="3264"/>
                  <a:pt x="59296" y="2971"/>
                </a:cubicBezTo>
                <a:cubicBezTo>
                  <a:pt x="59296" y="2665"/>
                  <a:pt x="59533" y="2427"/>
                  <a:pt x="59840" y="2427"/>
                </a:cubicBezTo>
                <a:close/>
                <a:moveTo>
                  <a:pt x="69827" y="2427"/>
                </a:moveTo>
                <a:cubicBezTo>
                  <a:pt x="70120" y="2427"/>
                  <a:pt x="70371" y="2665"/>
                  <a:pt x="70371" y="2971"/>
                </a:cubicBezTo>
                <a:cubicBezTo>
                  <a:pt x="70343" y="3264"/>
                  <a:pt x="70120" y="3502"/>
                  <a:pt x="69827" y="3502"/>
                </a:cubicBezTo>
                <a:lnTo>
                  <a:pt x="66591" y="3502"/>
                </a:lnTo>
                <a:cubicBezTo>
                  <a:pt x="66298" y="3502"/>
                  <a:pt x="66061" y="3264"/>
                  <a:pt x="66061" y="2971"/>
                </a:cubicBezTo>
                <a:cubicBezTo>
                  <a:pt x="66061" y="2665"/>
                  <a:pt x="66298" y="2427"/>
                  <a:pt x="66591" y="2427"/>
                </a:cubicBezTo>
                <a:close/>
                <a:moveTo>
                  <a:pt x="77024" y="2427"/>
                </a:moveTo>
                <a:cubicBezTo>
                  <a:pt x="77317" y="2427"/>
                  <a:pt x="77568" y="2665"/>
                  <a:pt x="77568" y="2971"/>
                </a:cubicBezTo>
                <a:cubicBezTo>
                  <a:pt x="77568" y="3264"/>
                  <a:pt x="77317" y="3502"/>
                  <a:pt x="77024" y="3502"/>
                </a:cubicBezTo>
                <a:lnTo>
                  <a:pt x="73802" y="3502"/>
                </a:lnTo>
                <a:cubicBezTo>
                  <a:pt x="73509" y="3502"/>
                  <a:pt x="73258" y="3264"/>
                  <a:pt x="73258" y="2971"/>
                </a:cubicBezTo>
                <a:cubicBezTo>
                  <a:pt x="73258" y="2665"/>
                  <a:pt x="73509" y="2427"/>
                  <a:pt x="73802" y="2427"/>
                </a:cubicBezTo>
                <a:close/>
                <a:moveTo>
                  <a:pt x="83790" y="2427"/>
                </a:moveTo>
                <a:cubicBezTo>
                  <a:pt x="84082" y="2427"/>
                  <a:pt x="84334" y="2665"/>
                  <a:pt x="84334" y="2971"/>
                </a:cubicBezTo>
                <a:cubicBezTo>
                  <a:pt x="84334" y="3264"/>
                  <a:pt x="84082" y="3502"/>
                  <a:pt x="83790" y="3502"/>
                </a:cubicBezTo>
                <a:lnTo>
                  <a:pt x="80567" y="3502"/>
                </a:lnTo>
                <a:cubicBezTo>
                  <a:pt x="80275" y="3502"/>
                  <a:pt x="80023" y="3264"/>
                  <a:pt x="80023" y="2971"/>
                </a:cubicBezTo>
                <a:cubicBezTo>
                  <a:pt x="80023" y="2665"/>
                  <a:pt x="80275" y="2427"/>
                  <a:pt x="80567" y="2427"/>
                </a:cubicBezTo>
                <a:close/>
                <a:moveTo>
                  <a:pt x="91015" y="2427"/>
                </a:moveTo>
                <a:cubicBezTo>
                  <a:pt x="91308" y="2427"/>
                  <a:pt x="91545" y="2665"/>
                  <a:pt x="91545" y="2971"/>
                </a:cubicBezTo>
                <a:cubicBezTo>
                  <a:pt x="91545" y="3264"/>
                  <a:pt x="91308" y="3502"/>
                  <a:pt x="91015" y="3502"/>
                </a:cubicBezTo>
                <a:lnTo>
                  <a:pt x="87779" y="3502"/>
                </a:lnTo>
                <a:cubicBezTo>
                  <a:pt x="87486" y="3502"/>
                  <a:pt x="87249" y="3264"/>
                  <a:pt x="87249" y="2971"/>
                </a:cubicBezTo>
                <a:cubicBezTo>
                  <a:pt x="87249" y="2665"/>
                  <a:pt x="87486" y="2427"/>
                  <a:pt x="87779" y="2427"/>
                </a:cubicBezTo>
                <a:close/>
                <a:moveTo>
                  <a:pt x="97752" y="2427"/>
                </a:moveTo>
                <a:cubicBezTo>
                  <a:pt x="98059" y="2427"/>
                  <a:pt x="98296" y="2665"/>
                  <a:pt x="98296" y="2971"/>
                </a:cubicBezTo>
                <a:cubicBezTo>
                  <a:pt x="98296" y="3264"/>
                  <a:pt x="98073" y="3502"/>
                  <a:pt x="97780" y="3502"/>
                </a:cubicBezTo>
                <a:lnTo>
                  <a:pt x="94530" y="3502"/>
                </a:lnTo>
                <a:cubicBezTo>
                  <a:pt x="94237" y="3502"/>
                  <a:pt x="93986" y="3264"/>
                  <a:pt x="93986" y="2971"/>
                </a:cubicBezTo>
                <a:cubicBezTo>
                  <a:pt x="93986" y="2665"/>
                  <a:pt x="94237" y="2427"/>
                  <a:pt x="94530" y="2427"/>
                </a:cubicBezTo>
                <a:close/>
                <a:moveTo>
                  <a:pt x="104978" y="2427"/>
                </a:moveTo>
                <a:cubicBezTo>
                  <a:pt x="105270" y="2427"/>
                  <a:pt x="105521" y="2665"/>
                  <a:pt x="105521" y="2971"/>
                </a:cubicBezTo>
                <a:cubicBezTo>
                  <a:pt x="105521" y="3264"/>
                  <a:pt x="105270" y="3502"/>
                  <a:pt x="104978" y="3502"/>
                </a:cubicBezTo>
                <a:lnTo>
                  <a:pt x="101755" y="3502"/>
                </a:lnTo>
                <a:cubicBezTo>
                  <a:pt x="101449" y="3502"/>
                  <a:pt x="101211" y="3264"/>
                  <a:pt x="101211" y="2971"/>
                </a:cubicBezTo>
                <a:cubicBezTo>
                  <a:pt x="101211" y="2665"/>
                  <a:pt x="101449" y="2427"/>
                  <a:pt x="101755" y="2427"/>
                </a:cubicBezTo>
                <a:close/>
                <a:moveTo>
                  <a:pt x="111743" y="2427"/>
                </a:moveTo>
                <a:cubicBezTo>
                  <a:pt x="112035" y="2427"/>
                  <a:pt x="112287" y="2665"/>
                  <a:pt x="112287" y="2971"/>
                </a:cubicBezTo>
                <a:cubicBezTo>
                  <a:pt x="112287" y="3264"/>
                  <a:pt x="112035" y="3502"/>
                  <a:pt x="111743" y="3502"/>
                </a:cubicBezTo>
                <a:lnTo>
                  <a:pt x="108520" y="3502"/>
                </a:lnTo>
                <a:cubicBezTo>
                  <a:pt x="108214" y="3502"/>
                  <a:pt x="107976" y="3264"/>
                  <a:pt x="107976" y="2971"/>
                </a:cubicBezTo>
                <a:cubicBezTo>
                  <a:pt x="107976" y="2665"/>
                  <a:pt x="108214" y="2427"/>
                  <a:pt x="108520" y="2427"/>
                </a:cubicBezTo>
                <a:close/>
                <a:moveTo>
                  <a:pt x="0" y="0"/>
                </a:moveTo>
                <a:lnTo>
                  <a:pt x="0" y="34956"/>
                </a:lnTo>
                <a:lnTo>
                  <a:pt x="116067" y="34956"/>
                </a:lnTo>
                <a:lnTo>
                  <a:pt x="116067" y="0"/>
                </a:lnTo>
                <a:close/>
              </a:path>
            </a:pathLst>
          </a:custGeom>
          <a:solidFill>
            <a:srgbClr val="DBE0DF">
              <a:alpha val="883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22"/>
          <p:cNvSpPr/>
          <p:nvPr/>
        </p:nvSpPr>
        <p:spPr>
          <a:xfrm>
            <a:off x="1002575" y="1194401"/>
            <a:ext cx="6834605" cy="2819813"/>
          </a:xfrm>
          <a:custGeom>
            <a:avLst/>
            <a:gdLst/>
            <a:ahLst/>
            <a:cxnLst/>
            <a:rect l="l" t="t" r="r" b="b"/>
            <a:pathLst>
              <a:path w="116067" h="34956" extrusionOk="0">
                <a:moveTo>
                  <a:pt x="7407" y="2427"/>
                </a:moveTo>
                <a:cubicBezTo>
                  <a:pt x="7700" y="2427"/>
                  <a:pt x="7951" y="2665"/>
                  <a:pt x="7951" y="2971"/>
                </a:cubicBezTo>
                <a:cubicBezTo>
                  <a:pt x="7937" y="3264"/>
                  <a:pt x="7700" y="3502"/>
                  <a:pt x="7407" y="3502"/>
                </a:cubicBezTo>
                <a:lnTo>
                  <a:pt x="4185" y="3502"/>
                </a:lnTo>
                <a:cubicBezTo>
                  <a:pt x="3878" y="3502"/>
                  <a:pt x="3641" y="3264"/>
                  <a:pt x="3641" y="2971"/>
                </a:cubicBezTo>
                <a:cubicBezTo>
                  <a:pt x="3641" y="2665"/>
                  <a:pt x="3878" y="2427"/>
                  <a:pt x="4185" y="2427"/>
                </a:cubicBezTo>
                <a:close/>
                <a:moveTo>
                  <a:pt x="14172" y="2427"/>
                </a:moveTo>
                <a:cubicBezTo>
                  <a:pt x="14465" y="2427"/>
                  <a:pt x="14716" y="2665"/>
                  <a:pt x="14716" y="2971"/>
                </a:cubicBezTo>
                <a:cubicBezTo>
                  <a:pt x="14716" y="3264"/>
                  <a:pt x="14465" y="3502"/>
                  <a:pt x="14172" y="3502"/>
                </a:cubicBezTo>
                <a:lnTo>
                  <a:pt x="10950" y="3502"/>
                </a:lnTo>
                <a:cubicBezTo>
                  <a:pt x="10643" y="3502"/>
                  <a:pt x="10406" y="3264"/>
                  <a:pt x="10406" y="2971"/>
                </a:cubicBezTo>
                <a:cubicBezTo>
                  <a:pt x="10406" y="2665"/>
                  <a:pt x="10643" y="2427"/>
                  <a:pt x="10950" y="2427"/>
                </a:cubicBezTo>
                <a:close/>
                <a:moveTo>
                  <a:pt x="21383" y="2427"/>
                </a:moveTo>
                <a:cubicBezTo>
                  <a:pt x="21690" y="2427"/>
                  <a:pt x="21927" y="2665"/>
                  <a:pt x="21927" y="2971"/>
                </a:cubicBezTo>
                <a:cubicBezTo>
                  <a:pt x="21927" y="3264"/>
                  <a:pt x="21690" y="3502"/>
                  <a:pt x="21383" y="3502"/>
                </a:cubicBezTo>
                <a:lnTo>
                  <a:pt x="18161" y="3502"/>
                </a:lnTo>
                <a:cubicBezTo>
                  <a:pt x="17868" y="3502"/>
                  <a:pt x="17617" y="3264"/>
                  <a:pt x="17617" y="2971"/>
                </a:cubicBezTo>
                <a:cubicBezTo>
                  <a:pt x="17617" y="2665"/>
                  <a:pt x="17868" y="2427"/>
                  <a:pt x="18161" y="2427"/>
                </a:cubicBezTo>
                <a:close/>
                <a:moveTo>
                  <a:pt x="28135" y="2427"/>
                </a:moveTo>
                <a:cubicBezTo>
                  <a:pt x="28428" y="2427"/>
                  <a:pt x="28679" y="2665"/>
                  <a:pt x="28679" y="2971"/>
                </a:cubicBezTo>
                <a:cubicBezTo>
                  <a:pt x="28679" y="3264"/>
                  <a:pt x="28428" y="3502"/>
                  <a:pt x="28135" y="3502"/>
                </a:cubicBezTo>
                <a:lnTo>
                  <a:pt x="24912" y="3502"/>
                </a:lnTo>
                <a:cubicBezTo>
                  <a:pt x="24620" y="3502"/>
                  <a:pt x="24368" y="3264"/>
                  <a:pt x="24368" y="2971"/>
                </a:cubicBezTo>
                <a:cubicBezTo>
                  <a:pt x="24368" y="2665"/>
                  <a:pt x="24606" y="2427"/>
                  <a:pt x="24912" y="2427"/>
                </a:cubicBezTo>
                <a:close/>
                <a:moveTo>
                  <a:pt x="35360" y="2427"/>
                </a:moveTo>
                <a:cubicBezTo>
                  <a:pt x="35653" y="2427"/>
                  <a:pt x="35890" y="2665"/>
                  <a:pt x="35890" y="2971"/>
                </a:cubicBezTo>
                <a:cubicBezTo>
                  <a:pt x="35890" y="3264"/>
                  <a:pt x="35653" y="3502"/>
                  <a:pt x="35360" y="3502"/>
                </a:cubicBezTo>
                <a:lnTo>
                  <a:pt x="32124" y="3502"/>
                </a:lnTo>
                <a:cubicBezTo>
                  <a:pt x="31831" y="3502"/>
                  <a:pt x="31594" y="3264"/>
                  <a:pt x="31594" y="2971"/>
                </a:cubicBezTo>
                <a:cubicBezTo>
                  <a:pt x="31594" y="2665"/>
                  <a:pt x="31831" y="2427"/>
                  <a:pt x="32124" y="2427"/>
                </a:cubicBezTo>
                <a:close/>
                <a:moveTo>
                  <a:pt x="42125" y="2427"/>
                </a:moveTo>
                <a:cubicBezTo>
                  <a:pt x="42418" y="2427"/>
                  <a:pt x="42655" y="2665"/>
                  <a:pt x="42655" y="2971"/>
                </a:cubicBezTo>
                <a:cubicBezTo>
                  <a:pt x="42655" y="3264"/>
                  <a:pt x="42418" y="3502"/>
                  <a:pt x="42125" y="3502"/>
                </a:cubicBezTo>
                <a:lnTo>
                  <a:pt x="38889" y="3502"/>
                </a:lnTo>
                <a:cubicBezTo>
                  <a:pt x="38596" y="3502"/>
                  <a:pt x="38345" y="3264"/>
                  <a:pt x="38345" y="2971"/>
                </a:cubicBezTo>
                <a:cubicBezTo>
                  <a:pt x="38345" y="2665"/>
                  <a:pt x="38596" y="2427"/>
                  <a:pt x="38889" y="2427"/>
                </a:cubicBezTo>
                <a:close/>
                <a:moveTo>
                  <a:pt x="49336" y="2427"/>
                </a:moveTo>
                <a:cubicBezTo>
                  <a:pt x="49629" y="2427"/>
                  <a:pt x="49880" y="2665"/>
                  <a:pt x="49880" y="2971"/>
                </a:cubicBezTo>
                <a:cubicBezTo>
                  <a:pt x="49880" y="3264"/>
                  <a:pt x="49629" y="3502"/>
                  <a:pt x="49336" y="3502"/>
                </a:cubicBezTo>
                <a:lnTo>
                  <a:pt x="46114" y="3502"/>
                </a:lnTo>
                <a:cubicBezTo>
                  <a:pt x="45807" y="3502"/>
                  <a:pt x="45570" y="3264"/>
                  <a:pt x="45570" y="2971"/>
                </a:cubicBezTo>
                <a:cubicBezTo>
                  <a:pt x="45570" y="2665"/>
                  <a:pt x="45807" y="2427"/>
                  <a:pt x="46114" y="2427"/>
                </a:cubicBezTo>
                <a:close/>
                <a:moveTo>
                  <a:pt x="56088" y="2427"/>
                </a:moveTo>
                <a:cubicBezTo>
                  <a:pt x="56381" y="2427"/>
                  <a:pt x="56632" y="2665"/>
                  <a:pt x="56632" y="2971"/>
                </a:cubicBezTo>
                <a:cubicBezTo>
                  <a:pt x="56632" y="3264"/>
                  <a:pt x="56381" y="3502"/>
                  <a:pt x="56088" y="3502"/>
                </a:cubicBezTo>
                <a:lnTo>
                  <a:pt x="52865" y="3502"/>
                </a:lnTo>
                <a:cubicBezTo>
                  <a:pt x="52559" y="3502"/>
                  <a:pt x="52321" y="3264"/>
                  <a:pt x="52321" y="2971"/>
                </a:cubicBezTo>
                <a:cubicBezTo>
                  <a:pt x="52321" y="2665"/>
                  <a:pt x="52559" y="2427"/>
                  <a:pt x="52865" y="2427"/>
                </a:cubicBezTo>
                <a:close/>
                <a:moveTo>
                  <a:pt x="63062" y="2427"/>
                </a:moveTo>
                <a:cubicBezTo>
                  <a:pt x="63355" y="2427"/>
                  <a:pt x="63606" y="2665"/>
                  <a:pt x="63606" y="2971"/>
                </a:cubicBezTo>
                <a:cubicBezTo>
                  <a:pt x="63606" y="3264"/>
                  <a:pt x="63355" y="3502"/>
                  <a:pt x="63062" y="3502"/>
                </a:cubicBezTo>
                <a:lnTo>
                  <a:pt x="59840" y="3502"/>
                </a:lnTo>
                <a:cubicBezTo>
                  <a:pt x="59533" y="3502"/>
                  <a:pt x="59296" y="3264"/>
                  <a:pt x="59296" y="2971"/>
                </a:cubicBezTo>
                <a:cubicBezTo>
                  <a:pt x="59296" y="2665"/>
                  <a:pt x="59533" y="2427"/>
                  <a:pt x="59840" y="2427"/>
                </a:cubicBezTo>
                <a:close/>
                <a:moveTo>
                  <a:pt x="69827" y="2427"/>
                </a:moveTo>
                <a:cubicBezTo>
                  <a:pt x="70120" y="2427"/>
                  <a:pt x="70371" y="2665"/>
                  <a:pt x="70371" y="2971"/>
                </a:cubicBezTo>
                <a:cubicBezTo>
                  <a:pt x="70343" y="3264"/>
                  <a:pt x="70120" y="3502"/>
                  <a:pt x="69827" y="3502"/>
                </a:cubicBezTo>
                <a:lnTo>
                  <a:pt x="66591" y="3502"/>
                </a:lnTo>
                <a:cubicBezTo>
                  <a:pt x="66298" y="3502"/>
                  <a:pt x="66061" y="3264"/>
                  <a:pt x="66061" y="2971"/>
                </a:cubicBezTo>
                <a:cubicBezTo>
                  <a:pt x="66061" y="2665"/>
                  <a:pt x="66298" y="2427"/>
                  <a:pt x="66591" y="2427"/>
                </a:cubicBezTo>
                <a:close/>
                <a:moveTo>
                  <a:pt x="77024" y="2427"/>
                </a:moveTo>
                <a:cubicBezTo>
                  <a:pt x="77317" y="2427"/>
                  <a:pt x="77568" y="2665"/>
                  <a:pt x="77568" y="2971"/>
                </a:cubicBezTo>
                <a:cubicBezTo>
                  <a:pt x="77568" y="3264"/>
                  <a:pt x="77317" y="3502"/>
                  <a:pt x="77024" y="3502"/>
                </a:cubicBezTo>
                <a:lnTo>
                  <a:pt x="73802" y="3502"/>
                </a:lnTo>
                <a:cubicBezTo>
                  <a:pt x="73509" y="3502"/>
                  <a:pt x="73258" y="3264"/>
                  <a:pt x="73258" y="2971"/>
                </a:cubicBezTo>
                <a:cubicBezTo>
                  <a:pt x="73258" y="2665"/>
                  <a:pt x="73509" y="2427"/>
                  <a:pt x="73802" y="2427"/>
                </a:cubicBezTo>
                <a:close/>
                <a:moveTo>
                  <a:pt x="83790" y="2427"/>
                </a:moveTo>
                <a:cubicBezTo>
                  <a:pt x="84082" y="2427"/>
                  <a:pt x="84334" y="2665"/>
                  <a:pt x="84334" y="2971"/>
                </a:cubicBezTo>
                <a:cubicBezTo>
                  <a:pt x="84334" y="3264"/>
                  <a:pt x="84082" y="3502"/>
                  <a:pt x="83790" y="3502"/>
                </a:cubicBezTo>
                <a:lnTo>
                  <a:pt x="80567" y="3502"/>
                </a:lnTo>
                <a:cubicBezTo>
                  <a:pt x="80275" y="3502"/>
                  <a:pt x="80023" y="3264"/>
                  <a:pt x="80023" y="2971"/>
                </a:cubicBezTo>
                <a:cubicBezTo>
                  <a:pt x="80023" y="2665"/>
                  <a:pt x="80275" y="2427"/>
                  <a:pt x="80567" y="2427"/>
                </a:cubicBezTo>
                <a:close/>
                <a:moveTo>
                  <a:pt x="91015" y="2427"/>
                </a:moveTo>
                <a:cubicBezTo>
                  <a:pt x="91308" y="2427"/>
                  <a:pt x="91545" y="2665"/>
                  <a:pt x="91545" y="2971"/>
                </a:cubicBezTo>
                <a:cubicBezTo>
                  <a:pt x="91545" y="3264"/>
                  <a:pt x="91308" y="3502"/>
                  <a:pt x="91015" y="3502"/>
                </a:cubicBezTo>
                <a:lnTo>
                  <a:pt x="87779" y="3502"/>
                </a:lnTo>
                <a:cubicBezTo>
                  <a:pt x="87486" y="3502"/>
                  <a:pt x="87249" y="3264"/>
                  <a:pt x="87249" y="2971"/>
                </a:cubicBezTo>
                <a:cubicBezTo>
                  <a:pt x="87249" y="2665"/>
                  <a:pt x="87486" y="2427"/>
                  <a:pt x="87779" y="2427"/>
                </a:cubicBezTo>
                <a:close/>
                <a:moveTo>
                  <a:pt x="97752" y="2427"/>
                </a:moveTo>
                <a:cubicBezTo>
                  <a:pt x="98059" y="2427"/>
                  <a:pt x="98296" y="2665"/>
                  <a:pt x="98296" y="2971"/>
                </a:cubicBezTo>
                <a:cubicBezTo>
                  <a:pt x="98296" y="3264"/>
                  <a:pt x="98073" y="3502"/>
                  <a:pt x="97780" y="3502"/>
                </a:cubicBezTo>
                <a:lnTo>
                  <a:pt x="94530" y="3502"/>
                </a:lnTo>
                <a:cubicBezTo>
                  <a:pt x="94237" y="3502"/>
                  <a:pt x="93986" y="3264"/>
                  <a:pt x="93986" y="2971"/>
                </a:cubicBezTo>
                <a:cubicBezTo>
                  <a:pt x="93986" y="2665"/>
                  <a:pt x="94237" y="2427"/>
                  <a:pt x="94530" y="2427"/>
                </a:cubicBezTo>
                <a:close/>
                <a:moveTo>
                  <a:pt x="104978" y="2427"/>
                </a:moveTo>
                <a:cubicBezTo>
                  <a:pt x="105270" y="2427"/>
                  <a:pt x="105521" y="2665"/>
                  <a:pt x="105521" y="2971"/>
                </a:cubicBezTo>
                <a:cubicBezTo>
                  <a:pt x="105521" y="3264"/>
                  <a:pt x="105270" y="3502"/>
                  <a:pt x="104978" y="3502"/>
                </a:cubicBezTo>
                <a:lnTo>
                  <a:pt x="101755" y="3502"/>
                </a:lnTo>
                <a:cubicBezTo>
                  <a:pt x="101449" y="3502"/>
                  <a:pt x="101211" y="3264"/>
                  <a:pt x="101211" y="2971"/>
                </a:cubicBezTo>
                <a:cubicBezTo>
                  <a:pt x="101211" y="2665"/>
                  <a:pt x="101449" y="2427"/>
                  <a:pt x="101755" y="2427"/>
                </a:cubicBezTo>
                <a:close/>
                <a:moveTo>
                  <a:pt x="111743" y="2427"/>
                </a:moveTo>
                <a:cubicBezTo>
                  <a:pt x="112035" y="2427"/>
                  <a:pt x="112287" y="2665"/>
                  <a:pt x="112287" y="2971"/>
                </a:cubicBezTo>
                <a:cubicBezTo>
                  <a:pt x="112287" y="3264"/>
                  <a:pt x="112035" y="3502"/>
                  <a:pt x="111743" y="3502"/>
                </a:cubicBezTo>
                <a:lnTo>
                  <a:pt x="108520" y="3502"/>
                </a:lnTo>
                <a:cubicBezTo>
                  <a:pt x="108214" y="3502"/>
                  <a:pt x="107976" y="3264"/>
                  <a:pt x="107976" y="2971"/>
                </a:cubicBezTo>
                <a:cubicBezTo>
                  <a:pt x="107976" y="2665"/>
                  <a:pt x="108214" y="2427"/>
                  <a:pt x="108520" y="2427"/>
                </a:cubicBezTo>
                <a:close/>
                <a:moveTo>
                  <a:pt x="0" y="0"/>
                </a:moveTo>
                <a:lnTo>
                  <a:pt x="0" y="34956"/>
                </a:lnTo>
                <a:lnTo>
                  <a:pt x="116067" y="34956"/>
                </a:lnTo>
                <a:lnTo>
                  <a:pt x="116067" y="0"/>
                </a:lnTo>
                <a:close/>
              </a:path>
            </a:pathLst>
          </a:custGeom>
          <a:solidFill>
            <a:srgbClr val="E1CA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22"/>
          <p:cNvSpPr/>
          <p:nvPr/>
        </p:nvSpPr>
        <p:spPr>
          <a:xfrm>
            <a:off x="6983947" y="3260206"/>
            <a:ext cx="1218978" cy="1231422"/>
          </a:xfrm>
          <a:custGeom>
            <a:avLst/>
            <a:gdLst/>
            <a:ahLst/>
            <a:cxnLst/>
            <a:rect l="l" t="t" r="r" b="b"/>
            <a:pathLst>
              <a:path w="20701" h="17093" extrusionOk="0">
                <a:moveTo>
                  <a:pt x="16514" y="1038"/>
                </a:moveTo>
                <a:cubicBezTo>
                  <a:pt x="16473" y="1058"/>
                  <a:pt x="16435" y="1077"/>
                  <a:pt x="16399" y="1095"/>
                </a:cubicBezTo>
                <a:lnTo>
                  <a:pt x="16399" y="1095"/>
                </a:lnTo>
                <a:cubicBezTo>
                  <a:pt x="16435" y="1077"/>
                  <a:pt x="16474" y="1058"/>
                  <a:pt x="16514" y="1038"/>
                </a:cubicBezTo>
                <a:close/>
                <a:moveTo>
                  <a:pt x="16320" y="884"/>
                </a:moveTo>
                <a:lnTo>
                  <a:pt x="16320" y="884"/>
                </a:lnTo>
                <a:cubicBezTo>
                  <a:pt x="16217" y="971"/>
                  <a:pt x="16131" y="1044"/>
                  <a:pt x="16062" y="1104"/>
                </a:cubicBezTo>
                <a:lnTo>
                  <a:pt x="16062" y="1104"/>
                </a:lnTo>
                <a:cubicBezTo>
                  <a:pt x="16134" y="1044"/>
                  <a:pt x="16220" y="970"/>
                  <a:pt x="16320" y="884"/>
                </a:cubicBezTo>
                <a:close/>
                <a:moveTo>
                  <a:pt x="16153" y="703"/>
                </a:moveTo>
                <a:lnTo>
                  <a:pt x="16153" y="703"/>
                </a:lnTo>
                <a:cubicBezTo>
                  <a:pt x="16018" y="898"/>
                  <a:pt x="15918" y="1044"/>
                  <a:pt x="15856" y="1143"/>
                </a:cubicBezTo>
                <a:lnTo>
                  <a:pt x="15856" y="1143"/>
                </a:lnTo>
                <a:cubicBezTo>
                  <a:pt x="15920" y="1050"/>
                  <a:pt x="16017" y="903"/>
                  <a:pt x="16153" y="703"/>
                </a:cubicBezTo>
                <a:close/>
                <a:moveTo>
                  <a:pt x="15803" y="974"/>
                </a:moveTo>
                <a:cubicBezTo>
                  <a:pt x="15808" y="1035"/>
                  <a:pt x="15811" y="1074"/>
                  <a:pt x="15812" y="1091"/>
                </a:cubicBezTo>
                <a:lnTo>
                  <a:pt x="15812" y="1091"/>
                </a:lnTo>
                <a:cubicBezTo>
                  <a:pt x="15797" y="1131"/>
                  <a:pt x="15785" y="1164"/>
                  <a:pt x="15776" y="1190"/>
                </a:cubicBezTo>
                <a:lnTo>
                  <a:pt x="15776" y="1190"/>
                </a:lnTo>
                <a:cubicBezTo>
                  <a:pt x="15775" y="1170"/>
                  <a:pt x="15785" y="1098"/>
                  <a:pt x="15803" y="974"/>
                </a:cubicBezTo>
                <a:close/>
                <a:moveTo>
                  <a:pt x="16711" y="1191"/>
                </a:moveTo>
                <a:cubicBezTo>
                  <a:pt x="16418" y="1250"/>
                  <a:pt x="16281" y="1270"/>
                  <a:pt x="16255" y="1285"/>
                </a:cubicBezTo>
                <a:lnTo>
                  <a:pt x="16255" y="1285"/>
                </a:lnTo>
                <a:cubicBezTo>
                  <a:pt x="16373" y="1260"/>
                  <a:pt x="16525" y="1228"/>
                  <a:pt x="16711" y="1191"/>
                </a:cubicBezTo>
                <a:close/>
                <a:moveTo>
                  <a:pt x="16832" y="1325"/>
                </a:moveTo>
                <a:cubicBezTo>
                  <a:pt x="16855" y="1327"/>
                  <a:pt x="16880" y="1328"/>
                  <a:pt x="16906" y="1330"/>
                </a:cubicBezTo>
                <a:cubicBezTo>
                  <a:pt x="16880" y="1328"/>
                  <a:pt x="16855" y="1326"/>
                  <a:pt x="16832" y="1325"/>
                </a:cubicBezTo>
                <a:close/>
                <a:moveTo>
                  <a:pt x="16403" y="1293"/>
                </a:moveTo>
                <a:cubicBezTo>
                  <a:pt x="16346" y="1293"/>
                  <a:pt x="16421" y="1313"/>
                  <a:pt x="16575" y="1363"/>
                </a:cubicBezTo>
                <a:lnTo>
                  <a:pt x="16575" y="1363"/>
                </a:lnTo>
                <a:cubicBezTo>
                  <a:pt x="16585" y="1337"/>
                  <a:pt x="16635" y="1322"/>
                  <a:pt x="16742" y="1322"/>
                </a:cubicBezTo>
                <a:cubicBezTo>
                  <a:pt x="16768" y="1322"/>
                  <a:pt x="16798" y="1323"/>
                  <a:pt x="16832" y="1325"/>
                </a:cubicBezTo>
                <a:lnTo>
                  <a:pt x="16832" y="1325"/>
                </a:lnTo>
                <a:cubicBezTo>
                  <a:pt x="16583" y="1306"/>
                  <a:pt x="16450" y="1293"/>
                  <a:pt x="16403" y="1293"/>
                </a:cubicBezTo>
                <a:close/>
                <a:moveTo>
                  <a:pt x="16575" y="1363"/>
                </a:moveTo>
                <a:cubicBezTo>
                  <a:pt x="16574" y="1365"/>
                  <a:pt x="16573" y="1367"/>
                  <a:pt x="16573" y="1370"/>
                </a:cubicBezTo>
                <a:lnTo>
                  <a:pt x="16573" y="1370"/>
                </a:lnTo>
                <a:cubicBezTo>
                  <a:pt x="16611" y="1380"/>
                  <a:pt x="16652" y="1391"/>
                  <a:pt x="16695" y="1404"/>
                </a:cubicBezTo>
                <a:lnTo>
                  <a:pt x="16695" y="1404"/>
                </a:lnTo>
                <a:cubicBezTo>
                  <a:pt x="16651" y="1389"/>
                  <a:pt x="16611" y="1375"/>
                  <a:pt x="16575" y="1363"/>
                </a:cubicBezTo>
                <a:close/>
                <a:moveTo>
                  <a:pt x="16793" y="1436"/>
                </a:moveTo>
                <a:lnTo>
                  <a:pt x="16793" y="1436"/>
                </a:lnTo>
                <a:cubicBezTo>
                  <a:pt x="16793" y="1436"/>
                  <a:pt x="16793" y="1437"/>
                  <a:pt x="16793" y="1437"/>
                </a:cubicBezTo>
                <a:lnTo>
                  <a:pt x="16793" y="1437"/>
                </a:lnTo>
                <a:cubicBezTo>
                  <a:pt x="16793" y="1437"/>
                  <a:pt x="16793" y="1437"/>
                  <a:pt x="16793" y="1437"/>
                </a:cubicBezTo>
                <a:lnTo>
                  <a:pt x="16793" y="1437"/>
                </a:lnTo>
                <a:cubicBezTo>
                  <a:pt x="16793" y="1437"/>
                  <a:pt x="16793" y="1436"/>
                  <a:pt x="16793" y="1436"/>
                </a:cubicBezTo>
                <a:close/>
                <a:moveTo>
                  <a:pt x="16695" y="1404"/>
                </a:moveTo>
                <a:lnTo>
                  <a:pt x="16695" y="1404"/>
                </a:lnTo>
                <a:cubicBezTo>
                  <a:pt x="16725" y="1415"/>
                  <a:pt x="16757" y="1427"/>
                  <a:pt x="16790" y="1439"/>
                </a:cubicBezTo>
                <a:lnTo>
                  <a:pt x="16790" y="1439"/>
                </a:lnTo>
                <a:cubicBezTo>
                  <a:pt x="16791" y="1438"/>
                  <a:pt x="16792" y="1437"/>
                  <a:pt x="16793" y="1437"/>
                </a:cubicBezTo>
                <a:lnTo>
                  <a:pt x="16793" y="1437"/>
                </a:lnTo>
                <a:cubicBezTo>
                  <a:pt x="16759" y="1425"/>
                  <a:pt x="16726" y="1414"/>
                  <a:pt x="16695" y="1404"/>
                </a:cubicBezTo>
                <a:close/>
                <a:moveTo>
                  <a:pt x="16852" y="1414"/>
                </a:moveTo>
                <a:cubicBezTo>
                  <a:pt x="16819" y="1414"/>
                  <a:pt x="16800" y="1422"/>
                  <a:pt x="16793" y="1436"/>
                </a:cubicBezTo>
                <a:lnTo>
                  <a:pt x="16793" y="1436"/>
                </a:lnTo>
                <a:cubicBezTo>
                  <a:pt x="16806" y="1425"/>
                  <a:pt x="16828" y="1418"/>
                  <a:pt x="16861" y="1418"/>
                </a:cubicBezTo>
                <a:cubicBezTo>
                  <a:pt x="16912" y="1418"/>
                  <a:pt x="16990" y="1434"/>
                  <a:pt x="17102" y="1470"/>
                </a:cubicBezTo>
                <a:cubicBezTo>
                  <a:pt x="16981" y="1431"/>
                  <a:pt x="16901" y="1414"/>
                  <a:pt x="16852" y="1414"/>
                </a:cubicBezTo>
                <a:close/>
                <a:moveTo>
                  <a:pt x="16793" y="1437"/>
                </a:moveTo>
                <a:lnTo>
                  <a:pt x="16793" y="1437"/>
                </a:lnTo>
                <a:cubicBezTo>
                  <a:pt x="16792" y="1438"/>
                  <a:pt x="16792" y="1439"/>
                  <a:pt x="16792" y="1440"/>
                </a:cubicBezTo>
                <a:lnTo>
                  <a:pt x="16792" y="1440"/>
                </a:lnTo>
                <a:cubicBezTo>
                  <a:pt x="16901" y="1481"/>
                  <a:pt x="17026" y="1532"/>
                  <a:pt x="17157" y="1595"/>
                </a:cubicBezTo>
                <a:cubicBezTo>
                  <a:pt x="17029" y="1527"/>
                  <a:pt x="16905" y="1476"/>
                  <a:pt x="16793" y="1437"/>
                </a:cubicBezTo>
                <a:close/>
                <a:moveTo>
                  <a:pt x="16790" y="1439"/>
                </a:moveTo>
                <a:cubicBezTo>
                  <a:pt x="16764" y="1467"/>
                  <a:pt x="16782" y="1520"/>
                  <a:pt x="16823" y="1586"/>
                </a:cubicBezTo>
                <a:lnTo>
                  <a:pt x="16823" y="1586"/>
                </a:lnTo>
                <a:cubicBezTo>
                  <a:pt x="16864" y="1610"/>
                  <a:pt x="16907" y="1635"/>
                  <a:pt x="16952" y="1660"/>
                </a:cubicBezTo>
                <a:lnTo>
                  <a:pt x="16952" y="1660"/>
                </a:lnTo>
                <a:cubicBezTo>
                  <a:pt x="16851" y="1566"/>
                  <a:pt x="16778" y="1481"/>
                  <a:pt x="16792" y="1440"/>
                </a:cubicBezTo>
                <a:lnTo>
                  <a:pt x="16792" y="1440"/>
                </a:lnTo>
                <a:cubicBezTo>
                  <a:pt x="16791" y="1440"/>
                  <a:pt x="16791" y="1439"/>
                  <a:pt x="16790" y="1439"/>
                </a:cubicBezTo>
                <a:close/>
                <a:moveTo>
                  <a:pt x="17259" y="1705"/>
                </a:moveTo>
                <a:cubicBezTo>
                  <a:pt x="17225" y="1705"/>
                  <a:pt x="17199" y="1711"/>
                  <a:pt x="17178" y="1722"/>
                </a:cubicBezTo>
                <a:lnTo>
                  <a:pt x="17178" y="1722"/>
                </a:lnTo>
                <a:cubicBezTo>
                  <a:pt x="17201" y="1712"/>
                  <a:pt x="17231" y="1706"/>
                  <a:pt x="17268" y="1706"/>
                </a:cubicBezTo>
                <a:cubicBezTo>
                  <a:pt x="17277" y="1706"/>
                  <a:pt x="17287" y="1706"/>
                  <a:pt x="17297" y="1707"/>
                </a:cubicBezTo>
                <a:cubicBezTo>
                  <a:pt x="17283" y="1705"/>
                  <a:pt x="17271" y="1705"/>
                  <a:pt x="17259" y="1705"/>
                </a:cubicBezTo>
                <a:close/>
                <a:moveTo>
                  <a:pt x="17436" y="1735"/>
                </a:moveTo>
                <a:cubicBezTo>
                  <a:pt x="17386" y="1775"/>
                  <a:pt x="17354" y="1825"/>
                  <a:pt x="17333" y="1880"/>
                </a:cubicBezTo>
                <a:lnTo>
                  <a:pt x="17333" y="1880"/>
                </a:lnTo>
                <a:cubicBezTo>
                  <a:pt x="17334" y="1881"/>
                  <a:pt x="17334" y="1881"/>
                  <a:pt x="17335" y="1881"/>
                </a:cubicBezTo>
                <a:lnTo>
                  <a:pt x="17335" y="1881"/>
                </a:lnTo>
                <a:cubicBezTo>
                  <a:pt x="17354" y="1826"/>
                  <a:pt x="17386" y="1775"/>
                  <a:pt x="17436" y="1735"/>
                </a:cubicBezTo>
                <a:close/>
                <a:moveTo>
                  <a:pt x="17562" y="1749"/>
                </a:moveTo>
                <a:cubicBezTo>
                  <a:pt x="17524" y="1867"/>
                  <a:pt x="17491" y="1971"/>
                  <a:pt x="17463" y="2059"/>
                </a:cubicBezTo>
                <a:lnTo>
                  <a:pt x="17463" y="2059"/>
                </a:lnTo>
                <a:cubicBezTo>
                  <a:pt x="17493" y="1970"/>
                  <a:pt x="17526" y="1866"/>
                  <a:pt x="17562" y="1749"/>
                </a:cubicBezTo>
                <a:close/>
                <a:moveTo>
                  <a:pt x="17124" y="1811"/>
                </a:moveTo>
                <a:lnTo>
                  <a:pt x="17124" y="1811"/>
                </a:lnTo>
                <a:cubicBezTo>
                  <a:pt x="17127" y="1814"/>
                  <a:pt x="17131" y="1817"/>
                  <a:pt x="17134" y="1819"/>
                </a:cubicBezTo>
                <a:lnTo>
                  <a:pt x="17134" y="1819"/>
                </a:lnTo>
                <a:cubicBezTo>
                  <a:pt x="17152" y="1897"/>
                  <a:pt x="17190" y="1986"/>
                  <a:pt x="17224" y="2066"/>
                </a:cubicBezTo>
                <a:lnTo>
                  <a:pt x="17224" y="2066"/>
                </a:lnTo>
                <a:cubicBezTo>
                  <a:pt x="17201" y="2038"/>
                  <a:pt x="17174" y="2007"/>
                  <a:pt x="17145" y="1974"/>
                </a:cubicBezTo>
                <a:lnTo>
                  <a:pt x="17145" y="1974"/>
                </a:lnTo>
                <a:cubicBezTo>
                  <a:pt x="17128" y="1914"/>
                  <a:pt x="17118" y="1857"/>
                  <a:pt x="17124" y="1811"/>
                </a:cubicBezTo>
                <a:close/>
                <a:moveTo>
                  <a:pt x="18258" y="2070"/>
                </a:moveTo>
                <a:lnTo>
                  <a:pt x="18258" y="2070"/>
                </a:lnTo>
                <a:cubicBezTo>
                  <a:pt x="18253" y="2073"/>
                  <a:pt x="18249" y="2076"/>
                  <a:pt x="18244" y="2079"/>
                </a:cubicBezTo>
                <a:lnTo>
                  <a:pt x="18244" y="2079"/>
                </a:lnTo>
                <a:cubicBezTo>
                  <a:pt x="18233" y="2078"/>
                  <a:pt x="18225" y="2077"/>
                  <a:pt x="18218" y="2077"/>
                </a:cubicBezTo>
                <a:cubicBezTo>
                  <a:pt x="18197" y="2077"/>
                  <a:pt x="18199" y="2082"/>
                  <a:pt x="18222" y="2091"/>
                </a:cubicBezTo>
                <a:lnTo>
                  <a:pt x="18222" y="2091"/>
                </a:lnTo>
                <a:cubicBezTo>
                  <a:pt x="18229" y="2087"/>
                  <a:pt x="18236" y="2083"/>
                  <a:pt x="18244" y="2079"/>
                </a:cubicBezTo>
                <a:lnTo>
                  <a:pt x="18244" y="2079"/>
                </a:lnTo>
                <a:cubicBezTo>
                  <a:pt x="18244" y="2079"/>
                  <a:pt x="18244" y="2079"/>
                  <a:pt x="18244" y="2079"/>
                </a:cubicBezTo>
                <a:lnTo>
                  <a:pt x="18244" y="2079"/>
                </a:lnTo>
                <a:cubicBezTo>
                  <a:pt x="18249" y="2076"/>
                  <a:pt x="18253" y="2073"/>
                  <a:pt x="18258" y="2070"/>
                </a:cubicBezTo>
                <a:close/>
                <a:moveTo>
                  <a:pt x="18557" y="2111"/>
                </a:moveTo>
                <a:cubicBezTo>
                  <a:pt x="18551" y="2111"/>
                  <a:pt x="18545" y="2112"/>
                  <a:pt x="18539" y="2113"/>
                </a:cubicBezTo>
                <a:lnTo>
                  <a:pt x="18539" y="2113"/>
                </a:lnTo>
                <a:cubicBezTo>
                  <a:pt x="18555" y="2116"/>
                  <a:pt x="18572" y="2119"/>
                  <a:pt x="18590" y="2122"/>
                </a:cubicBezTo>
                <a:lnTo>
                  <a:pt x="18590" y="2122"/>
                </a:lnTo>
                <a:cubicBezTo>
                  <a:pt x="18578" y="2118"/>
                  <a:pt x="18567" y="2114"/>
                  <a:pt x="18557" y="2111"/>
                </a:cubicBezTo>
                <a:close/>
                <a:moveTo>
                  <a:pt x="18314" y="2122"/>
                </a:moveTo>
                <a:cubicBezTo>
                  <a:pt x="18317" y="2123"/>
                  <a:pt x="18320" y="2124"/>
                  <a:pt x="18322" y="2125"/>
                </a:cubicBezTo>
                <a:lnTo>
                  <a:pt x="18322" y="2125"/>
                </a:lnTo>
                <a:cubicBezTo>
                  <a:pt x="18328" y="2124"/>
                  <a:pt x="18334" y="2124"/>
                  <a:pt x="18340" y="2124"/>
                </a:cubicBezTo>
                <a:lnTo>
                  <a:pt x="18340" y="2124"/>
                </a:lnTo>
                <a:cubicBezTo>
                  <a:pt x="18336" y="2125"/>
                  <a:pt x="18333" y="2126"/>
                  <a:pt x="18330" y="2127"/>
                </a:cubicBezTo>
                <a:lnTo>
                  <a:pt x="18330" y="2127"/>
                </a:lnTo>
                <a:cubicBezTo>
                  <a:pt x="18327" y="2126"/>
                  <a:pt x="18325" y="2125"/>
                  <a:pt x="18322" y="2125"/>
                </a:cubicBezTo>
                <a:lnTo>
                  <a:pt x="18322" y="2125"/>
                </a:lnTo>
                <a:cubicBezTo>
                  <a:pt x="18317" y="2125"/>
                  <a:pt x="18312" y="2125"/>
                  <a:pt x="18307" y="2125"/>
                </a:cubicBezTo>
                <a:lnTo>
                  <a:pt x="18307" y="2125"/>
                </a:lnTo>
                <a:cubicBezTo>
                  <a:pt x="18309" y="2124"/>
                  <a:pt x="18312" y="2123"/>
                  <a:pt x="18314" y="2122"/>
                </a:cubicBezTo>
                <a:close/>
                <a:moveTo>
                  <a:pt x="18345" y="2090"/>
                </a:moveTo>
                <a:cubicBezTo>
                  <a:pt x="18367" y="2093"/>
                  <a:pt x="18392" y="2097"/>
                  <a:pt x="18420" y="2101"/>
                </a:cubicBezTo>
                <a:lnTo>
                  <a:pt x="18420" y="2101"/>
                </a:lnTo>
                <a:cubicBezTo>
                  <a:pt x="18412" y="2103"/>
                  <a:pt x="18405" y="2105"/>
                  <a:pt x="18398" y="2107"/>
                </a:cubicBezTo>
                <a:lnTo>
                  <a:pt x="18398" y="2107"/>
                </a:lnTo>
                <a:cubicBezTo>
                  <a:pt x="18388" y="2104"/>
                  <a:pt x="18378" y="2101"/>
                  <a:pt x="18370" y="2098"/>
                </a:cubicBezTo>
                <a:lnTo>
                  <a:pt x="18370" y="2098"/>
                </a:lnTo>
                <a:cubicBezTo>
                  <a:pt x="18351" y="2106"/>
                  <a:pt x="18332" y="2114"/>
                  <a:pt x="18314" y="2122"/>
                </a:cubicBezTo>
                <a:lnTo>
                  <a:pt x="18314" y="2122"/>
                </a:lnTo>
                <a:cubicBezTo>
                  <a:pt x="18314" y="2122"/>
                  <a:pt x="18314" y="2122"/>
                  <a:pt x="18314" y="2122"/>
                </a:cubicBezTo>
                <a:lnTo>
                  <a:pt x="18314" y="2122"/>
                </a:lnTo>
                <a:cubicBezTo>
                  <a:pt x="18312" y="2123"/>
                  <a:pt x="18309" y="2124"/>
                  <a:pt x="18307" y="2125"/>
                </a:cubicBezTo>
                <a:lnTo>
                  <a:pt x="18307" y="2125"/>
                </a:lnTo>
                <a:cubicBezTo>
                  <a:pt x="18237" y="2128"/>
                  <a:pt x="18187" y="2129"/>
                  <a:pt x="18156" y="2130"/>
                </a:cubicBezTo>
                <a:lnTo>
                  <a:pt x="18156" y="2130"/>
                </a:lnTo>
                <a:cubicBezTo>
                  <a:pt x="18177" y="2117"/>
                  <a:pt x="18199" y="2104"/>
                  <a:pt x="18222" y="2091"/>
                </a:cubicBezTo>
                <a:lnTo>
                  <a:pt x="18222" y="2091"/>
                </a:lnTo>
                <a:cubicBezTo>
                  <a:pt x="18240" y="2099"/>
                  <a:pt x="18270" y="2109"/>
                  <a:pt x="18314" y="2122"/>
                </a:cubicBezTo>
                <a:lnTo>
                  <a:pt x="18314" y="2122"/>
                </a:lnTo>
                <a:cubicBezTo>
                  <a:pt x="18332" y="2114"/>
                  <a:pt x="18351" y="2106"/>
                  <a:pt x="18370" y="2098"/>
                </a:cubicBezTo>
                <a:lnTo>
                  <a:pt x="18370" y="2098"/>
                </a:lnTo>
                <a:cubicBezTo>
                  <a:pt x="18370" y="2098"/>
                  <a:pt x="18370" y="2098"/>
                  <a:pt x="18370" y="2098"/>
                </a:cubicBezTo>
                <a:lnTo>
                  <a:pt x="18370" y="2098"/>
                </a:lnTo>
                <a:cubicBezTo>
                  <a:pt x="18370" y="2098"/>
                  <a:pt x="18370" y="2098"/>
                  <a:pt x="18370" y="2098"/>
                </a:cubicBezTo>
                <a:lnTo>
                  <a:pt x="18370" y="2098"/>
                </a:lnTo>
                <a:cubicBezTo>
                  <a:pt x="18370" y="2098"/>
                  <a:pt x="18370" y="2098"/>
                  <a:pt x="18370" y="2098"/>
                </a:cubicBezTo>
                <a:lnTo>
                  <a:pt x="18370" y="2098"/>
                </a:lnTo>
                <a:cubicBezTo>
                  <a:pt x="18361" y="2095"/>
                  <a:pt x="18353" y="2093"/>
                  <a:pt x="18345" y="2090"/>
                </a:cubicBezTo>
                <a:close/>
                <a:moveTo>
                  <a:pt x="18420" y="2101"/>
                </a:moveTo>
                <a:cubicBezTo>
                  <a:pt x="18446" y="2105"/>
                  <a:pt x="18475" y="2109"/>
                  <a:pt x="18506" y="2113"/>
                </a:cubicBezTo>
                <a:lnTo>
                  <a:pt x="18506" y="2113"/>
                </a:lnTo>
                <a:cubicBezTo>
                  <a:pt x="18480" y="2115"/>
                  <a:pt x="18456" y="2117"/>
                  <a:pt x="18433" y="2118"/>
                </a:cubicBezTo>
                <a:lnTo>
                  <a:pt x="18433" y="2118"/>
                </a:lnTo>
                <a:cubicBezTo>
                  <a:pt x="18421" y="2114"/>
                  <a:pt x="18409" y="2111"/>
                  <a:pt x="18398" y="2107"/>
                </a:cubicBezTo>
                <a:lnTo>
                  <a:pt x="18398" y="2107"/>
                </a:lnTo>
                <a:cubicBezTo>
                  <a:pt x="18380" y="2113"/>
                  <a:pt x="18361" y="2118"/>
                  <a:pt x="18344" y="2123"/>
                </a:cubicBezTo>
                <a:lnTo>
                  <a:pt x="18344" y="2123"/>
                </a:lnTo>
                <a:cubicBezTo>
                  <a:pt x="18353" y="2123"/>
                  <a:pt x="18362" y="2123"/>
                  <a:pt x="18372" y="2122"/>
                </a:cubicBezTo>
                <a:lnTo>
                  <a:pt x="18372" y="2122"/>
                </a:lnTo>
                <a:cubicBezTo>
                  <a:pt x="18363" y="2125"/>
                  <a:pt x="18355" y="2129"/>
                  <a:pt x="18347" y="2132"/>
                </a:cubicBezTo>
                <a:lnTo>
                  <a:pt x="18347" y="2132"/>
                </a:lnTo>
                <a:cubicBezTo>
                  <a:pt x="18342" y="2130"/>
                  <a:pt x="18336" y="2129"/>
                  <a:pt x="18331" y="2127"/>
                </a:cubicBezTo>
                <a:lnTo>
                  <a:pt x="18331" y="2127"/>
                </a:lnTo>
                <a:cubicBezTo>
                  <a:pt x="18335" y="2126"/>
                  <a:pt x="18340" y="2125"/>
                  <a:pt x="18344" y="2123"/>
                </a:cubicBezTo>
                <a:lnTo>
                  <a:pt x="18344" y="2123"/>
                </a:lnTo>
                <a:cubicBezTo>
                  <a:pt x="18342" y="2124"/>
                  <a:pt x="18341" y="2124"/>
                  <a:pt x="18340" y="2124"/>
                </a:cubicBezTo>
                <a:lnTo>
                  <a:pt x="18340" y="2124"/>
                </a:lnTo>
                <a:cubicBezTo>
                  <a:pt x="18358" y="2118"/>
                  <a:pt x="18378" y="2113"/>
                  <a:pt x="18398" y="2107"/>
                </a:cubicBezTo>
                <a:lnTo>
                  <a:pt x="18398" y="2107"/>
                </a:lnTo>
                <a:cubicBezTo>
                  <a:pt x="18398" y="2107"/>
                  <a:pt x="18398" y="2107"/>
                  <a:pt x="18398" y="2107"/>
                </a:cubicBezTo>
                <a:lnTo>
                  <a:pt x="18398" y="2107"/>
                </a:lnTo>
                <a:cubicBezTo>
                  <a:pt x="18406" y="2105"/>
                  <a:pt x="18413" y="2103"/>
                  <a:pt x="18420" y="2101"/>
                </a:cubicBezTo>
                <a:close/>
                <a:moveTo>
                  <a:pt x="18279" y="2141"/>
                </a:moveTo>
                <a:lnTo>
                  <a:pt x="18279" y="2141"/>
                </a:lnTo>
                <a:cubicBezTo>
                  <a:pt x="18271" y="2143"/>
                  <a:pt x="18263" y="2145"/>
                  <a:pt x="18256" y="2148"/>
                </a:cubicBezTo>
                <a:lnTo>
                  <a:pt x="18256" y="2148"/>
                </a:lnTo>
                <a:cubicBezTo>
                  <a:pt x="18260" y="2146"/>
                  <a:pt x="18263" y="2144"/>
                  <a:pt x="18267" y="2143"/>
                </a:cubicBezTo>
                <a:lnTo>
                  <a:pt x="18267" y="2143"/>
                </a:lnTo>
                <a:cubicBezTo>
                  <a:pt x="18271" y="2142"/>
                  <a:pt x="18275" y="2142"/>
                  <a:pt x="18279" y="2141"/>
                </a:cubicBezTo>
                <a:close/>
                <a:moveTo>
                  <a:pt x="18342" y="2134"/>
                </a:moveTo>
                <a:cubicBezTo>
                  <a:pt x="18323" y="2141"/>
                  <a:pt x="18305" y="2148"/>
                  <a:pt x="18287" y="2155"/>
                </a:cubicBezTo>
                <a:lnTo>
                  <a:pt x="18287" y="2155"/>
                </a:lnTo>
                <a:cubicBezTo>
                  <a:pt x="18275" y="2153"/>
                  <a:pt x="18264" y="2152"/>
                  <a:pt x="18254" y="2150"/>
                </a:cubicBezTo>
                <a:lnTo>
                  <a:pt x="18254" y="2150"/>
                </a:lnTo>
                <a:cubicBezTo>
                  <a:pt x="18250" y="2151"/>
                  <a:pt x="18245" y="2153"/>
                  <a:pt x="18241" y="2154"/>
                </a:cubicBezTo>
                <a:lnTo>
                  <a:pt x="18241" y="2154"/>
                </a:lnTo>
                <a:cubicBezTo>
                  <a:pt x="18244" y="2153"/>
                  <a:pt x="18248" y="2151"/>
                  <a:pt x="18251" y="2150"/>
                </a:cubicBezTo>
                <a:lnTo>
                  <a:pt x="18251" y="2150"/>
                </a:lnTo>
                <a:cubicBezTo>
                  <a:pt x="18252" y="2150"/>
                  <a:pt x="18253" y="2150"/>
                  <a:pt x="18254" y="2150"/>
                </a:cubicBezTo>
                <a:lnTo>
                  <a:pt x="18254" y="2150"/>
                </a:lnTo>
                <a:cubicBezTo>
                  <a:pt x="18265" y="2147"/>
                  <a:pt x="18277" y="2143"/>
                  <a:pt x="18288" y="2140"/>
                </a:cubicBezTo>
                <a:lnTo>
                  <a:pt x="18288" y="2140"/>
                </a:lnTo>
                <a:cubicBezTo>
                  <a:pt x="18305" y="2138"/>
                  <a:pt x="18323" y="2136"/>
                  <a:pt x="18342" y="2134"/>
                </a:cubicBezTo>
                <a:close/>
                <a:moveTo>
                  <a:pt x="18085" y="2170"/>
                </a:moveTo>
                <a:cubicBezTo>
                  <a:pt x="18051" y="2178"/>
                  <a:pt x="18040" y="2184"/>
                  <a:pt x="18050" y="2190"/>
                </a:cubicBezTo>
                <a:lnTo>
                  <a:pt x="18050" y="2190"/>
                </a:lnTo>
                <a:cubicBezTo>
                  <a:pt x="18062" y="2184"/>
                  <a:pt x="18073" y="2177"/>
                  <a:pt x="18085" y="2170"/>
                </a:cubicBezTo>
                <a:close/>
                <a:moveTo>
                  <a:pt x="18504" y="2194"/>
                </a:moveTo>
                <a:lnTo>
                  <a:pt x="18504" y="2194"/>
                </a:lnTo>
                <a:cubicBezTo>
                  <a:pt x="18455" y="2202"/>
                  <a:pt x="18408" y="2209"/>
                  <a:pt x="18365" y="2215"/>
                </a:cubicBezTo>
                <a:lnTo>
                  <a:pt x="18365" y="2215"/>
                </a:lnTo>
                <a:cubicBezTo>
                  <a:pt x="18356" y="2215"/>
                  <a:pt x="18347" y="2215"/>
                  <a:pt x="18338" y="2214"/>
                </a:cubicBezTo>
                <a:lnTo>
                  <a:pt x="18338" y="2214"/>
                </a:lnTo>
                <a:cubicBezTo>
                  <a:pt x="18305" y="2219"/>
                  <a:pt x="18274" y="2223"/>
                  <a:pt x="18245" y="2227"/>
                </a:cubicBezTo>
                <a:lnTo>
                  <a:pt x="18245" y="2227"/>
                </a:lnTo>
                <a:cubicBezTo>
                  <a:pt x="18263" y="2226"/>
                  <a:pt x="18283" y="2225"/>
                  <a:pt x="18303" y="2225"/>
                </a:cubicBezTo>
                <a:lnTo>
                  <a:pt x="18303" y="2225"/>
                </a:lnTo>
                <a:cubicBezTo>
                  <a:pt x="18323" y="2222"/>
                  <a:pt x="18344" y="2219"/>
                  <a:pt x="18365" y="2215"/>
                </a:cubicBezTo>
                <a:lnTo>
                  <a:pt x="18365" y="2215"/>
                </a:lnTo>
                <a:cubicBezTo>
                  <a:pt x="18441" y="2218"/>
                  <a:pt x="18530" y="2220"/>
                  <a:pt x="18634" y="2222"/>
                </a:cubicBezTo>
                <a:lnTo>
                  <a:pt x="18634" y="2222"/>
                </a:lnTo>
                <a:cubicBezTo>
                  <a:pt x="18587" y="2211"/>
                  <a:pt x="18544" y="2202"/>
                  <a:pt x="18504" y="2194"/>
                </a:cubicBezTo>
                <a:close/>
                <a:moveTo>
                  <a:pt x="18245" y="2227"/>
                </a:moveTo>
                <a:cubicBezTo>
                  <a:pt x="18236" y="2227"/>
                  <a:pt x="18228" y="2227"/>
                  <a:pt x="18220" y="2227"/>
                </a:cubicBezTo>
                <a:lnTo>
                  <a:pt x="18220" y="2227"/>
                </a:lnTo>
                <a:cubicBezTo>
                  <a:pt x="18215" y="2229"/>
                  <a:pt x="18210" y="2230"/>
                  <a:pt x="18205" y="2232"/>
                </a:cubicBezTo>
                <a:lnTo>
                  <a:pt x="18205" y="2232"/>
                </a:lnTo>
                <a:cubicBezTo>
                  <a:pt x="18218" y="2230"/>
                  <a:pt x="18231" y="2228"/>
                  <a:pt x="18245" y="2227"/>
                </a:cubicBezTo>
                <a:close/>
                <a:moveTo>
                  <a:pt x="18158" y="2206"/>
                </a:moveTo>
                <a:cubicBezTo>
                  <a:pt x="18133" y="2215"/>
                  <a:pt x="18110" y="2224"/>
                  <a:pt x="18089" y="2232"/>
                </a:cubicBezTo>
                <a:lnTo>
                  <a:pt x="18089" y="2232"/>
                </a:lnTo>
                <a:cubicBezTo>
                  <a:pt x="18090" y="2232"/>
                  <a:pt x="18091" y="2232"/>
                  <a:pt x="18092" y="2232"/>
                </a:cubicBezTo>
                <a:lnTo>
                  <a:pt x="18092" y="2232"/>
                </a:lnTo>
                <a:cubicBezTo>
                  <a:pt x="18114" y="2224"/>
                  <a:pt x="18136" y="2215"/>
                  <a:pt x="18160" y="2206"/>
                </a:cubicBezTo>
                <a:lnTo>
                  <a:pt x="18160" y="2206"/>
                </a:lnTo>
                <a:cubicBezTo>
                  <a:pt x="18159" y="2206"/>
                  <a:pt x="18158" y="2206"/>
                  <a:pt x="18158" y="2206"/>
                </a:cubicBezTo>
                <a:close/>
                <a:moveTo>
                  <a:pt x="18182" y="2229"/>
                </a:moveTo>
                <a:lnTo>
                  <a:pt x="18182" y="2229"/>
                </a:lnTo>
                <a:cubicBezTo>
                  <a:pt x="18149" y="2230"/>
                  <a:pt x="18119" y="2231"/>
                  <a:pt x="18092" y="2232"/>
                </a:cubicBezTo>
                <a:lnTo>
                  <a:pt x="18092" y="2232"/>
                </a:lnTo>
                <a:cubicBezTo>
                  <a:pt x="18074" y="2239"/>
                  <a:pt x="18057" y="2246"/>
                  <a:pt x="18041" y="2253"/>
                </a:cubicBezTo>
                <a:lnTo>
                  <a:pt x="18041" y="2253"/>
                </a:lnTo>
                <a:cubicBezTo>
                  <a:pt x="18066" y="2250"/>
                  <a:pt x="18095" y="2246"/>
                  <a:pt x="18128" y="2242"/>
                </a:cubicBezTo>
                <a:lnTo>
                  <a:pt x="18128" y="2242"/>
                </a:lnTo>
                <a:cubicBezTo>
                  <a:pt x="18146" y="2238"/>
                  <a:pt x="18164" y="2233"/>
                  <a:pt x="18182" y="2229"/>
                </a:cubicBezTo>
                <a:close/>
                <a:moveTo>
                  <a:pt x="18089" y="2232"/>
                </a:moveTo>
                <a:lnTo>
                  <a:pt x="18089" y="2232"/>
                </a:lnTo>
                <a:cubicBezTo>
                  <a:pt x="18078" y="2233"/>
                  <a:pt x="18068" y="2233"/>
                  <a:pt x="18059" y="2234"/>
                </a:cubicBezTo>
                <a:lnTo>
                  <a:pt x="18059" y="2234"/>
                </a:lnTo>
                <a:cubicBezTo>
                  <a:pt x="18041" y="2242"/>
                  <a:pt x="18023" y="2249"/>
                  <a:pt x="18006" y="2257"/>
                </a:cubicBezTo>
                <a:lnTo>
                  <a:pt x="18006" y="2257"/>
                </a:lnTo>
                <a:cubicBezTo>
                  <a:pt x="18015" y="2256"/>
                  <a:pt x="18024" y="2255"/>
                  <a:pt x="18034" y="2254"/>
                </a:cubicBezTo>
                <a:lnTo>
                  <a:pt x="18034" y="2254"/>
                </a:lnTo>
                <a:cubicBezTo>
                  <a:pt x="18051" y="2247"/>
                  <a:pt x="18069" y="2240"/>
                  <a:pt x="18089" y="2232"/>
                </a:cubicBezTo>
                <a:close/>
                <a:moveTo>
                  <a:pt x="17968" y="2237"/>
                </a:moveTo>
                <a:cubicBezTo>
                  <a:pt x="17920" y="2254"/>
                  <a:pt x="17905" y="2262"/>
                  <a:pt x="17923" y="2263"/>
                </a:cubicBezTo>
                <a:lnTo>
                  <a:pt x="17923" y="2263"/>
                </a:lnTo>
                <a:cubicBezTo>
                  <a:pt x="17937" y="2255"/>
                  <a:pt x="17952" y="2246"/>
                  <a:pt x="17968" y="2237"/>
                </a:cubicBezTo>
                <a:close/>
                <a:moveTo>
                  <a:pt x="18636" y="2222"/>
                </a:moveTo>
                <a:lnTo>
                  <a:pt x="18636" y="2222"/>
                </a:lnTo>
                <a:cubicBezTo>
                  <a:pt x="18647" y="2222"/>
                  <a:pt x="18659" y="2222"/>
                  <a:pt x="18670" y="2222"/>
                </a:cubicBezTo>
                <a:lnTo>
                  <a:pt x="18670" y="2222"/>
                </a:lnTo>
                <a:cubicBezTo>
                  <a:pt x="18670" y="2222"/>
                  <a:pt x="18670" y="2222"/>
                  <a:pt x="18670" y="2222"/>
                </a:cubicBezTo>
                <a:lnTo>
                  <a:pt x="18670" y="2222"/>
                </a:lnTo>
                <a:cubicBezTo>
                  <a:pt x="18686" y="2222"/>
                  <a:pt x="18703" y="2223"/>
                  <a:pt x="18720" y="2223"/>
                </a:cubicBezTo>
                <a:cubicBezTo>
                  <a:pt x="18703" y="2223"/>
                  <a:pt x="18686" y="2223"/>
                  <a:pt x="18670" y="2222"/>
                </a:cubicBezTo>
                <a:lnTo>
                  <a:pt x="18670" y="2222"/>
                </a:lnTo>
                <a:cubicBezTo>
                  <a:pt x="18747" y="2243"/>
                  <a:pt x="18833" y="2267"/>
                  <a:pt x="18929" y="2293"/>
                </a:cubicBezTo>
                <a:cubicBezTo>
                  <a:pt x="18821" y="2265"/>
                  <a:pt x="18723" y="2241"/>
                  <a:pt x="18636" y="2222"/>
                </a:cubicBezTo>
                <a:close/>
                <a:moveTo>
                  <a:pt x="17323" y="2277"/>
                </a:moveTo>
                <a:lnTo>
                  <a:pt x="17323" y="2277"/>
                </a:lnTo>
                <a:cubicBezTo>
                  <a:pt x="17324" y="2284"/>
                  <a:pt x="17324" y="2291"/>
                  <a:pt x="17325" y="2298"/>
                </a:cubicBezTo>
                <a:lnTo>
                  <a:pt x="17325" y="2298"/>
                </a:lnTo>
                <a:cubicBezTo>
                  <a:pt x="17325" y="2296"/>
                  <a:pt x="17325" y="2294"/>
                  <a:pt x="17325" y="2293"/>
                </a:cubicBezTo>
                <a:cubicBezTo>
                  <a:pt x="17325" y="2288"/>
                  <a:pt x="17324" y="2283"/>
                  <a:pt x="17323" y="2277"/>
                </a:cubicBezTo>
                <a:close/>
                <a:moveTo>
                  <a:pt x="17687" y="1832"/>
                </a:moveTo>
                <a:cubicBezTo>
                  <a:pt x="17572" y="2055"/>
                  <a:pt x="17490" y="2218"/>
                  <a:pt x="17440" y="2321"/>
                </a:cubicBezTo>
                <a:lnTo>
                  <a:pt x="17440" y="2321"/>
                </a:lnTo>
                <a:cubicBezTo>
                  <a:pt x="17495" y="2217"/>
                  <a:pt x="17577" y="2054"/>
                  <a:pt x="17687" y="1832"/>
                </a:cubicBezTo>
                <a:close/>
                <a:moveTo>
                  <a:pt x="17954" y="2285"/>
                </a:moveTo>
                <a:lnTo>
                  <a:pt x="17954" y="2285"/>
                </a:lnTo>
                <a:cubicBezTo>
                  <a:pt x="17915" y="2300"/>
                  <a:pt x="17884" y="2312"/>
                  <a:pt x="17860" y="2321"/>
                </a:cubicBezTo>
                <a:lnTo>
                  <a:pt x="17860" y="2321"/>
                </a:lnTo>
                <a:cubicBezTo>
                  <a:pt x="17883" y="2311"/>
                  <a:pt x="17908" y="2300"/>
                  <a:pt x="17935" y="2288"/>
                </a:cubicBezTo>
                <a:lnTo>
                  <a:pt x="17935" y="2288"/>
                </a:lnTo>
                <a:cubicBezTo>
                  <a:pt x="17941" y="2287"/>
                  <a:pt x="17947" y="2286"/>
                  <a:pt x="17954" y="2285"/>
                </a:cubicBezTo>
                <a:close/>
                <a:moveTo>
                  <a:pt x="17325" y="2298"/>
                </a:moveTo>
                <a:cubicBezTo>
                  <a:pt x="17325" y="2322"/>
                  <a:pt x="17323" y="2342"/>
                  <a:pt x="17322" y="2358"/>
                </a:cubicBezTo>
                <a:lnTo>
                  <a:pt x="17322" y="2358"/>
                </a:lnTo>
                <a:cubicBezTo>
                  <a:pt x="17323" y="2355"/>
                  <a:pt x="17324" y="2352"/>
                  <a:pt x="17325" y="2349"/>
                </a:cubicBezTo>
                <a:cubicBezTo>
                  <a:pt x="17327" y="2336"/>
                  <a:pt x="17326" y="2318"/>
                  <a:pt x="17325" y="2298"/>
                </a:cubicBezTo>
                <a:close/>
                <a:moveTo>
                  <a:pt x="17923" y="2263"/>
                </a:moveTo>
                <a:cubicBezTo>
                  <a:pt x="17839" y="2311"/>
                  <a:pt x="17774" y="2348"/>
                  <a:pt x="17728" y="2372"/>
                </a:cubicBezTo>
                <a:lnTo>
                  <a:pt x="17728" y="2372"/>
                </a:lnTo>
                <a:cubicBezTo>
                  <a:pt x="17779" y="2345"/>
                  <a:pt x="17844" y="2309"/>
                  <a:pt x="17924" y="2263"/>
                </a:cubicBezTo>
                <a:lnTo>
                  <a:pt x="17924" y="2263"/>
                </a:lnTo>
                <a:cubicBezTo>
                  <a:pt x="17923" y="2263"/>
                  <a:pt x="17923" y="2263"/>
                  <a:pt x="17923" y="2263"/>
                </a:cubicBezTo>
                <a:close/>
                <a:moveTo>
                  <a:pt x="18244" y="2042"/>
                </a:moveTo>
                <a:cubicBezTo>
                  <a:pt x="17915" y="2241"/>
                  <a:pt x="17736" y="2347"/>
                  <a:pt x="17696" y="2379"/>
                </a:cubicBezTo>
                <a:lnTo>
                  <a:pt x="17696" y="2379"/>
                </a:lnTo>
                <a:cubicBezTo>
                  <a:pt x="17775" y="2327"/>
                  <a:pt x="17957" y="2216"/>
                  <a:pt x="18244" y="2042"/>
                </a:cubicBezTo>
                <a:close/>
                <a:moveTo>
                  <a:pt x="17183" y="2087"/>
                </a:moveTo>
                <a:cubicBezTo>
                  <a:pt x="17228" y="2184"/>
                  <a:pt x="17278" y="2268"/>
                  <a:pt x="17283" y="2293"/>
                </a:cubicBezTo>
                <a:cubicBezTo>
                  <a:pt x="17286" y="2308"/>
                  <a:pt x="17290" y="2318"/>
                  <a:pt x="17293" y="2323"/>
                </a:cubicBezTo>
                <a:lnTo>
                  <a:pt x="17293" y="2323"/>
                </a:lnTo>
                <a:cubicBezTo>
                  <a:pt x="17287" y="2371"/>
                  <a:pt x="17281" y="2393"/>
                  <a:pt x="17276" y="2393"/>
                </a:cubicBezTo>
                <a:cubicBezTo>
                  <a:pt x="17272" y="2393"/>
                  <a:pt x="17269" y="2372"/>
                  <a:pt x="17269" y="2335"/>
                </a:cubicBezTo>
                <a:cubicBezTo>
                  <a:pt x="17269" y="2294"/>
                  <a:pt x="17223" y="2195"/>
                  <a:pt x="17183" y="2087"/>
                </a:cubicBezTo>
                <a:close/>
                <a:moveTo>
                  <a:pt x="17322" y="2358"/>
                </a:moveTo>
                <a:cubicBezTo>
                  <a:pt x="17313" y="2387"/>
                  <a:pt x="17311" y="2401"/>
                  <a:pt x="17313" y="2401"/>
                </a:cubicBezTo>
                <a:cubicBezTo>
                  <a:pt x="17314" y="2401"/>
                  <a:pt x="17319" y="2387"/>
                  <a:pt x="17322" y="2358"/>
                </a:cubicBezTo>
                <a:close/>
                <a:moveTo>
                  <a:pt x="1075" y="14065"/>
                </a:moveTo>
                <a:cubicBezTo>
                  <a:pt x="1092" y="14068"/>
                  <a:pt x="1109" y="14070"/>
                  <a:pt x="1125" y="14072"/>
                </a:cubicBezTo>
                <a:lnTo>
                  <a:pt x="1125" y="14072"/>
                </a:lnTo>
                <a:cubicBezTo>
                  <a:pt x="1109" y="14070"/>
                  <a:pt x="1092" y="14068"/>
                  <a:pt x="1075" y="14065"/>
                </a:cubicBezTo>
                <a:close/>
                <a:moveTo>
                  <a:pt x="1125" y="14072"/>
                </a:moveTo>
                <a:lnTo>
                  <a:pt x="1125" y="14072"/>
                </a:lnTo>
                <a:cubicBezTo>
                  <a:pt x="1335" y="14102"/>
                  <a:pt x="1432" y="14124"/>
                  <a:pt x="1445" y="14124"/>
                </a:cubicBezTo>
                <a:cubicBezTo>
                  <a:pt x="1450" y="14124"/>
                  <a:pt x="1445" y="14122"/>
                  <a:pt x="1432" y="14116"/>
                </a:cubicBezTo>
                <a:lnTo>
                  <a:pt x="1432" y="14116"/>
                </a:lnTo>
                <a:cubicBezTo>
                  <a:pt x="1354" y="14104"/>
                  <a:pt x="1250" y="14089"/>
                  <a:pt x="1125" y="14072"/>
                </a:cubicBezTo>
                <a:close/>
                <a:moveTo>
                  <a:pt x="1730" y="14205"/>
                </a:moveTo>
                <a:cubicBezTo>
                  <a:pt x="1730" y="14205"/>
                  <a:pt x="1731" y="14205"/>
                  <a:pt x="1731" y="14206"/>
                </a:cubicBezTo>
                <a:lnTo>
                  <a:pt x="1731" y="14206"/>
                </a:lnTo>
                <a:cubicBezTo>
                  <a:pt x="1731" y="14205"/>
                  <a:pt x="1730" y="14205"/>
                  <a:pt x="1730" y="14205"/>
                </a:cubicBezTo>
                <a:close/>
                <a:moveTo>
                  <a:pt x="1772" y="14205"/>
                </a:moveTo>
                <a:cubicBezTo>
                  <a:pt x="1775" y="14206"/>
                  <a:pt x="1775" y="14208"/>
                  <a:pt x="1774" y="14210"/>
                </a:cubicBezTo>
                <a:lnTo>
                  <a:pt x="1774" y="14210"/>
                </a:lnTo>
                <a:cubicBezTo>
                  <a:pt x="1774" y="14208"/>
                  <a:pt x="1773" y="14206"/>
                  <a:pt x="1772" y="14205"/>
                </a:cubicBezTo>
                <a:close/>
                <a:moveTo>
                  <a:pt x="1747" y="14207"/>
                </a:moveTo>
                <a:cubicBezTo>
                  <a:pt x="1751" y="14211"/>
                  <a:pt x="1752" y="14216"/>
                  <a:pt x="1750" y="14223"/>
                </a:cubicBezTo>
                <a:lnTo>
                  <a:pt x="1750" y="14223"/>
                </a:lnTo>
                <a:cubicBezTo>
                  <a:pt x="1746" y="14225"/>
                  <a:pt x="1741" y="14226"/>
                  <a:pt x="1736" y="14228"/>
                </a:cubicBezTo>
                <a:lnTo>
                  <a:pt x="1736" y="14228"/>
                </a:lnTo>
                <a:cubicBezTo>
                  <a:pt x="1737" y="14223"/>
                  <a:pt x="1737" y="14219"/>
                  <a:pt x="1735" y="14214"/>
                </a:cubicBezTo>
                <a:lnTo>
                  <a:pt x="1735" y="14214"/>
                </a:lnTo>
                <a:cubicBezTo>
                  <a:pt x="1744" y="14211"/>
                  <a:pt x="1748" y="14209"/>
                  <a:pt x="1747" y="14207"/>
                </a:cubicBezTo>
                <a:close/>
                <a:moveTo>
                  <a:pt x="1463" y="14221"/>
                </a:moveTo>
                <a:lnTo>
                  <a:pt x="1463" y="14221"/>
                </a:lnTo>
                <a:cubicBezTo>
                  <a:pt x="1390" y="14233"/>
                  <a:pt x="1297" y="14250"/>
                  <a:pt x="1186" y="14275"/>
                </a:cubicBezTo>
                <a:cubicBezTo>
                  <a:pt x="1299" y="14251"/>
                  <a:pt x="1391" y="14234"/>
                  <a:pt x="1463" y="14221"/>
                </a:cubicBezTo>
                <a:close/>
                <a:moveTo>
                  <a:pt x="1490" y="14276"/>
                </a:moveTo>
                <a:cubicBezTo>
                  <a:pt x="1433" y="14292"/>
                  <a:pt x="1368" y="14313"/>
                  <a:pt x="1296" y="14339"/>
                </a:cubicBezTo>
                <a:lnTo>
                  <a:pt x="1296" y="14339"/>
                </a:lnTo>
                <a:cubicBezTo>
                  <a:pt x="1372" y="14315"/>
                  <a:pt x="1437" y="14294"/>
                  <a:pt x="1490" y="14276"/>
                </a:cubicBezTo>
                <a:close/>
                <a:moveTo>
                  <a:pt x="1995" y="14288"/>
                </a:moveTo>
                <a:lnTo>
                  <a:pt x="1995" y="14288"/>
                </a:lnTo>
                <a:cubicBezTo>
                  <a:pt x="2003" y="14291"/>
                  <a:pt x="2012" y="14294"/>
                  <a:pt x="2020" y="14297"/>
                </a:cubicBezTo>
                <a:lnTo>
                  <a:pt x="2020" y="14297"/>
                </a:lnTo>
                <a:cubicBezTo>
                  <a:pt x="2022" y="14317"/>
                  <a:pt x="2019" y="14339"/>
                  <a:pt x="2012" y="14361"/>
                </a:cubicBezTo>
                <a:lnTo>
                  <a:pt x="2012" y="14361"/>
                </a:lnTo>
                <a:cubicBezTo>
                  <a:pt x="2016" y="14334"/>
                  <a:pt x="2011" y="14309"/>
                  <a:pt x="1995" y="14288"/>
                </a:cubicBezTo>
                <a:close/>
                <a:moveTo>
                  <a:pt x="1995" y="14372"/>
                </a:moveTo>
                <a:lnTo>
                  <a:pt x="1995" y="14372"/>
                </a:lnTo>
                <a:cubicBezTo>
                  <a:pt x="1995" y="14372"/>
                  <a:pt x="1995" y="14372"/>
                  <a:pt x="1995" y="14372"/>
                </a:cubicBezTo>
                <a:lnTo>
                  <a:pt x="1995" y="14372"/>
                </a:lnTo>
                <a:cubicBezTo>
                  <a:pt x="1995" y="14372"/>
                  <a:pt x="1995" y="14372"/>
                  <a:pt x="1995" y="14372"/>
                </a:cubicBezTo>
                <a:close/>
                <a:moveTo>
                  <a:pt x="2012" y="14366"/>
                </a:moveTo>
                <a:cubicBezTo>
                  <a:pt x="2013" y="14374"/>
                  <a:pt x="2013" y="14383"/>
                  <a:pt x="2013" y="14391"/>
                </a:cubicBezTo>
                <a:lnTo>
                  <a:pt x="2013" y="14391"/>
                </a:lnTo>
                <a:cubicBezTo>
                  <a:pt x="2011" y="14389"/>
                  <a:pt x="2009" y="14386"/>
                  <a:pt x="2007" y="14384"/>
                </a:cubicBezTo>
                <a:lnTo>
                  <a:pt x="2007" y="14384"/>
                </a:lnTo>
                <a:cubicBezTo>
                  <a:pt x="2009" y="14378"/>
                  <a:pt x="2011" y="14372"/>
                  <a:pt x="2012" y="14366"/>
                </a:cubicBezTo>
                <a:close/>
                <a:moveTo>
                  <a:pt x="2006" y="14385"/>
                </a:moveTo>
                <a:cubicBezTo>
                  <a:pt x="2009" y="14388"/>
                  <a:pt x="2011" y="14392"/>
                  <a:pt x="2014" y="14395"/>
                </a:cubicBezTo>
                <a:lnTo>
                  <a:pt x="2014" y="14395"/>
                </a:lnTo>
                <a:cubicBezTo>
                  <a:pt x="2014" y="14398"/>
                  <a:pt x="2014" y="14401"/>
                  <a:pt x="2014" y="14404"/>
                </a:cubicBezTo>
                <a:lnTo>
                  <a:pt x="2014" y="14404"/>
                </a:lnTo>
                <a:cubicBezTo>
                  <a:pt x="2011" y="14399"/>
                  <a:pt x="2008" y="14393"/>
                  <a:pt x="2005" y="14388"/>
                </a:cubicBezTo>
                <a:lnTo>
                  <a:pt x="2005" y="14388"/>
                </a:lnTo>
                <a:cubicBezTo>
                  <a:pt x="2006" y="14387"/>
                  <a:pt x="2006" y="14386"/>
                  <a:pt x="2006" y="14385"/>
                </a:cubicBezTo>
                <a:close/>
                <a:moveTo>
                  <a:pt x="2025" y="14298"/>
                </a:moveTo>
                <a:cubicBezTo>
                  <a:pt x="2029" y="14300"/>
                  <a:pt x="2034" y="14301"/>
                  <a:pt x="2038" y="14302"/>
                </a:cubicBezTo>
                <a:lnTo>
                  <a:pt x="2038" y="14302"/>
                </a:lnTo>
                <a:cubicBezTo>
                  <a:pt x="2051" y="14331"/>
                  <a:pt x="2061" y="14361"/>
                  <a:pt x="2067" y="14392"/>
                </a:cubicBezTo>
                <a:lnTo>
                  <a:pt x="2067" y="14392"/>
                </a:lnTo>
                <a:cubicBezTo>
                  <a:pt x="2062" y="14409"/>
                  <a:pt x="2057" y="14427"/>
                  <a:pt x="2049" y="14446"/>
                </a:cubicBezTo>
                <a:lnTo>
                  <a:pt x="2049" y="14446"/>
                </a:lnTo>
                <a:cubicBezTo>
                  <a:pt x="2043" y="14432"/>
                  <a:pt x="2035" y="14420"/>
                  <a:pt x="2027" y="14409"/>
                </a:cubicBezTo>
                <a:lnTo>
                  <a:pt x="2027" y="14409"/>
                </a:lnTo>
                <a:cubicBezTo>
                  <a:pt x="2034" y="14369"/>
                  <a:pt x="2033" y="14331"/>
                  <a:pt x="2025" y="14298"/>
                </a:cubicBezTo>
                <a:close/>
                <a:moveTo>
                  <a:pt x="1842" y="14219"/>
                </a:moveTo>
                <a:cubicBezTo>
                  <a:pt x="1877" y="14265"/>
                  <a:pt x="1777" y="14331"/>
                  <a:pt x="1575" y="14447"/>
                </a:cubicBezTo>
                <a:lnTo>
                  <a:pt x="1575" y="14447"/>
                </a:lnTo>
                <a:cubicBezTo>
                  <a:pt x="1766" y="14332"/>
                  <a:pt x="1864" y="14263"/>
                  <a:pt x="1842" y="14219"/>
                </a:cubicBezTo>
                <a:close/>
                <a:moveTo>
                  <a:pt x="2026" y="14414"/>
                </a:moveTo>
                <a:cubicBezTo>
                  <a:pt x="2033" y="14426"/>
                  <a:pt x="2040" y="14439"/>
                  <a:pt x="2047" y="14452"/>
                </a:cubicBezTo>
                <a:lnTo>
                  <a:pt x="2047" y="14452"/>
                </a:lnTo>
                <a:cubicBezTo>
                  <a:pt x="2044" y="14460"/>
                  <a:pt x="2040" y="14468"/>
                  <a:pt x="2036" y="14476"/>
                </a:cubicBezTo>
                <a:lnTo>
                  <a:pt x="2036" y="14476"/>
                </a:lnTo>
                <a:cubicBezTo>
                  <a:pt x="2033" y="14459"/>
                  <a:pt x="2028" y="14442"/>
                  <a:pt x="2023" y="14428"/>
                </a:cubicBezTo>
                <a:lnTo>
                  <a:pt x="2023" y="14428"/>
                </a:lnTo>
                <a:cubicBezTo>
                  <a:pt x="2024" y="14423"/>
                  <a:pt x="2025" y="14418"/>
                  <a:pt x="2026" y="14414"/>
                </a:cubicBezTo>
                <a:close/>
                <a:moveTo>
                  <a:pt x="1953" y="14275"/>
                </a:moveTo>
                <a:cubicBezTo>
                  <a:pt x="1966" y="14279"/>
                  <a:pt x="1978" y="14283"/>
                  <a:pt x="1989" y="14286"/>
                </a:cubicBezTo>
                <a:lnTo>
                  <a:pt x="1989" y="14286"/>
                </a:lnTo>
                <a:cubicBezTo>
                  <a:pt x="2000" y="14307"/>
                  <a:pt x="2008" y="14333"/>
                  <a:pt x="2011" y="14364"/>
                </a:cubicBezTo>
                <a:lnTo>
                  <a:pt x="2011" y="14364"/>
                </a:lnTo>
                <a:cubicBezTo>
                  <a:pt x="2010" y="14370"/>
                  <a:pt x="2007" y="14376"/>
                  <a:pt x="2005" y="14382"/>
                </a:cubicBezTo>
                <a:lnTo>
                  <a:pt x="2005" y="14382"/>
                </a:lnTo>
                <a:cubicBezTo>
                  <a:pt x="2002" y="14378"/>
                  <a:pt x="1999" y="14375"/>
                  <a:pt x="1995" y="14372"/>
                </a:cubicBezTo>
                <a:lnTo>
                  <a:pt x="1995" y="14372"/>
                </a:lnTo>
                <a:cubicBezTo>
                  <a:pt x="1998" y="14376"/>
                  <a:pt x="2001" y="14379"/>
                  <a:pt x="2004" y="14383"/>
                </a:cubicBezTo>
                <a:lnTo>
                  <a:pt x="2004" y="14383"/>
                </a:lnTo>
                <a:cubicBezTo>
                  <a:pt x="2004" y="14384"/>
                  <a:pt x="2004" y="14384"/>
                  <a:pt x="2004" y="14385"/>
                </a:cubicBezTo>
                <a:lnTo>
                  <a:pt x="2004" y="14385"/>
                </a:lnTo>
                <a:cubicBezTo>
                  <a:pt x="2001" y="14380"/>
                  <a:pt x="1998" y="14376"/>
                  <a:pt x="1995" y="14372"/>
                </a:cubicBezTo>
                <a:lnTo>
                  <a:pt x="1995" y="14372"/>
                </a:lnTo>
                <a:cubicBezTo>
                  <a:pt x="1998" y="14377"/>
                  <a:pt x="2001" y="14381"/>
                  <a:pt x="2003" y="14386"/>
                </a:cubicBezTo>
                <a:lnTo>
                  <a:pt x="2003" y="14386"/>
                </a:lnTo>
                <a:cubicBezTo>
                  <a:pt x="1998" y="14398"/>
                  <a:pt x="1991" y="14411"/>
                  <a:pt x="1983" y="14423"/>
                </a:cubicBezTo>
                <a:lnTo>
                  <a:pt x="1983" y="14423"/>
                </a:lnTo>
                <a:cubicBezTo>
                  <a:pt x="1978" y="14408"/>
                  <a:pt x="1972" y="14394"/>
                  <a:pt x="1965" y="14381"/>
                </a:cubicBezTo>
                <a:lnTo>
                  <a:pt x="1965" y="14381"/>
                </a:lnTo>
                <a:cubicBezTo>
                  <a:pt x="1971" y="14395"/>
                  <a:pt x="1976" y="14411"/>
                  <a:pt x="1980" y="14427"/>
                </a:cubicBezTo>
                <a:lnTo>
                  <a:pt x="1980" y="14427"/>
                </a:lnTo>
                <a:cubicBezTo>
                  <a:pt x="1981" y="14426"/>
                  <a:pt x="1982" y="14425"/>
                  <a:pt x="1983" y="14423"/>
                </a:cubicBezTo>
                <a:lnTo>
                  <a:pt x="1983" y="14423"/>
                </a:lnTo>
                <a:cubicBezTo>
                  <a:pt x="1983" y="14425"/>
                  <a:pt x="1984" y="14427"/>
                  <a:pt x="1985" y="14429"/>
                </a:cubicBezTo>
                <a:lnTo>
                  <a:pt x="1985" y="14429"/>
                </a:lnTo>
                <a:cubicBezTo>
                  <a:pt x="1993" y="14416"/>
                  <a:pt x="2000" y="14403"/>
                  <a:pt x="2005" y="14390"/>
                </a:cubicBezTo>
                <a:lnTo>
                  <a:pt x="2005" y="14390"/>
                </a:lnTo>
                <a:cubicBezTo>
                  <a:pt x="2008" y="14396"/>
                  <a:pt x="2011" y="14402"/>
                  <a:pt x="2014" y="14409"/>
                </a:cubicBezTo>
                <a:lnTo>
                  <a:pt x="2014" y="14409"/>
                </a:lnTo>
                <a:cubicBezTo>
                  <a:pt x="2014" y="14431"/>
                  <a:pt x="2012" y="14455"/>
                  <a:pt x="2008" y="14479"/>
                </a:cubicBezTo>
                <a:lnTo>
                  <a:pt x="2008" y="14479"/>
                </a:lnTo>
                <a:cubicBezTo>
                  <a:pt x="2014" y="14463"/>
                  <a:pt x="2019" y="14447"/>
                  <a:pt x="2022" y="14432"/>
                </a:cubicBezTo>
                <a:lnTo>
                  <a:pt x="2022" y="14432"/>
                </a:lnTo>
                <a:cubicBezTo>
                  <a:pt x="2027" y="14447"/>
                  <a:pt x="2031" y="14462"/>
                  <a:pt x="2035" y="14479"/>
                </a:cubicBezTo>
                <a:lnTo>
                  <a:pt x="2035" y="14479"/>
                </a:lnTo>
                <a:cubicBezTo>
                  <a:pt x="2026" y="14495"/>
                  <a:pt x="2017" y="14512"/>
                  <a:pt x="2006" y="14528"/>
                </a:cubicBezTo>
                <a:lnTo>
                  <a:pt x="2006" y="14528"/>
                </a:lnTo>
                <a:cubicBezTo>
                  <a:pt x="2005" y="14526"/>
                  <a:pt x="2004" y="14524"/>
                  <a:pt x="2004" y="14522"/>
                </a:cubicBezTo>
                <a:lnTo>
                  <a:pt x="2004" y="14522"/>
                </a:lnTo>
                <a:cubicBezTo>
                  <a:pt x="2004" y="14525"/>
                  <a:pt x="2004" y="14528"/>
                  <a:pt x="2004" y="14531"/>
                </a:cubicBezTo>
                <a:lnTo>
                  <a:pt x="2004" y="14531"/>
                </a:lnTo>
                <a:cubicBezTo>
                  <a:pt x="2004" y="14531"/>
                  <a:pt x="2004" y="14532"/>
                  <a:pt x="2003" y="14533"/>
                </a:cubicBezTo>
                <a:lnTo>
                  <a:pt x="2003" y="14533"/>
                </a:lnTo>
                <a:cubicBezTo>
                  <a:pt x="2002" y="14529"/>
                  <a:pt x="2000" y="14525"/>
                  <a:pt x="1999" y="14521"/>
                </a:cubicBezTo>
                <a:lnTo>
                  <a:pt x="1999" y="14521"/>
                </a:lnTo>
                <a:cubicBezTo>
                  <a:pt x="2000" y="14519"/>
                  <a:pt x="2000" y="14517"/>
                  <a:pt x="2001" y="14515"/>
                </a:cubicBezTo>
                <a:lnTo>
                  <a:pt x="2001" y="14515"/>
                </a:lnTo>
                <a:cubicBezTo>
                  <a:pt x="2002" y="14517"/>
                  <a:pt x="2003" y="14520"/>
                  <a:pt x="2004" y="14522"/>
                </a:cubicBezTo>
                <a:lnTo>
                  <a:pt x="2004" y="14522"/>
                </a:lnTo>
                <a:cubicBezTo>
                  <a:pt x="2003" y="14518"/>
                  <a:pt x="2003" y="14513"/>
                  <a:pt x="2002" y="14509"/>
                </a:cubicBezTo>
                <a:lnTo>
                  <a:pt x="2002" y="14509"/>
                </a:lnTo>
                <a:cubicBezTo>
                  <a:pt x="2004" y="14499"/>
                  <a:pt x="2006" y="14489"/>
                  <a:pt x="2008" y="14479"/>
                </a:cubicBezTo>
                <a:lnTo>
                  <a:pt x="2008" y="14479"/>
                </a:lnTo>
                <a:cubicBezTo>
                  <a:pt x="2005" y="14485"/>
                  <a:pt x="2003" y="14491"/>
                  <a:pt x="2000" y="14497"/>
                </a:cubicBezTo>
                <a:lnTo>
                  <a:pt x="2000" y="14497"/>
                </a:lnTo>
                <a:cubicBezTo>
                  <a:pt x="1997" y="14473"/>
                  <a:pt x="1991" y="14450"/>
                  <a:pt x="1985" y="14429"/>
                </a:cubicBezTo>
                <a:lnTo>
                  <a:pt x="1985" y="14429"/>
                </a:lnTo>
                <a:cubicBezTo>
                  <a:pt x="1984" y="14431"/>
                  <a:pt x="1983" y="14433"/>
                  <a:pt x="1981" y="14434"/>
                </a:cubicBezTo>
                <a:lnTo>
                  <a:pt x="1981" y="14434"/>
                </a:lnTo>
                <a:cubicBezTo>
                  <a:pt x="1981" y="14432"/>
                  <a:pt x="1980" y="14430"/>
                  <a:pt x="1980" y="14427"/>
                </a:cubicBezTo>
                <a:lnTo>
                  <a:pt x="1980" y="14427"/>
                </a:lnTo>
                <a:cubicBezTo>
                  <a:pt x="1975" y="14435"/>
                  <a:pt x="1969" y="14443"/>
                  <a:pt x="1962" y="14451"/>
                </a:cubicBezTo>
                <a:lnTo>
                  <a:pt x="1962" y="14451"/>
                </a:lnTo>
                <a:cubicBezTo>
                  <a:pt x="1959" y="14448"/>
                  <a:pt x="1956" y="14445"/>
                  <a:pt x="1953" y="14442"/>
                </a:cubicBezTo>
                <a:lnTo>
                  <a:pt x="1953" y="14442"/>
                </a:lnTo>
                <a:cubicBezTo>
                  <a:pt x="1953" y="14442"/>
                  <a:pt x="1953" y="14442"/>
                  <a:pt x="1953" y="14442"/>
                </a:cubicBezTo>
                <a:lnTo>
                  <a:pt x="1953" y="14442"/>
                </a:lnTo>
                <a:cubicBezTo>
                  <a:pt x="1956" y="14445"/>
                  <a:pt x="1959" y="14449"/>
                  <a:pt x="1962" y="14452"/>
                </a:cubicBezTo>
                <a:lnTo>
                  <a:pt x="1962" y="14452"/>
                </a:lnTo>
                <a:cubicBezTo>
                  <a:pt x="1947" y="14470"/>
                  <a:pt x="1931" y="14487"/>
                  <a:pt x="1912" y="14504"/>
                </a:cubicBezTo>
                <a:lnTo>
                  <a:pt x="1912" y="14504"/>
                </a:lnTo>
                <a:cubicBezTo>
                  <a:pt x="1938" y="14463"/>
                  <a:pt x="1954" y="14417"/>
                  <a:pt x="1959" y="14372"/>
                </a:cubicBezTo>
                <a:lnTo>
                  <a:pt x="1959" y="14372"/>
                </a:lnTo>
                <a:cubicBezTo>
                  <a:pt x="1961" y="14375"/>
                  <a:pt x="1963" y="14378"/>
                  <a:pt x="1965" y="14381"/>
                </a:cubicBezTo>
                <a:lnTo>
                  <a:pt x="1965" y="14381"/>
                </a:lnTo>
                <a:cubicBezTo>
                  <a:pt x="1963" y="14378"/>
                  <a:pt x="1961" y="14374"/>
                  <a:pt x="1960" y="14371"/>
                </a:cubicBezTo>
                <a:lnTo>
                  <a:pt x="1960" y="14371"/>
                </a:lnTo>
                <a:cubicBezTo>
                  <a:pt x="1963" y="14339"/>
                  <a:pt x="1961" y="14306"/>
                  <a:pt x="1953" y="14275"/>
                </a:cubicBezTo>
                <a:close/>
                <a:moveTo>
                  <a:pt x="1981" y="14434"/>
                </a:moveTo>
                <a:cubicBezTo>
                  <a:pt x="1984" y="14450"/>
                  <a:pt x="1986" y="14467"/>
                  <a:pt x="1986" y="14485"/>
                </a:cubicBezTo>
                <a:lnTo>
                  <a:pt x="1986" y="14485"/>
                </a:lnTo>
                <a:cubicBezTo>
                  <a:pt x="1990" y="14491"/>
                  <a:pt x="1993" y="14498"/>
                  <a:pt x="1997" y="14505"/>
                </a:cubicBezTo>
                <a:lnTo>
                  <a:pt x="1997" y="14505"/>
                </a:lnTo>
                <a:cubicBezTo>
                  <a:pt x="1996" y="14507"/>
                  <a:pt x="1995" y="14508"/>
                  <a:pt x="1994" y="14510"/>
                </a:cubicBezTo>
                <a:lnTo>
                  <a:pt x="1994" y="14510"/>
                </a:lnTo>
                <a:cubicBezTo>
                  <a:pt x="1992" y="14504"/>
                  <a:pt x="1989" y="14498"/>
                  <a:pt x="1986" y="14492"/>
                </a:cubicBezTo>
                <a:lnTo>
                  <a:pt x="1986" y="14492"/>
                </a:lnTo>
                <a:cubicBezTo>
                  <a:pt x="1986" y="14505"/>
                  <a:pt x="1985" y="14519"/>
                  <a:pt x="1983" y="14532"/>
                </a:cubicBezTo>
                <a:lnTo>
                  <a:pt x="1983" y="14532"/>
                </a:lnTo>
                <a:cubicBezTo>
                  <a:pt x="1981" y="14535"/>
                  <a:pt x="1979" y="14538"/>
                  <a:pt x="1978" y="14541"/>
                </a:cubicBezTo>
                <a:lnTo>
                  <a:pt x="1978" y="14541"/>
                </a:lnTo>
                <a:cubicBezTo>
                  <a:pt x="1967" y="14520"/>
                  <a:pt x="1954" y="14500"/>
                  <a:pt x="1940" y="14484"/>
                </a:cubicBezTo>
                <a:lnTo>
                  <a:pt x="1940" y="14484"/>
                </a:lnTo>
                <a:cubicBezTo>
                  <a:pt x="1949" y="14475"/>
                  <a:pt x="1957" y="14466"/>
                  <a:pt x="1965" y="14457"/>
                </a:cubicBezTo>
                <a:lnTo>
                  <a:pt x="1965" y="14457"/>
                </a:lnTo>
                <a:cubicBezTo>
                  <a:pt x="1972" y="14468"/>
                  <a:pt x="1980" y="14479"/>
                  <a:pt x="1986" y="14492"/>
                </a:cubicBezTo>
                <a:lnTo>
                  <a:pt x="1986" y="14492"/>
                </a:lnTo>
                <a:cubicBezTo>
                  <a:pt x="1986" y="14490"/>
                  <a:pt x="1986" y="14487"/>
                  <a:pt x="1986" y="14485"/>
                </a:cubicBezTo>
                <a:lnTo>
                  <a:pt x="1986" y="14485"/>
                </a:lnTo>
                <a:cubicBezTo>
                  <a:pt x="1980" y="14474"/>
                  <a:pt x="1973" y="14465"/>
                  <a:pt x="1966" y="14456"/>
                </a:cubicBezTo>
                <a:lnTo>
                  <a:pt x="1966" y="14456"/>
                </a:lnTo>
                <a:cubicBezTo>
                  <a:pt x="1971" y="14448"/>
                  <a:pt x="1977" y="14441"/>
                  <a:pt x="1981" y="14434"/>
                </a:cubicBezTo>
                <a:close/>
                <a:moveTo>
                  <a:pt x="1975" y="14570"/>
                </a:moveTo>
                <a:cubicBezTo>
                  <a:pt x="1974" y="14575"/>
                  <a:pt x="1973" y="14580"/>
                  <a:pt x="1971" y="14585"/>
                </a:cubicBezTo>
                <a:lnTo>
                  <a:pt x="1971" y="14585"/>
                </a:lnTo>
                <a:cubicBezTo>
                  <a:pt x="1970" y="14583"/>
                  <a:pt x="1969" y="14580"/>
                  <a:pt x="1968" y="14578"/>
                </a:cubicBezTo>
                <a:lnTo>
                  <a:pt x="1968" y="14578"/>
                </a:lnTo>
                <a:cubicBezTo>
                  <a:pt x="1970" y="14575"/>
                  <a:pt x="1973" y="14573"/>
                  <a:pt x="1975" y="14570"/>
                </a:cubicBezTo>
                <a:close/>
                <a:moveTo>
                  <a:pt x="2052" y="14582"/>
                </a:moveTo>
                <a:cubicBezTo>
                  <a:pt x="2050" y="14587"/>
                  <a:pt x="2048" y="14592"/>
                  <a:pt x="2046" y="14596"/>
                </a:cubicBezTo>
                <a:lnTo>
                  <a:pt x="2046" y="14596"/>
                </a:lnTo>
                <a:cubicBezTo>
                  <a:pt x="2046" y="14594"/>
                  <a:pt x="2046" y="14592"/>
                  <a:pt x="2046" y="14590"/>
                </a:cubicBezTo>
                <a:lnTo>
                  <a:pt x="2046" y="14590"/>
                </a:lnTo>
                <a:cubicBezTo>
                  <a:pt x="2046" y="14590"/>
                  <a:pt x="2046" y="14590"/>
                  <a:pt x="2046" y="14590"/>
                </a:cubicBezTo>
                <a:lnTo>
                  <a:pt x="2046" y="14590"/>
                </a:lnTo>
                <a:cubicBezTo>
                  <a:pt x="2046" y="14589"/>
                  <a:pt x="2046" y="14588"/>
                  <a:pt x="2046" y="14587"/>
                </a:cubicBezTo>
                <a:lnTo>
                  <a:pt x="2046" y="14587"/>
                </a:lnTo>
                <a:cubicBezTo>
                  <a:pt x="2046" y="14588"/>
                  <a:pt x="2046" y="14589"/>
                  <a:pt x="2046" y="14590"/>
                </a:cubicBezTo>
                <a:lnTo>
                  <a:pt x="2046" y="14590"/>
                </a:lnTo>
                <a:cubicBezTo>
                  <a:pt x="2048" y="14587"/>
                  <a:pt x="2050" y="14585"/>
                  <a:pt x="2052" y="14582"/>
                </a:cubicBezTo>
                <a:close/>
                <a:moveTo>
                  <a:pt x="1938" y="14662"/>
                </a:moveTo>
                <a:lnTo>
                  <a:pt x="1938" y="14662"/>
                </a:lnTo>
                <a:cubicBezTo>
                  <a:pt x="1939" y="14664"/>
                  <a:pt x="1941" y="14667"/>
                  <a:pt x="1943" y="14670"/>
                </a:cubicBezTo>
                <a:lnTo>
                  <a:pt x="1943" y="14670"/>
                </a:lnTo>
                <a:cubicBezTo>
                  <a:pt x="1938" y="14672"/>
                  <a:pt x="1932" y="14674"/>
                  <a:pt x="1927" y="14677"/>
                </a:cubicBezTo>
                <a:lnTo>
                  <a:pt x="1927" y="14677"/>
                </a:lnTo>
                <a:cubicBezTo>
                  <a:pt x="1931" y="14672"/>
                  <a:pt x="1934" y="14667"/>
                  <a:pt x="1938" y="14662"/>
                </a:cubicBezTo>
                <a:close/>
                <a:moveTo>
                  <a:pt x="2003" y="14533"/>
                </a:moveTo>
                <a:cubicBezTo>
                  <a:pt x="2004" y="14534"/>
                  <a:pt x="2004" y="14536"/>
                  <a:pt x="2005" y="14538"/>
                </a:cubicBezTo>
                <a:lnTo>
                  <a:pt x="2005" y="14538"/>
                </a:lnTo>
                <a:cubicBezTo>
                  <a:pt x="2007" y="14561"/>
                  <a:pt x="2007" y="14586"/>
                  <a:pt x="2006" y="14610"/>
                </a:cubicBezTo>
                <a:lnTo>
                  <a:pt x="2006" y="14610"/>
                </a:lnTo>
                <a:cubicBezTo>
                  <a:pt x="2002" y="14599"/>
                  <a:pt x="1998" y="14588"/>
                  <a:pt x="1994" y="14578"/>
                </a:cubicBezTo>
                <a:lnTo>
                  <a:pt x="1994" y="14578"/>
                </a:lnTo>
                <a:cubicBezTo>
                  <a:pt x="1998" y="14591"/>
                  <a:pt x="2002" y="14605"/>
                  <a:pt x="2006" y="14619"/>
                </a:cubicBezTo>
                <a:lnTo>
                  <a:pt x="2006" y="14619"/>
                </a:lnTo>
                <a:cubicBezTo>
                  <a:pt x="2006" y="14616"/>
                  <a:pt x="2006" y="14613"/>
                  <a:pt x="2006" y="14610"/>
                </a:cubicBezTo>
                <a:lnTo>
                  <a:pt x="2006" y="14610"/>
                </a:lnTo>
                <a:cubicBezTo>
                  <a:pt x="2008" y="14615"/>
                  <a:pt x="2010" y="14620"/>
                  <a:pt x="2011" y="14625"/>
                </a:cubicBezTo>
                <a:lnTo>
                  <a:pt x="2011" y="14625"/>
                </a:lnTo>
                <a:cubicBezTo>
                  <a:pt x="2015" y="14621"/>
                  <a:pt x="2019" y="14618"/>
                  <a:pt x="2023" y="14614"/>
                </a:cubicBezTo>
                <a:lnTo>
                  <a:pt x="2023" y="14614"/>
                </a:lnTo>
                <a:cubicBezTo>
                  <a:pt x="2024" y="14620"/>
                  <a:pt x="2024" y="14626"/>
                  <a:pt x="2025" y="14632"/>
                </a:cubicBezTo>
                <a:lnTo>
                  <a:pt x="2025" y="14632"/>
                </a:lnTo>
                <a:cubicBezTo>
                  <a:pt x="2022" y="14635"/>
                  <a:pt x="2020" y="14638"/>
                  <a:pt x="2017" y="14642"/>
                </a:cubicBezTo>
                <a:lnTo>
                  <a:pt x="2017" y="14642"/>
                </a:lnTo>
                <a:cubicBezTo>
                  <a:pt x="2015" y="14636"/>
                  <a:pt x="2013" y="14630"/>
                  <a:pt x="2011" y="14625"/>
                </a:cubicBezTo>
                <a:lnTo>
                  <a:pt x="2011" y="14625"/>
                </a:lnTo>
                <a:cubicBezTo>
                  <a:pt x="2010" y="14626"/>
                  <a:pt x="2009" y="14627"/>
                  <a:pt x="2008" y="14628"/>
                </a:cubicBezTo>
                <a:lnTo>
                  <a:pt x="2008" y="14628"/>
                </a:lnTo>
                <a:cubicBezTo>
                  <a:pt x="2007" y="14625"/>
                  <a:pt x="2006" y="14622"/>
                  <a:pt x="2006" y="14619"/>
                </a:cubicBezTo>
                <a:lnTo>
                  <a:pt x="2006" y="14619"/>
                </a:lnTo>
                <a:cubicBezTo>
                  <a:pt x="2005" y="14623"/>
                  <a:pt x="2005" y="14627"/>
                  <a:pt x="2005" y="14630"/>
                </a:cubicBezTo>
                <a:lnTo>
                  <a:pt x="2005" y="14630"/>
                </a:lnTo>
                <a:cubicBezTo>
                  <a:pt x="2006" y="14629"/>
                  <a:pt x="2007" y="14629"/>
                  <a:pt x="2008" y="14628"/>
                </a:cubicBezTo>
                <a:lnTo>
                  <a:pt x="2008" y="14628"/>
                </a:lnTo>
                <a:cubicBezTo>
                  <a:pt x="2009" y="14635"/>
                  <a:pt x="2010" y="14641"/>
                  <a:pt x="2011" y="14648"/>
                </a:cubicBezTo>
                <a:lnTo>
                  <a:pt x="2011" y="14648"/>
                </a:lnTo>
                <a:cubicBezTo>
                  <a:pt x="2013" y="14646"/>
                  <a:pt x="2015" y="14644"/>
                  <a:pt x="2017" y="14642"/>
                </a:cubicBezTo>
                <a:lnTo>
                  <a:pt x="2017" y="14642"/>
                </a:lnTo>
                <a:cubicBezTo>
                  <a:pt x="2020" y="14651"/>
                  <a:pt x="2023" y="14661"/>
                  <a:pt x="2026" y="14671"/>
                </a:cubicBezTo>
                <a:lnTo>
                  <a:pt x="2026" y="14671"/>
                </a:lnTo>
                <a:cubicBezTo>
                  <a:pt x="2026" y="14665"/>
                  <a:pt x="2026" y="14659"/>
                  <a:pt x="2026" y="14652"/>
                </a:cubicBezTo>
                <a:lnTo>
                  <a:pt x="2026" y="14652"/>
                </a:lnTo>
                <a:cubicBezTo>
                  <a:pt x="2027" y="14660"/>
                  <a:pt x="2027" y="14668"/>
                  <a:pt x="2027" y="14676"/>
                </a:cubicBezTo>
                <a:lnTo>
                  <a:pt x="2027" y="14676"/>
                </a:lnTo>
                <a:cubicBezTo>
                  <a:pt x="2027" y="14674"/>
                  <a:pt x="2026" y="14673"/>
                  <a:pt x="2026" y="14671"/>
                </a:cubicBezTo>
                <a:lnTo>
                  <a:pt x="2026" y="14671"/>
                </a:lnTo>
                <a:cubicBezTo>
                  <a:pt x="2025" y="14688"/>
                  <a:pt x="2023" y="14704"/>
                  <a:pt x="2020" y="14720"/>
                </a:cubicBezTo>
                <a:lnTo>
                  <a:pt x="2020" y="14720"/>
                </a:lnTo>
                <a:cubicBezTo>
                  <a:pt x="2019" y="14716"/>
                  <a:pt x="2018" y="14713"/>
                  <a:pt x="2017" y="14709"/>
                </a:cubicBezTo>
                <a:lnTo>
                  <a:pt x="2017" y="14709"/>
                </a:lnTo>
                <a:cubicBezTo>
                  <a:pt x="2017" y="14689"/>
                  <a:pt x="2015" y="14668"/>
                  <a:pt x="2011" y="14648"/>
                </a:cubicBezTo>
                <a:lnTo>
                  <a:pt x="2011" y="14648"/>
                </a:lnTo>
                <a:cubicBezTo>
                  <a:pt x="2008" y="14651"/>
                  <a:pt x="2005" y="14655"/>
                  <a:pt x="2002" y="14658"/>
                </a:cubicBezTo>
                <a:lnTo>
                  <a:pt x="2002" y="14658"/>
                </a:lnTo>
                <a:cubicBezTo>
                  <a:pt x="2003" y="14649"/>
                  <a:pt x="2004" y="14639"/>
                  <a:pt x="2005" y="14630"/>
                </a:cubicBezTo>
                <a:lnTo>
                  <a:pt x="2005" y="14630"/>
                </a:lnTo>
                <a:cubicBezTo>
                  <a:pt x="2001" y="14633"/>
                  <a:pt x="1998" y="14636"/>
                  <a:pt x="1994" y="14639"/>
                </a:cubicBezTo>
                <a:lnTo>
                  <a:pt x="1994" y="14639"/>
                </a:lnTo>
                <a:cubicBezTo>
                  <a:pt x="1988" y="14624"/>
                  <a:pt x="1983" y="14611"/>
                  <a:pt x="1977" y="14597"/>
                </a:cubicBezTo>
                <a:lnTo>
                  <a:pt x="1977" y="14597"/>
                </a:lnTo>
                <a:cubicBezTo>
                  <a:pt x="1982" y="14611"/>
                  <a:pt x="1988" y="14625"/>
                  <a:pt x="1992" y="14640"/>
                </a:cubicBezTo>
                <a:lnTo>
                  <a:pt x="1992" y="14640"/>
                </a:lnTo>
                <a:cubicBezTo>
                  <a:pt x="1993" y="14640"/>
                  <a:pt x="1993" y="14639"/>
                  <a:pt x="1994" y="14639"/>
                </a:cubicBezTo>
                <a:lnTo>
                  <a:pt x="1994" y="14639"/>
                </a:lnTo>
                <a:cubicBezTo>
                  <a:pt x="1996" y="14645"/>
                  <a:pt x="1999" y="14652"/>
                  <a:pt x="2001" y="14659"/>
                </a:cubicBezTo>
                <a:lnTo>
                  <a:pt x="2001" y="14659"/>
                </a:lnTo>
                <a:cubicBezTo>
                  <a:pt x="2001" y="14658"/>
                  <a:pt x="2002" y="14658"/>
                  <a:pt x="2002" y="14658"/>
                </a:cubicBezTo>
                <a:lnTo>
                  <a:pt x="2002" y="14658"/>
                </a:lnTo>
                <a:cubicBezTo>
                  <a:pt x="2002" y="14659"/>
                  <a:pt x="2002" y="14660"/>
                  <a:pt x="2002" y="14661"/>
                </a:cubicBezTo>
                <a:lnTo>
                  <a:pt x="2002" y="14661"/>
                </a:lnTo>
                <a:cubicBezTo>
                  <a:pt x="2001" y="14660"/>
                  <a:pt x="2001" y="14659"/>
                  <a:pt x="2001" y="14659"/>
                </a:cubicBezTo>
                <a:lnTo>
                  <a:pt x="2001" y="14659"/>
                </a:lnTo>
                <a:cubicBezTo>
                  <a:pt x="2000" y="14660"/>
                  <a:pt x="1999" y="14661"/>
                  <a:pt x="1998" y="14662"/>
                </a:cubicBezTo>
                <a:lnTo>
                  <a:pt x="1998" y="14662"/>
                </a:lnTo>
                <a:cubicBezTo>
                  <a:pt x="1996" y="14654"/>
                  <a:pt x="1994" y="14647"/>
                  <a:pt x="1992" y="14640"/>
                </a:cubicBezTo>
                <a:lnTo>
                  <a:pt x="1992" y="14640"/>
                </a:lnTo>
                <a:cubicBezTo>
                  <a:pt x="1986" y="14645"/>
                  <a:pt x="1979" y="14649"/>
                  <a:pt x="1972" y="14653"/>
                </a:cubicBezTo>
                <a:lnTo>
                  <a:pt x="1972" y="14653"/>
                </a:lnTo>
                <a:cubicBezTo>
                  <a:pt x="1968" y="14644"/>
                  <a:pt x="1964" y="14634"/>
                  <a:pt x="1960" y="14625"/>
                </a:cubicBezTo>
                <a:lnTo>
                  <a:pt x="1960" y="14625"/>
                </a:lnTo>
                <a:cubicBezTo>
                  <a:pt x="1959" y="14626"/>
                  <a:pt x="1959" y="14627"/>
                  <a:pt x="1958" y="14627"/>
                </a:cubicBezTo>
                <a:lnTo>
                  <a:pt x="1958" y="14627"/>
                </a:lnTo>
                <a:cubicBezTo>
                  <a:pt x="1958" y="14626"/>
                  <a:pt x="1957" y="14625"/>
                  <a:pt x="1956" y="14624"/>
                </a:cubicBezTo>
                <a:lnTo>
                  <a:pt x="1956" y="14624"/>
                </a:lnTo>
                <a:cubicBezTo>
                  <a:pt x="1951" y="14636"/>
                  <a:pt x="1945" y="14648"/>
                  <a:pt x="1938" y="14660"/>
                </a:cubicBezTo>
                <a:lnTo>
                  <a:pt x="1938" y="14660"/>
                </a:lnTo>
                <a:cubicBezTo>
                  <a:pt x="1931" y="14649"/>
                  <a:pt x="1924" y="14639"/>
                  <a:pt x="1916" y="14629"/>
                </a:cubicBezTo>
                <a:lnTo>
                  <a:pt x="1916" y="14629"/>
                </a:lnTo>
                <a:cubicBezTo>
                  <a:pt x="1926" y="14621"/>
                  <a:pt x="1936" y="14612"/>
                  <a:pt x="1945" y="14603"/>
                </a:cubicBezTo>
                <a:lnTo>
                  <a:pt x="1945" y="14603"/>
                </a:lnTo>
                <a:cubicBezTo>
                  <a:pt x="1949" y="14610"/>
                  <a:pt x="1953" y="14617"/>
                  <a:pt x="1956" y="14624"/>
                </a:cubicBezTo>
                <a:lnTo>
                  <a:pt x="1956" y="14624"/>
                </a:lnTo>
                <a:cubicBezTo>
                  <a:pt x="1957" y="14623"/>
                  <a:pt x="1957" y="14622"/>
                  <a:pt x="1958" y="14621"/>
                </a:cubicBezTo>
                <a:lnTo>
                  <a:pt x="1958" y="14621"/>
                </a:lnTo>
                <a:cubicBezTo>
                  <a:pt x="1958" y="14623"/>
                  <a:pt x="1959" y="14624"/>
                  <a:pt x="1960" y="14625"/>
                </a:cubicBezTo>
                <a:lnTo>
                  <a:pt x="1960" y="14625"/>
                </a:lnTo>
                <a:cubicBezTo>
                  <a:pt x="1965" y="14615"/>
                  <a:pt x="1970" y="14604"/>
                  <a:pt x="1975" y="14593"/>
                </a:cubicBezTo>
                <a:lnTo>
                  <a:pt x="1975" y="14593"/>
                </a:lnTo>
                <a:cubicBezTo>
                  <a:pt x="1975" y="14595"/>
                  <a:pt x="1976" y="14596"/>
                  <a:pt x="1977" y="14597"/>
                </a:cubicBezTo>
                <a:lnTo>
                  <a:pt x="1977" y="14597"/>
                </a:lnTo>
                <a:cubicBezTo>
                  <a:pt x="1976" y="14596"/>
                  <a:pt x="1975" y="14595"/>
                  <a:pt x="1975" y="14593"/>
                </a:cubicBezTo>
                <a:lnTo>
                  <a:pt x="1975" y="14593"/>
                </a:lnTo>
                <a:cubicBezTo>
                  <a:pt x="1979" y="14583"/>
                  <a:pt x="1983" y="14573"/>
                  <a:pt x="1987" y="14563"/>
                </a:cubicBezTo>
                <a:lnTo>
                  <a:pt x="1987" y="14563"/>
                </a:lnTo>
                <a:cubicBezTo>
                  <a:pt x="1989" y="14568"/>
                  <a:pt x="1991" y="14573"/>
                  <a:pt x="1994" y="14578"/>
                </a:cubicBezTo>
                <a:lnTo>
                  <a:pt x="1994" y="14578"/>
                </a:lnTo>
                <a:cubicBezTo>
                  <a:pt x="1991" y="14572"/>
                  <a:pt x="1989" y="14567"/>
                  <a:pt x="1987" y="14561"/>
                </a:cubicBezTo>
                <a:lnTo>
                  <a:pt x="1987" y="14561"/>
                </a:lnTo>
                <a:cubicBezTo>
                  <a:pt x="1987" y="14562"/>
                  <a:pt x="1987" y="14562"/>
                  <a:pt x="1987" y="14563"/>
                </a:cubicBezTo>
                <a:lnTo>
                  <a:pt x="1987" y="14563"/>
                </a:lnTo>
                <a:cubicBezTo>
                  <a:pt x="1986" y="14561"/>
                  <a:pt x="1985" y="14560"/>
                  <a:pt x="1985" y="14558"/>
                </a:cubicBezTo>
                <a:lnTo>
                  <a:pt x="1985" y="14558"/>
                </a:lnTo>
                <a:cubicBezTo>
                  <a:pt x="1985" y="14558"/>
                  <a:pt x="1985" y="14557"/>
                  <a:pt x="1985" y="14557"/>
                </a:cubicBezTo>
                <a:lnTo>
                  <a:pt x="1985" y="14557"/>
                </a:lnTo>
                <a:cubicBezTo>
                  <a:pt x="1986" y="14559"/>
                  <a:pt x="1986" y="14560"/>
                  <a:pt x="1987" y="14561"/>
                </a:cubicBezTo>
                <a:lnTo>
                  <a:pt x="1987" y="14561"/>
                </a:lnTo>
                <a:cubicBezTo>
                  <a:pt x="1988" y="14558"/>
                  <a:pt x="1990" y="14554"/>
                  <a:pt x="1991" y="14550"/>
                </a:cubicBezTo>
                <a:lnTo>
                  <a:pt x="1991" y="14550"/>
                </a:lnTo>
                <a:cubicBezTo>
                  <a:pt x="1995" y="14544"/>
                  <a:pt x="1999" y="14538"/>
                  <a:pt x="2003" y="14533"/>
                </a:cubicBezTo>
                <a:close/>
                <a:moveTo>
                  <a:pt x="2023" y="14733"/>
                </a:moveTo>
                <a:cubicBezTo>
                  <a:pt x="2022" y="14741"/>
                  <a:pt x="2021" y="14749"/>
                  <a:pt x="2019" y="14756"/>
                </a:cubicBezTo>
                <a:lnTo>
                  <a:pt x="2019" y="14756"/>
                </a:lnTo>
                <a:cubicBezTo>
                  <a:pt x="2021" y="14751"/>
                  <a:pt x="2023" y="14745"/>
                  <a:pt x="2025" y="14738"/>
                </a:cubicBezTo>
                <a:lnTo>
                  <a:pt x="2025" y="14738"/>
                </a:lnTo>
                <a:cubicBezTo>
                  <a:pt x="2024" y="14736"/>
                  <a:pt x="2024" y="14735"/>
                  <a:pt x="2023" y="14733"/>
                </a:cubicBezTo>
                <a:close/>
                <a:moveTo>
                  <a:pt x="1955" y="14691"/>
                </a:moveTo>
                <a:cubicBezTo>
                  <a:pt x="1964" y="14710"/>
                  <a:pt x="1973" y="14730"/>
                  <a:pt x="1982" y="14750"/>
                </a:cubicBezTo>
                <a:lnTo>
                  <a:pt x="1982" y="14750"/>
                </a:lnTo>
                <a:cubicBezTo>
                  <a:pt x="1982" y="14749"/>
                  <a:pt x="1982" y="14749"/>
                  <a:pt x="1982" y="14748"/>
                </a:cubicBezTo>
                <a:lnTo>
                  <a:pt x="1982" y="14748"/>
                </a:lnTo>
                <a:cubicBezTo>
                  <a:pt x="1988" y="14762"/>
                  <a:pt x="1993" y="14776"/>
                  <a:pt x="1998" y="14791"/>
                </a:cubicBezTo>
                <a:lnTo>
                  <a:pt x="1998" y="14791"/>
                </a:lnTo>
                <a:cubicBezTo>
                  <a:pt x="2000" y="14787"/>
                  <a:pt x="2001" y="14783"/>
                  <a:pt x="2003" y="14778"/>
                </a:cubicBezTo>
                <a:lnTo>
                  <a:pt x="2003" y="14778"/>
                </a:lnTo>
                <a:cubicBezTo>
                  <a:pt x="2004" y="14784"/>
                  <a:pt x="2004" y="14790"/>
                  <a:pt x="2005" y="14795"/>
                </a:cubicBezTo>
                <a:lnTo>
                  <a:pt x="2005" y="14795"/>
                </a:lnTo>
                <a:cubicBezTo>
                  <a:pt x="2004" y="14798"/>
                  <a:pt x="2002" y="14800"/>
                  <a:pt x="2001" y="14803"/>
                </a:cubicBezTo>
                <a:lnTo>
                  <a:pt x="2001" y="14803"/>
                </a:lnTo>
                <a:cubicBezTo>
                  <a:pt x="2000" y="14799"/>
                  <a:pt x="1999" y="14795"/>
                  <a:pt x="1998" y="14791"/>
                </a:cubicBezTo>
                <a:lnTo>
                  <a:pt x="1998" y="14791"/>
                </a:lnTo>
                <a:cubicBezTo>
                  <a:pt x="1998" y="14791"/>
                  <a:pt x="1998" y="14791"/>
                  <a:pt x="1998" y="14791"/>
                </a:cubicBezTo>
                <a:lnTo>
                  <a:pt x="1998" y="14791"/>
                </a:lnTo>
                <a:cubicBezTo>
                  <a:pt x="1993" y="14777"/>
                  <a:pt x="1987" y="14763"/>
                  <a:pt x="1982" y="14750"/>
                </a:cubicBezTo>
                <a:lnTo>
                  <a:pt x="1982" y="14750"/>
                </a:lnTo>
                <a:cubicBezTo>
                  <a:pt x="1980" y="14756"/>
                  <a:pt x="1977" y="14763"/>
                  <a:pt x="1975" y="14769"/>
                </a:cubicBezTo>
                <a:lnTo>
                  <a:pt x="1975" y="14769"/>
                </a:lnTo>
                <a:cubicBezTo>
                  <a:pt x="1963" y="14745"/>
                  <a:pt x="1951" y="14721"/>
                  <a:pt x="1936" y="14699"/>
                </a:cubicBezTo>
                <a:lnTo>
                  <a:pt x="1936" y="14699"/>
                </a:lnTo>
                <a:cubicBezTo>
                  <a:pt x="1943" y="14697"/>
                  <a:pt x="1949" y="14694"/>
                  <a:pt x="1955" y="14691"/>
                </a:cubicBezTo>
                <a:close/>
                <a:moveTo>
                  <a:pt x="2006" y="14812"/>
                </a:moveTo>
                <a:cubicBezTo>
                  <a:pt x="2006" y="14813"/>
                  <a:pt x="2006" y="14815"/>
                  <a:pt x="2006" y="14816"/>
                </a:cubicBezTo>
                <a:lnTo>
                  <a:pt x="2006" y="14816"/>
                </a:lnTo>
                <a:cubicBezTo>
                  <a:pt x="2006" y="14816"/>
                  <a:pt x="2005" y="14815"/>
                  <a:pt x="2005" y="14814"/>
                </a:cubicBezTo>
                <a:lnTo>
                  <a:pt x="2005" y="14814"/>
                </a:lnTo>
                <a:cubicBezTo>
                  <a:pt x="2005" y="14813"/>
                  <a:pt x="2005" y="14813"/>
                  <a:pt x="2006" y="14812"/>
                </a:cubicBezTo>
                <a:close/>
                <a:moveTo>
                  <a:pt x="2002" y="14804"/>
                </a:moveTo>
                <a:lnTo>
                  <a:pt x="2002" y="14804"/>
                </a:lnTo>
                <a:cubicBezTo>
                  <a:pt x="2003" y="14806"/>
                  <a:pt x="2003" y="14808"/>
                  <a:pt x="2004" y="14810"/>
                </a:cubicBezTo>
                <a:lnTo>
                  <a:pt x="2004" y="14810"/>
                </a:lnTo>
                <a:cubicBezTo>
                  <a:pt x="2004" y="14809"/>
                  <a:pt x="2005" y="14808"/>
                  <a:pt x="2005" y="14807"/>
                </a:cubicBezTo>
                <a:lnTo>
                  <a:pt x="2005" y="14807"/>
                </a:lnTo>
                <a:cubicBezTo>
                  <a:pt x="2005" y="14808"/>
                  <a:pt x="2005" y="14809"/>
                  <a:pt x="2006" y="14810"/>
                </a:cubicBezTo>
                <a:lnTo>
                  <a:pt x="2006" y="14810"/>
                </a:lnTo>
                <a:cubicBezTo>
                  <a:pt x="2006" y="14809"/>
                  <a:pt x="2006" y="14808"/>
                  <a:pt x="2007" y="14808"/>
                </a:cubicBezTo>
                <a:lnTo>
                  <a:pt x="2007" y="14808"/>
                </a:lnTo>
                <a:cubicBezTo>
                  <a:pt x="2006" y="14809"/>
                  <a:pt x="2006" y="14811"/>
                  <a:pt x="2006" y="14812"/>
                </a:cubicBezTo>
                <a:lnTo>
                  <a:pt x="2006" y="14812"/>
                </a:lnTo>
                <a:cubicBezTo>
                  <a:pt x="2006" y="14811"/>
                  <a:pt x="2006" y="14811"/>
                  <a:pt x="2006" y="14810"/>
                </a:cubicBezTo>
                <a:lnTo>
                  <a:pt x="2006" y="14810"/>
                </a:lnTo>
                <a:cubicBezTo>
                  <a:pt x="2005" y="14811"/>
                  <a:pt x="2005" y="14812"/>
                  <a:pt x="2005" y="14813"/>
                </a:cubicBezTo>
                <a:lnTo>
                  <a:pt x="2005" y="14813"/>
                </a:lnTo>
                <a:cubicBezTo>
                  <a:pt x="2004" y="14812"/>
                  <a:pt x="2004" y="14811"/>
                  <a:pt x="2004" y="14810"/>
                </a:cubicBezTo>
                <a:lnTo>
                  <a:pt x="2004" y="14810"/>
                </a:lnTo>
                <a:cubicBezTo>
                  <a:pt x="2004" y="14811"/>
                  <a:pt x="2004" y="14811"/>
                  <a:pt x="2004" y="14811"/>
                </a:cubicBezTo>
                <a:lnTo>
                  <a:pt x="2004" y="14811"/>
                </a:lnTo>
                <a:cubicBezTo>
                  <a:pt x="2004" y="14812"/>
                  <a:pt x="2004" y="14812"/>
                  <a:pt x="2004" y="14813"/>
                </a:cubicBezTo>
                <a:lnTo>
                  <a:pt x="2004" y="14813"/>
                </a:lnTo>
                <a:cubicBezTo>
                  <a:pt x="2003" y="14817"/>
                  <a:pt x="2001" y="14821"/>
                  <a:pt x="1999" y="14825"/>
                </a:cubicBezTo>
                <a:lnTo>
                  <a:pt x="1999" y="14825"/>
                </a:lnTo>
                <a:cubicBezTo>
                  <a:pt x="1999" y="14825"/>
                  <a:pt x="1998" y="14824"/>
                  <a:pt x="1998" y="14824"/>
                </a:cubicBezTo>
                <a:lnTo>
                  <a:pt x="1998" y="14824"/>
                </a:lnTo>
                <a:cubicBezTo>
                  <a:pt x="2000" y="14820"/>
                  <a:pt x="2002" y="14815"/>
                  <a:pt x="2004" y="14811"/>
                </a:cubicBezTo>
                <a:lnTo>
                  <a:pt x="2004" y="14811"/>
                </a:lnTo>
                <a:cubicBezTo>
                  <a:pt x="2003" y="14809"/>
                  <a:pt x="2002" y="14806"/>
                  <a:pt x="2002" y="14804"/>
                </a:cubicBezTo>
                <a:close/>
                <a:moveTo>
                  <a:pt x="2013" y="14845"/>
                </a:moveTo>
                <a:cubicBezTo>
                  <a:pt x="2017" y="14865"/>
                  <a:pt x="2021" y="14884"/>
                  <a:pt x="2024" y="14904"/>
                </a:cubicBezTo>
                <a:lnTo>
                  <a:pt x="2024" y="14904"/>
                </a:lnTo>
                <a:cubicBezTo>
                  <a:pt x="2020" y="14889"/>
                  <a:pt x="2016" y="14874"/>
                  <a:pt x="2011" y="14860"/>
                </a:cubicBezTo>
                <a:lnTo>
                  <a:pt x="2011" y="14860"/>
                </a:lnTo>
                <a:cubicBezTo>
                  <a:pt x="2012" y="14855"/>
                  <a:pt x="2012" y="14850"/>
                  <a:pt x="2013" y="14845"/>
                </a:cubicBezTo>
                <a:close/>
                <a:moveTo>
                  <a:pt x="1998" y="14836"/>
                </a:moveTo>
                <a:cubicBezTo>
                  <a:pt x="2001" y="14843"/>
                  <a:pt x="2003" y="14850"/>
                  <a:pt x="2005" y="14857"/>
                </a:cubicBezTo>
                <a:lnTo>
                  <a:pt x="2005" y="14857"/>
                </a:lnTo>
                <a:cubicBezTo>
                  <a:pt x="2004" y="14875"/>
                  <a:pt x="2002" y="14892"/>
                  <a:pt x="1998" y="14908"/>
                </a:cubicBezTo>
                <a:lnTo>
                  <a:pt x="1998" y="14908"/>
                </a:lnTo>
                <a:cubicBezTo>
                  <a:pt x="1993" y="14896"/>
                  <a:pt x="1987" y="14885"/>
                  <a:pt x="1981" y="14874"/>
                </a:cubicBezTo>
                <a:lnTo>
                  <a:pt x="1981" y="14874"/>
                </a:lnTo>
                <a:cubicBezTo>
                  <a:pt x="1988" y="14862"/>
                  <a:pt x="1994" y="14849"/>
                  <a:pt x="1998" y="14836"/>
                </a:cubicBezTo>
                <a:close/>
                <a:moveTo>
                  <a:pt x="1744" y="14902"/>
                </a:moveTo>
                <a:lnTo>
                  <a:pt x="1744" y="14902"/>
                </a:lnTo>
                <a:cubicBezTo>
                  <a:pt x="1752" y="14905"/>
                  <a:pt x="1760" y="14907"/>
                  <a:pt x="1768" y="14908"/>
                </a:cubicBezTo>
                <a:lnTo>
                  <a:pt x="1768" y="14908"/>
                </a:lnTo>
                <a:cubicBezTo>
                  <a:pt x="1760" y="14907"/>
                  <a:pt x="1752" y="14905"/>
                  <a:pt x="1744" y="14902"/>
                </a:cubicBezTo>
                <a:close/>
                <a:moveTo>
                  <a:pt x="2046" y="14590"/>
                </a:moveTo>
                <a:lnTo>
                  <a:pt x="2046" y="14590"/>
                </a:lnTo>
                <a:cubicBezTo>
                  <a:pt x="2046" y="14592"/>
                  <a:pt x="2046" y="14594"/>
                  <a:pt x="2046" y="14597"/>
                </a:cubicBezTo>
                <a:lnTo>
                  <a:pt x="2046" y="14597"/>
                </a:lnTo>
                <a:cubicBezTo>
                  <a:pt x="2046" y="14597"/>
                  <a:pt x="2046" y="14596"/>
                  <a:pt x="2046" y="14596"/>
                </a:cubicBezTo>
                <a:lnTo>
                  <a:pt x="2046" y="14596"/>
                </a:lnTo>
                <a:cubicBezTo>
                  <a:pt x="2046" y="14634"/>
                  <a:pt x="2042" y="14673"/>
                  <a:pt x="2035" y="14710"/>
                </a:cubicBezTo>
                <a:lnTo>
                  <a:pt x="2035" y="14710"/>
                </a:lnTo>
                <a:cubicBezTo>
                  <a:pt x="2035" y="14707"/>
                  <a:pt x="2034" y="14704"/>
                  <a:pt x="2034" y="14702"/>
                </a:cubicBezTo>
                <a:lnTo>
                  <a:pt x="2034" y="14702"/>
                </a:lnTo>
                <a:cubicBezTo>
                  <a:pt x="2031" y="14714"/>
                  <a:pt x="2028" y="14726"/>
                  <a:pt x="2025" y="14738"/>
                </a:cubicBezTo>
                <a:lnTo>
                  <a:pt x="2025" y="14738"/>
                </a:lnTo>
                <a:cubicBezTo>
                  <a:pt x="2025" y="14742"/>
                  <a:pt x="2026" y="14745"/>
                  <a:pt x="2027" y="14748"/>
                </a:cubicBezTo>
                <a:lnTo>
                  <a:pt x="2027" y="14748"/>
                </a:lnTo>
                <a:cubicBezTo>
                  <a:pt x="2030" y="14735"/>
                  <a:pt x="2033" y="14723"/>
                  <a:pt x="2035" y="14710"/>
                </a:cubicBezTo>
                <a:lnTo>
                  <a:pt x="2035" y="14710"/>
                </a:lnTo>
                <a:cubicBezTo>
                  <a:pt x="2051" y="14777"/>
                  <a:pt x="2060" y="14848"/>
                  <a:pt x="2063" y="14912"/>
                </a:cubicBezTo>
                <a:lnTo>
                  <a:pt x="2063" y="14912"/>
                </a:lnTo>
                <a:cubicBezTo>
                  <a:pt x="2060" y="14916"/>
                  <a:pt x="2057" y="14920"/>
                  <a:pt x="2054" y="14923"/>
                </a:cubicBezTo>
                <a:lnTo>
                  <a:pt x="2054" y="14923"/>
                </a:lnTo>
                <a:cubicBezTo>
                  <a:pt x="2050" y="14867"/>
                  <a:pt x="2041" y="14806"/>
                  <a:pt x="2027" y="14748"/>
                </a:cubicBezTo>
                <a:lnTo>
                  <a:pt x="2027" y="14748"/>
                </a:lnTo>
                <a:cubicBezTo>
                  <a:pt x="2024" y="14760"/>
                  <a:pt x="2020" y="14773"/>
                  <a:pt x="2015" y="14785"/>
                </a:cubicBezTo>
                <a:lnTo>
                  <a:pt x="2015" y="14785"/>
                </a:lnTo>
                <a:cubicBezTo>
                  <a:pt x="2015" y="14784"/>
                  <a:pt x="2015" y="14784"/>
                  <a:pt x="2015" y="14783"/>
                </a:cubicBezTo>
                <a:lnTo>
                  <a:pt x="2015" y="14783"/>
                </a:lnTo>
                <a:cubicBezTo>
                  <a:pt x="2015" y="14781"/>
                  <a:pt x="2015" y="14778"/>
                  <a:pt x="2015" y="14776"/>
                </a:cubicBezTo>
                <a:lnTo>
                  <a:pt x="2015" y="14776"/>
                </a:lnTo>
                <a:cubicBezTo>
                  <a:pt x="2016" y="14770"/>
                  <a:pt x="2018" y="14763"/>
                  <a:pt x="2019" y="14756"/>
                </a:cubicBezTo>
                <a:lnTo>
                  <a:pt x="2019" y="14756"/>
                </a:lnTo>
                <a:cubicBezTo>
                  <a:pt x="2018" y="14761"/>
                  <a:pt x="2016" y="14766"/>
                  <a:pt x="2014" y="14770"/>
                </a:cubicBezTo>
                <a:lnTo>
                  <a:pt x="2014" y="14770"/>
                </a:lnTo>
                <a:cubicBezTo>
                  <a:pt x="2014" y="14769"/>
                  <a:pt x="2014" y="14767"/>
                  <a:pt x="2014" y="14766"/>
                </a:cubicBezTo>
                <a:lnTo>
                  <a:pt x="2014" y="14766"/>
                </a:lnTo>
                <a:cubicBezTo>
                  <a:pt x="2014" y="14769"/>
                  <a:pt x="2014" y="14771"/>
                  <a:pt x="2013" y="14774"/>
                </a:cubicBezTo>
                <a:lnTo>
                  <a:pt x="2013" y="14774"/>
                </a:lnTo>
                <a:cubicBezTo>
                  <a:pt x="2013" y="14774"/>
                  <a:pt x="2013" y="14775"/>
                  <a:pt x="2013" y="14775"/>
                </a:cubicBezTo>
                <a:lnTo>
                  <a:pt x="2013" y="14775"/>
                </a:lnTo>
                <a:cubicBezTo>
                  <a:pt x="2012" y="14770"/>
                  <a:pt x="2010" y="14766"/>
                  <a:pt x="2009" y="14762"/>
                </a:cubicBezTo>
                <a:lnTo>
                  <a:pt x="2009" y="14762"/>
                </a:lnTo>
                <a:cubicBezTo>
                  <a:pt x="2007" y="14767"/>
                  <a:pt x="2005" y="14773"/>
                  <a:pt x="2003" y="14778"/>
                </a:cubicBezTo>
                <a:lnTo>
                  <a:pt x="2003" y="14778"/>
                </a:lnTo>
                <a:cubicBezTo>
                  <a:pt x="2001" y="14757"/>
                  <a:pt x="1997" y="14736"/>
                  <a:pt x="1992" y="14715"/>
                </a:cubicBezTo>
                <a:lnTo>
                  <a:pt x="1992" y="14715"/>
                </a:lnTo>
                <a:cubicBezTo>
                  <a:pt x="1989" y="14726"/>
                  <a:pt x="1986" y="14737"/>
                  <a:pt x="1982" y="14748"/>
                </a:cubicBezTo>
                <a:lnTo>
                  <a:pt x="1982" y="14748"/>
                </a:lnTo>
                <a:cubicBezTo>
                  <a:pt x="1975" y="14728"/>
                  <a:pt x="1966" y="14709"/>
                  <a:pt x="1956" y="14691"/>
                </a:cubicBezTo>
                <a:lnTo>
                  <a:pt x="1956" y="14691"/>
                </a:lnTo>
                <a:cubicBezTo>
                  <a:pt x="1964" y="14686"/>
                  <a:pt x="1973" y="14681"/>
                  <a:pt x="1980" y="14676"/>
                </a:cubicBezTo>
                <a:lnTo>
                  <a:pt x="1980" y="14676"/>
                </a:lnTo>
                <a:cubicBezTo>
                  <a:pt x="1981" y="14677"/>
                  <a:pt x="1981" y="14679"/>
                  <a:pt x="1982" y="14680"/>
                </a:cubicBezTo>
                <a:lnTo>
                  <a:pt x="1982" y="14680"/>
                </a:lnTo>
                <a:cubicBezTo>
                  <a:pt x="1981" y="14678"/>
                  <a:pt x="1981" y="14677"/>
                  <a:pt x="1980" y="14676"/>
                </a:cubicBezTo>
                <a:lnTo>
                  <a:pt x="1980" y="14676"/>
                </a:lnTo>
                <a:cubicBezTo>
                  <a:pt x="1980" y="14676"/>
                  <a:pt x="1980" y="14676"/>
                  <a:pt x="1980" y="14676"/>
                </a:cubicBezTo>
                <a:lnTo>
                  <a:pt x="1980" y="14676"/>
                </a:lnTo>
                <a:cubicBezTo>
                  <a:pt x="1977" y="14669"/>
                  <a:pt x="1974" y="14661"/>
                  <a:pt x="1971" y="14654"/>
                </a:cubicBezTo>
                <a:lnTo>
                  <a:pt x="1971" y="14654"/>
                </a:lnTo>
                <a:cubicBezTo>
                  <a:pt x="1962" y="14659"/>
                  <a:pt x="1953" y="14665"/>
                  <a:pt x="1944" y="14669"/>
                </a:cubicBezTo>
                <a:lnTo>
                  <a:pt x="1944" y="14669"/>
                </a:lnTo>
                <a:cubicBezTo>
                  <a:pt x="1942" y="14666"/>
                  <a:pt x="1940" y="14664"/>
                  <a:pt x="1938" y="14661"/>
                </a:cubicBezTo>
                <a:lnTo>
                  <a:pt x="1938" y="14661"/>
                </a:lnTo>
                <a:cubicBezTo>
                  <a:pt x="1946" y="14650"/>
                  <a:pt x="1952" y="14639"/>
                  <a:pt x="1958" y="14627"/>
                </a:cubicBezTo>
                <a:lnTo>
                  <a:pt x="1958" y="14627"/>
                </a:lnTo>
                <a:cubicBezTo>
                  <a:pt x="1963" y="14636"/>
                  <a:pt x="1967" y="14645"/>
                  <a:pt x="1971" y="14654"/>
                </a:cubicBezTo>
                <a:lnTo>
                  <a:pt x="1971" y="14654"/>
                </a:lnTo>
                <a:cubicBezTo>
                  <a:pt x="1971" y="14654"/>
                  <a:pt x="1972" y="14654"/>
                  <a:pt x="1972" y="14653"/>
                </a:cubicBezTo>
                <a:lnTo>
                  <a:pt x="1972" y="14653"/>
                </a:lnTo>
                <a:cubicBezTo>
                  <a:pt x="1975" y="14661"/>
                  <a:pt x="1978" y="14668"/>
                  <a:pt x="1980" y="14676"/>
                </a:cubicBezTo>
                <a:lnTo>
                  <a:pt x="1980" y="14676"/>
                </a:lnTo>
                <a:cubicBezTo>
                  <a:pt x="1987" y="14671"/>
                  <a:pt x="1992" y="14667"/>
                  <a:pt x="1998" y="14662"/>
                </a:cubicBezTo>
                <a:lnTo>
                  <a:pt x="1998" y="14662"/>
                </a:lnTo>
                <a:cubicBezTo>
                  <a:pt x="1999" y="14665"/>
                  <a:pt x="2000" y="14668"/>
                  <a:pt x="2000" y="14671"/>
                </a:cubicBezTo>
                <a:lnTo>
                  <a:pt x="2000" y="14671"/>
                </a:lnTo>
                <a:cubicBezTo>
                  <a:pt x="1998" y="14684"/>
                  <a:pt x="1996" y="14697"/>
                  <a:pt x="1993" y="14710"/>
                </a:cubicBezTo>
                <a:lnTo>
                  <a:pt x="1993" y="14710"/>
                </a:lnTo>
                <a:cubicBezTo>
                  <a:pt x="1989" y="14700"/>
                  <a:pt x="1986" y="14690"/>
                  <a:pt x="1982" y="14680"/>
                </a:cubicBezTo>
                <a:lnTo>
                  <a:pt x="1982" y="14680"/>
                </a:lnTo>
                <a:cubicBezTo>
                  <a:pt x="1986" y="14691"/>
                  <a:pt x="1989" y="14703"/>
                  <a:pt x="1992" y="14715"/>
                </a:cubicBezTo>
                <a:lnTo>
                  <a:pt x="1992" y="14715"/>
                </a:lnTo>
                <a:cubicBezTo>
                  <a:pt x="1992" y="14713"/>
                  <a:pt x="1993" y="14711"/>
                  <a:pt x="1993" y="14710"/>
                </a:cubicBezTo>
                <a:lnTo>
                  <a:pt x="1993" y="14710"/>
                </a:lnTo>
                <a:cubicBezTo>
                  <a:pt x="1999" y="14727"/>
                  <a:pt x="2004" y="14744"/>
                  <a:pt x="2009" y="14762"/>
                </a:cubicBezTo>
                <a:lnTo>
                  <a:pt x="2009" y="14762"/>
                </a:lnTo>
                <a:cubicBezTo>
                  <a:pt x="2011" y="14757"/>
                  <a:pt x="2012" y="14753"/>
                  <a:pt x="2013" y="14749"/>
                </a:cubicBezTo>
                <a:lnTo>
                  <a:pt x="2013" y="14749"/>
                </a:lnTo>
                <a:cubicBezTo>
                  <a:pt x="2013" y="14755"/>
                  <a:pt x="2014" y="14760"/>
                  <a:pt x="2014" y="14766"/>
                </a:cubicBezTo>
                <a:lnTo>
                  <a:pt x="2014" y="14766"/>
                </a:lnTo>
                <a:cubicBezTo>
                  <a:pt x="2015" y="14756"/>
                  <a:pt x="2016" y="14745"/>
                  <a:pt x="2017" y="14735"/>
                </a:cubicBezTo>
                <a:lnTo>
                  <a:pt x="2017" y="14735"/>
                </a:lnTo>
                <a:cubicBezTo>
                  <a:pt x="2018" y="14730"/>
                  <a:pt x="2019" y="14725"/>
                  <a:pt x="2020" y="14720"/>
                </a:cubicBezTo>
                <a:lnTo>
                  <a:pt x="2020" y="14720"/>
                </a:lnTo>
                <a:cubicBezTo>
                  <a:pt x="2021" y="14724"/>
                  <a:pt x="2022" y="14728"/>
                  <a:pt x="2023" y="14733"/>
                </a:cubicBezTo>
                <a:lnTo>
                  <a:pt x="2023" y="14733"/>
                </a:lnTo>
                <a:cubicBezTo>
                  <a:pt x="2026" y="14714"/>
                  <a:pt x="2027" y="14695"/>
                  <a:pt x="2027" y="14676"/>
                </a:cubicBezTo>
                <a:lnTo>
                  <a:pt x="2027" y="14676"/>
                </a:lnTo>
                <a:cubicBezTo>
                  <a:pt x="2029" y="14684"/>
                  <a:pt x="2031" y="14693"/>
                  <a:pt x="2034" y="14702"/>
                </a:cubicBezTo>
                <a:lnTo>
                  <a:pt x="2034" y="14702"/>
                </a:lnTo>
                <a:cubicBezTo>
                  <a:pt x="2041" y="14667"/>
                  <a:pt x="2045" y="14632"/>
                  <a:pt x="2046" y="14597"/>
                </a:cubicBezTo>
                <a:lnTo>
                  <a:pt x="2046" y="14597"/>
                </a:lnTo>
                <a:cubicBezTo>
                  <a:pt x="2040" y="14609"/>
                  <a:pt x="2033" y="14620"/>
                  <a:pt x="2026" y="14630"/>
                </a:cubicBezTo>
                <a:lnTo>
                  <a:pt x="2026" y="14630"/>
                </a:lnTo>
                <a:cubicBezTo>
                  <a:pt x="2026" y="14624"/>
                  <a:pt x="2025" y="14619"/>
                  <a:pt x="2025" y="14613"/>
                </a:cubicBezTo>
                <a:lnTo>
                  <a:pt x="2025" y="14613"/>
                </a:lnTo>
                <a:cubicBezTo>
                  <a:pt x="2032" y="14605"/>
                  <a:pt x="2039" y="14598"/>
                  <a:pt x="2046" y="14590"/>
                </a:cubicBezTo>
                <a:close/>
                <a:moveTo>
                  <a:pt x="1998" y="14910"/>
                </a:moveTo>
                <a:cubicBezTo>
                  <a:pt x="1994" y="14926"/>
                  <a:pt x="1990" y="14941"/>
                  <a:pt x="1984" y="14955"/>
                </a:cubicBezTo>
                <a:lnTo>
                  <a:pt x="1984" y="14955"/>
                </a:lnTo>
                <a:cubicBezTo>
                  <a:pt x="1990" y="14942"/>
                  <a:pt x="1995" y="14929"/>
                  <a:pt x="2000" y="14914"/>
                </a:cubicBezTo>
                <a:lnTo>
                  <a:pt x="2000" y="14914"/>
                </a:lnTo>
                <a:cubicBezTo>
                  <a:pt x="1999" y="14913"/>
                  <a:pt x="1999" y="14911"/>
                  <a:pt x="1998" y="14910"/>
                </a:cubicBezTo>
                <a:close/>
                <a:moveTo>
                  <a:pt x="1996" y="14931"/>
                </a:moveTo>
                <a:lnTo>
                  <a:pt x="1996" y="14931"/>
                </a:lnTo>
                <a:cubicBezTo>
                  <a:pt x="2000" y="14938"/>
                  <a:pt x="2003" y="14946"/>
                  <a:pt x="2007" y="14953"/>
                </a:cubicBezTo>
                <a:lnTo>
                  <a:pt x="2007" y="14953"/>
                </a:lnTo>
                <a:cubicBezTo>
                  <a:pt x="2007" y="14953"/>
                  <a:pt x="2007" y="14953"/>
                  <a:pt x="2007" y="14953"/>
                </a:cubicBezTo>
                <a:lnTo>
                  <a:pt x="2007" y="14953"/>
                </a:lnTo>
                <a:cubicBezTo>
                  <a:pt x="2007" y="14953"/>
                  <a:pt x="2007" y="14954"/>
                  <a:pt x="2008" y="14954"/>
                </a:cubicBezTo>
                <a:lnTo>
                  <a:pt x="2008" y="14954"/>
                </a:lnTo>
                <a:cubicBezTo>
                  <a:pt x="2010" y="14953"/>
                  <a:pt x="2013" y="14952"/>
                  <a:pt x="2016" y="14951"/>
                </a:cubicBezTo>
                <a:lnTo>
                  <a:pt x="2016" y="14951"/>
                </a:lnTo>
                <a:cubicBezTo>
                  <a:pt x="2021" y="14964"/>
                  <a:pt x="2025" y="14977"/>
                  <a:pt x="2030" y="14989"/>
                </a:cubicBezTo>
                <a:lnTo>
                  <a:pt x="2030" y="14989"/>
                </a:lnTo>
                <a:cubicBezTo>
                  <a:pt x="2030" y="14987"/>
                  <a:pt x="2029" y="14984"/>
                  <a:pt x="2029" y="14981"/>
                </a:cubicBezTo>
                <a:lnTo>
                  <a:pt x="2029" y="14981"/>
                </a:lnTo>
                <a:cubicBezTo>
                  <a:pt x="2026" y="14971"/>
                  <a:pt x="2022" y="14961"/>
                  <a:pt x="2017" y="14950"/>
                </a:cubicBezTo>
                <a:lnTo>
                  <a:pt x="2017" y="14950"/>
                </a:lnTo>
                <a:cubicBezTo>
                  <a:pt x="2017" y="14951"/>
                  <a:pt x="2016" y="14951"/>
                  <a:pt x="2016" y="14951"/>
                </a:cubicBezTo>
                <a:lnTo>
                  <a:pt x="2016" y="14951"/>
                </a:lnTo>
                <a:cubicBezTo>
                  <a:pt x="2016" y="14951"/>
                  <a:pt x="2015" y="14951"/>
                  <a:pt x="2015" y="14950"/>
                </a:cubicBezTo>
                <a:lnTo>
                  <a:pt x="2015" y="14950"/>
                </a:lnTo>
                <a:cubicBezTo>
                  <a:pt x="2013" y="14952"/>
                  <a:pt x="2010" y="14952"/>
                  <a:pt x="2007" y="14953"/>
                </a:cubicBezTo>
                <a:lnTo>
                  <a:pt x="2007" y="14953"/>
                </a:lnTo>
                <a:cubicBezTo>
                  <a:pt x="2003" y="14946"/>
                  <a:pt x="2000" y="14938"/>
                  <a:pt x="1996" y="14931"/>
                </a:cubicBezTo>
                <a:close/>
                <a:moveTo>
                  <a:pt x="2063" y="14913"/>
                </a:moveTo>
                <a:cubicBezTo>
                  <a:pt x="2064" y="14956"/>
                  <a:pt x="2063" y="14997"/>
                  <a:pt x="2058" y="15031"/>
                </a:cubicBezTo>
                <a:lnTo>
                  <a:pt x="2058" y="15031"/>
                </a:lnTo>
                <a:cubicBezTo>
                  <a:pt x="2057" y="15029"/>
                  <a:pt x="2056" y="15026"/>
                  <a:pt x="2055" y="15024"/>
                </a:cubicBezTo>
                <a:lnTo>
                  <a:pt x="2055" y="15024"/>
                </a:lnTo>
                <a:cubicBezTo>
                  <a:pt x="2057" y="14994"/>
                  <a:pt x="2057" y="14959"/>
                  <a:pt x="2054" y="14923"/>
                </a:cubicBezTo>
                <a:lnTo>
                  <a:pt x="2054" y="14923"/>
                </a:lnTo>
                <a:cubicBezTo>
                  <a:pt x="2057" y="14920"/>
                  <a:pt x="2060" y="14917"/>
                  <a:pt x="2063" y="14913"/>
                </a:cubicBezTo>
                <a:close/>
                <a:moveTo>
                  <a:pt x="1758" y="14930"/>
                </a:moveTo>
                <a:cubicBezTo>
                  <a:pt x="1794" y="14946"/>
                  <a:pt x="1825" y="14953"/>
                  <a:pt x="1853" y="14953"/>
                </a:cubicBezTo>
                <a:cubicBezTo>
                  <a:pt x="1877" y="14953"/>
                  <a:pt x="1897" y="14948"/>
                  <a:pt x="1915" y="14940"/>
                </a:cubicBezTo>
                <a:lnTo>
                  <a:pt x="1915" y="14940"/>
                </a:lnTo>
                <a:cubicBezTo>
                  <a:pt x="1940" y="14952"/>
                  <a:pt x="1962" y="14957"/>
                  <a:pt x="1982" y="14957"/>
                </a:cubicBezTo>
                <a:cubicBezTo>
                  <a:pt x="1982" y="14957"/>
                  <a:pt x="1983" y="14957"/>
                  <a:pt x="1983" y="14957"/>
                </a:cubicBezTo>
                <a:lnTo>
                  <a:pt x="1983" y="14957"/>
                </a:lnTo>
                <a:cubicBezTo>
                  <a:pt x="1960" y="15002"/>
                  <a:pt x="1925" y="15031"/>
                  <a:pt x="1879" y="15031"/>
                </a:cubicBezTo>
                <a:cubicBezTo>
                  <a:pt x="1852" y="15031"/>
                  <a:pt x="1821" y="15021"/>
                  <a:pt x="1786" y="15000"/>
                </a:cubicBezTo>
                <a:lnTo>
                  <a:pt x="1786" y="15000"/>
                </a:lnTo>
                <a:cubicBezTo>
                  <a:pt x="1823" y="15022"/>
                  <a:pt x="1855" y="15032"/>
                  <a:pt x="1882" y="15032"/>
                </a:cubicBezTo>
                <a:cubicBezTo>
                  <a:pt x="1929" y="15032"/>
                  <a:pt x="1963" y="15003"/>
                  <a:pt x="1983" y="14957"/>
                </a:cubicBezTo>
                <a:lnTo>
                  <a:pt x="1983" y="14957"/>
                </a:lnTo>
                <a:cubicBezTo>
                  <a:pt x="1983" y="14957"/>
                  <a:pt x="1983" y="14957"/>
                  <a:pt x="1983" y="14957"/>
                </a:cubicBezTo>
                <a:lnTo>
                  <a:pt x="1983" y="14957"/>
                </a:lnTo>
                <a:cubicBezTo>
                  <a:pt x="1983" y="14957"/>
                  <a:pt x="1983" y="14957"/>
                  <a:pt x="1983" y="14957"/>
                </a:cubicBezTo>
                <a:lnTo>
                  <a:pt x="1983" y="14957"/>
                </a:lnTo>
                <a:cubicBezTo>
                  <a:pt x="1982" y="14957"/>
                  <a:pt x="1982" y="14957"/>
                  <a:pt x="1981" y="14957"/>
                </a:cubicBezTo>
                <a:cubicBezTo>
                  <a:pt x="1962" y="14957"/>
                  <a:pt x="1940" y="14951"/>
                  <a:pt x="1915" y="14940"/>
                </a:cubicBezTo>
                <a:lnTo>
                  <a:pt x="1915" y="14940"/>
                </a:lnTo>
                <a:cubicBezTo>
                  <a:pt x="1915" y="14940"/>
                  <a:pt x="1915" y="14940"/>
                  <a:pt x="1915" y="14940"/>
                </a:cubicBezTo>
                <a:lnTo>
                  <a:pt x="1915" y="14940"/>
                </a:lnTo>
                <a:cubicBezTo>
                  <a:pt x="1911" y="14937"/>
                  <a:pt x="1906" y="14935"/>
                  <a:pt x="1901" y="14932"/>
                </a:cubicBezTo>
                <a:lnTo>
                  <a:pt x="1901" y="14932"/>
                </a:lnTo>
                <a:cubicBezTo>
                  <a:pt x="1881" y="14941"/>
                  <a:pt x="1860" y="14947"/>
                  <a:pt x="1836" y="14947"/>
                </a:cubicBezTo>
                <a:cubicBezTo>
                  <a:pt x="1812" y="14947"/>
                  <a:pt x="1786" y="14941"/>
                  <a:pt x="1758" y="14930"/>
                </a:cubicBezTo>
                <a:close/>
                <a:moveTo>
                  <a:pt x="2048" y="15041"/>
                </a:moveTo>
                <a:lnTo>
                  <a:pt x="2048" y="15041"/>
                </a:lnTo>
                <a:cubicBezTo>
                  <a:pt x="2048" y="15042"/>
                  <a:pt x="2049" y="15044"/>
                  <a:pt x="2049" y="15045"/>
                </a:cubicBezTo>
                <a:lnTo>
                  <a:pt x="2049" y="15045"/>
                </a:lnTo>
                <a:cubicBezTo>
                  <a:pt x="2049" y="15044"/>
                  <a:pt x="2048" y="15043"/>
                  <a:pt x="2048" y="15042"/>
                </a:cubicBezTo>
                <a:lnTo>
                  <a:pt x="2048" y="15042"/>
                </a:lnTo>
                <a:cubicBezTo>
                  <a:pt x="2048" y="15042"/>
                  <a:pt x="2048" y="15041"/>
                  <a:pt x="2048" y="15041"/>
                </a:cubicBezTo>
                <a:close/>
                <a:moveTo>
                  <a:pt x="2049" y="15031"/>
                </a:moveTo>
                <a:cubicBezTo>
                  <a:pt x="2050" y="15038"/>
                  <a:pt x="2051" y="15045"/>
                  <a:pt x="2052" y="15051"/>
                </a:cubicBezTo>
                <a:lnTo>
                  <a:pt x="2052" y="15051"/>
                </a:lnTo>
                <a:cubicBezTo>
                  <a:pt x="2051" y="15049"/>
                  <a:pt x="2050" y="15047"/>
                  <a:pt x="2049" y="15045"/>
                </a:cubicBezTo>
                <a:lnTo>
                  <a:pt x="2049" y="15045"/>
                </a:lnTo>
                <a:cubicBezTo>
                  <a:pt x="2049" y="15046"/>
                  <a:pt x="2049" y="15046"/>
                  <a:pt x="2049" y="15046"/>
                </a:cubicBezTo>
                <a:lnTo>
                  <a:pt x="2049" y="15046"/>
                </a:lnTo>
                <a:cubicBezTo>
                  <a:pt x="2049" y="15045"/>
                  <a:pt x="2049" y="15045"/>
                  <a:pt x="2049" y="15045"/>
                </a:cubicBezTo>
                <a:lnTo>
                  <a:pt x="2049" y="15045"/>
                </a:lnTo>
                <a:cubicBezTo>
                  <a:pt x="2049" y="15045"/>
                  <a:pt x="2049" y="15045"/>
                  <a:pt x="2049" y="15045"/>
                </a:cubicBezTo>
                <a:lnTo>
                  <a:pt x="2049" y="15045"/>
                </a:lnTo>
                <a:cubicBezTo>
                  <a:pt x="2049" y="15041"/>
                  <a:pt x="2049" y="15036"/>
                  <a:pt x="2049" y="15031"/>
                </a:cubicBezTo>
                <a:close/>
                <a:moveTo>
                  <a:pt x="2055" y="15024"/>
                </a:moveTo>
                <a:cubicBezTo>
                  <a:pt x="2056" y="15026"/>
                  <a:pt x="2057" y="15029"/>
                  <a:pt x="2058" y="15031"/>
                </a:cubicBezTo>
                <a:lnTo>
                  <a:pt x="2058" y="15031"/>
                </a:lnTo>
                <a:cubicBezTo>
                  <a:pt x="2057" y="15041"/>
                  <a:pt x="2056" y="15049"/>
                  <a:pt x="2054" y="15057"/>
                </a:cubicBezTo>
                <a:lnTo>
                  <a:pt x="2054" y="15057"/>
                </a:lnTo>
                <a:cubicBezTo>
                  <a:pt x="2054" y="15056"/>
                  <a:pt x="2053" y="15055"/>
                  <a:pt x="2053" y="15053"/>
                </a:cubicBezTo>
                <a:lnTo>
                  <a:pt x="2053" y="15053"/>
                </a:lnTo>
                <a:cubicBezTo>
                  <a:pt x="2054" y="15044"/>
                  <a:pt x="2055" y="15034"/>
                  <a:pt x="2055" y="15024"/>
                </a:cubicBezTo>
                <a:close/>
                <a:moveTo>
                  <a:pt x="2052" y="15060"/>
                </a:moveTo>
                <a:cubicBezTo>
                  <a:pt x="2051" y="15065"/>
                  <a:pt x="2050" y="15070"/>
                  <a:pt x="2049" y="15075"/>
                </a:cubicBezTo>
                <a:lnTo>
                  <a:pt x="2049" y="15075"/>
                </a:lnTo>
                <a:cubicBezTo>
                  <a:pt x="2049" y="15076"/>
                  <a:pt x="2049" y="15077"/>
                  <a:pt x="2049" y="15078"/>
                </a:cubicBezTo>
                <a:lnTo>
                  <a:pt x="2049" y="15078"/>
                </a:lnTo>
                <a:cubicBezTo>
                  <a:pt x="2051" y="15074"/>
                  <a:pt x="2052" y="15069"/>
                  <a:pt x="2053" y="15064"/>
                </a:cubicBezTo>
                <a:lnTo>
                  <a:pt x="2053" y="15064"/>
                </a:lnTo>
                <a:cubicBezTo>
                  <a:pt x="2052" y="15063"/>
                  <a:pt x="2052" y="15061"/>
                  <a:pt x="2052" y="15060"/>
                </a:cubicBezTo>
                <a:close/>
                <a:moveTo>
                  <a:pt x="2049" y="15064"/>
                </a:moveTo>
                <a:cubicBezTo>
                  <a:pt x="2049" y="15069"/>
                  <a:pt x="2049" y="15074"/>
                  <a:pt x="2049" y="15078"/>
                </a:cubicBezTo>
                <a:lnTo>
                  <a:pt x="2049" y="15078"/>
                </a:lnTo>
                <a:cubicBezTo>
                  <a:pt x="2049" y="15077"/>
                  <a:pt x="2049" y="15076"/>
                  <a:pt x="2049" y="15075"/>
                </a:cubicBezTo>
                <a:lnTo>
                  <a:pt x="2049" y="15075"/>
                </a:lnTo>
                <a:cubicBezTo>
                  <a:pt x="2049" y="15071"/>
                  <a:pt x="2049" y="15068"/>
                  <a:pt x="2049" y="15064"/>
                </a:cubicBezTo>
                <a:close/>
                <a:moveTo>
                  <a:pt x="2032" y="15019"/>
                </a:moveTo>
                <a:cubicBezTo>
                  <a:pt x="2030" y="15068"/>
                  <a:pt x="2022" y="15111"/>
                  <a:pt x="2007" y="15140"/>
                </a:cubicBezTo>
                <a:lnTo>
                  <a:pt x="2007" y="15140"/>
                </a:lnTo>
                <a:cubicBezTo>
                  <a:pt x="2004" y="15141"/>
                  <a:pt x="2001" y="15141"/>
                  <a:pt x="1998" y="15141"/>
                </a:cubicBezTo>
                <a:cubicBezTo>
                  <a:pt x="1979" y="15141"/>
                  <a:pt x="1954" y="15124"/>
                  <a:pt x="1926" y="15084"/>
                </a:cubicBezTo>
                <a:lnTo>
                  <a:pt x="1926" y="15084"/>
                </a:lnTo>
                <a:cubicBezTo>
                  <a:pt x="1956" y="15129"/>
                  <a:pt x="1981" y="15148"/>
                  <a:pt x="2001" y="15148"/>
                </a:cubicBezTo>
                <a:cubicBezTo>
                  <a:pt x="2002" y="15148"/>
                  <a:pt x="2002" y="15148"/>
                  <a:pt x="2002" y="15148"/>
                </a:cubicBezTo>
                <a:lnTo>
                  <a:pt x="2002" y="15148"/>
                </a:lnTo>
                <a:cubicBezTo>
                  <a:pt x="1990" y="15168"/>
                  <a:pt x="1974" y="15179"/>
                  <a:pt x="1954" y="15179"/>
                </a:cubicBezTo>
                <a:cubicBezTo>
                  <a:pt x="1954" y="15179"/>
                  <a:pt x="1953" y="15179"/>
                  <a:pt x="1953" y="15179"/>
                </a:cubicBezTo>
                <a:lnTo>
                  <a:pt x="1953" y="15179"/>
                </a:lnTo>
                <a:cubicBezTo>
                  <a:pt x="1944" y="15169"/>
                  <a:pt x="1935" y="15156"/>
                  <a:pt x="1926" y="15140"/>
                </a:cubicBezTo>
                <a:lnTo>
                  <a:pt x="1926" y="15140"/>
                </a:lnTo>
                <a:cubicBezTo>
                  <a:pt x="1935" y="15155"/>
                  <a:pt x="1944" y="15168"/>
                  <a:pt x="1952" y="15179"/>
                </a:cubicBezTo>
                <a:lnTo>
                  <a:pt x="1952" y="15179"/>
                </a:lnTo>
                <a:cubicBezTo>
                  <a:pt x="1926" y="15178"/>
                  <a:pt x="1894" y="15158"/>
                  <a:pt x="1856" y="15112"/>
                </a:cubicBezTo>
                <a:lnTo>
                  <a:pt x="1856" y="15112"/>
                </a:lnTo>
                <a:cubicBezTo>
                  <a:pt x="1896" y="15160"/>
                  <a:pt x="1930" y="15182"/>
                  <a:pt x="1957" y="15184"/>
                </a:cubicBezTo>
                <a:lnTo>
                  <a:pt x="1957" y="15184"/>
                </a:lnTo>
                <a:cubicBezTo>
                  <a:pt x="1975" y="15206"/>
                  <a:pt x="1990" y="15216"/>
                  <a:pt x="2003" y="15216"/>
                </a:cubicBezTo>
                <a:cubicBezTo>
                  <a:pt x="2035" y="15216"/>
                  <a:pt x="2050" y="15159"/>
                  <a:pt x="2049" y="15078"/>
                </a:cubicBezTo>
                <a:lnTo>
                  <a:pt x="2049" y="15078"/>
                </a:lnTo>
                <a:cubicBezTo>
                  <a:pt x="2049" y="15079"/>
                  <a:pt x="2049" y="15080"/>
                  <a:pt x="2048" y="15081"/>
                </a:cubicBezTo>
                <a:lnTo>
                  <a:pt x="2048" y="15081"/>
                </a:lnTo>
                <a:cubicBezTo>
                  <a:pt x="2048" y="15080"/>
                  <a:pt x="2048" y="15079"/>
                  <a:pt x="2049" y="15078"/>
                </a:cubicBezTo>
                <a:lnTo>
                  <a:pt x="2049" y="15078"/>
                </a:lnTo>
                <a:cubicBezTo>
                  <a:pt x="2048" y="15081"/>
                  <a:pt x="2047" y="15084"/>
                  <a:pt x="2047" y="15087"/>
                </a:cubicBezTo>
                <a:lnTo>
                  <a:pt x="2047" y="15087"/>
                </a:lnTo>
                <a:cubicBezTo>
                  <a:pt x="2047" y="15085"/>
                  <a:pt x="2048" y="15083"/>
                  <a:pt x="2048" y="15081"/>
                </a:cubicBezTo>
                <a:lnTo>
                  <a:pt x="2048" y="15081"/>
                </a:lnTo>
                <a:cubicBezTo>
                  <a:pt x="2044" y="15157"/>
                  <a:pt x="2027" y="15209"/>
                  <a:pt x="1997" y="15209"/>
                </a:cubicBezTo>
                <a:cubicBezTo>
                  <a:pt x="1986" y="15209"/>
                  <a:pt x="1973" y="15201"/>
                  <a:pt x="1958" y="15184"/>
                </a:cubicBezTo>
                <a:lnTo>
                  <a:pt x="1958" y="15184"/>
                </a:lnTo>
                <a:cubicBezTo>
                  <a:pt x="1959" y="15184"/>
                  <a:pt x="1960" y="15184"/>
                  <a:pt x="1961" y="15184"/>
                </a:cubicBezTo>
                <a:cubicBezTo>
                  <a:pt x="1983" y="15184"/>
                  <a:pt x="2000" y="15170"/>
                  <a:pt x="2012" y="15146"/>
                </a:cubicBezTo>
                <a:lnTo>
                  <a:pt x="2012" y="15146"/>
                </a:lnTo>
                <a:cubicBezTo>
                  <a:pt x="2028" y="15139"/>
                  <a:pt x="2039" y="15118"/>
                  <a:pt x="2047" y="15087"/>
                </a:cubicBezTo>
                <a:lnTo>
                  <a:pt x="2047" y="15087"/>
                </a:lnTo>
                <a:cubicBezTo>
                  <a:pt x="2039" y="15111"/>
                  <a:pt x="2029" y="15128"/>
                  <a:pt x="2016" y="15136"/>
                </a:cubicBezTo>
                <a:lnTo>
                  <a:pt x="2016" y="15136"/>
                </a:lnTo>
                <a:cubicBezTo>
                  <a:pt x="2028" y="15106"/>
                  <a:pt x="2033" y="15065"/>
                  <a:pt x="2032" y="15019"/>
                </a:cubicBezTo>
                <a:close/>
                <a:moveTo>
                  <a:pt x="1940" y="15196"/>
                </a:moveTo>
                <a:cubicBezTo>
                  <a:pt x="1974" y="15272"/>
                  <a:pt x="2005" y="15305"/>
                  <a:pt x="2028" y="15307"/>
                </a:cubicBezTo>
                <a:lnTo>
                  <a:pt x="2028" y="15307"/>
                </a:lnTo>
                <a:cubicBezTo>
                  <a:pt x="2026" y="15298"/>
                  <a:pt x="2025" y="15289"/>
                  <a:pt x="2023" y="15279"/>
                </a:cubicBezTo>
                <a:lnTo>
                  <a:pt x="2023" y="15279"/>
                </a:lnTo>
                <a:cubicBezTo>
                  <a:pt x="2019" y="15282"/>
                  <a:pt x="2015" y="15283"/>
                  <a:pt x="2011" y="15283"/>
                </a:cubicBezTo>
                <a:cubicBezTo>
                  <a:pt x="1992" y="15283"/>
                  <a:pt x="1968" y="15257"/>
                  <a:pt x="1940" y="15196"/>
                </a:cubicBezTo>
                <a:close/>
                <a:moveTo>
                  <a:pt x="2090" y="15121"/>
                </a:moveTo>
                <a:cubicBezTo>
                  <a:pt x="2114" y="15198"/>
                  <a:pt x="2128" y="15271"/>
                  <a:pt x="2135" y="15333"/>
                </a:cubicBezTo>
                <a:lnTo>
                  <a:pt x="2135" y="15333"/>
                </a:lnTo>
                <a:cubicBezTo>
                  <a:pt x="2133" y="15320"/>
                  <a:pt x="2130" y="15307"/>
                  <a:pt x="2127" y="15293"/>
                </a:cubicBezTo>
                <a:lnTo>
                  <a:pt x="2127" y="15293"/>
                </a:lnTo>
                <a:cubicBezTo>
                  <a:pt x="2121" y="15244"/>
                  <a:pt x="2110" y="15186"/>
                  <a:pt x="2090" y="15121"/>
                </a:cubicBezTo>
                <a:close/>
                <a:moveTo>
                  <a:pt x="2028" y="15307"/>
                </a:moveTo>
                <a:cubicBezTo>
                  <a:pt x="2040" y="15376"/>
                  <a:pt x="2054" y="15405"/>
                  <a:pt x="2064" y="15405"/>
                </a:cubicBezTo>
                <a:cubicBezTo>
                  <a:pt x="2066" y="15405"/>
                  <a:pt x="2067" y="15405"/>
                  <a:pt x="2068" y="15404"/>
                </a:cubicBezTo>
                <a:lnTo>
                  <a:pt x="2068" y="15404"/>
                </a:lnTo>
                <a:cubicBezTo>
                  <a:pt x="2074" y="15414"/>
                  <a:pt x="2080" y="15421"/>
                  <a:pt x="2086" y="15424"/>
                </a:cubicBezTo>
                <a:lnTo>
                  <a:pt x="2086" y="15424"/>
                </a:lnTo>
                <a:cubicBezTo>
                  <a:pt x="2083" y="15415"/>
                  <a:pt x="2080" y="15404"/>
                  <a:pt x="2077" y="15389"/>
                </a:cubicBezTo>
                <a:lnTo>
                  <a:pt x="2077" y="15389"/>
                </a:lnTo>
                <a:cubicBezTo>
                  <a:pt x="2074" y="15397"/>
                  <a:pt x="2071" y="15402"/>
                  <a:pt x="2068" y="15404"/>
                </a:cubicBezTo>
                <a:lnTo>
                  <a:pt x="2068" y="15404"/>
                </a:lnTo>
                <a:cubicBezTo>
                  <a:pt x="2055" y="15385"/>
                  <a:pt x="2042" y="15353"/>
                  <a:pt x="2030" y="15307"/>
                </a:cubicBezTo>
                <a:lnTo>
                  <a:pt x="2030" y="15307"/>
                </a:lnTo>
                <a:cubicBezTo>
                  <a:pt x="2030" y="15307"/>
                  <a:pt x="2030" y="15307"/>
                  <a:pt x="2030" y="15307"/>
                </a:cubicBezTo>
                <a:cubicBezTo>
                  <a:pt x="2029" y="15307"/>
                  <a:pt x="2028" y="15307"/>
                  <a:pt x="2028" y="15307"/>
                </a:cubicBezTo>
                <a:close/>
                <a:moveTo>
                  <a:pt x="2086" y="15424"/>
                </a:moveTo>
                <a:lnTo>
                  <a:pt x="2086" y="15424"/>
                </a:lnTo>
                <a:cubicBezTo>
                  <a:pt x="2094" y="15451"/>
                  <a:pt x="2103" y="15464"/>
                  <a:pt x="2111" y="15467"/>
                </a:cubicBezTo>
                <a:lnTo>
                  <a:pt x="2111" y="15467"/>
                </a:lnTo>
                <a:cubicBezTo>
                  <a:pt x="2111" y="15460"/>
                  <a:pt x="2111" y="15452"/>
                  <a:pt x="2112" y="15443"/>
                </a:cubicBezTo>
                <a:lnTo>
                  <a:pt x="2112" y="15443"/>
                </a:lnTo>
                <a:cubicBezTo>
                  <a:pt x="2109" y="15447"/>
                  <a:pt x="2107" y="15449"/>
                  <a:pt x="2104" y="15449"/>
                </a:cubicBezTo>
                <a:cubicBezTo>
                  <a:pt x="2098" y="15449"/>
                  <a:pt x="2092" y="15441"/>
                  <a:pt x="2086" y="15424"/>
                </a:cubicBezTo>
                <a:close/>
                <a:moveTo>
                  <a:pt x="2148" y="15481"/>
                </a:moveTo>
                <a:lnTo>
                  <a:pt x="2148" y="15481"/>
                </a:lnTo>
                <a:cubicBezTo>
                  <a:pt x="2150" y="15523"/>
                  <a:pt x="2146" y="15553"/>
                  <a:pt x="2138" y="15567"/>
                </a:cubicBezTo>
                <a:lnTo>
                  <a:pt x="2138" y="15567"/>
                </a:lnTo>
                <a:cubicBezTo>
                  <a:pt x="2138" y="15563"/>
                  <a:pt x="2137" y="15555"/>
                  <a:pt x="2135" y="15544"/>
                </a:cubicBezTo>
                <a:cubicBezTo>
                  <a:pt x="2143" y="15532"/>
                  <a:pt x="2147" y="15510"/>
                  <a:pt x="2148" y="15481"/>
                </a:cubicBezTo>
                <a:close/>
                <a:moveTo>
                  <a:pt x="2707" y="15963"/>
                </a:moveTo>
                <a:cubicBezTo>
                  <a:pt x="2809" y="16034"/>
                  <a:pt x="2868" y="16083"/>
                  <a:pt x="2894" y="16113"/>
                </a:cubicBezTo>
                <a:lnTo>
                  <a:pt x="2894" y="16113"/>
                </a:lnTo>
                <a:cubicBezTo>
                  <a:pt x="2884" y="16107"/>
                  <a:pt x="2873" y="16102"/>
                  <a:pt x="2862" y="16096"/>
                </a:cubicBezTo>
                <a:lnTo>
                  <a:pt x="2862" y="16096"/>
                </a:lnTo>
                <a:cubicBezTo>
                  <a:pt x="2862" y="16096"/>
                  <a:pt x="2862" y="16096"/>
                  <a:pt x="2862" y="16096"/>
                </a:cubicBezTo>
                <a:lnTo>
                  <a:pt x="2862" y="16096"/>
                </a:lnTo>
                <a:cubicBezTo>
                  <a:pt x="2857" y="16094"/>
                  <a:pt x="2852" y="16091"/>
                  <a:pt x="2846" y="16088"/>
                </a:cubicBezTo>
                <a:lnTo>
                  <a:pt x="2846" y="16088"/>
                </a:lnTo>
                <a:cubicBezTo>
                  <a:pt x="2852" y="16091"/>
                  <a:pt x="2857" y="16093"/>
                  <a:pt x="2862" y="16096"/>
                </a:cubicBezTo>
                <a:lnTo>
                  <a:pt x="2862" y="16096"/>
                </a:lnTo>
                <a:cubicBezTo>
                  <a:pt x="2849" y="16072"/>
                  <a:pt x="2802" y="16029"/>
                  <a:pt x="2707" y="15963"/>
                </a:cubicBezTo>
                <a:close/>
                <a:moveTo>
                  <a:pt x="2860" y="16172"/>
                </a:moveTo>
                <a:lnTo>
                  <a:pt x="2860" y="16172"/>
                </a:lnTo>
                <a:cubicBezTo>
                  <a:pt x="2899" y="16185"/>
                  <a:pt x="2935" y="16197"/>
                  <a:pt x="2969" y="16208"/>
                </a:cubicBezTo>
                <a:lnTo>
                  <a:pt x="2969" y="16208"/>
                </a:lnTo>
                <a:cubicBezTo>
                  <a:pt x="2937" y="16197"/>
                  <a:pt x="2900" y="16185"/>
                  <a:pt x="2860" y="16172"/>
                </a:cubicBezTo>
                <a:close/>
                <a:moveTo>
                  <a:pt x="2969" y="16208"/>
                </a:moveTo>
                <a:cubicBezTo>
                  <a:pt x="3089" y="16248"/>
                  <a:pt x="3158" y="16270"/>
                  <a:pt x="3180" y="16273"/>
                </a:cubicBezTo>
                <a:lnTo>
                  <a:pt x="3180" y="16273"/>
                </a:lnTo>
                <a:cubicBezTo>
                  <a:pt x="3123" y="16256"/>
                  <a:pt x="3053" y="16235"/>
                  <a:pt x="2969" y="16208"/>
                </a:cubicBezTo>
                <a:close/>
                <a:moveTo>
                  <a:pt x="3935" y="16795"/>
                </a:moveTo>
                <a:cubicBezTo>
                  <a:pt x="3962" y="16822"/>
                  <a:pt x="4011" y="16868"/>
                  <a:pt x="4088" y="16939"/>
                </a:cubicBezTo>
                <a:cubicBezTo>
                  <a:pt x="4031" y="16886"/>
                  <a:pt x="3980" y="16838"/>
                  <a:pt x="3935" y="16795"/>
                </a:cubicBezTo>
                <a:close/>
                <a:moveTo>
                  <a:pt x="15082" y="0"/>
                </a:moveTo>
                <a:cubicBezTo>
                  <a:pt x="14964" y="0"/>
                  <a:pt x="14844" y="18"/>
                  <a:pt x="14716" y="61"/>
                </a:cubicBezTo>
                <a:cubicBezTo>
                  <a:pt x="14563" y="117"/>
                  <a:pt x="14423" y="200"/>
                  <a:pt x="14284" y="312"/>
                </a:cubicBezTo>
                <a:cubicBezTo>
                  <a:pt x="14144" y="410"/>
                  <a:pt x="14019" y="535"/>
                  <a:pt x="13893" y="633"/>
                </a:cubicBezTo>
                <a:cubicBezTo>
                  <a:pt x="13726" y="772"/>
                  <a:pt x="13573" y="940"/>
                  <a:pt x="13391" y="1093"/>
                </a:cubicBezTo>
                <a:cubicBezTo>
                  <a:pt x="11885" y="2474"/>
                  <a:pt x="10378" y="3841"/>
                  <a:pt x="8886" y="5222"/>
                </a:cubicBezTo>
                <a:cubicBezTo>
                  <a:pt x="7449" y="6533"/>
                  <a:pt x="6026" y="7844"/>
                  <a:pt x="4464" y="9058"/>
                </a:cubicBezTo>
                <a:cubicBezTo>
                  <a:pt x="3279" y="10090"/>
                  <a:pt x="1549" y="11080"/>
                  <a:pt x="433" y="12238"/>
                </a:cubicBezTo>
                <a:cubicBezTo>
                  <a:pt x="280" y="12392"/>
                  <a:pt x="140" y="12559"/>
                  <a:pt x="1" y="12740"/>
                </a:cubicBezTo>
                <a:cubicBezTo>
                  <a:pt x="111" y="12807"/>
                  <a:pt x="213" y="13030"/>
                  <a:pt x="292" y="13030"/>
                </a:cubicBezTo>
                <a:cubicBezTo>
                  <a:pt x="313" y="13030"/>
                  <a:pt x="332" y="13015"/>
                  <a:pt x="349" y="12977"/>
                </a:cubicBezTo>
                <a:cubicBezTo>
                  <a:pt x="398" y="13209"/>
                  <a:pt x="466" y="13514"/>
                  <a:pt x="531" y="13514"/>
                </a:cubicBezTo>
                <a:cubicBezTo>
                  <a:pt x="560" y="13514"/>
                  <a:pt x="589" y="13453"/>
                  <a:pt x="614" y="13298"/>
                </a:cubicBezTo>
                <a:lnTo>
                  <a:pt x="614" y="13298"/>
                </a:lnTo>
                <a:cubicBezTo>
                  <a:pt x="605" y="13669"/>
                  <a:pt x="804" y="13912"/>
                  <a:pt x="879" y="13912"/>
                </a:cubicBezTo>
                <a:cubicBezTo>
                  <a:pt x="923" y="13912"/>
                  <a:pt x="926" y="13831"/>
                  <a:pt x="824" y="13647"/>
                </a:cubicBezTo>
                <a:lnTo>
                  <a:pt x="824" y="13647"/>
                </a:lnTo>
                <a:cubicBezTo>
                  <a:pt x="876" y="13739"/>
                  <a:pt x="929" y="13814"/>
                  <a:pt x="979" y="13875"/>
                </a:cubicBezTo>
                <a:lnTo>
                  <a:pt x="979" y="13875"/>
                </a:lnTo>
                <a:cubicBezTo>
                  <a:pt x="969" y="13869"/>
                  <a:pt x="959" y="13863"/>
                  <a:pt x="949" y="13856"/>
                </a:cubicBezTo>
                <a:lnTo>
                  <a:pt x="949" y="13856"/>
                </a:lnTo>
                <a:cubicBezTo>
                  <a:pt x="959" y="13863"/>
                  <a:pt x="969" y="13870"/>
                  <a:pt x="979" y="13876"/>
                </a:cubicBezTo>
                <a:lnTo>
                  <a:pt x="979" y="13876"/>
                </a:lnTo>
                <a:cubicBezTo>
                  <a:pt x="1088" y="14009"/>
                  <a:pt x="1180" y="14071"/>
                  <a:pt x="1202" y="14071"/>
                </a:cubicBezTo>
                <a:cubicBezTo>
                  <a:pt x="1225" y="14071"/>
                  <a:pt x="1175" y="14007"/>
                  <a:pt x="999" y="13889"/>
                </a:cubicBezTo>
                <a:lnTo>
                  <a:pt x="999" y="13889"/>
                </a:lnTo>
                <a:cubicBezTo>
                  <a:pt x="1219" y="14029"/>
                  <a:pt x="1383" y="14095"/>
                  <a:pt x="1432" y="14116"/>
                </a:cubicBezTo>
                <a:lnTo>
                  <a:pt x="1432" y="14116"/>
                </a:lnTo>
                <a:cubicBezTo>
                  <a:pt x="1527" y="14131"/>
                  <a:pt x="1583" y="14142"/>
                  <a:pt x="1591" y="14149"/>
                </a:cubicBezTo>
                <a:cubicBezTo>
                  <a:pt x="1605" y="14163"/>
                  <a:pt x="1465" y="14191"/>
                  <a:pt x="1158" y="14233"/>
                </a:cubicBezTo>
                <a:cubicBezTo>
                  <a:pt x="1465" y="14191"/>
                  <a:pt x="1660" y="14191"/>
                  <a:pt x="1660" y="14163"/>
                </a:cubicBezTo>
                <a:lnTo>
                  <a:pt x="1660" y="14163"/>
                </a:lnTo>
                <a:cubicBezTo>
                  <a:pt x="1670" y="14182"/>
                  <a:pt x="1605" y="14194"/>
                  <a:pt x="1463" y="14221"/>
                </a:cubicBezTo>
                <a:lnTo>
                  <a:pt x="1463" y="14221"/>
                </a:lnTo>
                <a:cubicBezTo>
                  <a:pt x="1586" y="14200"/>
                  <a:pt x="1653" y="14193"/>
                  <a:pt x="1661" y="14191"/>
                </a:cubicBezTo>
                <a:lnTo>
                  <a:pt x="1661" y="14191"/>
                </a:lnTo>
                <a:cubicBezTo>
                  <a:pt x="1668" y="14208"/>
                  <a:pt x="1610" y="14236"/>
                  <a:pt x="1490" y="14276"/>
                </a:cubicBezTo>
                <a:lnTo>
                  <a:pt x="1490" y="14276"/>
                </a:lnTo>
                <a:cubicBezTo>
                  <a:pt x="1564" y="14255"/>
                  <a:pt x="1623" y="14241"/>
                  <a:pt x="1666" y="14231"/>
                </a:cubicBezTo>
                <a:lnTo>
                  <a:pt x="1666" y="14231"/>
                </a:lnTo>
                <a:cubicBezTo>
                  <a:pt x="1681" y="14226"/>
                  <a:pt x="1688" y="14222"/>
                  <a:pt x="1688" y="14219"/>
                </a:cubicBezTo>
                <a:lnTo>
                  <a:pt x="1688" y="14219"/>
                </a:lnTo>
                <a:cubicBezTo>
                  <a:pt x="1690" y="14221"/>
                  <a:pt x="1692" y="14223"/>
                  <a:pt x="1693" y="14225"/>
                </a:cubicBezTo>
                <a:lnTo>
                  <a:pt x="1693" y="14225"/>
                </a:lnTo>
                <a:cubicBezTo>
                  <a:pt x="1694" y="14224"/>
                  <a:pt x="1696" y="14224"/>
                  <a:pt x="1697" y="14224"/>
                </a:cubicBezTo>
                <a:lnTo>
                  <a:pt x="1697" y="14224"/>
                </a:lnTo>
                <a:cubicBezTo>
                  <a:pt x="1696" y="14224"/>
                  <a:pt x="1695" y="14225"/>
                  <a:pt x="1693" y="14225"/>
                </a:cubicBezTo>
                <a:lnTo>
                  <a:pt x="1693" y="14225"/>
                </a:lnTo>
                <a:cubicBezTo>
                  <a:pt x="1693" y="14225"/>
                  <a:pt x="1693" y="14225"/>
                  <a:pt x="1693" y="14225"/>
                </a:cubicBezTo>
                <a:lnTo>
                  <a:pt x="1693" y="14225"/>
                </a:lnTo>
                <a:cubicBezTo>
                  <a:pt x="1685" y="14227"/>
                  <a:pt x="1676" y="14229"/>
                  <a:pt x="1666" y="14231"/>
                </a:cubicBezTo>
                <a:lnTo>
                  <a:pt x="1666" y="14231"/>
                </a:lnTo>
                <a:cubicBezTo>
                  <a:pt x="1617" y="14249"/>
                  <a:pt x="1485" y="14283"/>
                  <a:pt x="1284" y="14343"/>
                </a:cubicBezTo>
                <a:lnTo>
                  <a:pt x="1284" y="14343"/>
                </a:lnTo>
                <a:cubicBezTo>
                  <a:pt x="1288" y="14342"/>
                  <a:pt x="1292" y="14340"/>
                  <a:pt x="1296" y="14339"/>
                </a:cubicBezTo>
                <a:lnTo>
                  <a:pt x="1296" y="14339"/>
                </a:lnTo>
                <a:cubicBezTo>
                  <a:pt x="1261" y="14349"/>
                  <a:pt x="1225" y="14360"/>
                  <a:pt x="1186" y="14372"/>
                </a:cubicBezTo>
                <a:cubicBezTo>
                  <a:pt x="1220" y="14362"/>
                  <a:pt x="1253" y="14352"/>
                  <a:pt x="1284" y="14343"/>
                </a:cubicBezTo>
                <a:lnTo>
                  <a:pt x="1284" y="14343"/>
                </a:lnTo>
                <a:cubicBezTo>
                  <a:pt x="1270" y="14348"/>
                  <a:pt x="1256" y="14353"/>
                  <a:pt x="1242" y="14358"/>
                </a:cubicBezTo>
                <a:cubicBezTo>
                  <a:pt x="1468" y="14289"/>
                  <a:pt x="1625" y="14248"/>
                  <a:pt x="1693" y="14225"/>
                </a:cubicBezTo>
                <a:lnTo>
                  <a:pt x="1693" y="14225"/>
                </a:lnTo>
                <a:cubicBezTo>
                  <a:pt x="1696" y="14231"/>
                  <a:pt x="1696" y="14237"/>
                  <a:pt x="1694" y="14244"/>
                </a:cubicBezTo>
                <a:lnTo>
                  <a:pt x="1694" y="14244"/>
                </a:lnTo>
                <a:cubicBezTo>
                  <a:pt x="1612" y="14273"/>
                  <a:pt x="1473" y="14320"/>
                  <a:pt x="1298" y="14400"/>
                </a:cubicBezTo>
                <a:cubicBezTo>
                  <a:pt x="1471" y="14321"/>
                  <a:pt x="1609" y="14274"/>
                  <a:pt x="1693" y="14245"/>
                </a:cubicBezTo>
                <a:lnTo>
                  <a:pt x="1693" y="14245"/>
                </a:lnTo>
                <a:cubicBezTo>
                  <a:pt x="1675" y="14289"/>
                  <a:pt x="1538" y="14358"/>
                  <a:pt x="1298" y="14484"/>
                </a:cubicBezTo>
                <a:cubicBezTo>
                  <a:pt x="1560" y="14353"/>
                  <a:pt x="1721" y="14283"/>
                  <a:pt x="1735" y="14230"/>
                </a:cubicBezTo>
                <a:lnTo>
                  <a:pt x="1735" y="14230"/>
                </a:lnTo>
                <a:cubicBezTo>
                  <a:pt x="1740" y="14228"/>
                  <a:pt x="1745" y="14227"/>
                  <a:pt x="1749" y="14225"/>
                </a:cubicBezTo>
                <a:lnTo>
                  <a:pt x="1749" y="14225"/>
                </a:lnTo>
                <a:cubicBezTo>
                  <a:pt x="1729" y="14268"/>
                  <a:pt x="1580" y="14357"/>
                  <a:pt x="1326" y="14484"/>
                </a:cubicBezTo>
                <a:cubicBezTo>
                  <a:pt x="1628" y="14339"/>
                  <a:pt x="1781" y="14269"/>
                  <a:pt x="1775" y="14215"/>
                </a:cubicBezTo>
                <a:lnTo>
                  <a:pt x="1775" y="14215"/>
                </a:lnTo>
                <a:cubicBezTo>
                  <a:pt x="1785" y="14211"/>
                  <a:pt x="1788" y="14207"/>
                  <a:pt x="1786" y="14205"/>
                </a:cubicBezTo>
                <a:lnTo>
                  <a:pt x="1786" y="14205"/>
                </a:lnTo>
                <a:cubicBezTo>
                  <a:pt x="1842" y="14261"/>
                  <a:pt x="1674" y="14344"/>
                  <a:pt x="1382" y="14512"/>
                </a:cubicBezTo>
                <a:cubicBezTo>
                  <a:pt x="1674" y="14344"/>
                  <a:pt x="1842" y="14275"/>
                  <a:pt x="1800" y="14219"/>
                </a:cubicBezTo>
                <a:lnTo>
                  <a:pt x="1800" y="14219"/>
                </a:lnTo>
                <a:cubicBezTo>
                  <a:pt x="1846" y="14265"/>
                  <a:pt x="1750" y="14339"/>
                  <a:pt x="1544" y="14465"/>
                </a:cubicBezTo>
                <a:lnTo>
                  <a:pt x="1544" y="14465"/>
                </a:lnTo>
                <a:cubicBezTo>
                  <a:pt x="1511" y="14484"/>
                  <a:pt x="1475" y="14504"/>
                  <a:pt x="1437" y="14526"/>
                </a:cubicBezTo>
                <a:cubicBezTo>
                  <a:pt x="1456" y="14515"/>
                  <a:pt x="1475" y="14505"/>
                  <a:pt x="1494" y="14495"/>
                </a:cubicBezTo>
                <a:lnTo>
                  <a:pt x="1494" y="14495"/>
                </a:lnTo>
                <a:cubicBezTo>
                  <a:pt x="1463" y="14514"/>
                  <a:pt x="1430" y="14533"/>
                  <a:pt x="1395" y="14554"/>
                </a:cubicBezTo>
                <a:cubicBezTo>
                  <a:pt x="1432" y="14532"/>
                  <a:pt x="1467" y="14512"/>
                  <a:pt x="1499" y="14492"/>
                </a:cubicBezTo>
                <a:lnTo>
                  <a:pt x="1499" y="14492"/>
                </a:lnTo>
                <a:cubicBezTo>
                  <a:pt x="1770" y="14347"/>
                  <a:pt x="1938" y="14271"/>
                  <a:pt x="1912" y="14219"/>
                </a:cubicBezTo>
                <a:lnTo>
                  <a:pt x="1912" y="14219"/>
                </a:lnTo>
                <a:cubicBezTo>
                  <a:pt x="1944" y="14247"/>
                  <a:pt x="1957" y="14296"/>
                  <a:pt x="1946" y="14352"/>
                </a:cubicBezTo>
                <a:lnTo>
                  <a:pt x="1946" y="14352"/>
                </a:lnTo>
                <a:cubicBezTo>
                  <a:pt x="1944" y="14349"/>
                  <a:pt x="1942" y="14347"/>
                  <a:pt x="1939" y="14344"/>
                </a:cubicBezTo>
                <a:lnTo>
                  <a:pt x="1939" y="14344"/>
                </a:lnTo>
                <a:cubicBezTo>
                  <a:pt x="1942" y="14347"/>
                  <a:pt x="1944" y="14350"/>
                  <a:pt x="1946" y="14353"/>
                </a:cubicBezTo>
                <a:lnTo>
                  <a:pt x="1946" y="14353"/>
                </a:lnTo>
                <a:cubicBezTo>
                  <a:pt x="1932" y="14432"/>
                  <a:pt x="1872" y="14527"/>
                  <a:pt x="1762" y="14601"/>
                </a:cubicBezTo>
                <a:lnTo>
                  <a:pt x="1762" y="14601"/>
                </a:lnTo>
                <a:cubicBezTo>
                  <a:pt x="1723" y="14620"/>
                  <a:pt x="1680" y="14637"/>
                  <a:pt x="1633" y="14651"/>
                </a:cubicBezTo>
                <a:cubicBezTo>
                  <a:pt x="1678" y="14637"/>
                  <a:pt x="1720" y="14621"/>
                  <a:pt x="1758" y="14604"/>
                </a:cubicBezTo>
                <a:lnTo>
                  <a:pt x="1758" y="14604"/>
                </a:lnTo>
                <a:cubicBezTo>
                  <a:pt x="1715" y="14633"/>
                  <a:pt x="1664" y="14659"/>
                  <a:pt x="1605" y="14679"/>
                </a:cubicBezTo>
                <a:cubicBezTo>
                  <a:pt x="1745" y="14664"/>
                  <a:pt x="1846" y="14599"/>
                  <a:pt x="1904" y="14516"/>
                </a:cubicBezTo>
                <a:lnTo>
                  <a:pt x="1904" y="14516"/>
                </a:lnTo>
                <a:cubicBezTo>
                  <a:pt x="1917" y="14505"/>
                  <a:pt x="1929" y="14495"/>
                  <a:pt x="1940" y="14484"/>
                </a:cubicBezTo>
                <a:lnTo>
                  <a:pt x="1940" y="14484"/>
                </a:lnTo>
                <a:cubicBezTo>
                  <a:pt x="1953" y="14501"/>
                  <a:pt x="1966" y="14521"/>
                  <a:pt x="1977" y="14542"/>
                </a:cubicBezTo>
                <a:lnTo>
                  <a:pt x="1977" y="14542"/>
                </a:lnTo>
                <a:cubicBezTo>
                  <a:pt x="1977" y="14542"/>
                  <a:pt x="1977" y="14541"/>
                  <a:pt x="1978" y="14541"/>
                </a:cubicBezTo>
                <a:lnTo>
                  <a:pt x="1978" y="14541"/>
                </a:lnTo>
                <a:cubicBezTo>
                  <a:pt x="1979" y="14543"/>
                  <a:pt x="1980" y="14544"/>
                  <a:pt x="1980" y="14546"/>
                </a:cubicBezTo>
                <a:lnTo>
                  <a:pt x="1980" y="14546"/>
                </a:lnTo>
                <a:cubicBezTo>
                  <a:pt x="1980" y="14547"/>
                  <a:pt x="1980" y="14548"/>
                  <a:pt x="1980" y="14549"/>
                </a:cubicBezTo>
                <a:lnTo>
                  <a:pt x="1980" y="14549"/>
                </a:lnTo>
                <a:cubicBezTo>
                  <a:pt x="1979" y="14547"/>
                  <a:pt x="1978" y="14545"/>
                  <a:pt x="1977" y="14542"/>
                </a:cubicBezTo>
                <a:lnTo>
                  <a:pt x="1977" y="14542"/>
                </a:lnTo>
                <a:cubicBezTo>
                  <a:pt x="1972" y="14550"/>
                  <a:pt x="1967" y="14558"/>
                  <a:pt x="1962" y="14566"/>
                </a:cubicBezTo>
                <a:lnTo>
                  <a:pt x="1962" y="14566"/>
                </a:lnTo>
                <a:cubicBezTo>
                  <a:pt x="1951" y="14546"/>
                  <a:pt x="1939" y="14528"/>
                  <a:pt x="1926" y="14512"/>
                </a:cubicBezTo>
                <a:lnTo>
                  <a:pt x="1926" y="14512"/>
                </a:lnTo>
                <a:cubicBezTo>
                  <a:pt x="1938" y="14528"/>
                  <a:pt x="1950" y="14546"/>
                  <a:pt x="1961" y="14566"/>
                </a:cubicBezTo>
                <a:lnTo>
                  <a:pt x="1961" y="14566"/>
                </a:lnTo>
                <a:cubicBezTo>
                  <a:pt x="1955" y="14575"/>
                  <a:pt x="1948" y="14584"/>
                  <a:pt x="1941" y="14593"/>
                </a:cubicBezTo>
                <a:lnTo>
                  <a:pt x="1941" y="14593"/>
                </a:lnTo>
                <a:cubicBezTo>
                  <a:pt x="1932" y="14578"/>
                  <a:pt x="1922" y="14565"/>
                  <a:pt x="1912" y="14554"/>
                </a:cubicBezTo>
                <a:lnTo>
                  <a:pt x="1912" y="14554"/>
                </a:lnTo>
                <a:cubicBezTo>
                  <a:pt x="1922" y="14566"/>
                  <a:pt x="1931" y="14579"/>
                  <a:pt x="1940" y="14594"/>
                </a:cubicBezTo>
                <a:lnTo>
                  <a:pt x="1940" y="14594"/>
                </a:lnTo>
                <a:cubicBezTo>
                  <a:pt x="1940" y="14594"/>
                  <a:pt x="1941" y="14593"/>
                  <a:pt x="1941" y="14593"/>
                </a:cubicBezTo>
                <a:lnTo>
                  <a:pt x="1941" y="14593"/>
                </a:lnTo>
                <a:cubicBezTo>
                  <a:pt x="1943" y="14595"/>
                  <a:pt x="1945" y="14598"/>
                  <a:pt x="1947" y="14601"/>
                </a:cubicBezTo>
                <a:lnTo>
                  <a:pt x="1947" y="14601"/>
                </a:lnTo>
                <a:cubicBezTo>
                  <a:pt x="1954" y="14594"/>
                  <a:pt x="1961" y="14586"/>
                  <a:pt x="1968" y="14579"/>
                </a:cubicBezTo>
                <a:lnTo>
                  <a:pt x="1968" y="14579"/>
                </a:lnTo>
                <a:cubicBezTo>
                  <a:pt x="1969" y="14581"/>
                  <a:pt x="1970" y="14583"/>
                  <a:pt x="1971" y="14585"/>
                </a:cubicBezTo>
                <a:lnTo>
                  <a:pt x="1971" y="14585"/>
                </a:lnTo>
                <a:cubicBezTo>
                  <a:pt x="1967" y="14597"/>
                  <a:pt x="1963" y="14609"/>
                  <a:pt x="1958" y="14621"/>
                </a:cubicBezTo>
                <a:lnTo>
                  <a:pt x="1958" y="14621"/>
                </a:lnTo>
                <a:cubicBezTo>
                  <a:pt x="1954" y="14614"/>
                  <a:pt x="1950" y="14608"/>
                  <a:pt x="1947" y="14601"/>
                </a:cubicBezTo>
                <a:lnTo>
                  <a:pt x="1947" y="14601"/>
                </a:lnTo>
                <a:cubicBezTo>
                  <a:pt x="1946" y="14602"/>
                  <a:pt x="1946" y="14602"/>
                  <a:pt x="1945" y="14603"/>
                </a:cubicBezTo>
                <a:lnTo>
                  <a:pt x="1945" y="14603"/>
                </a:lnTo>
                <a:cubicBezTo>
                  <a:pt x="1943" y="14600"/>
                  <a:pt x="1942" y="14597"/>
                  <a:pt x="1940" y="14594"/>
                </a:cubicBezTo>
                <a:lnTo>
                  <a:pt x="1940" y="14594"/>
                </a:lnTo>
                <a:cubicBezTo>
                  <a:pt x="1931" y="14604"/>
                  <a:pt x="1922" y="14614"/>
                  <a:pt x="1912" y="14624"/>
                </a:cubicBezTo>
                <a:lnTo>
                  <a:pt x="1912" y="14624"/>
                </a:lnTo>
                <a:cubicBezTo>
                  <a:pt x="1912" y="14624"/>
                  <a:pt x="1912" y="14624"/>
                  <a:pt x="1912" y="14623"/>
                </a:cubicBezTo>
                <a:lnTo>
                  <a:pt x="1912" y="14623"/>
                </a:lnTo>
                <a:cubicBezTo>
                  <a:pt x="1912" y="14624"/>
                  <a:pt x="1912" y="14624"/>
                  <a:pt x="1912" y="14624"/>
                </a:cubicBezTo>
                <a:lnTo>
                  <a:pt x="1912" y="14624"/>
                </a:lnTo>
                <a:cubicBezTo>
                  <a:pt x="1854" y="14680"/>
                  <a:pt x="1775" y="14722"/>
                  <a:pt x="1674" y="14735"/>
                </a:cubicBezTo>
                <a:cubicBezTo>
                  <a:pt x="1772" y="14722"/>
                  <a:pt x="1853" y="14682"/>
                  <a:pt x="1916" y="14629"/>
                </a:cubicBezTo>
                <a:lnTo>
                  <a:pt x="1916" y="14629"/>
                </a:lnTo>
                <a:cubicBezTo>
                  <a:pt x="1923" y="14639"/>
                  <a:pt x="1930" y="14650"/>
                  <a:pt x="1937" y="14661"/>
                </a:cubicBezTo>
                <a:lnTo>
                  <a:pt x="1937" y="14661"/>
                </a:lnTo>
                <a:cubicBezTo>
                  <a:pt x="1934" y="14666"/>
                  <a:pt x="1930" y="14672"/>
                  <a:pt x="1926" y="14677"/>
                </a:cubicBezTo>
                <a:lnTo>
                  <a:pt x="1926" y="14677"/>
                </a:lnTo>
                <a:cubicBezTo>
                  <a:pt x="1925" y="14678"/>
                  <a:pt x="1923" y="14678"/>
                  <a:pt x="1922" y="14679"/>
                </a:cubicBezTo>
                <a:lnTo>
                  <a:pt x="1922" y="14679"/>
                </a:lnTo>
                <a:cubicBezTo>
                  <a:pt x="1919" y="14674"/>
                  <a:pt x="1915" y="14670"/>
                  <a:pt x="1912" y="14665"/>
                </a:cubicBezTo>
                <a:lnTo>
                  <a:pt x="1912" y="14665"/>
                </a:lnTo>
                <a:cubicBezTo>
                  <a:pt x="1915" y="14670"/>
                  <a:pt x="1918" y="14674"/>
                  <a:pt x="1922" y="14679"/>
                </a:cubicBezTo>
                <a:lnTo>
                  <a:pt x="1922" y="14679"/>
                </a:lnTo>
                <a:cubicBezTo>
                  <a:pt x="1883" y="14695"/>
                  <a:pt x="1837" y="14705"/>
                  <a:pt x="1786" y="14707"/>
                </a:cubicBezTo>
                <a:cubicBezTo>
                  <a:pt x="1810" y="14712"/>
                  <a:pt x="1832" y="14714"/>
                  <a:pt x="1852" y="14714"/>
                </a:cubicBezTo>
                <a:cubicBezTo>
                  <a:pt x="1869" y="14714"/>
                  <a:pt x="1885" y="14713"/>
                  <a:pt x="1899" y="14710"/>
                </a:cubicBezTo>
                <a:lnTo>
                  <a:pt x="1899" y="14710"/>
                </a:lnTo>
                <a:cubicBezTo>
                  <a:pt x="1849" y="14762"/>
                  <a:pt x="1776" y="14800"/>
                  <a:pt x="1674" y="14805"/>
                </a:cubicBezTo>
                <a:cubicBezTo>
                  <a:pt x="1772" y="14805"/>
                  <a:pt x="1846" y="14766"/>
                  <a:pt x="1899" y="14710"/>
                </a:cubicBezTo>
                <a:lnTo>
                  <a:pt x="1899" y="14710"/>
                </a:lnTo>
                <a:cubicBezTo>
                  <a:pt x="1912" y="14707"/>
                  <a:pt x="1924" y="14704"/>
                  <a:pt x="1936" y="14700"/>
                </a:cubicBezTo>
                <a:lnTo>
                  <a:pt x="1936" y="14700"/>
                </a:lnTo>
                <a:cubicBezTo>
                  <a:pt x="1950" y="14723"/>
                  <a:pt x="1963" y="14747"/>
                  <a:pt x="1974" y="14772"/>
                </a:cubicBezTo>
                <a:lnTo>
                  <a:pt x="1974" y="14772"/>
                </a:lnTo>
                <a:cubicBezTo>
                  <a:pt x="1974" y="14771"/>
                  <a:pt x="1975" y="14770"/>
                  <a:pt x="1975" y="14769"/>
                </a:cubicBezTo>
                <a:lnTo>
                  <a:pt x="1975" y="14769"/>
                </a:lnTo>
                <a:cubicBezTo>
                  <a:pt x="1981" y="14781"/>
                  <a:pt x="1986" y="14793"/>
                  <a:pt x="1991" y="14805"/>
                </a:cubicBezTo>
                <a:lnTo>
                  <a:pt x="1991" y="14805"/>
                </a:lnTo>
                <a:cubicBezTo>
                  <a:pt x="1993" y="14801"/>
                  <a:pt x="1995" y="14796"/>
                  <a:pt x="1998" y="14791"/>
                </a:cubicBezTo>
                <a:lnTo>
                  <a:pt x="1998" y="14791"/>
                </a:lnTo>
                <a:cubicBezTo>
                  <a:pt x="1999" y="14795"/>
                  <a:pt x="2000" y="14799"/>
                  <a:pt x="2001" y="14803"/>
                </a:cubicBezTo>
                <a:lnTo>
                  <a:pt x="2001" y="14803"/>
                </a:lnTo>
                <a:cubicBezTo>
                  <a:pt x="1999" y="14807"/>
                  <a:pt x="1997" y="14811"/>
                  <a:pt x="1995" y="14816"/>
                </a:cubicBezTo>
                <a:lnTo>
                  <a:pt x="1995" y="14816"/>
                </a:lnTo>
                <a:cubicBezTo>
                  <a:pt x="1994" y="14812"/>
                  <a:pt x="1992" y="14809"/>
                  <a:pt x="1991" y="14805"/>
                </a:cubicBezTo>
                <a:lnTo>
                  <a:pt x="1991" y="14805"/>
                </a:lnTo>
                <a:cubicBezTo>
                  <a:pt x="1990" y="14806"/>
                  <a:pt x="1990" y="14808"/>
                  <a:pt x="1989" y="14809"/>
                </a:cubicBezTo>
                <a:lnTo>
                  <a:pt x="1989" y="14809"/>
                </a:lnTo>
                <a:cubicBezTo>
                  <a:pt x="1984" y="14796"/>
                  <a:pt x="1979" y="14784"/>
                  <a:pt x="1974" y="14772"/>
                </a:cubicBezTo>
                <a:lnTo>
                  <a:pt x="1974" y="14772"/>
                </a:lnTo>
                <a:cubicBezTo>
                  <a:pt x="1967" y="14789"/>
                  <a:pt x="1959" y="14806"/>
                  <a:pt x="1950" y="14821"/>
                </a:cubicBezTo>
                <a:lnTo>
                  <a:pt x="1950" y="14821"/>
                </a:lnTo>
                <a:cubicBezTo>
                  <a:pt x="1947" y="14815"/>
                  <a:pt x="1943" y="14810"/>
                  <a:pt x="1939" y="14805"/>
                </a:cubicBezTo>
                <a:lnTo>
                  <a:pt x="1939" y="14805"/>
                </a:lnTo>
                <a:cubicBezTo>
                  <a:pt x="1943" y="14810"/>
                  <a:pt x="1946" y="14815"/>
                  <a:pt x="1950" y="14821"/>
                </a:cubicBezTo>
                <a:lnTo>
                  <a:pt x="1950" y="14821"/>
                </a:lnTo>
                <a:cubicBezTo>
                  <a:pt x="1917" y="14875"/>
                  <a:pt x="1868" y="14912"/>
                  <a:pt x="1804" y="14912"/>
                </a:cubicBezTo>
                <a:cubicBezTo>
                  <a:pt x="1792" y="14912"/>
                  <a:pt x="1781" y="14911"/>
                  <a:pt x="1768" y="14908"/>
                </a:cubicBezTo>
                <a:lnTo>
                  <a:pt x="1768" y="14908"/>
                </a:lnTo>
                <a:cubicBezTo>
                  <a:pt x="1786" y="14912"/>
                  <a:pt x="1803" y="14914"/>
                  <a:pt x="1819" y="14914"/>
                </a:cubicBezTo>
                <a:cubicBezTo>
                  <a:pt x="1882" y="14914"/>
                  <a:pt x="1931" y="14887"/>
                  <a:pt x="1965" y="14845"/>
                </a:cubicBezTo>
                <a:lnTo>
                  <a:pt x="1965" y="14845"/>
                </a:lnTo>
                <a:cubicBezTo>
                  <a:pt x="1967" y="14849"/>
                  <a:pt x="1969" y="14852"/>
                  <a:pt x="1971" y="14856"/>
                </a:cubicBezTo>
                <a:lnTo>
                  <a:pt x="1971" y="14856"/>
                </a:lnTo>
                <a:cubicBezTo>
                  <a:pt x="1971" y="14856"/>
                  <a:pt x="1971" y="14855"/>
                  <a:pt x="1971" y="14855"/>
                </a:cubicBezTo>
                <a:lnTo>
                  <a:pt x="1971" y="14855"/>
                </a:lnTo>
                <a:cubicBezTo>
                  <a:pt x="1969" y="14852"/>
                  <a:pt x="1967" y="14848"/>
                  <a:pt x="1965" y="14845"/>
                </a:cubicBezTo>
                <a:lnTo>
                  <a:pt x="1965" y="14845"/>
                </a:lnTo>
                <a:cubicBezTo>
                  <a:pt x="1974" y="14834"/>
                  <a:pt x="1982" y="14822"/>
                  <a:pt x="1989" y="14809"/>
                </a:cubicBezTo>
                <a:lnTo>
                  <a:pt x="1989" y="14809"/>
                </a:lnTo>
                <a:cubicBezTo>
                  <a:pt x="1990" y="14812"/>
                  <a:pt x="1992" y="14816"/>
                  <a:pt x="1993" y="14820"/>
                </a:cubicBezTo>
                <a:lnTo>
                  <a:pt x="1993" y="14820"/>
                </a:lnTo>
                <a:cubicBezTo>
                  <a:pt x="1986" y="14832"/>
                  <a:pt x="1979" y="14844"/>
                  <a:pt x="1971" y="14855"/>
                </a:cubicBezTo>
                <a:lnTo>
                  <a:pt x="1971" y="14855"/>
                </a:lnTo>
                <a:cubicBezTo>
                  <a:pt x="1973" y="14858"/>
                  <a:pt x="1974" y="14861"/>
                  <a:pt x="1976" y="14864"/>
                </a:cubicBezTo>
                <a:lnTo>
                  <a:pt x="1976" y="14864"/>
                </a:lnTo>
                <a:cubicBezTo>
                  <a:pt x="1984" y="14853"/>
                  <a:pt x="1990" y="14841"/>
                  <a:pt x="1996" y="14829"/>
                </a:cubicBezTo>
                <a:lnTo>
                  <a:pt x="1996" y="14829"/>
                </a:lnTo>
                <a:cubicBezTo>
                  <a:pt x="1996" y="14829"/>
                  <a:pt x="1996" y="14829"/>
                  <a:pt x="1997" y="14830"/>
                </a:cubicBezTo>
                <a:lnTo>
                  <a:pt x="1997" y="14830"/>
                </a:lnTo>
                <a:cubicBezTo>
                  <a:pt x="1997" y="14828"/>
                  <a:pt x="1998" y="14827"/>
                  <a:pt x="1999" y="14825"/>
                </a:cubicBezTo>
                <a:lnTo>
                  <a:pt x="1999" y="14825"/>
                </a:lnTo>
                <a:cubicBezTo>
                  <a:pt x="1999" y="14827"/>
                  <a:pt x="2000" y="14828"/>
                  <a:pt x="2000" y="14830"/>
                </a:cubicBezTo>
                <a:lnTo>
                  <a:pt x="2000" y="14830"/>
                </a:lnTo>
                <a:cubicBezTo>
                  <a:pt x="2002" y="14825"/>
                  <a:pt x="2004" y="14820"/>
                  <a:pt x="2005" y="14815"/>
                </a:cubicBezTo>
                <a:lnTo>
                  <a:pt x="2005" y="14815"/>
                </a:lnTo>
                <a:cubicBezTo>
                  <a:pt x="2005" y="14816"/>
                  <a:pt x="2005" y="14817"/>
                  <a:pt x="2006" y="14818"/>
                </a:cubicBezTo>
                <a:lnTo>
                  <a:pt x="2006" y="14818"/>
                </a:lnTo>
                <a:cubicBezTo>
                  <a:pt x="2006" y="14817"/>
                  <a:pt x="2006" y="14817"/>
                  <a:pt x="2006" y="14816"/>
                </a:cubicBezTo>
                <a:lnTo>
                  <a:pt x="2006" y="14816"/>
                </a:lnTo>
                <a:cubicBezTo>
                  <a:pt x="2008" y="14824"/>
                  <a:pt x="2011" y="14833"/>
                  <a:pt x="2013" y="14841"/>
                </a:cubicBezTo>
                <a:lnTo>
                  <a:pt x="2013" y="14841"/>
                </a:lnTo>
                <a:cubicBezTo>
                  <a:pt x="2015" y="14823"/>
                  <a:pt x="2015" y="14805"/>
                  <a:pt x="2015" y="14786"/>
                </a:cubicBezTo>
                <a:lnTo>
                  <a:pt x="2015" y="14786"/>
                </a:lnTo>
                <a:cubicBezTo>
                  <a:pt x="2015" y="14786"/>
                  <a:pt x="2015" y="14785"/>
                  <a:pt x="2015" y="14785"/>
                </a:cubicBezTo>
                <a:lnTo>
                  <a:pt x="2015" y="14785"/>
                </a:lnTo>
                <a:cubicBezTo>
                  <a:pt x="2028" y="14834"/>
                  <a:pt x="2037" y="14885"/>
                  <a:pt x="2043" y="14934"/>
                </a:cubicBezTo>
                <a:lnTo>
                  <a:pt x="2043" y="14934"/>
                </a:lnTo>
                <a:cubicBezTo>
                  <a:pt x="2045" y="14932"/>
                  <a:pt x="2047" y="14931"/>
                  <a:pt x="2049" y="14929"/>
                </a:cubicBezTo>
                <a:lnTo>
                  <a:pt x="2049" y="14929"/>
                </a:lnTo>
                <a:cubicBezTo>
                  <a:pt x="2047" y="14931"/>
                  <a:pt x="2045" y="14933"/>
                  <a:pt x="2043" y="14934"/>
                </a:cubicBezTo>
                <a:lnTo>
                  <a:pt x="2043" y="14934"/>
                </a:lnTo>
                <a:cubicBezTo>
                  <a:pt x="2043" y="14934"/>
                  <a:pt x="2043" y="14934"/>
                  <a:pt x="2043" y="14934"/>
                </a:cubicBezTo>
                <a:lnTo>
                  <a:pt x="2043" y="14934"/>
                </a:lnTo>
                <a:cubicBezTo>
                  <a:pt x="2040" y="14936"/>
                  <a:pt x="2038" y="14938"/>
                  <a:pt x="2036" y="14940"/>
                </a:cubicBezTo>
                <a:lnTo>
                  <a:pt x="2036" y="14940"/>
                </a:lnTo>
                <a:cubicBezTo>
                  <a:pt x="2030" y="14907"/>
                  <a:pt x="2022" y="14874"/>
                  <a:pt x="2013" y="14841"/>
                </a:cubicBezTo>
                <a:lnTo>
                  <a:pt x="2013" y="14841"/>
                </a:lnTo>
                <a:cubicBezTo>
                  <a:pt x="2013" y="14842"/>
                  <a:pt x="2013" y="14844"/>
                  <a:pt x="2013" y="14845"/>
                </a:cubicBezTo>
                <a:lnTo>
                  <a:pt x="2013" y="14845"/>
                </a:lnTo>
                <a:cubicBezTo>
                  <a:pt x="2011" y="14836"/>
                  <a:pt x="2008" y="14827"/>
                  <a:pt x="2006" y="14818"/>
                </a:cubicBezTo>
                <a:lnTo>
                  <a:pt x="2006" y="14818"/>
                </a:lnTo>
                <a:cubicBezTo>
                  <a:pt x="2006" y="14827"/>
                  <a:pt x="2006" y="14836"/>
                  <a:pt x="2006" y="14844"/>
                </a:cubicBezTo>
                <a:lnTo>
                  <a:pt x="2006" y="14844"/>
                </a:lnTo>
                <a:cubicBezTo>
                  <a:pt x="2004" y="14839"/>
                  <a:pt x="2002" y="14835"/>
                  <a:pt x="2000" y="14830"/>
                </a:cubicBezTo>
                <a:lnTo>
                  <a:pt x="2000" y="14830"/>
                </a:lnTo>
                <a:cubicBezTo>
                  <a:pt x="2000" y="14832"/>
                  <a:pt x="1999" y="14834"/>
                  <a:pt x="1998" y="14836"/>
                </a:cubicBezTo>
                <a:lnTo>
                  <a:pt x="1998" y="14836"/>
                </a:lnTo>
                <a:cubicBezTo>
                  <a:pt x="1998" y="14834"/>
                  <a:pt x="1997" y="14832"/>
                  <a:pt x="1997" y="14830"/>
                </a:cubicBezTo>
                <a:lnTo>
                  <a:pt x="1997" y="14830"/>
                </a:lnTo>
                <a:cubicBezTo>
                  <a:pt x="1990" y="14842"/>
                  <a:pt x="1984" y="14854"/>
                  <a:pt x="1976" y="14864"/>
                </a:cubicBezTo>
                <a:lnTo>
                  <a:pt x="1976" y="14864"/>
                </a:lnTo>
                <a:cubicBezTo>
                  <a:pt x="1976" y="14864"/>
                  <a:pt x="1976" y="14864"/>
                  <a:pt x="1976" y="14864"/>
                </a:cubicBezTo>
                <a:lnTo>
                  <a:pt x="1976" y="14864"/>
                </a:lnTo>
                <a:cubicBezTo>
                  <a:pt x="1976" y="14864"/>
                  <a:pt x="1976" y="14865"/>
                  <a:pt x="1976" y="14865"/>
                </a:cubicBezTo>
                <a:lnTo>
                  <a:pt x="1976" y="14865"/>
                </a:lnTo>
                <a:cubicBezTo>
                  <a:pt x="1974" y="14862"/>
                  <a:pt x="1972" y="14859"/>
                  <a:pt x="1971" y="14856"/>
                </a:cubicBezTo>
                <a:lnTo>
                  <a:pt x="1971" y="14856"/>
                </a:lnTo>
                <a:cubicBezTo>
                  <a:pt x="1937" y="14902"/>
                  <a:pt x="1892" y="14932"/>
                  <a:pt x="1835" y="14932"/>
                </a:cubicBezTo>
                <a:cubicBezTo>
                  <a:pt x="1811" y="14932"/>
                  <a:pt x="1786" y="14927"/>
                  <a:pt x="1758" y="14916"/>
                </a:cubicBezTo>
                <a:lnTo>
                  <a:pt x="1758" y="14916"/>
                </a:lnTo>
                <a:cubicBezTo>
                  <a:pt x="1790" y="14929"/>
                  <a:pt x="1819" y="14935"/>
                  <a:pt x="1846" y="14935"/>
                </a:cubicBezTo>
                <a:cubicBezTo>
                  <a:pt x="1902" y="14935"/>
                  <a:pt x="1946" y="14908"/>
                  <a:pt x="1976" y="14865"/>
                </a:cubicBezTo>
                <a:lnTo>
                  <a:pt x="1976" y="14865"/>
                </a:lnTo>
                <a:cubicBezTo>
                  <a:pt x="1976" y="14865"/>
                  <a:pt x="1976" y="14865"/>
                  <a:pt x="1976" y="14865"/>
                </a:cubicBezTo>
                <a:lnTo>
                  <a:pt x="1976" y="14865"/>
                </a:lnTo>
                <a:cubicBezTo>
                  <a:pt x="1955" y="14895"/>
                  <a:pt x="1931" y="14918"/>
                  <a:pt x="1901" y="14932"/>
                </a:cubicBezTo>
                <a:lnTo>
                  <a:pt x="1901" y="14932"/>
                </a:lnTo>
                <a:cubicBezTo>
                  <a:pt x="1900" y="14932"/>
                  <a:pt x="1899" y="14931"/>
                  <a:pt x="1898" y="14930"/>
                </a:cubicBezTo>
                <a:lnTo>
                  <a:pt x="1898" y="14930"/>
                </a:lnTo>
                <a:cubicBezTo>
                  <a:pt x="1899" y="14931"/>
                  <a:pt x="1900" y="14932"/>
                  <a:pt x="1901" y="14932"/>
                </a:cubicBezTo>
                <a:lnTo>
                  <a:pt x="1901" y="14932"/>
                </a:lnTo>
                <a:cubicBezTo>
                  <a:pt x="1901" y="14932"/>
                  <a:pt x="1901" y="14932"/>
                  <a:pt x="1901" y="14932"/>
                </a:cubicBezTo>
                <a:lnTo>
                  <a:pt x="1901" y="14932"/>
                </a:lnTo>
                <a:cubicBezTo>
                  <a:pt x="1906" y="14935"/>
                  <a:pt x="1911" y="14937"/>
                  <a:pt x="1915" y="14940"/>
                </a:cubicBezTo>
                <a:lnTo>
                  <a:pt x="1915" y="14940"/>
                </a:lnTo>
                <a:cubicBezTo>
                  <a:pt x="1943" y="14926"/>
                  <a:pt x="1965" y="14903"/>
                  <a:pt x="1981" y="14875"/>
                </a:cubicBezTo>
                <a:lnTo>
                  <a:pt x="1981" y="14875"/>
                </a:lnTo>
                <a:cubicBezTo>
                  <a:pt x="1987" y="14886"/>
                  <a:pt x="1993" y="14898"/>
                  <a:pt x="1998" y="14910"/>
                </a:cubicBezTo>
                <a:lnTo>
                  <a:pt x="1998" y="14910"/>
                </a:lnTo>
                <a:cubicBezTo>
                  <a:pt x="1998" y="14909"/>
                  <a:pt x="1998" y="14908"/>
                  <a:pt x="1998" y="14908"/>
                </a:cubicBezTo>
                <a:lnTo>
                  <a:pt x="1998" y="14908"/>
                </a:lnTo>
                <a:cubicBezTo>
                  <a:pt x="1999" y="14909"/>
                  <a:pt x="2000" y="14910"/>
                  <a:pt x="2000" y="14911"/>
                </a:cubicBezTo>
                <a:lnTo>
                  <a:pt x="2000" y="14911"/>
                </a:lnTo>
                <a:cubicBezTo>
                  <a:pt x="2004" y="14899"/>
                  <a:pt x="2007" y="14886"/>
                  <a:pt x="2009" y="14872"/>
                </a:cubicBezTo>
                <a:lnTo>
                  <a:pt x="2009" y="14872"/>
                </a:lnTo>
                <a:cubicBezTo>
                  <a:pt x="2016" y="14897"/>
                  <a:pt x="2021" y="14922"/>
                  <a:pt x="2025" y="14946"/>
                </a:cubicBezTo>
                <a:lnTo>
                  <a:pt x="2025" y="14946"/>
                </a:lnTo>
                <a:cubicBezTo>
                  <a:pt x="2022" y="14948"/>
                  <a:pt x="2020" y="14949"/>
                  <a:pt x="2017" y="14950"/>
                </a:cubicBezTo>
                <a:lnTo>
                  <a:pt x="2017" y="14950"/>
                </a:lnTo>
                <a:cubicBezTo>
                  <a:pt x="2012" y="14937"/>
                  <a:pt x="2006" y="14924"/>
                  <a:pt x="2000" y="14911"/>
                </a:cubicBezTo>
                <a:lnTo>
                  <a:pt x="2000" y="14911"/>
                </a:lnTo>
                <a:cubicBezTo>
                  <a:pt x="2000" y="14912"/>
                  <a:pt x="2000" y="14913"/>
                  <a:pt x="2000" y="14914"/>
                </a:cubicBezTo>
                <a:lnTo>
                  <a:pt x="2000" y="14914"/>
                </a:lnTo>
                <a:cubicBezTo>
                  <a:pt x="2005" y="14926"/>
                  <a:pt x="2010" y="14938"/>
                  <a:pt x="2015" y="14950"/>
                </a:cubicBezTo>
                <a:lnTo>
                  <a:pt x="2015" y="14950"/>
                </a:lnTo>
                <a:cubicBezTo>
                  <a:pt x="2016" y="14950"/>
                  <a:pt x="2017" y="14950"/>
                  <a:pt x="2017" y="14950"/>
                </a:cubicBezTo>
                <a:lnTo>
                  <a:pt x="2017" y="14950"/>
                </a:lnTo>
                <a:cubicBezTo>
                  <a:pt x="2017" y="14950"/>
                  <a:pt x="2017" y="14950"/>
                  <a:pt x="2017" y="14950"/>
                </a:cubicBezTo>
                <a:lnTo>
                  <a:pt x="2017" y="14950"/>
                </a:lnTo>
                <a:cubicBezTo>
                  <a:pt x="2020" y="14949"/>
                  <a:pt x="2022" y="14948"/>
                  <a:pt x="2025" y="14947"/>
                </a:cubicBezTo>
                <a:lnTo>
                  <a:pt x="2025" y="14947"/>
                </a:lnTo>
                <a:cubicBezTo>
                  <a:pt x="2027" y="14958"/>
                  <a:pt x="2028" y="14970"/>
                  <a:pt x="2029" y="14981"/>
                </a:cubicBezTo>
                <a:lnTo>
                  <a:pt x="2029" y="14981"/>
                </a:lnTo>
                <a:cubicBezTo>
                  <a:pt x="2030" y="14983"/>
                  <a:pt x="2031" y="14986"/>
                  <a:pt x="2032" y="14988"/>
                </a:cubicBezTo>
                <a:lnTo>
                  <a:pt x="2032" y="14988"/>
                </a:lnTo>
                <a:cubicBezTo>
                  <a:pt x="2031" y="14974"/>
                  <a:pt x="2030" y="14959"/>
                  <a:pt x="2029" y="14945"/>
                </a:cubicBezTo>
                <a:lnTo>
                  <a:pt x="2029" y="14945"/>
                </a:lnTo>
                <a:cubicBezTo>
                  <a:pt x="2030" y="14944"/>
                  <a:pt x="2032" y="14943"/>
                  <a:pt x="2033" y="14942"/>
                </a:cubicBezTo>
                <a:lnTo>
                  <a:pt x="2033" y="14942"/>
                </a:lnTo>
                <a:cubicBezTo>
                  <a:pt x="2037" y="14960"/>
                  <a:pt x="2041" y="14978"/>
                  <a:pt x="2044" y="14995"/>
                </a:cubicBezTo>
                <a:lnTo>
                  <a:pt x="2044" y="14995"/>
                </a:lnTo>
                <a:cubicBezTo>
                  <a:pt x="2042" y="14977"/>
                  <a:pt x="2039" y="14959"/>
                  <a:pt x="2036" y="14940"/>
                </a:cubicBezTo>
                <a:lnTo>
                  <a:pt x="2036" y="14940"/>
                </a:lnTo>
                <a:cubicBezTo>
                  <a:pt x="2035" y="14941"/>
                  <a:pt x="2034" y="14941"/>
                  <a:pt x="2033" y="14942"/>
                </a:cubicBezTo>
                <a:lnTo>
                  <a:pt x="2033" y="14942"/>
                </a:lnTo>
                <a:cubicBezTo>
                  <a:pt x="2033" y="14942"/>
                  <a:pt x="2033" y="14941"/>
                  <a:pt x="2033" y="14941"/>
                </a:cubicBezTo>
                <a:lnTo>
                  <a:pt x="2033" y="14941"/>
                </a:lnTo>
                <a:cubicBezTo>
                  <a:pt x="2032" y="14942"/>
                  <a:pt x="2030" y="14943"/>
                  <a:pt x="2029" y="14944"/>
                </a:cubicBezTo>
                <a:lnTo>
                  <a:pt x="2029" y="14944"/>
                </a:lnTo>
                <a:cubicBezTo>
                  <a:pt x="2028" y="14931"/>
                  <a:pt x="2026" y="14917"/>
                  <a:pt x="2024" y="14904"/>
                </a:cubicBezTo>
                <a:lnTo>
                  <a:pt x="2024" y="14904"/>
                </a:lnTo>
                <a:cubicBezTo>
                  <a:pt x="2027" y="14916"/>
                  <a:pt x="2030" y="14929"/>
                  <a:pt x="2033" y="14941"/>
                </a:cubicBezTo>
                <a:lnTo>
                  <a:pt x="2033" y="14941"/>
                </a:lnTo>
                <a:cubicBezTo>
                  <a:pt x="2034" y="14941"/>
                  <a:pt x="2035" y="14940"/>
                  <a:pt x="2036" y="14940"/>
                </a:cubicBezTo>
                <a:lnTo>
                  <a:pt x="2036" y="14940"/>
                </a:lnTo>
                <a:cubicBezTo>
                  <a:pt x="2036" y="14940"/>
                  <a:pt x="2036" y="14940"/>
                  <a:pt x="2036" y="14940"/>
                </a:cubicBezTo>
                <a:lnTo>
                  <a:pt x="2036" y="14940"/>
                </a:lnTo>
                <a:cubicBezTo>
                  <a:pt x="2038" y="14938"/>
                  <a:pt x="2041" y="14936"/>
                  <a:pt x="2043" y="14934"/>
                </a:cubicBezTo>
                <a:lnTo>
                  <a:pt x="2043" y="14934"/>
                </a:lnTo>
                <a:cubicBezTo>
                  <a:pt x="2047" y="14968"/>
                  <a:pt x="2049" y="15001"/>
                  <a:pt x="2049" y="15031"/>
                </a:cubicBezTo>
                <a:lnTo>
                  <a:pt x="2049" y="15031"/>
                </a:lnTo>
                <a:cubicBezTo>
                  <a:pt x="2048" y="15019"/>
                  <a:pt x="2046" y="15007"/>
                  <a:pt x="2044" y="14995"/>
                </a:cubicBezTo>
                <a:lnTo>
                  <a:pt x="2044" y="14995"/>
                </a:lnTo>
                <a:cubicBezTo>
                  <a:pt x="2046" y="15011"/>
                  <a:pt x="2047" y="15026"/>
                  <a:pt x="2048" y="15041"/>
                </a:cubicBezTo>
                <a:lnTo>
                  <a:pt x="2048" y="15041"/>
                </a:lnTo>
                <a:cubicBezTo>
                  <a:pt x="2043" y="15023"/>
                  <a:pt x="2038" y="15006"/>
                  <a:pt x="2032" y="14988"/>
                </a:cubicBezTo>
                <a:lnTo>
                  <a:pt x="2032" y="14988"/>
                </a:lnTo>
                <a:cubicBezTo>
                  <a:pt x="2032" y="14990"/>
                  <a:pt x="2032" y="14992"/>
                  <a:pt x="2032" y="14995"/>
                </a:cubicBezTo>
                <a:lnTo>
                  <a:pt x="2032" y="14995"/>
                </a:lnTo>
                <a:cubicBezTo>
                  <a:pt x="2031" y="14993"/>
                  <a:pt x="2031" y="14991"/>
                  <a:pt x="2030" y="14989"/>
                </a:cubicBezTo>
                <a:lnTo>
                  <a:pt x="2030" y="14989"/>
                </a:lnTo>
                <a:cubicBezTo>
                  <a:pt x="2030" y="14994"/>
                  <a:pt x="2031" y="14998"/>
                  <a:pt x="2031" y="15002"/>
                </a:cubicBezTo>
                <a:lnTo>
                  <a:pt x="2031" y="15002"/>
                </a:lnTo>
                <a:cubicBezTo>
                  <a:pt x="2024" y="14986"/>
                  <a:pt x="2016" y="14970"/>
                  <a:pt x="2008" y="14954"/>
                </a:cubicBezTo>
                <a:lnTo>
                  <a:pt x="2008" y="14954"/>
                </a:lnTo>
                <a:cubicBezTo>
                  <a:pt x="2008" y="14954"/>
                  <a:pt x="2008" y="14954"/>
                  <a:pt x="2008" y="14954"/>
                </a:cubicBezTo>
                <a:lnTo>
                  <a:pt x="2008" y="14954"/>
                </a:lnTo>
                <a:cubicBezTo>
                  <a:pt x="2007" y="14954"/>
                  <a:pt x="2007" y="14953"/>
                  <a:pt x="2007" y="14953"/>
                </a:cubicBezTo>
                <a:lnTo>
                  <a:pt x="2007" y="14953"/>
                </a:lnTo>
                <a:cubicBezTo>
                  <a:pt x="2000" y="14955"/>
                  <a:pt x="1992" y="14956"/>
                  <a:pt x="1983" y="14957"/>
                </a:cubicBezTo>
                <a:lnTo>
                  <a:pt x="1983" y="14957"/>
                </a:lnTo>
                <a:cubicBezTo>
                  <a:pt x="1983" y="14956"/>
                  <a:pt x="1984" y="14955"/>
                  <a:pt x="1984" y="14955"/>
                </a:cubicBezTo>
                <a:lnTo>
                  <a:pt x="1984" y="14955"/>
                </a:lnTo>
                <a:cubicBezTo>
                  <a:pt x="1984" y="14955"/>
                  <a:pt x="1983" y="14956"/>
                  <a:pt x="1983" y="14957"/>
                </a:cubicBezTo>
                <a:lnTo>
                  <a:pt x="1983" y="14957"/>
                </a:lnTo>
                <a:cubicBezTo>
                  <a:pt x="1983" y="14957"/>
                  <a:pt x="1983" y="14957"/>
                  <a:pt x="1983" y="14957"/>
                </a:cubicBezTo>
                <a:lnTo>
                  <a:pt x="1983" y="14957"/>
                </a:lnTo>
                <a:cubicBezTo>
                  <a:pt x="1983" y="14957"/>
                  <a:pt x="1983" y="14957"/>
                  <a:pt x="1983" y="14957"/>
                </a:cubicBezTo>
                <a:lnTo>
                  <a:pt x="1983" y="14957"/>
                </a:lnTo>
                <a:cubicBezTo>
                  <a:pt x="1992" y="14957"/>
                  <a:pt x="2000" y="14956"/>
                  <a:pt x="2008" y="14954"/>
                </a:cubicBezTo>
                <a:lnTo>
                  <a:pt x="2008" y="14954"/>
                </a:lnTo>
                <a:cubicBezTo>
                  <a:pt x="2016" y="14970"/>
                  <a:pt x="2024" y="14987"/>
                  <a:pt x="2031" y="15003"/>
                </a:cubicBezTo>
                <a:lnTo>
                  <a:pt x="2031" y="15003"/>
                </a:lnTo>
                <a:cubicBezTo>
                  <a:pt x="2031" y="15003"/>
                  <a:pt x="2031" y="15002"/>
                  <a:pt x="2031" y="15002"/>
                </a:cubicBezTo>
                <a:lnTo>
                  <a:pt x="2031" y="15002"/>
                </a:lnTo>
                <a:cubicBezTo>
                  <a:pt x="2031" y="15003"/>
                  <a:pt x="2031" y="15004"/>
                  <a:pt x="2032" y="15004"/>
                </a:cubicBezTo>
                <a:lnTo>
                  <a:pt x="2032" y="15004"/>
                </a:lnTo>
                <a:cubicBezTo>
                  <a:pt x="2032" y="15001"/>
                  <a:pt x="2032" y="14998"/>
                  <a:pt x="2032" y="14995"/>
                </a:cubicBezTo>
                <a:lnTo>
                  <a:pt x="2032" y="14995"/>
                </a:lnTo>
                <a:cubicBezTo>
                  <a:pt x="2036" y="15007"/>
                  <a:pt x="2040" y="15019"/>
                  <a:pt x="2043" y="15031"/>
                </a:cubicBezTo>
                <a:lnTo>
                  <a:pt x="2043" y="15031"/>
                </a:lnTo>
                <a:cubicBezTo>
                  <a:pt x="2040" y="15022"/>
                  <a:pt x="2036" y="15013"/>
                  <a:pt x="2032" y="15004"/>
                </a:cubicBezTo>
                <a:lnTo>
                  <a:pt x="2032" y="15004"/>
                </a:lnTo>
                <a:cubicBezTo>
                  <a:pt x="2032" y="15005"/>
                  <a:pt x="2032" y="15005"/>
                  <a:pt x="2032" y="15005"/>
                </a:cubicBezTo>
                <a:lnTo>
                  <a:pt x="2032" y="15005"/>
                </a:lnTo>
                <a:cubicBezTo>
                  <a:pt x="2031" y="15004"/>
                  <a:pt x="2031" y="15004"/>
                  <a:pt x="2031" y="15003"/>
                </a:cubicBezTo>
                <a:lnTo>
                  <a:pt x="2031" y="15003"/>
                </a:lnTo>
                <a:cubicBezTo>
                  <a:pt x="2031" y="15008"/>
                  <a:pt x="2031" y="15014"/>
                  <a:pt x="2032" y="15019"/>
                </a:cubicBezTo>
                <a:lnTo>
                  <a:pt x="2032" y="15019"/>
                </a:lnTo>
                <a:cubicBezTo>
                  <a:pt x="2032" y="15014"/>
                  <a:pt x="2032" y="15010"/>
                  <a:pt x="2032" y="15005"/>
                </a:cubicBezTo>
                <a:lnTo>
                  <a:pt x="2032" y="15005"/>
                </a:lnTo>
                <a:cubicBezTo>
                  <a:pt x="2036" y="15016"/>
                  <a:pt x="2041" y="15026"/>
                  <a:pt x="2045" y="15036"/>
                </a:cubicBezTo>
                <a:lnTo>
                  <a:pt x="2045" y="15036"/>
                </a:lnTo>
                <a:cubicBezTo>
                  <a:pt x="2046" y="15040"/>
                  <a:pt x="2047" y="15044"/>
                  <a:pt x="2048" y="15048"/>
                </a:cubicBezTo>
                <a:lnTo>
                  <a:pt x="2048" y="15048"/>
                </a:lnTo>
                <a:cubicBezTo>
                  <a:pt x="2048" y="15047"/>
                  <a:pt x="2048" y="15046"/>
                  <a:pt x="2048" y="15044"/>
                </a:cubicBezTo>
                <a:lnTo>
                  <a:pt x="2048" y="15044"/>
                </a:lnTo>
                <a:cubicBezTo>
                  <a:pt x="2049" y="15045"/>
                  <a:pt x="2049" y="15046"/>
                  <a:pt x="2049" y="15047"/>
                </a:cubicBezTo>
                <a:lnTo>
                  <a:pt x="2049" y="15047"/>
                </a:lnTo>
                <a:cubicBezTo>
                  <a:pt x="2049" y="15049"/>
                  <a:pt x="2049" y="15050"/>
                  <a:pt x="2049" y="15051"/>
                </a:cubicBezTo>
                <a:lnTo>
                  <a:pt x="2049" y="15051"/>
                </a:lnTo>
                <a:cubicBezTo>
                  <a:pt x="2049" y="15050"/>
                  <a:pt x="2049" y="15049"/>
                  <a:pt x="2048" y="15048"/>
                </a:cubicBezTo>
                <a:lnTo>
                  <a:pt x="2048" y="15048"/>
                </a:lnTo>
                <a:cubicBezTo>
                  <a:pt x="2049" y="15054"/>
                  <a:pt x="2049" y="15059"/>
                  <a:pt x="2049" y="15064"/>
                </a:cubicBezTo>
                <a:lnTo>
                  <a:pt x="2049" y="15064"/>
                </a:lnTo>
                <a:cubicBezTo>
                  <a:pt x="2049" y="15060"/>
                  <a:pt x="2049" y="15056"/>
                  <a:pt x="2049" y="15051"/>
                </a:cubicBezTo>
                <a:lnTo>
                  <a:pt x="2049" y="15051"/>
                </a:lnTo>
                <a:cubicBezTo>
                  <a:pt x="2050" y="15054"/>
                  <a:pt x="2051" y="15057"/>
                  <a:pt x="2052" y="15060"/>
                </a:cubicBezTo>
                <a:lnTo>
                  <a:pt x="2052" y="15060"/>
                </a:lnTo>
                <a:cubicBezTo>
                  <a:pt x="2052" y="15059"/>
                  <a:pt x="2052" y="15058"/>
                  <a:pt x="2052" y="15057"/>
                </a:cubicBezTo>
                <a:lnTo>
                  <a:pt x="2052" y="15057"/>
                </a:lnTo>
                <a:cubicBezTo>
                  <a:pt x="2052" y="15057"/>
                  <a:pt x="2052" y="15057"/>
                  <a:pt x="2052" y="15057"/>
                </a:cubicBezTo>
                <a:lnTo>
                  <a:pt x="2052" y="15057"/>
                </a:lnTo>
                <a:cubicBezTo>
                  <a:pt x="2052" y="15057"/>
                  <a:pt x="2052" y="15057"/>
                  <a:pt x="2052" y="15056"/>
                </a:cubicBezTo>
                <a:lnTo>
                  <a:pt x="2052" y="15056"/>
                </a:lnTo>
                <a:cubicBezTo>
                  <a:pt x="2052" y="15057"/>
                  <a:pt x="2052" y="15057"/>
                  <a:pt x="2052" y="15057"/>
                </a:cubicBezTo>
                <a:lnTo>
                  <a:pt x="2052" y="15057"/>
                </a:lnTo>
                <a:cubicBezTo>
                  <a:pt x="2052" y="15055"/>
                  <a:pt x="2051" y="15053"/>
                  <a:pt x="2051" y="15051"/>
                </a:cubicBezTo>
                <a:lnTo>
                  <a:pt x="2051" y="15051"/>
                </a:lnTo>
                <a:cubicBezTo>
                  <a:pt x="2051" y="15052"/>
                  <a:pt x="2051" y="15053"/>
                  <a:pt x="2052" y="15054"/>
                </a:cubicBezTo>
                <a:lnTo>
                  <a:pt x="2052" y="15054"/>
                </a:lnTo>
                <a:cubicBezTo>
                  <a:pt x="2052" y="15055"/>
                  <a:pt x="2052" y="15056"/>
                  <a:pt x="2052" y="15056"/>
                </a:cubicBezTo>
                <a:lnTo>
                  <a:pt x="2052" y="15056"/>
                </a:lnTo>
                <a:cubicBezTo>
                  <a:pt x="2052" y="15056"/>
                  <a:pt x="2052" y="15055"/>
                  <a:pt x="2052" y="15055"/>
                </a:cubicBezTo>
                <a:lnTo>
                  <a:pt x="2052" y="15055"/>
                </a:lnTo>
                <a:cubicBezTo>
                  <a:pt x="2053" y="15056"/>
                  <a:pt x="2053" y="15058"/>
                  <a:pt x="2054" y="15059"/>
                </a:cubicBezTo>
                <a:lnTo>
                  <a:pt x="2054" y="15059"/>
                </a:lnTo>
                <a:cubicBezTo>
                  <a:pt x="2054" y="15060"/>
                  <a:pt x="2053" y="15061"/>
                  <a:pt x="2053" y="15061"/>
                </a:cubicBezTo>
                <a:lnTo>
                  <a:pt x="2053" y="15061"/>
                </a:lnTo>
                <a:cubicBezTo>
                  <a:pt x="2053" y="15060"/>
                  <a:pt x="2053" y="15058"/>
                  <a:pt x="2052" y="15057"/>
                </a:cubicBezTo>
                <a:lnTo>
                  <a:pt x="2052" y="15057"/>
                </a:lnTo>
                <a:cubicBezTo>
                  <a:pt x="2052" y="15059"/>
                  <a:pt x="2053" y="15061"/>
                  <a:pt x="2053" y="15064"/>
                </a:cubicBezTo>
                <a:lnTo>
                  <a:pt x="2053" y="15064"/>
                </a:lnTo>
                <a:cubicBezTo>
                  <a:pt x="2053" y="15064"/>
                  <a:pt x="2053" y="15064"/>
                  <a:pt x="2053" y="15064"/>
                </a:cubicBezTo>
                <a:lnTo>
                  <a:pt x="2053" y="15064"/>
                </a:lnTo>
                <a:cubicBezTo>
                  <a:pt x="2053" y="15064"/>
                  <a:pt x="2053" y="15065"/>
                  <a:pt x="2053" y="15065"/>
                </a:cubicBezTo>
                <a:lnTo>
                  <a:pt x="2053" y="15065"/>
                </a:lnTo>
                <a:cubicBezTo>
                  <a:pt x="2063" y="15173"/>
                  <a:pt x="2051" y="15260"/>
                  <a:pt x="2023" y="15279"/>
                </a:cubicBezTo>
                <a:lnTo>
                  <a:pt x="2023" y="15279"/>
                </a:lnTo>
                <a:cubicBezTo>
                  <a:pt x="2023" y="15279"/>
                  <a:pt x="2023" y="15279"/>
                  <a:pt x="2023" y="15279"/>
                </a:cubicBezTo>
                <a:lnTo>
                  <a:pt x="2023" y="15279"/>
                </a:lnTo>
                <a:cubicBezTo>
                  <a:pt x="2023" y="15279"/>
                  <a:pt x="2023" y="15279"/>
                  <a:pt x="2023" y="15279"/>
                </a:cubicBezTo>
                <a:lnTo>
                  <a:pt x="2023" y="15279"/>
                </a:lnTo>
                <a:cubicBezTo>
                  <a:pt x="2023" y="15279"/>
                  <a:pt x="2023" y="15279"/>
                  <a:pt x="2023" y="15279"/>
                </a:cubicBezTo>
                <a:lnTo>
                  <a:pt x="2023" y="15279"/>
                </a:lnTo>
                <a:cubicBezTo>
                  <a:pt x="2025" y="15289"/>
                  <a:pt x="2028" y="15298"/>
                  <a:pt x="2030" y="15307"/>
                </a:cubicBezTo>
                <a:lnTo>
                  <a:pt x="2030" y="15307"/>
                </a:lnTo>
                <a:cubicBezTo>
                  <a:pt x="2067" y="15306"/>
                  <a:pt x="2083" y="15219"/>
                  <a:pt x="2062" y="15102"/>
                </a:cubicBezTo>
                <a:lnTo>
                  <a:pt x="2062" y="15102"/>
                </a:lnTo>
                <a:cubicBezTo>
                  <a:pt x="2091" y="15232"/>
                  <a:pt x="2090" y="15346"/>
                  <a:pt x="2077" y="15388"/>
                </a:cubicBezTo>
                <a:lnTo>
                  <a:pt x="2077" y="15388"/>
                </a:lnTo>
                <a:cubicBezTo>
                  <a:pt x="2072" y="15363"/>
                  <a:pt x="2068" y="15331"/>
                  <a:pt x="2065" y="15293"/>
                </a:cubicBezTo>
                <a:lnTo>
                  <a:pt x="2065" y="15293"/>
                </a:lnTo>
                <a:cubicBezTo>
                  <a:pt x="2068" y="15334"/>
                  <a:pt x="2072" y="15365"/>
                  <a:pt x="2077" y="15389"/>
                </a:cubicBezTo>
                <a:lnTo>
                  <a:pt x="2077" y="15389"/>
                </a:lnTo>
                <a:cubicBezTo>
                  <a:pt x="2077" y="15389"/>
                  <a:pt x="2077" y="15388"/>
                  <a:pt x="2077" y="15388"/>
                </a:cubicBezTo>
                <a:lnTo>
                  <a:pt x="2077" y="15388"/>
                </a:lnTo>
                <a:cubicBezTo>
                  <a:pt x="2080" y="15402"/>
                  <a:pt x="2083" y="15414"/>
                  <a:pt x="2086" y="15424"/>
                </a:cubicBezTo>
                <a:lnTo>
                  <a:pt x="2086" y="15424"/>
                </a:lnTo>
                <a:cubicBezTo>
                  <a:pt x="2086" y="15424"/>
                  <a:pt x="2086" y="15424"/>
                  <a:pt x="2086" y="15424"/>
                </a:cubicBezTo>
                <a:lnTo>
                  <a:pt x="2086" y="15424"/>
                </a:lnTo>
                <a:cubicBezTo>
                  <a:pt x="2086" y="15424"/>
                  <a:pt x="2086" y="15424"/>
                  <a:pt x="2086" y="15424"/>
                </a:cubicBezTo>
                <a:lnTo>
                  <a:pt x="2086" y="15424"/>
                </a:lnTo>
                <a:cubicBezTo>
                  <a:pt x="2086" y="15424"/>
                  <a:pt x="2086" y="15424"/>
                  <a:pt x="2086" y="15424"/>
                </a:cubicBezTo>
                <a:lnTo>
                  <a:pt x="2086" y="15424"/>
                </a:lnTo>
                <a:cubicBezTo>
                  <a:pt x="2090" y="15427"/>
                  <a:pt x="2093" y="15428"/>
                  <a:pt x="2096" y="15428"/>
                </a:cubicBezTo>
                <a:cubicBezTo>
                  <a:pt x="2103" y="15428"/>
                  <a:pt x="2109" y="15422"/>
                  <a:pt x="2114" y="15412"/>
                </a:cubicBezTo>
                <a:lnTo>
                  <a:pt x="2114" y="15412"/>
                </a:lnTo>
                <a:cubicBezTo>
                  <a:pt x="2113" y="15423"/>
                  <a:pt x="2112" y="15433"/>
                  <a:pt x="2112" y="15443"/>
                </a:cubicBezTo>
                <a:lnTo>
                  <a:pt x="2112" y="15443"/>
                </a:lnTo>
                <a:cubicBezTo>
                  <a:pt x="2117" y="15434"/>
                  <a:pt x="2121" y="15415"/>
                  <a:pt x="2121" y="15391"/>
                </a:cubicBezTo>
                <a:cubicBezTo>
                  <a:pt x="2121" y="15385"/>
                  <a:pt x="2121" y="15380"/>
                  <a:pt x="2121" y="15374"/>
                </a:cubicBezTo>
                <a:lnTo>
                  <a:pt x="2121" y="15374"/>
                </a:lnTo>
                <a:cubicBezTo>
                  <a:pt x="2120" y="15390"/>
                  <a:pt x="2117" y="15403"/>
                  <a:pt x="2114" y="15412"/>
                </a:cubicBezTo>
                <a:lnTo>
                  <a:pt x="2114" y="15412"/>
                </a:lnTo>
                <a:cubicBezTo>
                  <a:pt x="2115" y="15395"/>
                  <a:pt x="2117" y="15377"/>
                  <a:pt x="2120" y="15356"/>
                </a:cubicBezTo>
                <a:lnTo>
                  <a:pt x="2120" y="15356"/>
                </a:lnTo>
                <a:cubicBezTo>
                  <a:pt x="2120" y="15362"/>
                  <a:pt x="2120" y="15368"/>
                  <a:pt x="2121" y="15374"/>
                </a:cubicBezTo>
                <a:lnTo>
                  <a:pt x="2121" y="15374"/>
                </a:lnTo>
                <a:cubicBezTo>
                  <a:pt x="2121" y="15370"/>
                  <a:pt x="2121" y="15366"/>
                  <a:pt x="2121" y="15363"/>
                </a:cubicBezTo>
                <a:cubicBezTo>
                  <a:pt x="2121" y="15359"/>
                  <a:pt x="2121" y="15354"/>
                  <a:pt x="2121" y="15350"/>
                </a:cubicBezTo>
                <a:lnTo>
                  <a:pt x="2121" y="15350"/>
                </a:lnTo>
                <a:cubicBezTo>
                  <a:pt x="2121" y="15350"/>
                  <a:pt x="2121" y="15349"/>
                  <a:pt x="2121" y="15349"/>
                </a:cubicBezTo>
                <a:lnTo>
                  <a:pt x="2121" y="15349"/>
                </a:lnTo>
                <a:cubicBezTo>
                  <a:pt x="2121" y="15393"/>
                  <a:pt x="2122" y="15430"/>
                  <a:pt x="2124" y="15461"/>
                </a:cubicBezTo>
                <a:lnTo>
                  <a:pt x="2124" y="15461"/>
                </a:lnTo>
                <a:cubicBezTo>
                  <a:pt x="2128" y="15455"/>
                  <a:pt x="2132" y="15446"/>
                  <a:pt x="2135" y="15432"/>
                </a:cubicBezTo>
                <a:cubicBezTo>
                  <a:pt x="2135" y="15407"/>
                  <a:pt x="2135" y="15370"/>
                  <a:pt x="2131" y="15324"/>
                </a:cubicBezTo>
                <a:lnTo>
                  <a:pt x="2131" y="15324"/>
                </a:lnTo>
                <a:cubicBezTo>
                  <a:pt x="2133" y="15340"/>
                  <a:pt x="2136" y="15356"/>
                  <a:pt x="2138" y="15371"/>
                </a:cubicBezTo>
                <a:lnTo>
                  <a:pt x="2138" y="15371"/>
                </a:lnTo>
                <a:cubicBezTo>
                  <a:pt x="2141" y="15416"/>
                  <a:pt x="2139" y="15452"/>
                  <a:pt x="2135" y="15474"/>
                </a:cubicBezTo>
                <a:cubicBezTo>
                  <a:pt x="2135" y="15494"/>
                  <a:pt x="2132" y="15509"/>
                  <a:pt x="2129" y="15516"/>
                </a:cubicBezTo>
                <a:lnTo>
                  <a:pt x="2129" y="15516"/>
                </a:lnTo>
                <a:cubicBezTo>
                  <a:pt x="2127" y="15501"/>
                  <a:pt x="2126" y="15483"/>
                  <a:pt x="2124" y="15461"/>
                </a:cubicBezTo>
                <a:lnTo>
                  <a:pt x="2124" y="15461"/>
                </a:lnTo>
                <a:cubicBezTo>
                  <a:pt x="2121" y="15465"/>
                  <a:pt x="2118" y="15468"/>
                  <a:pt x="2114" y="15468"/>
                </a:cubicBezTo>
                <a:cubicBezTo>
                  <a:pt x="2113" y="15468"/>
                  <a:pt x="2112" y="15467"/>
                  <a:pt x="2111" y="15467"/>
                </a:cubicBezTo>
                <a:lnTo>
                  <a:pt x="2111" y="15467"/>
                </a:lnTo>
                <a:cubicBezTo>
                  <a:pt x="2112" y="15506"/>
                  <a:pt x="2117" y="15523"/>
                  <a:pt x="2123" y="15523"/>
                </a:cubicBezTo>
                <a:cubicBezTo>
                  <a:pt x="2125" y="15523"/>
                  <a:pt x="2127" y="15521"/>
                  <a:pt x="2129" y="15516"/>
                </a:cubicBezTo>
                <a:lnTo>
                  <a:pt x="2129" y="15516"/>
                </a:lnTo>
                <a:cubicBezTo>
                  <a:pt x="2132" y="15545"/>
                  <a:pt x="2136" y="15563"/>
                  <a:pt x="2138" y="15568"/>
                </a:cubicBezTo>
                <a:lnTo>
                  <a:pt x="2138" y="15568"/>
                </a:lnTo>
                <a:cubicBezTo>
                  <a:pt x="2137" y="15570"/>
                  <a:pt x="2136" y="15571"/>
                  <a:pt x="2135" y="15572"/>
                </a:cubicBezTo>
                <a:cubicBezTo>
                  <a:pt x="2144" y="15603"/>
                  <a:pt x="2147" y="15619"/>
                  <a:pt x="2148" y="15619"/>
                </a:cubicBezTo>
                <a:cubicBezTo>
                  <a:pt x="2150" y="15619"/>
                  <a:pt x="2145" y="15559"/>
                  <a:pt x="2159" y="15442"/>
                </a:cubicBezTo>
                <a:lnTo>
                  <a:pt x="2159" y="15442"/>
                </a:lnTo>
                <a:cubicBezTo>
                  <a:pt x="2142" y="15593"/>
                  <a:pt x="2177" y="15718"/>
                  <a:pt x="2140" y="15718"/>
                </a:cubicBezTo>
                <a:cubicBezTo>
                  <a:pt x="2135" y="15718"/>
                  <a:pt x="2129" y="15716"/>
                  <a:pt x="2121" y="15711"/>
                </a:cubicBezTo>
                <a:lnTo>
                  <a:pt x="2121" y="15711"/>
                </a:lnTo>
                <a:cubicBezTo>
                  <a:pt x="2134" y="15722"/>
                  <a:pt x="2144" y="15727"/>
                  <a:pt x="2151" y="15727"/>
                </a:cubicBezTo>
                <a:cubicBezTo>
                  <a:pt x="2182" y="15727"/>
                  <a:pt x="2171" y="15633"/>
                  <a:pt x="2204" y="15474"/>
                </a:cubicBezTo>
                <a:lnTo>
                  <a:pt x="2204" y="15474"/>
                </a:lnTo>
                <a:cubicBezTo>
                  <a:pt x="2168" y="15658"/>
                  <a:pt x="2196" y="15788"/>
                  <a:pt x="2146" y="15788"/>
                </a:cubicBezTo>
                <a:cubicBezTo>
                  <a:pt x="2139" y="15788"/>
                  <a:pt x="2131" y="15786"/>
                  <a:pt x="2121" y="15781"/>
                </a:cubicBezTo>
                <a:lnTo>
                  <a:pt x="2121" y="15781"/>
                </a:lnTo>
                <a:cubicBezTo>
                  <a:pt x="2152" y="15801"/>
                  <a:pt x="2179" y="15812"/>
                  <a:pt x="2202" y="15812"/>
                </a:cubicBezTo>
                <a:cubicBezTo>
                  <a:pt x="2259" y="15812"/>
                  <a:pt x="2288" y="15742"/>
                  <a:pt x="2288" y="15572"/>
                </a:cubicBezTo>
                <a:lnTo>
                  <a:pt x="2288" y="15572"/>
                </a:lnTo>
                <a:cubicBezTo>
                  <a:pt x="2300" y="15777"/>
                  <a:pt x="2329" y="15898"/>
                  <a:pt x="2257" y="15898"/>
                </a:cubicBezTo>
                <a:cubicBezTo>
                  <a:pt x="2241" y="15898"/>
                  <a:pt x="2219" y="15892"/>
                  <a:pt x="2191" y="15879"/>
                </a:cubicBezTo>
                <a:lnTo>
                  <a:pt x="2191" y="15879"/>
                </a:lnTo>
                <a:cubicBezTo>
                  <a:pt x="2227" y="15897"/>
                  <a:pt x="2270" y="15917"/>
                  <a:pt x="2315" y="15936"/>
                </a:cubicBezTo>
                <a:lnTo>
                  <a:pt x="2315" y="15936"/>
                </a:lnTo>
                <a:cubicBezTo>
                  <a:pt x="2306" y="15931"/>
                  <a:pt x="2297" y="15926"/>
                  <a:pt x="2288" y="15921"/>
                </a:cubicBezTo>
                <a:lnTo>
                  <a:pt x="2288" y="15921"/>
                </a:lnTo>
                <a:cubicBezTo>
                  <a:pt x="2311" y="15932"/>
                  <a:pt x="2334" y="15943"/>
                  <a:pt x="2357" y="15954"/>
                </a:cubicBezTo>
                <a:lnTo>
                  <a:pt x="2357" y="15954"/>
                </a:lnTo>
                <a:cubicBezTo>
                  <a:pt x="2343" y="15948"/>
                  <a:pt x="2329" y="15942"/>
                  <a:pt x="2315" y="15936"/>
                </a:cubicBezTo>
                <a:lnTo>
                  <a:pt x="2315" y="15936"/>
                </a:lnTo>
                <a:cubicBezTo>
                  <a:pt x="2442" y="16010"/>
                  <a:pt x="2574" y="16067"/>
                  <a:pt x="2646" y="16074"/>
                </a:cubicBezTo>
                <a:lnTo>
                  <a:pt x="2646" y="16074"/>
                </a:lnTo>
                <a:cubicBezTo>
                  <a:pt x="2557" y="16042"/>
                  <a:pt x="2454" y="15999"/>
                  <a:pt x="2357" y="15954"/>
                </a:cubicBezTo>
                <a:lnTo>
                  <a:pt x="2357" y="15954"/>
                </a:lnTo>
                <a:cubicBezTo>
                  <a:pt x="2434" y="15985"/>
                  <a:pt x="2513" y="16013"/>
                  <a:pt x="2573" y="16025"/>
                </a:cubicBezTo>
                <a:lnTo>
                  <a:pt x="2573" y="16025"/>
                </a:lnTo>
                <a:cubicBezTo>
                  <a:pt x="2527" y="16002"/>
                  <a:pt x="2478" y="15976"/>
                  <a:pt x="2428" y="15948"/>
                </a:cubicBezTo>
                <a:lnTo>
                  <a:pt x="2428" y="15948"/>
                </a:lnTo>
                <a:cubicBezTo>
                  <a:pt x="2477" y="15976"/>
                  <a:pt x="2527" y="16001"/>
                  <a:pt x="2575" y="16025"/>
                </a:cubicBezTo>
                <a:lnTo>
                  <a:pt x="2575" y="16025"/>
                </a:lnTo>
                <a:cubicBezTo>
                  <a:pt x="2574" y="16025"/>
                  <a:pt x="2573" y="16025"/>
                  <a:pt x="2573" y="16025"/>
                </a:cubicBezTo>
                <a:lnTo>
                  <a:pt x="2573" y="16025"/>
                </a:lnTo>
                <a:cubicBezTo>
                  <a:pt x="2608" y="16043"/>
                  <a:pt x="2641" y="16059"/>
                  <a:pt x="2672" y="16073"/>
                </a:cubicBezTo>
                <a:lnTo>
                  <a:pt x="2672" y="16073"/>
                </a:lnTo>
                <a:cubicBezTo>
                  <a:pt x="2673" y="16073"/>
                  <a:pt x="2673" y="16073"/>
                  <a:pt x="2673" y="16073"/>
                </a:cubicBezTo>
                <a:lnTo>
                  <a:pt x="2673" y="16073"/>
                </a:lnTo>
                <a:cubicBezTo>
                  <a:pt x="2642" y="16058"/>
                  <a:pt x="2609" y="16042"/>
                  <a:pt x="2575" y="16025"/>
                </a:cubicBezTo>
                <a:lnTo>
                  <a:pt x="2575" y="16025"/>
                </a:lnTo>
                <a:cubicBezTo>
                  <a:pt x="2595" y="16029"/>
                  <a:pt x="2613" y="16032"/>
                  <a:pt x="2628" y="16032"/>
                </a:cubicBezTo>
                <a:cubicBezTo>
                  <a:pt x="2678" y="16032"/>
                  <a:pt x="2694" y="16008"/>
                  <a:pt x="2648" y="15943"/>
                </a:cubicBezTo>
                <a:lnTo>
                  <a:pt x="2648" y="15943"/>
                </a:lnTo>
                <a:cubicBezTo>
                  <a:pt x="2714" y="16028"/>
                  <a:pt x="2713" y="16066"/>
                  <a:pt x="2673" y="16073"/>
                </a:cubicBezTo>
                <a:lnTo>
                  <a:pt x="2673" y="16073"/>
                </a:lnTo>
                <a:cubicBezTo>
                  <a:pt x="2691" y="16081"/>
                  <a:pt x="2708" y="16089"/>
                  <a:pt x="2724" y="16096"/>
                </a:cubicBezTo>
                <a:lnTo>
                  <a:pt x="2724" y="16096"/>
                </a:lnTo>
                <a:cubicBezTo>
                  <a:pt x="2708" y="16089"/>
                  <a:pt x="2691" y="16081"/>
                  <a:pt x="2672" y="16073"/>
                </a:cubicBezTo>
                <a:lnTo>
                  <a:pt x="2672" y="16073"/>
                </a:lnTo>
                <a:cubicBezTo>
                  <a:pt x="2668" y="16074"/>
                  <a:pt x="2664" y="16074"/>
                  <a:pt x="2659" y="16074"/>
                </a:cubicBezTo>
                <a:cubicBezTo>
                  <a:pt x="2655" y="16074"/>
                  <a:pt x="2650" y="16074"/>
                  <a:pt x="2646" y="16074"/>
                </a:cubicBezTo>
                <a:lnTo>
                  <a:pt x="2646" y="16074"/>
                </a:lnTo>
                <a:cubicBezTo>
                  <a:pt x="2681" y="16086"/>
                  <a:pt x="2714" y="16097"/>
                  <a:pt x="2743" y="16105"/>
                </a:cubicBezTo>
                <a:lnTo>
                  <a:pt x="2743" y="16105"/>
                </a:lnTo>
                <a:cubicBezTo>
                  <a:pt x="2883" y="16167"/>
                  <a:pt x="2991" y="16204"/>
                  <a:pt x="3020" y="16204"/>
                </a:cubicBezTo>
                <a:cubicBezTo>
                  <a:pt x="3045" y="16204"/>
                  <a:pt x="3013" y="16177"/>
                  <a:pt x="2895" y="16114"/>
                </a:cubicBezTo>
                <a:lnTo>
                  <a:pt x="2895" y="16114"/>
                </a:lnTo>
                <a:cubicBezTo>
                  <a:pt x="2917" y="16139"/>
                  <a:pt x="2914" y="16151"/>
                  <a:pt x="2893" y="16151"/>
                </a:cubicBezTo>
                <a:cubicBezTo>
                  <a:pt x="2867" y="16151"/>
                  <a:pt x="2816" y="16134"/>
                  <a:pt x="2746" y="16106"/>
                </a:cubicBezTo>
                <a:lnTo>
                  <a:pt x="2746" y="16106"/>
                </a:lnTo>
                <a:cubicBezTo>
                  <a:pt x="2785" y="16116"/>
                  <a:pt x="2817" y="16122"/>
                  <a:pt x="2838" y="16122"/>
                </a:cubicBezTo>
                <a:cubicBezTo>
                  <a:pt x="2862" y="16122"/>
                  <a:pt x="2872" y="16114"/>
                  <a:pt x="2862" y="16096"/>
                </a:cubicBezTo>
                <a:lnTo>
                  <a:pt x="2862" y="16096"/>
                </a:lnTo>
                <a:cubicBezTo>
                  <a:pt x="2874" y="16102"/>
                  <a:pt x="2885" y="16108"/>
                  <a:pt x="2895" y="16114"/>
                </a:cubicBezTo>
                <a:lnTo>
                  <a:pt x="2895" y="16114"/>
                </a:lnTo>
                <a:cubicBezTo>
                  <a:pt x="2895" y="16113"/>
                  <a:pt x="2895" y="16113"/>
                  <a:pt x="2894" y="16113"/>
                </a:cubicBezTo>
                <a:lnTo>
                  <a:pt x="2894" y="16113"/>
                </a:lnTo>
                <a:cubicBezTo>
                  <a:pt x="3106" y="16222"/>
                  <a:pt x="3208" y="16273"/>
                  <a:pt x="3185" y="16273"/>
                </a:cubicBezTo>
                <a:cubicBezTo>
                  <a:pt x="3184" y="16273"/>
                  <a:pt x="3182" y="16273"/>
                  <a:pt x="3180" y="16273"/>
                </a:cubicBezTo>
                <a:lnTo>
                  <a:pt x="3180" y="16273"/>
                </a:lnTo>
                <a:cubicBezTo>
                  <a:pt x="3391" y="16336"/>
                  <a:pt x="3421" y="16349"/>
                  <a:pt x="3320" y="16451"/>
                </a:cubicBezTo>
                <a:cubicBezTo>
                  <a:pt x="3383" y="16394"/>
                  <a:pt x="3420" y="16360"/>
                  <a:pt x="3447" y="16360"/>
                </a:cubicBezTo>
                <a:cubicBezTo>
                  <a:pt x="3485" y="16360"/>
                  <a:pt x="3502" y="16431"/>
                  <a:pt x="3544" y="16604"/>
                </a:cubicBezTo>
                <a:cubicBezTo>
                  <a:pt x="3520" y="16482"/>
                  <a:pt x="3512" y="16421"/>
                  <a:pt x="3531" y="16421"/>
                </a:cubicBezTo>
                <a:cubicBezTo>
                  <a:pt x="3559" y="16421"/>
                  <a:pt x="3643" y="16541"/>
                  <a:pt x="3823" y="16785"/>
                </a:cubicBezTo>
                <a:cubicBezTo>
                  <a:pt x="3703" y="16620"/>
                  <a:pt x="3653" y="16548"/>
                  <a:pt x="3665" y="16548"/>
                </a:cubicBezTo>
                <a:cubicBezTo>
                  <a:pt x="3679" y="16548"/>
                  <a:pt x="3773" y="16640"/>
                  <a:pt x="3935" y="16795"/>
                </a:cubicBezTo>
                <a:lnTo>
                  <a:pt x="3935" y="16795"/>
                </a:lnTo>
                <a:cubicBezTo>
                  <a:pt x="3914" y="16774"/>
                  <a:pt x="3906" y="16764"/>
                  <a:pt x="3909" y="16764"/>
                </a:cubicBezTo>
                <a:lnTo>
                  <a:pt x="3909" y="16764"/>
                </a:lnTo>
                <a:cubicBezTo>
                  <a:pt x="3921" y="16764"/>
                  <a:pt x="4134" y="16937"/>
                  <a:pt x="4353" y="17092"/>
                </a:cubicBezTo>
                <a:cubicBezTo>
                  <a:pt x="4213" y="16785"/>
                  <a:pt x="4645" y="16730"/>
                  <a:pt x="4869" y="16660"/>
                </a:cubicBezTo>
                <a:cubicBezTo>
                  <a:pt x="4980" y="16465"/>
                  <a:pt x="5189" y="16297"/>
                  <a:pt x="5399" y="16227"/>
                </a:cubicBezTo>
                <a:cubicBezTo>
                  <a:pt x="5510" y="16032"/>
                  <a:pt x="5706" y="15893"/>
                  <a:pt x="5915" y="15781"/>
                </a:cubicBezTo>
                <a:cubicBezTo>
                  <a:pt x="6054" y="15614"/>
                  <a:pt x="6236" y="15432"/>
                  <a:pt x="6445" y="15349"/>
                </a:cubicBezTo>
                <a:cubicBezTo>
                  <a:pt x="6556" y="15153"/>
                  <a:pt x="6794" y="15056"/>
                  <a:pt x="6961" y="14916"/>
                </a:cubicBezTo>
                <a:cubicBezTo>
                  <a:pt x="7142" y="14763"/>
                  <a:pt x="7310" y="14623"/>
                  <a:pt x="7491" y="14484"/>
                </a:cubicBezTo>
                <a:cubicBezTo>
                  <a:pt x="7644" y="14316"/>
                  <a:pt x="7840" y="14177"/>
                  <a:pt x="8007" y="14037"/>
                </a:cubicBezTo>
                <a:cubicBezTo>
                  <a:pt x="8356" y="13745"/>
                  <a:pt x="8705" y="13466"/>
                  <a:pt x="9053" y="13173"/>
                </a:cubicBezTo>
                <a:cubicBezTo>
                  <a:pt x="9834" y="12531"/>
                  <a:pt x="10629" y="11862"/>
                  <a:pt x="11299" y="11136"/>
                </a:cubicBezTo>
                <a:cubicBezTo>
                  <a:pt x="11996" y="10383"/>
                  <a:pt x="12596" y="9546"/>
                  <a:pt x="13294" y="8793"/>
                </a:cubicBezTo>
                <a:cubicBezTo>
                  <a:pt x="14075" y="7970"/>
                  <a:pt x="14981" y="7258"/>
                  <a:pt x="15888" y="6561"/>
                </a:cubicBezTo>
                <a:cubicBezTo>
                  <a:pt x="17492" y="5320"/>
                  <a:pt x="19096" y="4064"/>
                  <a:pt x="20700" y="2837"/>
                </a:cubicBezTo>
                <a:cubicBezTo>
                  <a:pt x="20491" y="2781"/>
                  <a:pt x="20268" y="2711"/>
                  <a:pt x="20045" y="2641"/>
                </a:cubicBezTo>
                <a:cubicBezTo>
                  <a:pt x="19975" y="2628"/>
                  <a:pt x="19877" y="2586"/>
                  <a:pt x="19808" y="2572"/>
                </a:cubicBezTo>
                <a:cubicBezTo>
                  <a:pt x="19755" y="2561"/>
                  <a:pt x="19679" y="2464"/>
                  <a:pt x="19627" y="2464"/>
                </a:cubicBezTo>
                <a:cubicBezTo>
                  <a:pt x="19609" y="2464"/>
                  <a:pt x="19595" y="2474"/>
                  <a:pt x="19584" y="2502"/>
                </a:cubicBezTo>
                <a:cubicBezTo>
                  <a:pt x="19539" y="2412"/>
                  <a:pt x="19077" y="2233"/>
                  <a:pt x="19006" y="2233"/>
                </a:cubicBezTo>
                <a:cubicBezTo>
                  <a:pt x="18967" y="2233"/>
                  <a:pt x="19043" y="2285"/>
                  <a:pt x="19361" y="2432"/>
                </a:cubicBezTo>
                <a:cubicBezTo>
                  <a:pt x="19028" y="2285"/>
                  <a:pt x="18765" y="2183"/>
                  <a:pt x="18612" y="2130"/>
                </a:cubicBezTo>
                <a:lnTo>
                  <a:pt x="18612" y="2130"/>
                </a:lnTo>
                <a:cubicBezTo>
                  <a:pt x="18706" y="2144"/>
                  <a:pt x="18816" y="2161"/>
                  <a:pt x="18943" y="2181"/>
                </a:cubicBezTo>
                <a:cubicBezTo>
                  <a:pt x="18804" y="2159"/>
                  <a:pt x="18687" y="2139"/>
                  <a:pt x="18590" y="2122"/>
                </a:cubicBezTo>
                <a:lnTo>
                  <a:pt x="18590" y="2122"/>
                </a:lnTo>
                <a:cubicBezTo>
                  <a:pt x="18597" y="2124"/>
                  <a:pt x="18605" y="2127"/>
                  <a:pt x="18612" y="2130"/>
                </a:cubicBezTo>
                <a:lnTo>
                  <a:pt x="18612" y="2130"/>
                </a:lnTo>
                <a:cubicBezTo>
                  <a:pt x="18578" y="2124"/>
                  <a:pt x="18546" y="2119"/>
                  <a:pt x="18516" y="2115"/>
                </a:cubicBezTo>
                <a:lnTo>
                  <a:pt x="18516" y="2115"/>
                </a:lnTo>
                <a:cubicBezTo>
                  <a:pt x="18515" y="2115"/>
                  <a:pt x="18513" y="2115"/>
                  <a:pt x="18511" y="2115"/>
                </a:cubicBezTo>
                <a:lnTo>
                  <a:pt x="18511" y="2115"/>
                </a:lnTo>
                <a:cubicBezTo>
                  <a:pt x="18595" y="2155"/>
                  <a:pt x="18795" y="2236"/>
                  <a:pt x="19138" y="2363"/>
                </a:cubicBezTo>
                <a:cubicBezTo>
                  <a:pt x="18822" y="2247"/>
                  <a:pt x="18591" y="2170"/>
                  <a:pt x="18445" y="2122"/>
                </a:cubicBezTo>
                <a:lnTo>
                  <a:pt x="18445" y="2122"/>
                </a:lnTo>
                <a:cubicBezTo>
                  <a:pt x="18411" y="2126"/>
                  <a:pt x="18380" y="2129"/>
                  <a:pt x="18350" y="2133"/>
                </a:cubicBezTo>
                <a:lnTo>
                  <a:pt x="18350" y="2133"/>
                </a:lnTo>
                <a:cubicBezTo>
                  <a:pt x="18349" y="2132"/>
                  <a:pt x="18348" y="2132"/>
                  <a:pt x="18347" y="2132"/>
                </a:cubicBezTo>
                <a:lnTo>
                  <a:pt x="18347" y="2132"/>
                </a:lnTo>
                <a:cubicBezTo>
                  <a:pt x="18355" y="2129"/>
                  <a:pt x="18364" y="2125"/>
                  <a:pt x="18372" y="2122"/>
                </a:cubicBezTo>
                <a:lnTo>
                  <a:pt x="18372" y="2122"/>
                </a:lnTo>
                <a:cubicBezTo>
                  <a:pt x="18372" y="2122"/>
                  <a:pt x="18372" y="2122"/>
                  <a:pt x="18372" y="2122"/>
                </a:cubicBezTo>
                <a:lnTo>
                  <a:pt x="18372" y="2122"/>
                </a:lnTo>
                <a:cubicBezTo>
                  <a:pt x="18380" y="2119"/>
                  <a:pt x="18389" y="2115"/>
                  <a:pt x="18398" y="2112"/>
                </a:cubicBezTo>
                <a:lnTo>
                  <a:pt x="18398" y="2112"/>
                </a:lnTo>
                <a:cubicBezTo>
                  <a:pt x="18389" y="2115"/>
                  <a:pt x="18381" y="2119"/>
                  <a:pt x="18372" y="2122"/>
                </a:cubicBezTo>
                <a:lnTo>
                  <a:pt x="18372" y="2122"/>
                </a:lnTo>
                <a:cubicBezTo>
                  <a:pt x="18391" y="2121"/>
                  <a:pt x="18412" y="2120"/>
                  <a:pt x="18433" y="2118"/>
                </a:cubicBezTo>
                <a:lnTo>
                  <a:pt x="18433" y="2118"/>
                </a:lnTo>
                <a:cubicBezTo>
                  <a:pt x="18437" y="2120"/>
                  <a:pt x="18441" y="2121"/>
                  <a:pt x="18445" y="2122"/>
                </a:cubicBezTo>
                <a:lnTo>
                  <a:pt x="18445" y="2122"/>
                </a:lnTo>
                <a:cubicBezTo>
                  <a:pt x="18466" y="2120"/>
                  <a:pt x="18488" y="2118"/>
                  <a:pt x="18511" y="2115"/>
                </a:cubicBezTo>
                <a:lnTo>
                  <a:pt x="18511" y="2115"/>
                </a:lnTo>
                <a:cubicBezTo>
                  <a:pt x="18510" y="2115"/>
                  <a:pt x="18508" y="2114"/>
                  <a:pt x="18507" y="2114"/>
                </a:cubicBezTo>
                <a:lnTo>
                  <a:pt x="18507" y="2114"/>
                </a:lnTo>
                <a:cubicBezTo>
                  <a:pt x="18510" y="2114"/>
                  <a:pt x="18513" y="2114"/>
                  <a:pt x="18516" y="2115"/>
                </a:cubicBezTo>
                <a:lnTo>
                  <a:pt x="18516" y="2115"/>
                </a:lnTo>
                <a:cubicBezTo>
                  <a:pt x="18524" y="2114"/>
                  <a:pt x="18531" y="2113"/>
                  <a:pt x="18539" y="2113"/>
                </a:cubicBezTo>
                <a:lnTo>
                  <a:pt x="18539" y="2113"/>
                </a:lnTo>
                <a:cubicBezTo>
                  <a:pt x="18536" y="2112"/>
                  <a:pt x="18534" y="2112"/>
                  <a:pt x="18532" y="2111"/>
                </a:cubicBezTo>
                <a:lnTo>
                  <a:pt x="18532" y="2111"/>
                </a:lnTo>
                <a:cubicBezTo>
                  <a:pt x="18523" y="2112"/>
                  <a:pt x="18515" y="2113"/>
                  <a:pt x="18507" y="2113"/>
                </a:cubicBezTo>
                <a:lnTo>
                  <a:pt x="18507" y="2113"/>
                </a:lnTo>
                <a:cubicBezTo>
                  <a:pt x="18499" y="2109"/>
                  <a:pt x="18492" y="2106"/>
                  <a:pt x="18486" y="2103"/>
                </a:cubicBezTo>
                <a:lnTo>
                  <a:pt x="18486" y="2103"/>
                </a:lnTo>
                <a:cubicBezTo>
                  <a:pt x="18501" y="2106"/>
                  <a:pt x="18516" y="2109"/>
                  <a:pt x="18532" y="2111"/>
                </a:cubicBezTo>
                <a:lnTo>
                  <a:pt x="18532" y="2111"/>
                </a:lnTo>
                <a:cubicBezTo>
                  <a:pt x="18539" y="2111"/>
                  <a:pt x="18546" y="2110"/>
                  <a:pt x="18553" y="2110"/>
                </a:cubicBezTo>
                <a:lnTo>
                  <a:pt x="18553" y="2110"/>
                </a:lnTo>
                <a:cubicBezTo>
                  <a:pt x="18555" y="2110"/>
                  <a:pt x="18556" y="2110"/>
                  <a:pt x="18557" y="2111"/>
                </a:cubicBezTo>
                <a:lnTo>
                  <a:pt x="18557" y="2111"/>
                </a:lnTo>
                <a:cubicBezTo>
                  <a:pt x="18599" y="2107"/>
                  <a:pt x="18644" y="2102"/>
                  <a:pt x="18692" y="2098"/>
                </a:cubicBezTo>
                <a:lnTo>
                  <a:pt x="18692" y="2098"/>
                </a:lnTo>
                <a:cubicBezTo>
                  <a:pt x="18642" y="2102"/>
                  <a:pt x="18596" y="2106"/>
                  <a:pt x="18553" y="2110"/>
                </a:cubicBezTo>
                <a:lnTo>
                  <a:pt x="18553" y="2110"/>
                </a:lnTo>
                <a:cubicBezTo>
                  <a:pt x="18507" y="2095"/>
                  <a:pt x="18478" y="2087"/>
                  <a:pt x="18468" y="2087"/>
                </a:cubicBezTo>
                <a:cubicBezTo>
                  <a:pt x="18460" y="2087"/>
                  <a:pt x="18466" y="2092"/>
                  <a:pt x="18486" y="2103"/>
                </a:cubicBezTo>
                <a:lnTo>
                  <a:pt x="18486" y="2103"/>
                </a:lnTo>
                <a:cubicBezTo>
                  <a:pt x="18470" y="2100"/>
                  <a:pt x="18455" y="2097"/>
                  <a:pt x="18441" y="2095"/>
                </a:cubicBezTo>
                <a:lnTo>
                  <a:pt x="18441" y="2095"/>
                </a:lnTo>
                <a:cubicBezTo>
                  <a:pt x="18468" y="2087"/>
                  <a:pt x="18495" y="2078"/>
                  <a:pt x="18524" y="2070"/>
                </a:cubicBezTo>
                <a:lnTo>
                  <a:pt x="18524" y="2070"/>
                </a:lnTo>
                <a:cubicBezTo>
                  <a:pt x="18495" y="2078"/>
                  <a:pt x="18467" y="2087"/>
                  <a:pt x="18441" y="2094"/>
                </a:cubicBezTo>
                <a:lnTo>
                  <a:pt x="18441" y="2094"/>
                </a:lnTo>
                <a:cubicBezTo>
                  <a:pt x="18329" y="2073"/>
                  <a:pt x="18268" y="2060"/>
                  <a:pt x="18259" y="2060"/>
                </a:cubicBezTo>
                <a:cubicBezTo>
                  <a:pt x="18251" y="2060"/>
                  <a:pt x="18280" y="2070"/>
                  <a:pt x="18345" y="2090"/>
                </a:cubicBezTo>
                <a:lnTo>
                  <a:pt x="18345" y="2090"/>
                </a:lnTo>
                <a:cubicBezTo>
                  <a:pt x="18301" y="2084"/>
                  <a:pt x="18267" y="2080"/>
                  <a:pt x="18244" y="2079"/>
                </a:cubicBezTo>
                <a:lnTo>
                  <a:pt x="18244" y="2079"/>
                </a:lnTo>
                <a:cubicBezTo>
                  <a:pt x="18236" y="2083"/>
                  <a:pt x="18229" y="2087"/>
                  <a:pt x="18222" y="2091"/>
                </a:cubicBezTo>
                <a:lnTo>
                  <a:pt x="18222" y="2091"/>
                </a:lnTo>
                <a:cubicBezTo>
                  <a:pt x="18222" y="2091"/>
                  <a:pt x="18222" y="2091"/>
                  <a:pt x="18222" y="2091"/>
                </a:cubicBezTo>
                <a:lnTo>
                  <a:pt x="18222" y="2091"/>
                </a:lnTo>
                <a:cubicBezTo>
                  <a:pt x="18199" y="2104"/>
                  <a:pt x="18177" y="2117"/>
                  <a:pt x="18156" y="2130"/>
                </a:cubicBezTo>
                <a:lnTo>
                  <a:pt x="18156" y="2130"/>
                </a:lnTo>
                <a:cubicBezTo>
                  <a:pt x="18108" y="2130"/>
                  <a:pt x="18106" y="2130"/>
                  <a:pt x="18146" y="2135"/>
                </a:cubicBezTo>
                <a:lnTo>
                  <a:pt x="18146" y="2135"/>
                </a:lnTo>
                <a:cubicBezTo>
                  <a:pt x="18125" y="2147"/>
                  <a:pt x="18104" y="2159"/>
                  <a:pt x="18085" y="2170"/>
                </a:cubicBezTo>
                <a:lnTo>
                  <a:pt x="18085" y="2170"/>
                </a:lnTo>
                <a:cubicBezTo>
                  <a:pt x="18085" y="2170"/>
                  <a:pt x="18085" y="2170"/>
                  <a:pt x="18085" y="2170"/>
                </a:cubicBezTo>
                <a:lnTo>
                  <a:pt x="18085" y="2170"/>
                </a:lnTo>
                <a:cubicBezTo>
                  <a:pt x="18105" y="2159"/>
                  <a:pt x="18125" y="2147"/>
                  <a:pt x="18146" y="2135"/>
                </a:cubicBezTo>
                <a:lnTo>
                  <a:pt x="18146" y="2135"/>
                </a:lnTo>
                <a:cubicBezTo>
                  <a:pt x="18165" y="2138"/>
                  <a:pt x="18194" y="2141"/>
                  <a:pt x="18232" y="2147"/>
                </a:cubicBezTo>
                <a:lnTo>
                  <a:pt x="18232" y="2147"/>
                </a:lnTo>
                <a:cubicBezTo>
                  <a:pt x="18243" y="2145"/>
                  <a:pt x="18255" y="2144"/>
                  <a:pt x="18267" y="2143"/>
                </a:cubicBezTo>
                <a:lnTo>
                  <a:pt x="18267" y="2143"/>
                </a:lnTo>
                <a:cubicBezTo>
                  <a:pt x="18263" y="2144"/>
                  <a:pt x="18258" y="2146"/>
                  <a:pt x="18254" y="2148"/>
                </a:cubicBezTo>
                <a:lnTo>
                  <a:pt x="18254" y="2148"/>
                </a:lnTo>
                <a:cubicBezTo>
                  <a:pt x="18253" y="2148"/>
                  <a:pt x="18251" y="2149"/>
                  <a:pt x="18249" y="2149"/>
                </a:cubicBezTo>
                <a:lnTo>
                  <a:pt x="18249" y="2149"/>
                </a:lnTo>
                <a:cubicBezTo>
                  <a:pt x="18243" y="2149"/>
                  <a:pt x="18238" y="2148"/>
                  <a:pt x="18232" y="2147"/>
                </a:cubicBezTo>
                <a:lnTo>
                  <a:pt x="18232" y="2147"/>
                </a:lnTo>
                <a:cubicBezTo>
                  <a:pt x="18165" y="2156"/>
                  <a:pt x="18116" y="2163"/>
                  <a:pt x="18085" y="2170"/>
                </a:cubicBezTo>
                <a:lnTo>
                  <a:pt x="18085" y="2170"/>
                </a:lnTo>
                <a:cubicBezTo>
                  <a:pt x="18073" y="2177"/>
                  <a:pt x="18062" y="2184"/>
                  <a:pt x="18051" y="2190"/>
                </a:cubicBezTo>
                <a:lnTo>
                  <a:pt x="18051" y="2190"/>
                </a:lnTo>
                <a:cubicBezTo>
                  <a:pt x="18050" y="2190"/>
                  <a:pt x="18050" y="2190"/>
                  <a:pt x="18050" y="2190"/>
                </a:cubicBezTo>
                <a:lnTo>
                  <a:pt x="18050" y="2190"/>
                </a:lnTo>
                <a:cubicBezTo>
                  <a:pt x="18034" y="2200"/>
                  <a:pt x="18018" y="2209"/>
                  <a:pt x="18003" y="2218"/>
                </a:cubicBezTo>
                <a:lnTo>
                  <a:pt x="18003" y="2218"/>
                </a:lnTo>
                <a:cubicBezTo>
                  <a:pt x="17963" y="2229"/>
                  <a:pt x="17953" y="2234"/>
                  <a:pt x="17971" y="2236"/>
                </a:cubicBezTo>
                <a:lnTo>
                  <a:pt x="17971" y="2236"/>
                </a:lnTo>
                <a:cubicBezTo>
                  <a:pt x="17970" y="2236"/>
                  <a:pt x="17969" y="2237"/>
                  <a:pt x="17968" y="2237"/>
                </a:cubicBezTo>
                <a:lnTo>
                  <a:pt x="17968" y="2237"/>
                </a:lnTo>
                <a:cubicBezTo>
                  <a:pt x="17969" y="2237"/>
                  <a:pt x="17969" y="2237"/>
                  <a:pt x="17970" y="2237"/>
                </a:cubicBezTo>
                <a:lnTo>
                  <a:pt x="17970" y="2237"/>
                </a:lnTo>
                <a:cubicBezTo>
                  <a:pt x="17971" y="2236"/>
                  <a:pt x="17971" y="2236"/>
                  <a:pt x="17972" y="2236"/>
                </a:cubicBezTo>
                <a:lnTo>
                  <a:pt x="17972" y="2236"/>
                </a:lnTo>
                <a:cubicBezTo>
                  <a:pt x="17972" y="2236"/>
                  <a:pt x="17973" y="2236"/>
                  <a:pt x="17973" y="2236"/>
                </a:cubicBezTo>
                <a:lnTo>
                  <a:pt x="17973" y="2236"/>
                </a:lnTo>
                <a:cubicBezTo>
                  <a:pt x="18001" y="2226"/>
                  <a:pt x="18040" y="2214"/>
                  <a:pt x="18090" y="2199"/>
                </a:cubicBezTo>
                <a:lnTo>
                  <a:pt x="18090" y="2199"/>
                </a:lnTo>
                <a:cubicBezTo>
                  <a:pt x="18100" y="2201"/>
                  <a:pt x="18112" y="2202"/>
                  <a:pt x="18127" y="2203"/>
                </a:cubicBezTo>
                <a:lnTo>
                  <a:pt x="18127" y="2203"/>
                </a:lnTo>
                <a:cubicBezTo>
                  <a:pt x="18162" y="2188"/>
                  <a:pt x="18199" y="2172"/>
                  <a:pt x="18239" y="2155"/>
                </a:cubicBezTo>
                <a:lnTo>
                  <a:pt x="18239" y="2155"/>
                </a:lnTo>
                <a:cubicBezTo>
                  <a:pt x="18182" y="2172"/>
                  <a:pt x="18132" y="2186"/>
                  <a:pt x="18090" y="2199"/>
                </a:cubicBezTo>
                <a:lnTo>
                  <a:pt x="18090" y="2199"/>
                </a:lnTo>
                <a:cubicBezTo>
                  <a:pt x="18085" y="2198"/>
                  <a:pt x="18080" y="2198"/>
                  <a:pt x="18076" y="2197"/>
                </a:cubicBezTo>
                <a:lnTo>
                  <a:pt x="18076" y="2197"/>
                </a:lnTo>
                <a:cubicBezTo>
                  <a:pt x="18046" y="2205"/>
                  <a:pt x="18022" y="2212"/>
                  <a:pt x="18004" y="2217"/>
                </a:cubicBezTo>
                <a:lnTo>
                  <a:pt x="18004" y="2217"/>
                </a:lnTo>
                <a:cubicBezTo>
                  <a:pt x="18019" y="2208"/>
                  <a:pt x="18035" y="2200"/>
                  <a:pt x="18051" y="2190"/>
                </a:cubicBezTo>
                <a:lnTo>
                  <a:pt x="18051" y="2190"/>
                </a:lnTo>
                <a:cubicBezTo>
                  <a:pt x="18055" y="2193"/>
                  <a:pt x="18064" y="2195"/>
                  <a:pt x="18076" y="2197"/>
                </a:cubicBezTo>
                <a:lnTo>
                  <a:pt x="18076" y="2197"/>
                </a:lnTo>
                <a:cubicBezTo>
                  <a:pt x="18120" y="2185"/>
                  <a:pt x="18178" y="2169"/>
                  <a:pt x="18249" y="2149"/>
                </a:cubicBezTo>
                <a:lnTo>
                  <a:pt x="18249" y="2149"/>
                </a:lnTo>
                <a:cubicBezTo>
                  <a:pt x="18250" y="2149"/>
                  <a:pt x="18250" y="2150"/>
                  <a:pt x="18251" y="2150"/>
                </a:cubicBezTo>
                <a:lnTo>
                  <a:pt x="18251" y="2150"/>
                </a:lnTo>
                <a:cubicBezTo>
                  <a:pt x="18247" y="2151"/>
                  <a:pt x="18243" y="2153"/>
                  <a:pt x="18239" y="2155"/>
                </a:cubicBezTo>
                <a:lnTo>
                  <a:pt x="18239" y="2155"/>
                </a:lnTo>
                <a:cubicBezTo>
                  <a:pt x="18239" y="2154"/>
                  <a:pt x="18240" y="2154"/>
                  <a:pt x="18241" y="2154"/>
                </a:cubicBezTo>
                <a:lnTo>
                  <a:pt x="18241" y="2154"/>
                </a:lnTo>
                <a:cubicBezTo>
                  <a:pt x="18201" y="2171"/>
                  <a:pt x="18164" y="2188"/>
                  <a:pt x="18128" y="2203"/>
                </a:cubicBezTo>
                <a:lnTo>
                  <a:pt x="18128" y="2203"/>
                </a:lnTo>
                <a:cubicBezTo>
                  <a:pt x="18128" y="2203"/>
                  <a:pt x="18127" y="2203"/>
                  <a:pt x="18127" y="2203"/>
                </a:cubicBezTo>
                <a:lnTo>
                  <a:pt x="18127" y="2203"/>
                </a:lnTo>
                <a:cubicBezTo>
                  <a:pt x="18102" y="2214"/>
                  <a:pt x="18078" y="2224"/>
                  <a:pt x="18055" y="2234"/>
                </a:cubicBezTo>
                <a:lnTo>
                  <a:pt x="18055" y="2234"/>
                </a:lnTo>
                <a:cubicBezTo>
                  <a:pt x="18057" y="2234"/>
                  <a:pt x="18058" y="2234"/>
                  <a:pt x="18059" y="2234"/>
                </a:cubicBezTo>
                <a:lnTo>
                  <a:pt x="18059" y="2234"/>
                </a:lnTo>
                <a:cubicBezTo>
                  <a:pt x="18081" y="2224"/>
                  <a:pt x="18104" y="2214"/>
                  <a:pt x="18128" y="2203"/>
                </a:cubicBezTo>
                <a:lnTo>
                  <a:pt x="18128" y="2203"/>
                </a:lnTo>
                <a:cubicBezTo>
                  <a:pt x="18137" y="2204"/>
                  <a:pt x="18147" y="2205"/>
                  <a:pt x="18158" y="2206"/>
                </a:cubicBezTo>
                <a:lnTo>
                  <a:pt x="18158" y="2206"/>
                </a:lnTo>
                <a:cubicBezTo>
                  <a:pt x="18197" y="2190"/>
                  <a:pt x="18241" y="2173"/>
                  <a:pt x="18287" y="2155"/>
                </a:cubicBezTo>
                <a:lnTo>
                  <a:pt x="18287" y="2155"/>
                </a:lnTo>
                <a:cubicBezTo>
                  <a:pt x="18287" y="2155"/>
                  <a:pt x="18287" y="2155"/>
                  <a:pt x="18287" y="2155"/>
                </a:cubicBezTo>
                <a:lnTo>
                  <a:pt x="18287" y="2155"/>
                </a:lnTo>
                <a:cubicBezTo>
                  <a:pt x="18305" y="2148"/>
                  <a:pt x="18324" y="2141"/>
                  <a:pt x="18342" y="2134"/>
                </a:cubicBezTo>
                <a:lnTo>
                  <a:pt x="18342" y="2134"/>
                </a:lnTo>
                <a:cubicBezTo>
                  <a:pt x="18345" y="2133"/>
                  <a:pt x="18348" y="2133"/>
                  <a:pt x="18350" y="2133"/>
                </a:cubicBezTo>
                <a:lnTo>
                  <a:pt x="18350" y="2133"/>
                </a:lnTo>
                <a:cubicBezTo>
                  <a:pt x="18379" y="2141"/>
                  <a:pt x="18413" y="2151"/>
                  <a:pt x="18450" y="2162"/>
                </a:cubicBezTo>
                <a:lnTo>
                  <a:pt x="18450" y="2162"/>
                </a:lnTo>
                <a:cubicBezTo>
                  <a:pt x="18461" y="2159"/>
                  <a:pt x="18472" y="2156"/>
                  <a:pt x="18483" y="2153"/>
                </a:cubicBezTo>
                <a:lnTo>
                  <a:pt x="18483" y="2153"/>
                </a:lnTo>
                <a:cubicBezTo>
                  <a:pt x="18472" y="2156"/>
                  <a:pt x="18462" y="2159"/>
                  <a:pt x="18452" y="2162"/>
                </a:cubicBezTo>
                <a:lnTo>
                  <a:pt x="18452" y="2162"/>
                </a:lnTo>
                <a:cubicBezTo>
                  <a:pt x="18451" y="2162"/>
                  <a:pt x="18451" y="2162"/>
                  <a:pt x="18450" y="2162"/>
                </a:cubicBezTo>
                <a:lnTo>
                  <a:pt x="18450" y="2162"/>
                </a:lnTo>
                <a:cubicBezTo>
                  <a:pt x="18433" y="2166"/>
                  <a:pt x="18416" y="2170"/>
                  <a:pt x="18400" y="2174"/>
                </a:cubicBezTo>
                <a:lnTo>
                  <a:pt x="18400" y="2174"/>
                </a:lnTo>
                <a:cubicBezTo>
                  <a:pt x="18358" y="2167"/>
                  <a:pt x="18320" y="2161"/>
                  <a:pt x="18287" y="2155"/>
                </a:cubicBezTo>
                <a:lnTo>
                  <a:pt x="18287" y="2155"/>
                </a:lnTo>
                <a:cubicBezTo>
                  <a:pt x="18242" y="2173"/>
                  <a:pt x="18199" y="2190"/>
                  <a:pt x="18160" y="2206"/>
                </a:cubicBezTo>
                <a:lnTo>
                  <a:pt x="18160" y="2206"/>
                </a:lnTo>
                <a:cubicBezTo>
                  <a:pt x="18186" y="2208"/>
                  <a:pt x="18218" y="2209"/>
                  <a:pt x="18254" y="2211"/>
                </a:cubicBezTo>
                <a:lnTo>
                  <a:pt x="18254" y="2211"/>
                </a:lnTo>
                <a:cubicBezTo>
                  <a:pt x="18299" y="2200"/>
                  <a:pt x="18347" y="2188"/>
                  <a:pt x="18400" y="2174"/>
                </a:cubicBezTo>
                <a:lnTo>
                  <a:pt x="18400" y="2174"/>
                </a:lnTo>
                <a:cubicBezTo>
                  <a:pt x="18401" y="2175"/>
                  <a:pt x="18403" y="2175"/>
                  <a:pt x="18404" y="2175"/>
                </a:cubicBezTo>
                <a:lnTo>
                  <a:pt x="18404" y="2175"/>
                </a:lnTo>
                <a:cubicBezTo>
                  <a:pt x="18420" y="2171"/>
                  <a:pt x="18436" y="2166"/>
                  <a:pt x="18452" y="2162"/>
                </a:cubicBezTo>
                <a:lnTo>
                  <a:pt x="18452" y="2162"/>
                </a:lnTo>
                <a:cubicBezTo>
                  <a:pt x="18480" y="2170"/>
                  <a:pt x="18511" y="2178"/>
                  <a:pt x="18544" y="2188"/>
                </a:cubicBezTo>
                <a:lnTo>
                  <a:pt x="18544" y="2188"/>
                </a:lnTo>
                <a:cubicBezTo>
                  <a:pt x="18560" y="2185"/>
                  <a:pt x="18577" y="2183"/>
                  <a:pt x="18594" y="2181"/>
                </a:cubicBezTo>
                <a:lnTo>
                  <a:pt x="18594" y="2181"/>
                </a:lnTo>
                <a:cubicBezTo>
                  <a:pt x="18578" y="2184"/>
                  <a:pt x="18562" y="2186"/>
                  <a:pt x="18546" y="2188"/>
                </a:cubicBezTo>
                <a:lnTo>
                  <a:pt x="18546" y="2188"/>
                </a:lnTo>
                <a:cubicBezTo>
                  <a:pt x="18545" y="2188"/>
                  <a:pt x="18544" y="2188"/>
                  <a:pt x="18544" y="2188"/>
                </a:cubicBezTo>
                <a:lnTo>
                  <a:pt x="18544" y="2188"/>
                </a:lnTo>
                <a:cubicBezTo>
                  <a:pt x="18529" y="2190"/>
                  <a:pt x="18514" y="2191"/>
                  <a:pt x="18499" y="2193"/>
                </a:cubicBezTo>
                <a:lnTo>
                  <a:pt x="18499" y="2193"/>
                </a:lnTo>
                <a:cubicBezTo>
                  <a:pt x="18465" y="2187"/>
                  <a:pt x="18434" y="2181"/>
                  <a:pt x="18404" y="2175"/>
                </a:cubicBezTo>
                <a:lnTo>
                  <a:pt x="18404" y="2175"/>
                </a:lnTo>
                <a:cubicBezTo>
                  <a:pt x="18358" y="2188"/>
                  <a:pt x="18315" y="2200"/>
                  <a:pt x="18274" y="2212"/>
                </a:cubicBezTo>
                <a:lnTo>
                  <a:pt x="18274" y="2212"/>
                </a:lnTo>
                <a:cubicBezTo>
                  <a:pt x="18267" y="2212"/>
                  <a:pt x="18261" y="2211"/>
                  <a:pt x="18254" y="2211"/>
                </a:cubicBezTo>
                <a:lnTo>
                  <a:pt x="18254" y="2211"/>
                </a:lnTo>
                <a:cubicBezTo>
                  <a:pt x="18229" y="2217"/>
                  <a:pt x="18205" y="2223"/>
                  <a:pt x="18182" y="2229"/>
                </a:cubicBezTo>
                <a:lnTo>
                  <a:pt x="18182" y="2229"/>
                </a:lnTo>
                <a:cubicBezTo>
                  <a:pt x="18195" y="2228"/>
                  <a:pt x="18207" y="2228"/>
                  <a:pt x="18220" y="2227"/>
                </a:cubicBezTo>
                <a:lnTo>
                  <a:pt x="18220" y="2227"/>
                </a:lnTo>
                <a:cubicBezTo>
                  <a:pt x="18238" y="2222"/>
                  <a:pt x="18256" y="2217"/>
                  <a:pt x="18274" y="2212"/>
                </a:cubicBezTo>
                <a:lnTo>
                  <a:pt x="18274" y="2212"/>
                </a:lnTo>
                <a:cubicBezTo>
                  <a:pt x="18294" y="2213"/>
                  <a:pt x="18315" y="2214"/>
                  <a:pt x="18338" y="2214"/>
                </a:cubicBezTo>
                <a:lnTo>
                  <a:pt x="18338" y="2214"/>
                </a:lnTo>
                <a:cubicBezTo>
                  <a:pt x="18387" y="2208"/>
                  <a:pt x="18441" y="2201"/>
                  <a:pt x="18499" y="2193"/>
                </a:cubicBezTo>
                <a:lnTo>
                  <a:pt x="18499" y="2193"/>
                </a:lnTo>
                <a:cubicBezTo>
                  <a:pt x="18501" y="2194"/>
                  <a:pt x="18502" y="2194"/>
                  <a:pt x="18504" y="2194"/>
                </a:cubicBezTo>
                <a:lnTo>
                  <a:pt x="18504" y="2194"/>
                </a:lnTo>
                <a:cubicBezTo>
                  <a:pt x="18518" y="2192"/>
                  <a:pt x="18532" y="2190"/>
                  <a:pt x="18546" y="2188"/>
                </a:cubicBezTo>
                <a:lnTo>
                  <a:pt x="18546" y="2188"/>
                </a:lnTo>
                <a:cubicBezTo>
                  <a:pt x="18584" y="2199"/>
                  <a:pt x="18625" y="2210"/>
                  <a:pt x="18670" y="2222"/>
                </a:cubicBezTo>
                <a:lnTo>
                  <a:pt x="18670" y="2222"/>
                </a:lnTo>
                <a:cubicBezTo>
                  <a:pt x="18658" y="2222"/>
                  <a:pt x="18646" y="2222"/>
                  <a:pt x="18634" y="2222"/>
                </a:cubicBezTo>
                <a:lnTo>
                  <a:pt x="18634" y="2222"/>
                </a:lnTo>
                <a:cubicBezTo>
                  <a:pt x="18634" y="2222"/>
                  <a:pt x="18635" y="2222"/>
                  <a:pt x="18636" y="2222"/>
                </a:cubicBezTo>
                <a:lnTo>
                  <a:pt x="18636" y="2222"/>
                </a:lnTo>
                <a:cubicBezTo>
                  <a:pt x="18609" y="2222"/>
                  <a:pt x="18582" y="2222"/>
                  <a:pt x="18557" y="2222"/>
                </a:cubicBezTo>
                <a:cubicBezTo>
                  <a:pt x="18461" y="2222"/>
                  <a:pt x="18376" y="2223"/>
                  <a:pt x="18303" y="2225"/>
                </a:cubicBezTo>
                <a:lnTo>
                  <a:pt x="18303" y="2225"/>
                </a:lnTo>
                <a:cubicBezTo>
                  <a:pt x="18238" y="2235"/>
                  <a:pt x="18181" y="2245"/>
                  <a:pt x="18131" y="2253"/>
                </a:cubicBezTo>
                <a:lnTo>
                  <a:pt x="18131" y="2253"/>
                </a:lnTo>
                <a:cubicBezTo>
                  <a:pt x="17931" y="2311"/>
                  <a:pt x="17819" y="2345"/>
                  <a:pt x="17803" y="2347"/>
                </a:cubicBezTo>
                <a:lnTo>
                  <a:pt x="17803" y="2347"/>
                </a:lnTo>
                <a:cubicBezTo>
                  <a:pt x="17791" y="2352"/>
                  <a:pt x="17781" y="2355"/>
                  <a:pt x="17773" y="2358"/>
                </a:cubicBezTo>
                <a:lnTo>
                  <a:pt x="17773" y="2358"/>
                </a:lnTo>
                <a:cubicBezTo>
                  <a:pt x="17782" y="2355"/>
                  <a:pt x="17791" y="2351"/>
                  <a:pt x="17801" y="2347"/>
                </a:cubicBezTo>
                <a:lnTo>
                  <a:pt x="17801" y="2347"/>
                </a:lnTo>
                <a:cubicBezTo>
                  <a:pt x="17801" y="2347"/>
                  <a:pt x="17801" y="2347"/>
                  <a:pt x="17802" y="2347"/>
                </a:cubicBezTo>
                <a:cubicBezTo>
                  <a:pt x="17802" y="2347"/>
                  <a:pt x="17803" y="2347"/>
                  <a:pt x="17803" y="2347"/>
                </a:cubicBezTo>
                <a:lnTo>
                  <a:pt x="17803" y="2347"/>
                </a:lnTo>
                <a:cubicBezTo>
                  <a:pt x="17839" y="2333"/>
                  <a:pt x="17893" y="2311"/>
                  <a:pt x="17966" y="2282"/>
                </a:cubicBezTo>
                <a:lnTo>
                  <a:pt x="17966" y="2282"/>
                </a:lnTo>
                <a:cubicBezTo>
                  <a:pt x="18007" y="2275"/>
                  <a:pt x="18062" y="2265"/>
                  <a:pt x="18131" y="2253"/>
                </a:cubicBezTo>
                <a:lnTo>
                  <a:pt x="18131" y="2253"/>
                </a:lnTo>
                <a:cubicBezTo>
                  <a:pt x="18154" y="2246"/>
                  <a:pt x="18179" y="2239"/>
                  <a:pt x="18205" y="2232"/>
                </a:cubicBezTo>
                <a:lnTo>
                  <a:pt x="18205" y="2232"/>
                </a:lnTo>
                <a:cubicBezTo>
                  <a:pt x="18177" y="2235"/>
                  <a:pt x="18152" y="2239"/>
                  <a:pt x="18128" y="2242"/>
                </a:cubicBezTo>
                <a:lnTo>
                  <a:pt x="18128" y="2242"/>
                </a:lnTo>
                <a:cubicBezTo>
                  <a:pt x="18068" y="2256"/>
                  <a:pt x="18019" y="2268"/>
                  <a:pt x="17981" y="2277"/>
                </a:cubicBezTo>
                <a:lnTo>
                  <a:pt x="17981" y="2277"/>
                </a:lnTo>
                <a:cubicBezTo>
                  <a:pt x="18000" y="2269"/>
                  <a:pt x="18020" y="2261"/>
                  <a:pt x="18041" y="2253"/>
                </a:cubicBezTo>
                <a:lnTo>
                  <a:pt x="18041" y="2253"/>
                </a:lnTo>
                <a:cubicBezTo>
                  <a:pt x="18038" y="2253"/>
                  <a:pt x="18036" y="2253"/>
                  <a:pt x="18034" y="2254"/>
                </a:cubicBezTo>
                <a:lnTo>
                  <a:pt x="18034" y="2254"/>
                </a:lnTo>
                <a:cubicBezTo>
                  <a:pt x="18009" y="2263"/>
                  <a:pt x="17987" y="2272"/>
                  <a:pt x="17966" y="2280"/>
                </a:cubicBezTo>
                <a:lnTo>
                  <a:pt x="17966" y="2280"/>
                </a:lnTo>
                <a:cubicBezTo>
                  <a:pt x="17957" y="2282"/>
                  <a:pt x="17949" y="2284"/>
                  <a:pt x="17941" y="2285"/>
                </a:cubicBezTo>
                <a:lnTo>
                  <a:pt x="17941" y="2285"/>
                </a:lnTo>
                <a:cubicBezTo>
                  <a:pt x="17962" y="2276"/>
                  <a:pt x="17984" y="2267"/>
                  <a:pt x="18006" y="2257"/>
                </a:cubicBezTo>
                <a:lnTo>
                  <a:pt x="18006" y="2257"/>
                </a:lnTo>
                <a:cubicBezTo>
                  <a:pt x="18004" y="2257"/>
                  <a:pt x="18002" y="2257"/>
                  <a:pt x="18000" y="2258"/>
                </a:cubicBezTo>
                <a:lnTo>
                  <a:pt x="18000" y="2258"/>
                </a:lnTo>
                <a:cubicBezTo>
                  <a:pt x="18018" y="2250"/>
                  <a:pt x="18036" y="2242"/>
                  <a:pt x="18055" y="2234"/>
                </a:cubicBezTo>
                <a:lnTo>
                  <a:pt x="18055" y="2234"/>
                </a:lnTo>
                <a:cubicBezTo>
                  <a:pt x="18025" y="2235"/>
                  <a:pt x="18002" y="2236"/>
                  <a:pt x="17986" y="2236"/>
                </a:cubicBezTo>
                <a:cubicBezTo>
                  <a:pt x="17981" y="2236"/>
                  <a:pt x="17976" y="2236"/>
                  <a:pt x="17973" y="2236"/>
                </a:cubicBezTo>
                <a:lnTo>
                  <a:pt x="17973" y="2236"/>
                </a:lnTo>
                <a:cubicBezTo>
                  <a:pt x="17972" y="2236"/>
                  <a:pt x="17971" y="2236"/>
                  <a:pt x="17970" y="2237"/>
                </a:cubicBezTo>
                <a:lnTo>
                  <a:pt x="17970" y="2237"/>
                </a:lnTo>
                <a:cubicBezTo>
                  <a:pt x="17954" y="2246"/>
                  <a:pt x="17939" y="2255"/>
                  <a:pt x="17924" y="2263"/>
                </a:cubicBezTo>
                <a:lnTo>
                  <a:pt x="17924" y="2263"/>
                </a:lnTo>
                <a:cubicBezTo>
                  <a:pt x="17925" y="2263"/>
                  <a:pt x="17927" y="2263"/>
                  <a:pt x="17929" y="2263"/>
                </a:cubicBezTo>
                <a:cubicBezTo>
                  <a:pt x="17943" y="2263"/>
                  <a:pt x="17967" y="2261"/>
                  <a:pt x="18000" y="2258"/>
                </a:cubicBezTo>
                <a:lnTo>
                  <a:pt x="18000" y="2258"/>
                </a:lnTo>
                <a:cubicBezTo>
                  <a:pt x="17975" y="2269"/>
                  <a:pt x="17951" y="2279"/>
                  <a:pt x="17930" y="2288"/>
                </a:cubicBezTo>
                <a:lnTo>
                  <a:pt x="17930" y="2288"/>
                </a:lnTo>
                <a:cubicBezTo>
                  <a:pt x="17898" y="2295"/>
                  <a:pt x="17882" y="2298"/>
                  <a:pt x="17882" y="2298"/>
                </a:cubicBezTo>
                <a:cubicBezTo>
                  <a:pt x="17882" y="2298"/>
                  <a:pt x="17897" y="2296"/>
                  <a:pt x="17925" y="2290"/>
                </a:cubicBezTo>
                <a:lnTo>
                  <a:pt x="17925" y="2290"/>
                </a:lnTo>
                <a:cubicBezTo>
                  <a:pt x="17807" y="2341"/>
                  <a:pt x="17749" y="2366"/>
                  <a:pt x="17752" y="2366"/>
                </a:cubicBezTo>
                <a:cubicBezTo>
                  <a:pt x="17753" y="2366"/>
                  <a:pt x="17760" y="2363"/>
                  <a:pt x="17773" y="2358"/>
                </a:cubicBezTo>
                <a:lnTo>
                  <a:pt x="17773" y="2358"/>
                </a:lnTo>
                <a:cubicBezTo>
                  <a:pt x="17741" y="2372"/>
                  <a:pt x="17718" y="2381"/>
                  <a:pt x="17704" y="2385"/>
                </a:cubicBezTo>
                <a:lnTo>
                  <a:pt x="17704" y="2385"/>
                </a:lnTo>
                <a:cubicBezTo>
                  <a:pt x="17711" y="2381"/>
                  <a:pt x="17719" y="2377"/>
                  <a:pt x="17728" y="2372"/>
                </a:cubicBezTo>
                <a:lnTo>
                  <a:pt x="17728" y="2372"/>
                </a:lnTo>
                <a:cubicBezTo>
                  <a:pt x="17719" y="2377"/>
                  <a:pt x="17711" y="2382"/>
                  <a:pt x="17703" y="2386"/>
                </a:cubicBezTo>
                <a:lnTo>
                  <a:pt x="17703" y="2386"/>
                </a:lnTo>
                <a:cubicBezTo>
                  <a:pt x="17697" y="2388"/>
                  <a:pt x="17693" y="2389"/>
                  <a:pt x="17690" y="2389"/>
                </a:cubicBezTo>
                <a:cubicBezTo>
                  <a:pt x="17686" y="2389"/>
                  <a:pt x="17688" y="2385"/>
                  <a:pt x="17696" y="2379"/>
                </a:cubicBezTo>
                <a:lnTo>
                  <a:pt x="17696" y="2379"/>
                </a:lnTo>
                <a:cubicBezTo>
                  <a:pt x="17663" y="2401"/>
                  <a:pt x="17648" y="2411"/>
                  <a:pt x="17651" y="2411"/>
                </a:cubicBezTo>
                <a:cubicBezTo>
                  <a:pt x="17651" y="2411"/>
                  <a:pt x="17651" y="2411"/>
                  <a:pt x="17652" y="2411"/>
                </a:cubicBezTo>
                <a:lnTo>
                  <a:pt x="17652" y="2411"/>
                </a:lnTo>
                <a:cubicBezTo>
                  <a:pt x="17629" y="2422"/>
                  <a:pt x="17615" y="2427"/>
                  <a:pt x="17608" y="2427"/>
                </a:cubicBezTo>
                <a:cubicBezTo>
                  <a:pt x="17574" y="2427"/>
                  <a:pt x="17733" y="2296"/>
                  <a:pt x="18102" y="2003"/>
                </a:cubicBezTo>
                <a:lnTo>
                  <a:pt x="18102" y="2003"/>
                </a:lnTo>
                <a:cubicBezTo>
                  <a:pt x="17735" y="2294"/>
                  <a:pt x="17544" y="2450"/>
                  <a:pt x="17531" y="2450"/>
                </a:cubicBezTo>
                <a:cubicBezTo>
                  <a:pt x="17517" y="2450"/>
                  <a:pt x="17680" y="2293"/>
                  <a:pt x="18021" y="1959"/>
                </a:cubicBezTo>
                <a:lnTo>
                  <a:pt x="18021" y="1959"/>
                </a:lnTo>
                <a:cubicBezTo>
                  <a:pt x="17685" y="2288"/>
                  <a:pt x="17505" y="2459"/>
                  <a:pt x="17479" y="2459"/>
                </a:cubicBezTo>
                <a:cubicBezTo>
                  <a:pt x="17453" y="2459"/>
                  <a:pt x="17592" y="2278"/>
                  <a:pt x="17896" y="1903"/>
                </a:cubicBezTo>
                <a:lnTo>
                  <a:pt x="17896" y="1903"/>
                </a:lnTo>
                <a:cubicBezTo>
                  <a:pt x="17599" y="2269"/>
                  <a:pt x="17446" y="2457"/>
                  <a:pt x="17428" y="2457"/>
                </a:cubicBezTo>
                <a:cubicBezTo>
                  <a:pt x="17410" y="2457"/>
                  <a:pt x="17531" y="2262"/>
                  <a:pt x="17784" y="1862"/>
                </a:cubicBezTo>
                <a:lnTo>
                  <a:pt x="17784" y="1862"/>
                </a:lnTo>
                <a:cubicBezTo>
                  <a:pt x="17535" y="2257"/>
                  <a:pt x="17403" y="2458"/>
                  <a:pt x="17386" y="2458"/>
                </a:cubicBezTo>
                <a:cubicBezTo>
                  <a:pt x="17378" y="2458"/>
                  <a:pt x="17396" y="2413"/>
                  <a:pt x="17440" y="2321"/>
                </a:cubicBezTo>
                <a:lnTo>
                  <a:pt x="17440" y="2321"/>
                </a:lnTo>
                <a:cubicBezTo>
                  <a:pt x="17391" y="2414"/>
                  <a:pt x="17363" y="2461"/>
                  <a:pt x="17354" y="2461"/>
                </a:cubicBezTo>
                <a:cubicBezTo>
                  <a:pt x="17348" y="2461"/>
                  <a:pt x="17351" y="2438"/>
                  <a:pt x="17363" y="2392"/>
                </a:cubicBezTo>
                <a:lnTo>
                  <a:pt x="17363" y="2392"/>
                </a:lnTo>
                <a:cubicBezTo>
                  <a:pt x="17406" y="2302"/>
                  <a:pt x="17483" y="2139"/>
                  <a:pt x="17604" y="1902"/>
                </a:cubicBezTo>
                <a:lnTo>
                  <a:pt x="17604" y="1902"/>
                </a:lnTo>
                <a:cubicBezTo>
                  <a:pt x="17501" y="2103"/>
                  <a:pt x="17426" y="2251"/>
                  <a:pt x="17375" y="2346"/>
                </a:cubicBezTo>
                <a:lnTo>
                  <a:pt x="17375" y="2346"/>
                </a:lnTo>
                <a:cubicBezTo>
                  <a:pt x="17394" y="2282"/>
                  <a:pt x="17422" y="2191"/>
                  <a:pt x="17459" y="2074"/>
                </a:cubicBezTo>
                <a:lnTo>
                  <a:pt x="17459" y="2074"/>
                </a:lnTo>
                <a:cubicBezTo>
                  <a:pt x="17460" y="2072"/>
                  <a:pt x="17461" y="2070"/>
                  <a:pt x="17461" y="2067"/>
                </a:cubicBezTo>
                <a:lnTo>
                  <a:pt x="17461" y="2067"/>
                </a:lnTo>
                <a:cubicBezTo>
                  <a:pt x="17462" y="2064"/>
                  <a:pt x="17462" y="2062"/>
                  <a:pt x="17463" y="2059"/>
                </a:cubicBezTo>
                <a:lnTo>
                  <a:pt x="17463" y="2059"/>
                </a:lnTo>
                <a:cubicBezTo>
                  <a:pt x="17462" y="2062"/>
                  <a:pt x="17462" y="2064"/>
                  <a:pt x="17461" y="2067"/>
                </a:cubicBezTo>
                <a:lnTo>
                  <a:pt x="17461" y="2067"/>
                </a:lnTo>
                <a:cubicBezTo>
                  <a:pt x="17461" y="2050"/>
                  <a:pt x="17444" y="2008"/>
                  <a:pt x="17408" y="1944"/>
                </a:cubicBezTo>
                <a:cubicBezTo>
                  <a:pt x="17399" y="1928"/>
                  <a:pt x="17373" y="1907"/>
                  <a:pt x="17335" y="1881"/>
                </a:cubicBezTo>
                <a:lnTo>
                  <a:pt x="17335" y="1881"/>
                </a:lnTo>
                <a:cubicBezTo>
                  <a:pt x="17325" y="1908"/>
                  <a:pt x="17319" y="1936"/>
                  <a:pt x="17314" y="1965"/>
                </a:cubicBezTo>
                <a:lnTo>
                  <a:pt x="17314" y="1965"/>
                </a:lnTo>
                <a:cubicBezTo>
                  <a:pt x="17363" y="2003"/>
                  <a:pt x="17398" y="2031"/>
                  <a:pt x="17408" y="2042"/>
                </a:cubicBezTo>
                <a:cubicBezTo>
                  <a:pt x="17431" y="2064"/>
                  <a:pt x="17446" y="2075"/>
                  <a:pt x="17454" y="2075"/>
                </a:cubicBezTo>
                <a:cubicBezTo>
                  <a:pt x="17456" y="2075"/>
                  <a:pt x="17457" y="2075"/>
                  <a:pt x="17458" y="2074"/>
                </a:cubicBezTo>
                <a:lnTo>
                  <a:pt x="17458" y="2074"/>
                </a:lnTo>
                <a:cubicBezTo>
                  <a:pt x="17410" y="2221"/>
                  <a:pt x="17372" y="2328"/>
                  <a:pt x="17348" y="2395"/>
                </a:cubicBezTo>
                <a:lnTo>
                  <a:pt x="17348" y="2395"/>
                </a:lnTo>
                <a:cubicBezTo>
                  <a:pt x="17318" y="2449"/>
                  <a:pt x="17300" y="2475"/>
                  <a:pt x="17291" y="2475"/>
                </a:cubicBezTo>
                <a:cubicBezTo>
                  <a:pt x="17282" y="2475"/>
                  <a:pt x="17285" y="2442"/>
                  <a:pt x="17297" y="2376"/>
                </a:cubicBezTo>
                <a:cubicBezTo>
                  <a:pt x="17300" y="2362"/>
                  <a:pt x="17302" y="2344"/>
                  <a:pt x="17302" y="2323"/>
                </a:cubicBezTo>
                <a:lnTo>
                  <a:pt x="17302" y="2323"/>
                </a:lnTo>
                <a:cubicBezTo>
                  <a:pt x="17309" y="2314"/>
                  <a:pt x="17312" y="2277"/>
                  <a:pt x="17303" y="2216"/>
                </a:cubicBezTo>
                <a:lnTo>
                  <a:pt x="17303" y="2216"/>
                </a:lnTo>
                <a:cubicBezTo>
                  <a:pt x="17302" y="2213"/>
                  <a:pt x="17301" y="2210"/>
                  <a:pt x="17299" y="2207"/>
                </a:cubicBezTo>
                <a:lnTo>
                  <a:pt x="17299" y="2207"/>
                </a:lnTo>
                <a:cubicBezTo>
                  <a:pt x="17299" y="2202"/>
                  <a:pt x="17299" y="2197"/>
                  <a:pt x="17299" y="2192"/>
                </a:cubicBezTo>
                <a:lnTo>
                  <a:pt x="17299" y="2192"/>
                </a:lnTo>
                <a:cubicBezTo>
                  <a:pt x="17300" y="2200"/>
                  <a:pt x="17302" y="2208"/>
                  <a:pt x="17303" y="2216"/>
                </a:cubicBezTo>
                <a:lnTo>
                  <a:pt x="17303" y="2216"/>
                </a:lnTo>
                <a:cubicBezTo>
                  <a:pt x="17313" y="2240"/>
                  <a:pt x="17320" y="2260"/>
                  <a:pt x="17323" y="2277"/>
                </a:cubicBezTo>
                <a:lnTo>
                  <a:pt x="17323" y="2277"/>
                </a:lnTo>
                <a:cubicBezTo>
                  <a:pt x="17315" y="2196"/>
                  <a:pt x="17297" y="2078"/>
                  <a:pt x="17314" y="1965"/>
                </a:cubicBezTo>
                <a:lnTo>
                  <a:pt x="17314" y="1965"/>
                </a:lnTo>
                <a:cubicBezTo>
                  <a:pt x="17313" y="1964"/>
                  <a:pt x="17312" y="1963"/>
                  <a:pt x="17311" y="1962"/>
                </a:cubicBezTo>
                <a:lnTo>
                  <a:pt x="17311" y="1962"/>
                </a:lnTo>
                <a:cubicBezTo>
                  <a:pt x="17296" y="2039"/>
                  <a:pt x="17297" y="2120"/>
                  <a:pt x="17299" y="2192"/>
                </a:cubicBezTo>
                <a:lnTo>
                  <a:pt x="17299" y="2192"/>
                </a:lnTo>
                <a:cubicBezTo>
                  <a:pt x="17298" y="2188"/>
                  <a:pt x="17298" y="2185"/>
                  <a:pt x="17297" y="2181"/>
                </a:cubicBezTo>
                <a:cubicBezTo>
                  <a:pt x="17295" y="2164"/>
                  <a:pt x="17279" y="2137"/>
                  <a:pt x="17252" y="2102"/>
                </a:cubicBezTo>
                <a:lnTo>
                  <a:pt x="17252" y="2102"/>
                </a:lnTo>
                <a:cubicBezTo>
                  <a:pt x="17213" y="2015"/>
                  <a:pt x="17167" y="1915"/>
                  <a:pt x="17144" y="1828"/>
                </a:cubicBezTo>
                <a:lnTo>
                  <a:pt x="17144" y="1828"/>
                </a:lnTo>
                <a:cubicBezTo>
                  <a:pt x="17205" y="1878"/>
                  <a:pt x="17264" y="1924"/>
                  <a:pt x="17311" y="1962"/>
                </a:cubicBezTo>
                <a:lnTo>
                  <a:pt x="17311" y="1962"/>
                </a:lnTo>
                <a:cubicBezTo>
                  <a:pt x="17316" y="1934"/>
                  <a:pt x="17323" y="1906"/>
                  <a:pt x="17333" y="1880"/>
                </a:cubicBezTo>
                <a:lnTo>
                  <a:pt x="17333" y="1880"/>
                </a:lnTo>
                <a:cubicBezTo>
                  <a:pt x="17283" y="1847"/>
                  <a:pt x="17214" y="1807"/>
                  <a:pt x="17137" y="1764"/>
                </a:cubicBezTo>
                <a:lnTo>
                  <a:pt x="17137" y="1764"/>
                </a:lnTo>
                <a:cubicBezTo>
                  <a:pt x="17146" y="1746"/>
                  <a:pt x="17160" y="1732"/>
                  <a:pt x="17178" y="1722"/>
                </a:cubicBezTo>
                <a:lnTo>
                  <a:pt x="17178" y="1722"/>
                </a:lnTo>
                <a:cubicBezTo>
                  <a:pt x="17158" y="1731"/>
                  <a:pt x="17143" y="1744"/>
                  <a:pt x="17132" y="1759"/>
                </a:cubicBezTo>
                <a:lnTo>
                  <a:pt x="17132" y="1759"/>
                </a:lnTo>
                <a:cubicBezTo>
                  <a:pt x="17123" y="1669"/>
                  <a:pt x="17155" y="1604"/>
                  <a:pt x="17273" y="1604"/>
                </a:cubicBezTo>
                <a:lnTo>
                  <a:pt x="17273" y="1604"/>
                </a:lnTo>
                <a:cubicBezTo>
                  <a:pt x="17292" y="1604"/>
                  <a:pt x="17314" y="1606"/>
                  <a:pt x="17339" y="1609"/>
                </a:cubicBezTo>
                <a:cubicBezTo>
                  <a:pt x="17315" y="1606"/>
                  <a:pt x="17293" y="1604"/>
                  <a:pt x="17274" y="1604"/>
                </a:cubicBezTo>
                <a:cubicBezTo>
                  <a:pt x="17273" y="1604"/>
                  <a:pt x="17273" y="1604"/>
                  <a:pt x="17273" y="1604"/>
                </a:cubicBezTo>
                <a:lnTo>
                  <a:pt x="17273" y="1604"/>
                </a:lnTo>
                <a:cubicBezTo>
                  <a:pt x="17272" y="1604"/>
                  <a:pt x="17272" y="1604"/>
                  <a:pt x="17272" y="1604"/>
                </a:cubicBezTo>
                <a:cubicBezTo>
                  <a:pt x="17151" y="1604"/>
                  <a:pt x="17117" y="1667"/>
                  <a:pt x="17124" y="1757"/>
                </a:cubicBezTo>
                <a:lnTo>
                  <a:pt x="17124" y="1757"/>
                </a:lnTo>
                <a:cubicBezTo>
                  <a:pt x="17068" y="1725"/>
                  <a:pt x="17009" y="1693"/>
                  <a:pt x="16952" y="1660"/>
                </a:cubicBezTo>
                <a:lnTo>
                  <a:pt x="16952" y="1660"/>
                </a:lnTo>
                <a:cubicBezTo>
                  <a:pt x="17001" y="1707"/>
                  <a:pt x="17058" y="1756"/>
                  <a:pt x="17114" y="1803"/>
                </a:cubicBezTo>
                <a:lnTo>
                  <a:pt x="17114" y="1803"/>
                </a:lnTo>
                <a:cubicBezTo>
                  <a:pt x="17105" y="1847"/>
                  <a:pt x="17114" y="1902"/>
                  <a:pt x="17132" y="1959"/>
                </a:cubicBezTo>
                <a:lnTo>
                  <a:pt x="17132" y="1959"/>
                </a:lnTo>
                <a:cubicBezTo>
                  <a:pt x="17024" y="1838"/>
                  <a:pt x="16891" y="1694"/>
                  <a:pt x="16823" y="1586"/>
                </a:cubicBezTo>
                <a:lnTo>
                  <a:pt x="16823" y="1586"/>
                </a:lnTo>
                <a:cubicBezTo>
                  <a:pt x="16678" y="1499"/>
                  <a:pt x="16566" y="1418"/>
                  <a:pt x="16573" y="1370"/>
                </a:cubicBezTo>
                <a:lnTo>
                  <a:pt x="16573" y="1370"/>
                </a:lnTo>
                <a:cubicBezTo>
                  <a:pt x="16357" y="1312"/>
                  <a:pt x="16225" y="1303"/>
                  <a:pt x="16255" y="1285"/>
                </a:cubicBezTo>
                <a:lnTo>
                  <a:pt x="16255" y="1285"/>
                </a:lnTo>
                <a:cubicBezTo>
                  <a:pt x="16106" y="1316"/>
                  <a:pt x="16013" y="1335"/>
                  <a:pt x="15977" y="1335"/>
                </a:cubicBezTo>
                <a:cubicBezTo>
                  <a:pt x="15909" y="1335"/>
                  <a:pt x="16044" y="1269"/>
                  <a:pt x="16398" y="1095"/>
                </a:cubicBezTo>
                <a:lnTo>
                  <a:pt x="16398" y="1095"/>
                </a:lnTo>
                <a:cubicBezTo>
                  <a:pt x="16086" y="1248"/>
                  <a:pt x="15905" y="1334"/>
                  <a:pt x="15857" y="1334"/>
                </a:cubicBezTo>
                <a:cubicBezTo>
                  <a:pt x="15813" y="1334"/>
                  <a:pt x="15881" y="1262"/>
                  <a:pt x="16062" y="1104"/>
                </a:cubicBezTo>
                <a:lnTo>
                  <a:pt x="16062" y="1104"/>
                </a:lnTo>
                <a:cubicBezTo>
                  <a:pt x="15906" y="1235"/>
                  <a:pt x="15816" y="1303"/>
                  <a:pt x="15788" y="1303"/>
                </a:cubicBezTo>
                <a:cubicBezTo>
                  <a:pt x="15764" y="1303"/>
                  <a:pt x="15788" y="1251"/>
                  <a:pt x="15856" y="1143"/>
                </a:cubicBezTo>
                <a:lnTo>
                  <a:pt x="15856" y="1143"/>
                </a:lnTo>
                <a:cubicBezTo>
                  <a:pt x="15801" y="1222"/>
                  <a:pt x="15771" y="1262"/>
                  <a:pt x="15761" y="1262"/>
                </a:cubicBezTo>
                <a:cubicBezTo>
                  <a:pt x="15754" y="1262"/>
                  <a:pt x="15760" y="1238"/>
                  <a:pt x="15776" y="1190"/>
                </a:cubicBezTo>
                <a:lnTo>
                  <a:pt x="15776" y="1190"/>
                </a:lnTo>
                <a:cubicBezTo>
                  <a:pt x="15776" y="1194"/>
                  <a:pt x="15777" y="1196"/>
                  <a:pt x="15778" y="1196"/>
                </a:cubicBezTo>
                <a:cubicBezTo>
                  <a:pt x="15790" y="1196"/>
                  <a:pt x="15855" y="986"/>
                  <a:pt x="16013" y="564"/>
                </a:cubicBezTo>
                <a:lnTo>
                  <a:pt x="16013" y="564"/>
                </a:lnTo>
                <a:cubicBezTo>
                  <a:pt x="15928" y="792"/>
                  <a:pt x="15860" y="963"/>
                  <a:pt x="15817" y="1079"/>
                </a:cubicBezTo>
                <a:lnTo>
                  <a:pt x="15817" y="1079"/>
                </a:lnTo>
                <a:cubicBezTo>
                  <a:pt x="15821" y="1016"/>
                  <a:pt x="15831" y="801"/>
                  <a:pt x="15874" y="424"/>
                </a:cubicBezTo>
                <a:lnTo>
                  <a:pt x="15874" y="424"/>
                </a:lnTo>
                <a:cubicBezTo>
                  <a:pt x="15855" y="590"/>
                  <a:pt x="15837" y="729"/>
                  <a:pt x="15822" y="842"/>
                </a:cubicBezTo>
                <a:lnTo>
                  <a:pt x="15822" y="842"/>
                </a:lnTo>
                <a:cubicBezTo>
                  <a:pt x="15814" y="799"/>
                  <a:pt x="15775" y="630"/>
                  <a:pt x="15721" y="284"/>
                </a:cubicBezTo>
                <a:lnTo>
                  <a:pt x="15721" y="284"/>
                </a:lnTo>
                <a:cubicBezTo>
                  <a:pt x="15749" y="468"/>
                  <a:pt x="15768" y="621"/>
                  <a:pt x="15781" y="744"/>
                </a:cubicBezTo>
                <a:lnTo>
                  <a:pt x="15781" y="744"/>
                </a:lnTo>
                <a:cubicBezTo>
                  <a:pt x="15803" y="800"/>
                  <a:pt x="15816" y="837"/>
                  <a:pt x="15821" y="848"/>
                </a:cubicBezTo>
                <a:lnTo>
                  <a:pt x="15821" y="848"/>
                </a:lnTo>
                <a:cubicBezTo>
                  <a:pt x="15814" y="895"/>
                  <a:pt x="15808" y="937"/>
                  <a:pt x="15803" y="974"/>
                </a:cubicBezTo>
                <a:lnTo>
                  <a:pt x="15803" y="974"/>
                </a:lnTo>
                <a:cubicBezTo>
                  <a:pt x="15798" y="916"/>
                  <a:pt x="15792" y="840"/>
                  <a:pt x="15781" y="744"/>
                </a:cubicBezTo>
                <a:lnTo>
                  <a:pt x="15781" y="744"/>
                </a:lnTo>
                <a:cubicBezTo>
                  <a:pt x="15731" y="616"/>
                  <a:pt x="15634" y="387"/>
                  <a:pt x="15470" y="117"/>
                </a:cubicBezTo>
                <a:lnTo>
                  <a:pt x="15470" y="117"/>
                </a:lnTo>
                <a:cubicBezTo>
                  <a:pt x="15598" y="341"/>
                  <a:pt x="15633" y="420"/>
                  <a:pt x="15615" y="420"/>
                </a:cubicBezTo>
                <a:cubicBezTo>
                  <a:pt x="15579" y="420"/>
                  <a:pt x="15322" y="90"/>
                  <a:pt x="15191" y="5"/>
                </a:cubicBezTo>
                <a:cubicBezTo>
                  <a:pt x="15154" y="2"/>
                  <a:pt x="15118" y="0"/>
                  <a:pt x="15082" y="0"/>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22"/>
          <p:cNvSpPr/>
          <p:nvPr/>
        </p:nvSpPr>
        <p:spPr>
          <a:xfrm>
            <a:off x="584500" y="845850"/>
            <a:ext cx="1219803" cy="1231927"/>
          </a:xfrm>
          <a:custGeom>
            <a:avLst/>
            <a:gdLst/>
            <a:ahLst/>
            <a:cxnLst/>
            <a:rect l="l" t="t" r="r" b="b"/>
            <a:pathLst>
              <a:path w="20715" h="17100" extrusionOk="0">
                <a:moveTo>
                  <a:pt x="16334" y="877"/>
                </a:moveTo>
                <a:cubicBezTo>
                  <a:pt x="16219" y="976"/>
                  <a:pt x="16124" y="1058"/>
                  <a:pt x="16051" y="1123"/>
                </a:cubicBezTo>
                <a:lnTo>
                  <a:pt x="16051" y="1123"/>
                </a:lnTo>
                <a:cubicBezTo>
                  <a:pt x="16128" y="1058"/>
                  <a:pt x="16222" y="976"/>
                  <a:pt x="16334" y="877"/>
                </a:cubicBezTo>
                <a:close/>
                <a:moveTo>
                  <a:pt x="16153" y="710"/>
                </a:moveTo>
                <a:lnTo>
                  <a:pt x="16153" y="710"/>
                </a:lnTo>
                <a:cubicBezTo>
                  <a:pt x="16032" y="889"/>
                  <a:pt x="15940" y="1027"/>
                  <a:pt x="15879" y="1125"/>
                </a:cubicBezTo>
                <a:lnTo>
                  <a:pt x="15879" y="1125"/>
                </a:lnTo>
                <a:cubicBezTo>
                  <a:pt x="15941" y="1032"/>
                  <a:pt x="16031" y="894"/>
                  <a:pt x="16153" y="710"/>
                </a:cubicBezTo>
                <a:close/>
                <a:moveTo>
                  <a:pt x="16529" y="1031"/>
                </a:moveTo>
                <a:lnTo>
                  <a:pt x="16529" y="1031"/>
                </a:lnTo>
                <a:cubicBezTo>
                  <a:pt x="16405" y="1092"/>
                  <a:pt x="16301" y="1142"/>
                  <a:pt x="16219" y="1183"/>
                </a:cubicBezTo>
                <a:lnTo>
                  <a:pt x="16219" y="1183"/>
                </a:lnTo>
                <a:cubicBezTo>
                  <a:pt x="16306" y="1140"/>
                  <a:pt x="16410" y="1089"/>
                  <a:pt x="16529" y="1031"/>
                </a:cubicBezTo>
                <a:close/>
                <a:moveTo>
                  <a:pt x="16725" y="1198"/>
                </a:moveTo>
                <a:cubicBezTo>
                  <a:pt x="16703" y="1202"/>
                  <a:pt x="16682" y="1206"/>
                  <a:pt x="16661" y="1210"/>
                </a:cubicBezTo>
                <a:lnTo>
                  <a:pt x="16661" y="1210"/>
                </a:lnTo>
                <a:cubicBezTo>
                  <a:pt x="16681" y="1206"/>
                  <a:pt x="16703" y="1202"/>
                  <a:pt x="16725" y="1198"/>
                </a:cubicBezTo>
                <a:close/>
                <a:moveTo>
                  <a:pt x="16661" y="1210"/>
                </a:moveTo>
                <a:cubicBezTo>
                  <a:pt x="16425" y="1252"/>
                  <a:pt x="16306" y="1270"/>
                  <a:pt x="16274" y="1283"/>
                </a:cubicBezTo>
                <a:lnTo>
                  <a:pt x="16274" y="1283"/>
                </a:lnTo>
                <a:cubicBezTo>
                  <a:pt x="16377" y="1263"/>
                  <a:pt x="16506" y="1238"/>
                  <a:pt x="16661" y="1210"/>
                </a:cubicBezTo>
                <a:close/>
                <a:moveTo>
                  <a:pt x="16770" y="1327"/>
                </a:moveTo>
                <a:cubicBezTo>
                  <a:pt x="16811" y="1330"/>
                  <a:pt x="16857" y="1334"/>
                  <a:pt x="16906" y="1337"/>
                </a:cubicBezTo>
                <a:cubicBezTo>
                  <a:pt x="16854" y="1332"/>
                  <a:pt x="16809" y="1328"/>
                  <a:pt x="16770" y="1327"/>
                </a:cubicBezTo>
                <a:close/>
                <a:moveTo>
                  <a:pt x="16410" y="1300"/>
                </a:moveTo>
                <a:cubicBezTo>
                  <a:pt x="16360" y="1300"/>
                  <a:pt x="16434" y="1318"/>
                  <a:pt x="16580" y="1364"/>
                </a:cubicBezTo>
                <a:lnTo>
                  <a:pt x="16580" y="1364"/>
                </a:lnTo>
                <a:cubicBezTo>
                  <a:pt x="16588" y="1340"/>
                  <a:pt x="16632" y="1326"/>
                  <a:pt x="16725" y="1326"/>
                </a:cubicBezTo>
                <a:cubicBezTo>
                  <a:pt x="16739" y="1326"/>
                  <a:pt x="16754" y="1326"/>
                  <a:pt x="16770" y="1327"/>
                </a:cubicBezTo>
                <a:lnTo>
                  <a:pt x="16770" y="1327"/>
                </a:lnTo>
                <a:cubicBezTo>
                  <a:pt x="16561" y="1311"/>
                  <a:pt x="16449" y="1300"/>
                  <a:pt x="16410" y="1300"/>
                </a:cubicBezTo>
                <a:close/>
                <a:moveTo>
                  <a:pt x="16580" y="1364"/>
                </a:moveTo>
                <a:cubicBezTo>
                  <a:pt x="16580" y="1365"/>
                  <a:pt x="16579" y="1366"/>
                  <a:pt x="16579" y="1367"/>
                </a:cubicBezTo>
                <a:lnTo>
                  <a:pt x="16579" y="1367"/>
                </a:lnTo>
                <a:cubicBezTo>
                  <a:pt x="16602" y="1373"/>
                  <a:pt x="16625" y="1379"/>
                  <a:pt x="16650" y="1386"/>
                </a:cubicBezTo>
                <a:lnTo>
                  <a:pt x="16650" y="1386"/>
                </a:lnTo>
                <a:cubicBezTo>
                  <a:pt x="16625" y="1378"/>
                  <a:pt x="16602" y="1371"/>
                  <a:pt x="16580" y="1364"/>
                </a:cubicBezTo>
                <a:close/>
                <a:moveTo>
                  <a:pt x="16650" y="1386"/>
                </a:moveTo>
                <a:cubicBezTo>
                  <a:pt x="16696" y="1401"/>
                  <a:pt x="16748" y="1419"/>
                  <a:pt x="16804" y="1439"/>
                </a:cubicBezTo>
                <a:lnTo>
                  <a:pt x="16804" y="1439"/>
                </a:lnTo>
                <a:cubicBezTo>
                  <a:pt x="16803" y="1440"/>
                  <a:pt x="16802" y="1442"/>
                  <a:pt x="16801" y="1444"/>
                </a:cubicBezTo>
                <a:lnTo>
                  <a:pt x="16801" y="1444"/>
                </a:lnTo>
                <a:cubicBezTo>
                  <a:pt x="16802" y="1442"/>
                  <a:pt x="16804" y="1441"/>
                  <a:pt x="16806" y="1440"/>
                </a:cubicBezTo>
                <a:lnTo>
                  <a:pt x="16806" y="1440"/>
                </a:lnTo>
                <a:cubicBezTo>
                  <a:pt x="16915" y="1479"/>
                  <a:pt x="17040" y="1528"/>
                  <a:pt x="17171" y="1588"/>
                </a:cubicBezTo>
                <a:cubicBezTo>
                  <a:pt x="17044" y="1524"/>
                  <a:pt x="16922" y="1475"/>
                  <a:pt x="16811" y="1436"/>
                </a:cubicBezTo>
                <a:lnTo>
                  <a:pt x="16811" y="1436"/>
                </a:lnTo>
                <a:cubicBezTo>
                  <a:pt x="16825" y="1429"/>
                  <a:pt x="16845" y="1425"/>
                  <a:pt x="16871" y="1425"/>
                </a:cubicBezTo>
                <a:cubicBezTo>
                  <a:pt x="16923" y="1425"/>
                  <a:pt x="17002" y="1441"/>
                  <a:pt x="17115" y="1477"/>
                </a:cubicBezTo>
                <a:cubicBezTo>
                  <a:pt x="16993" y="1438"/>
                  <a:pt x="16911" y="1421"/>
                  <a:pt x="16862" y="1421"/>
                </a:cubicBezTo>
                <a:cubicBezTo>
                  <a:pt x="16835" y="1421"/>
                  <a:pt x="16817" y="1426"/>
                  <a:pt x="16807" y="1435"/>
                </a:cubicBezTo>
                <a:lnTo>
                  <a:pt x="16807" y="1435"/>
                </a:lnTo>
                <a:cubicBezTo>
                  <a:pt x="16752" y="1416"/>
                  <a:pt x="16699" y="1400"/>
                  <a:pt x="16650" y="1386"/>
                </a:cubicBezTo>
                <a:close/>
                <a:moveTo>
                  <a:pt x="17273" y="1698"/>
                </a:moveTo>
                <a:cubicBezTo>
                  <a:pt x="17221" y="1698"/>
                  <a:pt x="17186" y="1712"/>
                  <a:pt x="17165" y="1736"/>
                </a:cubicBezTo>
                <a:lnTo>
                  <a:pt x="17165" y="1736"/>
                </a:lnTo>
                <a:cubicBezTo>
                  <a:pt x="17192" y="1713"/>
                  <a:pt x="17234" y="1700"/>
                  <a:pt x="17295" y="1700"/>
                </a:cubicBezTo>
                <a:cubicBezTo>
                  <a:pt x="17300" y="1700"/>
                  <a:pt x="17305" y="1700"/>
                  <a:pt x="17311" y="1700"/>
                </a:cubicBezTo>
                <a:cubicBezTo>
                  <a:pt x="17297" y="1698"/>
                  <a:pt x="17284" y="1698"/>
                  <a:pt x="17273" y="1698"/>
                </a:cubicBezTo>
                <a:close/>
                <a:moveTo>
                  <a:pt x="17450" y="1728"/>
                </a:moveTo>
                <a:cubicBezTo>
                  <a:pt x="17402" y="1770"/>
                  <a:pt x="17369" y="1821"/>
                  <a:pt x="17347" y="1876"/>
                </a:cubicBezTo>
                <a:lnTo>
                  <a:pt x="17347" y="1876"/>
                </a:lnTo>
                <a:cubicBezTo>
                  <a:pt x="17348" y="1877"/>
                  <a:pt x="17349" y="1877"/>
                  <a:pt x="17350" y="1878"/>
                </a:cubicBezTo>
                <a:lnTo>
                  <a:pt x="17350" y="1878"/>
                </a:lnTo>
                <a:cubicBezTo>
                  <a:pt x="17369" y="1822"/>
                  <a:pt x="17401" y="1771"/>
                  <a:pt x="17450" y="1728"/>
                </a:cubicBezTo>
                <a:close/>
                <a:moveTo>
                  <a:pt x="17136" y="1819"/>
                </a:moveTo>
                <a:cubicBezTo>
                  <a:pt x="17138" y="1821"/>
                  <a:pt x="17141" y="1823"/>
                  <a:pt x="17143" y="1825"/>
                </a:cubicBezTo>
                <a:lnTo>
                  <a:pt x="17143" y="1825"/>
                </a:lnTo>
                <a:cubicBezTo>
                  <a:pt x="17160" y="1901"/>
                  <a:pt x="17196" y="1987"/>
                  <a:pt x="17230" y="2065"/>
                </a:cubicBezTo>
                <a:lnTo>
                  <a:pt x="17230" y="2065"/>
                </a:lnTo>
                <a:cubicBezTo>
                  <a:pt x="17211" y="2042"/>
                  <a:pt x="17189" y="2017"/>
                  <a:pt x="17166" y="1991"/>
                </a:cubicBezTo>
                <a:lnTo>
                  <a:pt x="17166" y="1991"/>
                </a:lnTo>
                <a:cubicBezTo>
                  <a:pt x="17146" y="1929"/>
                  <a:pt x="17133" y="1869"/>
                  <a:pt x="17136" y="1819"/>
                </a:cubicBezTo>
                <a:close/>
                <a:moveTo>
                  <a:pt x="17350" y="1878"/>
                </a:moveTo>
                <a:cubicBezTo>
                  <a:pt x="17339" y="1908"/>
                  <a:pt x="17332" y="1940"/>
                  <a:pt x="17327" y="1971"/>
                </a:cubicBezTo>
                <a:lnTo>
                  <a:pt x="17327" y="1971"/>
                </a:lnTo>
                <a:cubicBezTo>
                  <a:pt x="17376" y="2010"/>
                  <a:pt x="17411" y="2038"/>
                  <a:pt x="17422" y="2049"/>
                </a:cubicBezTo>
                <a:cubicBezTo>
                  <a:pt x="17439" y="2069"/>
                  <a:pt x="17450" y="2079"/>
                  <a:pt x="17457" y="2079"/>
                </a:cubicBezTo>
                <a:cubicBezTo>
                  <a:pt x="17473" y="2079"/>
                  <a:pt x="17461" y="2025"/>
                  <a:pt x="17422" y="1937"/>
                </a:cubicBezTo>
                <a:cubicBezTo>
                  <a:pt x="17412" y="1922"/>
                  <a:pt x="17386" y="1902"/>
                  <a:pt x="17350" y="1878"/>
                </a:cubicBezTo>
                <a:close/>
                <a:moveTo>
                  <a:pt x="17576" y="1756"/>
                </a:moveTo>
                <a:cubicBezTo>
                  <a:pt x="17536" y="1881"/>
                  <a:pt x="17501" y="1990"/>
                  <a:pt x="17471" y="2081"/>
                </a:cubicBezTo>
                <a:lnTo>
                  <a:pt x="17471" y="2081"/>
                </a:lnTo>
                <a:cubicBezTo>
                  <a:pt x="17502" y="1989"/>
                  <a:pt x="17537" y="1880"/>
                  <a:pt x="17576" y="1756"/>
                </a:cubicBezTo>
                <a:close/>
                <a:moveTo>
                  <a:pt x="18272" y="2063"/>
                </a:moveTo>
                <a:lnTo>
                  <a:pt x="18272" y="2063"/>
                </a:lnTo>
                <a:cubicBezTo>
                  <a:pt x="18260" y="2070"/>
                  <a:pt x="18249" y="2077"/>
                  <a:pt x="18237" y="2084"/>
                </a:cubicBezTo>
                <a:lnTo>
                  <a:pt x="18237" y="2084"/>
                </a:lnTo>
                <a:cubicBezTo>
                  <a:pt x="18237" y="2084"/>
                  <a:pt x="18237" y="2084"/>
                  <a:pt x="18237" y="2084"/>
                </a:cubicBezTo>
                <a:lnTo>
                  <a:pt x="18237" y="2084"/>
                </a:lnTo>
                <a:cubicBezTo>
                  <a:pt x="18249" y="2077"/>
                  <a:pt x="18260" y="2070"/>
                  <a:pt x="18272" y="2063"/>
                </a:cubicBezTo>
                <a:close/>
                <a:moveTo>
                  <a:pt x="18224" y="2083"/>
                </a:moveTo>
                <a:cubicBezTo>
                  <a:pt x="18207" y="2083"/>
                  <a:pt x="18206" y="2086"/>
                  <a:pt x="18221" y="2093"/>
                </a:cubicBezTo>
                <a:lnTo>
                  <a:pt x="18221" y="2093"/>
                </a:lnTo>
                <a:cubicBezTo>
                  <a:pt x="18226" y="2090"/>
                  <a:pt x="18232" y="2087"/>
                  <a:pt x="18237" y="2084"/>
                </a:cubicBezTo>
                <a:lnTo>
                  <a:pt x="18237" y="2084"/>
                </a:lnTo>
                <a:cubicBezTo>
                  <a:pt x="18232" y="2083"/>
                  <a:pt x="18228" y="2083"/>
                  <a:pt x="18224" y="2083"/>
                </a:cubicBezTo>
                <a:close/>
                <a:moveTo>
                  <a:pt x="18373" y="2099"/>
                </a:moveTo>
                <a:lnTo>
                  <a:pt x="18373" y="2099"/>
                </a:lnTo>
                <a:cubicBezTo>
                  <a:pt x="18383" y="2101"/>
                  <a:pt x="18394" y="2102"/>
                  <a:pt x="18404" y="2104"/>
                </a:cubicBezTo>
                <a:lnTo>
                  <a:pt x="18404" y="2104"/>
                </a:lnTo>
                <a:cubicBezTo>
                  <a:pt x="18401" y="2104"/>
                  <a:pt x="18399" y="2105"/>
                  <a:pt x="18396" y="2106"/>
                </a:cubicBezTo>
                <a:lnTo>
                  <a:pt x="18396" y="2106"/>
                </a:lnTo>
                <a:cubicBezTo>
                  <a:pt x="18388" y="2104"/>
                  <a:pt x="18381" y="2101"/>
                  <a:pt x="18373" y="2099"/>
                </a:cubicBezTo>
                <a:close/>
                <a:moveTo>
                  <a:pt x="18405" y="2104"/>
                </a:moveTo>
                <a:cubicBezTo>
                  <a:pt x="18439" y="2109"/>
                  <a:pt x="18476" y="2114"/>
                  <a:pt x="18518" y="2120"/>
                </a:cubicBezTo>
                <a:lnTo>
                  <a:pt x="18518" y="2120"/>
                </a:lnTo>
                <a:cubicBezTo>
                  <a:pt x="18496" y="2122"/>
                  <a:pt x="18475" y="2123"/>
                  <a:pt x="18455" y="2125"/>
                </a:cubicBezTo>
                <a:lnTo>
                  <a:pt x="18455" y="2125"/>
                </a:lnTo>
                <a:cubicBezTo>
                  <a:pt x="18434" y="2118"/>
                  <a:pt x="18414" y="2112"/>
                  <a:pt x="18397" y="2106"/>
                </a:cubicBezTo>
                <a:lnTo>
                  <a:pt x="18397" y="2106"/>
                </a:lnTo>
                <a:cubicBezTo>
                  <a:pt x="18373" y="2114"/>
                  <a:pt x="18350" y="2121"/>
                  <a:pt x="18328" y="2128"/>
                </a:cubicBezTo>
                <a:lnTo>
                  <a:pt x="18328" y="2128"/>
                </a:lnTo>
                <a:cubicBezTo>
                  <a:pt x="18327" y="2127"/>
                  <a:pt x="18327" y="2127"/>
                  <a:pt x="18326" y="2127"/>
                </a:cubicBezTo>
                <a:lnTo>
                  <a:pt x="18326" y="2127"/>
                </a:lnTo>
                <a:cubicBezTo>
                  <a:pt x="18320" y="2129"/>
                  <a:pt x="18313" y="2131"/>
                  <a:pt x="18307" y="2132"/>
                </a:cubicBezTo>
                <a:lnTo>
                  <a:pt x="18307" y="2132"/>
                </a:lnTo>
                <a:cubicBezTo>
                  <a:pt x="18307" y="2132"/>
                  <a:pt x="18306" y="2132"/>
                  <a:pt x="18306" y="2133"/>
                </a:cubicBezTo>
                <a:lnTo>
                  <a:pt x="18306" y="2133"/>
                </a:lnTo>
                <a:cubicBezTo>
                  <a:pt x="18311" y="2130"/>
                  <a:pt x="18317" y="2128"/>
                  <a:pt x="18322" y="2126"/>
                </a:cubicBezTo>
                <a:lnTo>
                  <a:pt x="18322" y="2126"/>
                </a:lnTo>
                <a:cubicBezTo>
                  <a:pt x="18323" y="2126"/>
                  <a:pt x="18325" y="2126"/>
                  <a:pt x="18326" y="2127"/>
                </a:cubicBezTo>
                <a:lnTo>
                  <a:pt x="18326" y="2127"/>
                </a:lnTo>
                <a:cubicBezTo>
                  <a:pt x="18348" y="2120"/>
                  <a:pt x="18371" y="2113"/>
                  <a:pt x="18396" y="2106"/>
                </a:cubicBezTo>
                <a:lnTo>
                  <a:pt x="18396" y="2106"/>
                </a:lnTo>
                <a:cubicBezTo>
                  <a:pt x="18396" y="2106"/>
                  <a:pt x="18396" y="2106"/>
                  <a:pt x="18397" y="2106"/>
                </a:cubicBezTo>
                <a:lnTo>
                  <a:pt x="18397" y="2106"/>
                </a:lnTo>
                <a:cubicBezTo>
                  <a:pt x="18400" y="2106"/>
                  <a:pt x="18402" y="2105"/>
                  <a:pt x="18405" y="2104"/>
                </a:cubicBezTo>
                <a:close/>
                <a:moveTo>
                  <a:pt x="18221" y="2093"/>
                </a:moveTo>
                <a:lnTo>
                  <a:pt x="18221" y="2093"/>
                </a:lnTo>
                <a:cubicBezTo>
                  <a:pt x="18237" y="2100"/>
                  <a:pt x="18271" y="2111"/>
                  <a:pt x="18322" y="2126"/>
                </a:cubicBezTo>
                <a:lnTo>
                  <a:pt x="18322" y="2126"/>
                </a:lnTo>
                <a:cubicBezTo>
                  <a:pt x="18338" y="2119"/>
                  <a:pt x="18354" y="2112"/>
                  <a:pt x="18370" y="2105"/>
                </a:cubicBezTo>
                <a:lnTo>
                  <a:pt x="18370" y="2105"/>
                </a:lnTo>
                <a:cubicBezTo>
                  <a:pt x="18354" y="2112"/>
                  <a:pt x="18338" y="2119"/>
                  <a:pt x="18322" y="2126"/>
                </a:cubicBezTo>
                <a:lnTo>
                  <a:pt x="18322" y="2126"/>
                </a:lnTo>
                <a:cubicBezTo>
                  <a:pt x="18322" y="2126"/>
                  <a:pt x="18322" y="2126"/>
                  <a:pt x="18322" y="2126"/>
                </a:cubicBezTo>
                <a:lnTo>
                  <a:pt x="18322" y="2126"/>
                </a:lnTo>
                <a:cubicBezTo>
                  <a:pt x="18317" y="2128"/>
                  <a:pt x="18311" y="2130"/>
                  <a:pt x="18306" y="2133"/>
                </a:cubicBezTo>
                <a:lnTo>
                  <a:pt x="18306" y="2133"/>
                </a:lnTo>
                <a:cubicBezTo>
                  <a:pt x="18228" y="2136"/>
                  <a:pt x="18175" y="2136"/>
                  <a:pt x="18148" y="2136"/>
                </a:cubicBezTo>
                <a:lnTo>
                  <a:pt x="18148" y="2136"/>
                </a:lnTo>
                <a:cubicBezTo>
                  <a:pt x="18171" y="2122"/>
                  <a:pt x="18196" y="2108"/>
                  <a:pt x="18221" y="2093"/>
                </a:cubicBezTo>
                <a:close/>
                <a:moveTo>
                  <a:pt x="18328" y="2128"/>
                </a:moveTo>
                <a:lnTo>
                  <a:pt x="18328" y="2128"/>
                </a:lnTo>
                <a:cubicBezTo>
                  <a:pt x="18332" y="2129"/>
                  <a:pt x="18336" y="2130"/>
                  <a:pt x="18341" y="2131"/>
                </a:cubicBezTo>
                <a:lnTo>
                  <a:pt x="18341" y="2131"/>
                </a:lnTo>
                <a:cubicBezTo>
                  <a:pt x="18355" y="2130"/>
                  <a:pt x="18370" y="2130"/>
                  <a:pt x="18386" y="2129"/>
                </a:cubicBezTo>
                <a:lnTo>
                  <a:pt x="18386" y="2129"/>
                </a:lnTo>
                <a:cubicBezTo>
                  <a:pt x="18378" y="2132"/>
                  <a:pt x="18371" y="2135"/>
                  <a:pt x="18363" y="2137"/>
                </a:cubicBezTo>
                <a:lnTo>
                  <a:pt x="18363" y="2137"/>
                </a:lnTo>
                <a:cubicBezTo>
                  <a:pt x="18356" y="2135"/>
                  <a:pt x="18348" y="2133"/>
                  <a:pt x="18341" y="2131"/>
                </a:cubicBezTo>
                <a:lnTo>
                  <a:pt x="18341" y="2131"/>
                </a:lnTo>
                <a:cubicBezTo>
                  <a:pt x="18331" y="2131"/>
                  <a:pt x="18322" y="2132"/>
                  <a:pt x="18313" y="2132"/>
                </a:cubicBezTo>
                <a:lnTo>
                  <a:pt x="18313" y="2132"/>
                </a:lnTo>
                <a:cubicBezTo>
                  <a:pt x="18318" y="2131"/>
                  <a:pt x="18323" y="2129"/>
                  <a:pt x="18328" y="2128"/>
                </a:cubicBezTo>
                <a:close/>
                <a:moveTo>
                  <a:pt x="18593" y="2115"/>
                </a:moveTo>
                <a:cubicBezTo>
                  <a:pt x="18579" y="2117"/>
                  <a:pt x="18565" y="2118"/>
                  <a:pt x="18551" y="2119"/>
                </a:cubicBezTo>
                <a:lnTo>
                  <a:pt x="18551" y="2119"/>
                </a:lnTo>
                <a:cubicBezTo>
                  <a:pt x="18586" y="2126"/>
                  <a:pt x="18625" y="2133"/>
                  <a:pt x="18666" y="2140"/>
                </a:cubicBezTo>
                <a:lnTo>
                  <a:pt x="18666" y="2140"/>
                </a:lnTo>
                <a:cubicBezTo>
                  <a:pt x="18639" y="2131"/>
                  <a:pt x="18615" y="2122"/>
                  <a:pt x="18593" y="2115"/>
                </a:cubicBezTo>
                <a:close/>
                <a:moveTo>
                  <a:pt x="18446" y="2160"/>
                </a:moveTo>
                <a:cubicBezTo>
                  <a:pt x="18429" y="2165"/>
                  <a:pt x="18412" y="2169"/>
                  <a:pt x="18395" y="2173"/>
                </a:cubicBezTo>
                <a:lnTo>
                  <a:pt x="18395" y="2173"/>
                </a:lnTo>
                <a:cubicBezTo>
                  <a:pt x="18397" y="2174"/>
                  <a:pt x="18400" y="2174"/>
                  <a:pt x="18402" y="2174"/>
                </a:cubicBezTo>
                <a:lnTo>
                  <a:pt x="18402" y="2174"/>
                </a:lnTo>
                <a:cubicBezTo>
                  <a:pt x="18417" y="2170"/>
                  <a:pt x="18432" y="2165"/>
                  <a:pt x="18448" y="2161"/>
                </a:cubicBezTo>
                <a:lnTo>
                  <a:pt x="18448" y="2161"/>
                </a:lnTo>
                <a:cubicBezTo>
                  <a:pt x="18447" y="2160"/>
                  <a:pt x="18447" y="2160"/>
                  <a:pt x="18446" y="2160"/>
                </a:cubicBezTo>
                <a:close/>
                <a:moveTo>
                  <a:pt x="18083" y="2174"/>
                </a:moveTo>
                <a:cubicBezTo>
                  <a:pt x="18050" y="2181"/>
                  <a:pt x="18040" y="2186"/>
                  <a:pt x="18054" y="2191"/>
                </a:cubicBezTo>
                <a:lnTo>
                  <a:pt x="18054" y="2191"/>
                </a:lnTo>
                <a:cubicBezTo>
                  <a:pt x="18064" y="2185"/>
                  <a:pt x="18073" y="2180"/>
                  <a:pt x="18083" y="2174"/>
                </a:cubicBezTo>
                <a:close/>
                <a:moveTo>
                  <a:pt x="18260" y="2153"/>
                </a:moveTo>
                <a:cubicBezTo>
                  <a:pt x="18221" y="2170"/>
                  <a:pt x="18184" y="2186"/>
                  <a:pt x="18149" y="2201"/>
                </a:cubicBezTo>
                <a:lnTo>
                  <a:pt x="18149" y="2201"/>
                </a:lnTo>
                <a:cubicBezTo>
                  <a:pt x="18162" y="2202"/>
                  <a:pt x="18176" y="2203"/>
                  <a:pt x="18192" y="2203"/>
                </a:cubicBezTo>
                <a:lnTo>
                  <a:pt x="18192" y="2203"/>
                </a:lnTo>
                <a:cubicBezTo>
                  <a:pt x="18228" y="2190"/>
                  <a:pt x="18266" y="2175"/>
                  <a:pt x="18306" y="2159"/>
                </a:cubicBezTo>
                <a:lnTo>
                  <a:pt x="18306" y="2159"/>
                </a:lnTo>
                <a:cubicBezTo>
                  <a:pt x="18290" y="2157"/>
                  <a:pt x="18274" y="2155"/>
                  <a:pt x="18260" y="2153"/>
                </a:cubicBezTo>
                <a:close/>
                <a:moveTo>
                  <a:pt x="18307" y="2159"/>
                </a:moveTo>
                <a:lnTo>
                  <a:pt x="18307" y="2159"/>
                </a:lnTo>
                <a:cubicBezTo>
                  <a:pt x="18267" y="2175"/>
                  <a:pt x="18229" y="2190"/>
                  <a:pt x="18193" y="2204"/>
                </a:cubicBezTo>
                <a:lnTo>
                  <a:pt x="18193" y="2204"/>
                </a:lnTo>
                <a:cubicBezTo>
                  <a:pt x="18216" y="2205"/>
                  <a:pt x="18242" y="2206"/>
                  <a:pt x="18270" y="2206"/>
                </a:cubicBezTo>
                <a:lnTo>
                  <a:pt x="18270" y="2206"/>
                </a:lnTo>
                <a:cubicBezTo>
                  <a:pt x="18309" y="2196"/>
                  <a:pt x="18351" y="2185"/>
                  <a:pt x="18395" y="2173"/>
                </a:cubicBezTo>
                <a:lnTo>
                  <a:pt x="18395" y="2173"/>
                </a:lnTo>
                <a:cubicBezTo>
                  <a:pt x="18363" y="2168"/>
                  <a:pt x="18333" y="2163"/>
                  <a:pt x="18307" y="2159"/>
                </a:cubicBezTo>
                <a:close/>
                <a:moveTo>
                  <a:pt x="18530" y="2198"/>
                </a:moveTo>
                <a:cubicBezTo>
                  <a:pt x="18499" y="2202"/>
                  <a:pt x="18469" y="2207"/>
                  <a:pt x="18441" y="2211"/>
                </a:cubicBezTo>
                <a:lnTo>
                  <a:pt x="18441" y="2211"/>
                </a:lnTo>
                <a:cubicBezTo>
                  <a:pt x="18428" y="2211"/>
                  <a:pt x="18416" y="2210"/>
                  <a:pt x="18404" y="2210"/>
                </a:cubicBezTo>
                <a:lnTo>
                  <a:pt x="18404" y="2210"/>
                </a:lnTo>
                <a:cubicBezTo>
                  <a:pt x="18381" y="2213"/>
                  <a:pt x="18359" y="2216"/>
                  <a:pt x="18338" y="2218"/>
                </a:cubicBezTo>
                <a:lnTo>
                  <a:pt x="18338" y="2218"/>
                </a:lnTo>
                <a:cubicBezTo>
                  <a:pt x="18359" y="2218"/>
                  <a:pt x="18381" y="2217"/>
                  <a:pt x="18404" y="2217"/>
                </a:cubicBezTo>
                <a:lnTo>
                  <a:pt x="18404" y="2217"/>
                </a:lnTo>
                <a:cubicBezTo>
                  <a:pt x="18416" y="2215"/>
                  <a:pt x="18428" y="2213"/>
                  <a:pt x="18441" y="2211"/>
                </a:cubicBezTo>
                <a:lnTo>
                  <a:pt x="18441" y="2211"/>
                </a:lnTo>
                <a:cubicBezTo>
                  <a:pt x="18493" y="2212"/>
                  <a:pt x="18552" y="2213"/>
                  <a:pt x="18616" y="2214"/>
                </a:cubicBezTo>
                <a:lnTo>
                  <a:pt x="18616" y="2214"/>
                </a:lnTo>
                <a:cubicBezTo>
                  <a:pt x="18586" y="2208"/>
                  <a:pt x="18557" y="2203"/>
                  <a:pt x="18530" y="2198"/>
                </a:cubicBezTo>
                <a:close/>
                <a:moveTo>
                  <a:pt x="18270" y="2206"/>
                </a:moveTo>
                <a:lnTo>
                  <a:pt x="18270" y="2206"/>
                </a:lnTo>
                <a:cubicBezTo>
                  <a:pt x="18248" y="2212"/>
                  <a:pt x="18227" y="2218"/>
                  <a:pt x="18208" y="2223"/>
                </a:cubicBezTo>
                <a:lnTo>
                  <a:pt x="18208" y="2223"/>
                </a:lnTo>
                <a:cubicBezTo>
                  <a:pt x="18220" y="2222"/>
                  <a:pt x="18232" y="2222"/>
                  <a:pt x="18245" y="2221"/>
                </a:cubicBezTo>
                <a:lnTo>
                  <a:pt x="18245" y="2221"/>
                </a:lnTo>
                <a:cubicBezTo>
                  <a:pt x="18261" y="2217"/>
                  <a:pt x="18276" y="2212"/>
                  <a:pt x="18292" y="2207"/>
                </a:cubicBezTo>
                <a:lnTo>
                  <a:pt x="18292" y="2207"/>
                </a:lnTo>
                <a:cubicBezTo>
                  <a:pt x="18284" y="2207"/>
                  <a:pt x="18277" y="2207"/>
                  <a:pt x="18270" y="2206"/>
                </a:cubicBezTo>
                <a:close/>
                <a:moveTo>
                  <a:pt x="18192" y="2203"/>
                </a:moveTo>
                <a:lnTo>
                  <a:pt x="18192" y="2203"/>
                </a:lnTo>
                <a:cubicBezTo>
                  <a:pt x="18171" y="2211"/>
                  <a:pt x="18152" y="2219"/>
                  <a:pt x="18133" y="2226"/>
                </a:cubicBezTo>
                <a:lnTo>
                  <a:pt x="18133" y="2226"/>
                </a:lnTo>
                <a:cubicBezTo>
                  <a:pt x="18133" y="2226"/>
                  <a:pt x="18134" y="2226"/>
                  <a:pt x="18135" y="2226"/>
                </a:cubicBezTo>
                <a:lnTo>
                  <a:pt x="18135" y="2226"/>
                </a:lnTo>
                <a:cubicBezTo>
                  <a:pt x="18154" y="2219"/>
                  <a:pt x="18173" y="2211"/>
                  <a:pt x="18193" y="2204"/>
                </a:cubicBezTo>
                <a:lnTo>
                  <a:pt x="18193" y="2204"/>
                </a:lnTo>
                <a:cubicBezTo>
                  <a:pt x="18193" y="2203"/>
                  <a:pt x="18192" y="2203"/>
                  <a:pt x="18192" y="2203"/>
                </a:cubicBezTo>
                <a:close/>
                <a:moveTo>
                  <a:pt x="18147" y="2201"/>
                </a:moveTo>
                <a:lnTo>
                  <a:pt x="18147" y="2201"/>
                </a:lnTo>
                <a:cubicBezTo>
                  <a:pt x="18125" y="2211"/>
                  <a:pt x="18104" y="2220"/>
                  <a:pt x="18083" y="2229"/>
                </a:cubicBezTo>
                <a:lnTo>
                  <a:pt x="18083" y="2229"/>
                </a:lnTo>
                <a:cubicBezTo>
                  <a:pt x="18084" y="2229"/>
                  <a:pt x="18086" y="2229"/>
                  <a:pt x="18087" y="2229"/>
                </a:cubicBezTo>
                <a:lnTo>
                  <a:pt x="18087" y="2229"/>
                </a:lnTo>
                <a:cubicBezTo>
                  <a:pt x="18107" y="2220"/>
                  <a:pt x="18128" y="2211"/>
                  <a:pt x="18149" y="2201"/>
                </a:cubicBezTo>
                <a:lnTo>
                  <a:pt x="18149" y="2201"/>
                </a:lnTo>
                <a:cubicBezTo>
                  <a:pt x="18149" y="2201"/>
                  <a:pt x="18148" y="2201"/>
                  <a:pt x="18147" y="2201"/>
                </a:cubicBezTo>
                <a:close/>
                <a:moveTo>
                  <a:pt x="17687" y="1839"/>
                </a:moveTo>
                <a:cubicBezTo>
                  <a:pt x="17602" y="2004"/>
                  <a:pt x="17536" y="2135"/>
                  <a:pt x="17487" y="2234"/>
                </a:cubicBezTo>
                <a:lnTo>
                  <a:pt x="17487" y="2234"/>
                </a:lnTo>
                <a:cubicBezTo>
                  <a:pt x="17538" y="2135"/>
                  <a:pt x="17604" y="2003"/>
                  <a:pt x="17687" y="1839"/>
                </a:cubicBezTo>
                <a:close/>
                <a:moveTo>
                  <a:pt x="18338" y="2218"/>
                </a:moveTo>
                <a:cubicBezTo>
                  <a:pt x="18305" y="2219"/>
                  <a:pt x="18274" y="2220"/>
                  <a:pt x="18245" y="2221"/>
                </a:cubicBezTo>
                <a:lnTo>
                  <a:pt x="18245" y="2221"/>
                </a:lnTo>
                <a:cubicBezTo>
                  <a:pt x="18230" y="2226"/>
                  <a:pt x="18215" y="2230"/>
                  <a:pt x="18200" y="2235"/>
                </a:cubicBezTo>
                <a:lnTo>
                  <a:pt x="18200" y="2235"/>
                </a:lnTo>
                <a:cubicBezTo>
                  <a:pt x="18241" y="2230"/>
                  <a:pt x="18287" y="2224"/>
                  <a:pt x="18338" y="2218"/>
                </a:cubicBezTo>
                <a:close/>
                <a:moveTo>
                  <a:pt x="18250" y="2151"/>
                </a:moveTo>
                <a:cubicBezTo>
                  <a:pt x="18192" y="2169"/>
                  <a:pt x="18142" y="2184"/>
                  <a:pt x="18099" y="2198"/>
                </a:cubicBezTo>
                <a:lnTo>
                  <a:pt x="18099" y="2198"/>
                </a:lnTo>
                <a:cubicBezTo>
                  <a:pt x="18093" y="2197"/>
                  <a:pt x="18088" y="2196"/>
                  <a:pt x="18083" y="2196"/>
                </a:cubicBezTo>
                <a:lnTo>
                  <a:pt x="18083" y="2196"/>
                </a:lnTo>
                <a:cubicBezTo>
                  <a:pt x="18054" y="2203"/>
                  <a:pt x="18031" y="2210"/>
                  <a:pt x="18013" y="2215"/>
                </a:cubicBezTo>
                <a:lnTo>
                  <a:pt x="18013" y="2215"/>
                </a:lnTo>
                <a:cubicBezTo>
                  <a:pt x="18027" y="2207"/>
                  <a:pt x="18041" y="2199"/>
                  <a:pt x="18055" y="2191"/>
                </a:cubicBezTo>
                <a:lnTo>
                  <a:pt x="18055" y="2191"/>
                </a:lnTo>
                <a:cubicBezTo>
                  <a:pt x="18060" y="2193"/>
                  <a:pt x="18070" y="2194"/>
                  <a:pt x="18083" y="2196"/>
                </a:cubicBezTo>
                <a:lnTo>
                  <a:pt x="18083" y="2196"/>
                </a:lnTo>
                <a:cubicBezTo>
                  <a:pt x="18124" y="2184"/>
                  <a:pt x="18176" y="2170"/>
                  <a:pt x="18239" y="2152"/>
                </a:cubicBezTo>
                <a:lnTo>
                  <a:pt x="18239" y="2152"/>
                </a:lnTo>
                <a:cubicBezTo>
                  <a:pt x="18167" y="2160"/>
                  <a:pt x="18115" y="2168"/>
                  <a:pt x="18083" y="2174"/>
                </a:cubicBezTo>
                <a:lnTo>
                  <a:pt x="18083" y="2174"/>
                </a:lnTo>
                <a:cubicBezTo>
                  <a:pt x="18074" y="2180"/>
                  <a:pt x="18064" y="2185"/>
                  <a:pt x="18055" y="2191"/>
                </a:cubicBezTo>
                <a:lnTo>
                  <a:pt x="18055" y="2191"/>
                </a:lnTo>
                <a:cubicBezTo>
                  <a:pt x="18055" y="2191"/>
                  <a:pt x="18054" y="2191"/>
                  <a:pt x="18054" y="2191"/>
                </a:cubicBezTo>
                <a:lnTo>
                  <a:pt x="18054" y="2191"/>
                </a:lnTo>
                <a:cubicBezTo>
                  <a:pt x="18040" y="2199"/>
                  <a:pt x="18026" y="2207"/>
                  <a:pt x="18012" y="2215"/>
                </a:cubicBezTo>
                <a:lnTo>
                  <a:pt x="18012" y="2215"/>
                </a:lnTo>
                <a:cubicBezTo>
                  <a:pt x="17963" y="2229"/>
                  <a:pt x="17952" y="2234"/>
                  <a:pt x="17979" y="2234"/>
                </a:cubicBezTo>
                <a:cubicBezTo>
                  <a:pt x="17979" y="2234"/>
                  <a:pt x="17980" y="2234"/>
                  <a:pt x="17980" y="2234"/>
                </a:cubicBezTo>
                <a:lnTo>
                  <a:pt x="17980" y="2234"/>
                </a:lnTo>
                <a:cubicBezTo>
                  <a:pt x="17978" y="2235"/>
                  <a:pt x="17976" y="2236"/>
                  <a:pt x="17974" y="2237"/>
                </a:cubicBezTo>
                <a:lnTo>
                  <a:pt x="17974" y="2237"/>
                </a:lnTo>
                <a:cubicBezTo>
                  <a:pt x="17975" y="2237"/>
                  <a:pt x="17975" y="2237"/>
                  <a:pt x="17976" y="2237"/>
                </a:cubicBezTo>
                <a:lnTo>
                  <a:pt x="17976" y="2237"/>
                </a:lnTo>
                <a:cubicBezTo>
                  <a:pt x="17977" y="2236"/>
                  <a:pt x="17979" y="2235"/>
                  <a:pt x="17981" y="2234"/>
                </a:cubicBezTo>
                <a:lnTo>
                  <a:pt x="17981" y="2234"/>
                </a:lnTo>
                <a:cubicBezTo>
                  <a:pt x="17982" y="2234"/>
                  <a:pt x="17984" y="2234"/>
                  <a:pt x="17985" y="2234"/>
                </a:cubicBezTo>
                <a:lnTo>
                  <a:pt x="17985" y="2234"/>
                </a:lnTo>
                <a:cubicBezTo>
                  <a:pt x="18013" y="2224"/>
                  <a:pt x="18052" y="2212"/>
                  <a:pt x="18099" y="2198"/>
                </a:cubicBezTo>
                <a:lnTo>
                  <a:pt x="18099" y="2198"/>
                </a:lnTo>
                <a:cubicBezTo>
                  <a:pt x="18113" y="2199"/>
                  <a:pt x="18129" y="2200"/>
                  <a:pt x="18147" y="2201"/>
                </a:cubicBezTo>
                <a:lnTo>
                  <a:pt x="18147" y="2201"/>
                </a:lnTo>
                <a:cubicBezTo>
                  <a:pt x="18182" y="2186"/>
                  <a:pt x="18220" y="2170"/>
                  <a:pt x="18259" y="2153"/>
                </a:cubicBezTo>
                <a:lnTo>
                  <a:pt x="18259" y="2153"/>
                </a:lnTo>
                <a:cubicBezTo>
                  <a:pt x="18256" y="2152"/>
                  <a:pt x="18253" y="2152"/>
                  <a:pt x="18250" y="2151"/>
                </a:cubicBezTo>
                <a:close/>
                <a:moveTo>
                  <a:pt x="18208" y="2223"/>
                </a:moveTo>
                <a:cubicBezTo>
                  <a:pt x="18181" y="2224"/>
                  <a:pt x="18157" y="2225"/>
                  <a:pt x="18135" y="2226"/>
                </a:cubicBezTo>
                <a:lnTo>
                  <a:pt x="18135" y="2226"/>
                </a:lnTo>
                <a:cubicBezTo>
                  <a:pt x="18114" y="2235"/>
                  <a:pt x="18093" y="2243"/>
                  <a:pt x="18073" y="2250"/>
                </a:cubicBezTo>
                <a:lnTo>
                  <a:pt x="18073" y="2250"/>
                </a:lnTo>
                <a:cubicBezTo>
                  <a:pt x="18089" y="2249"/>
                  <a:pt x="18105" y="2246"/>
                  <a:pt x="18123" y="2244"/>
                </a:cubicBezTo>
                <a:lnTo>
                  <a:pt x="18123" y="2244"/>
                </a:lnTo>
                <a:cubicBezTo>
                  <a:pt x="18149" y="2238"/>
                  <a:pt x="18177" y="2231"/>
                  <a:pt x="18208" y="2223"/>
                </a:cubicBezTo>
                <a:close/>
                <a:moveTo>
                  <a:pt x="18133" y="2226"/>
                </a:moveTo>
                <a:lnTo>
                  <a:pt x="18133" y="2226"/>
                </a:lnTo>
                <a:cubicBezTo>
                  <a:pt x="18116" y="2227"/>
                  <a:pt x="18101" y="2228"/>
                  <a:pt x="18087" y="2229"/>
                </a:cubicBezTo>
                <a:lnTo>
                  <a:pt x="18087" y="2229"/>
                </a:lnTo>
                <a:cubicBezTo>
                  <a:pt x="18066" y="2238"/>
                  <a:pt x="18045" y="2247"/>
                  <a:pt x="18026" y="2256"/>
                </a:cubicBezTo>
                <a:lnTo>
                  <a:pt x="18026" y="2256"/>
                </a:lnTo>
                <a:cubicBezTo>
                  <a:pt x="18038" y="2254"/>
                  <a:pt x="18053" y="2253"/>
                  <a:pt x="18068" y="2251"/>
                </a:cubicBezTo>
                <a:lnTo>
                  <a:pt x="18068" y="2251"/>
                </a:lnTo>
                <a:cubicBezTo>
                  <a:pt x="18088" y="2243"/>
                  <a:pt x="18110" y="2235"/>
                  <a:pt x="18133" y="2226"/>
                </a:cubicBezTo>
                <a:close/>
                <a:moveTo>
                  <a:pt x="17974" y="2237"/>
                </a:moveTo>
                <a:lnTo>
                  <a:pt x="17974" y="2237"/>
                </a:lnTo>
                <a:cubicBezTo>
                  <a:pt x="17926" y="2254"/>
                  <a:pt x="17911" y="2262"/>
                  <a:pt x="17930" y="2263"/>
                </a:cubicBezTo>
                <a:lnTo>
                  <a:pt x="17930" y="2263"/>
                </a:lnTo>
                <a:cubicBezTo>
                  <a:pt x="17944" y="2255"/>
                  <a:pt x="17959" y="2246"/>
                  <a:pt x="17974" y="2237"/>
                </a:cubicBezTo>
                <a:close/>
                <a:moveTo>
                  <a:pt x="18655" y="2215"/>
                </a:moveTo>
                <a:cubicBezTo>
                  <a:pt x="18676" y="2215"/>
                  <a:pt x="18697" y="2216"/>
                  <a:pt x="18719" y="2216"/>
                </a:cubicBezTo>
                <a:cubicBezTo>
                  <a:pt x="18698" y="2216"/>
                  <a:pt x="18677" y="2216"/>
                  <a:pt x="18656" y="2215"/>
                </a:cubicBezTo>
                <a:lnTo>
                  <a:pt x="18656" y="2215"/>
                </a:lnTo>
                <a:cubicBezTo>
                  <a:pt x="18736" y="2236"/>
                  <a:pt x="18827" y="2260"/>
                  <a:pt x="18929" y="2286"/>
                </a:cubicBezTo>
                <a:cubicBezTo>
                  <a:pt x="18814" y="2257"/>
                  <a:pt x="18710" y="2234"/>
                  <a:pt x="18619" y="2215"/>
                </a:cubicBezTo>
                <a:lnTo>
                  <a:pt x="18619" y="2215"/>
                </a:lnTo>
                <a:cubicBezTo>
                  <a:pt x="18631" y="2215"/>
                  <a:pt x="18643" y="2215"/>
                  <a:pt x="18656" y="2215"/>
                </a:cubicBezTo>
                <a:lnTo>
                  <a:pt x="18656" y="2215"/>
                </a:lnTo>
                <a:cubicBezTo>
                  <a:pt x="18655" y="2215"/>
                  <a:pt x="18655" y="2215"/>
                  <a:pt x="18655" y="2215"/>
                </a:cubicBezTo>
                <a:close/>
                <a:moveTo>
                  <a:pt x="17309" y="2266"/>
                </a:moveTo>
                <a:cubicBezTo>
                  <a:pt x="17311" y="2274"/>
                  <a:pt x="17311" y="2280"/>
                  <a:pt x="17311" y="2286"/>
                </a:cubicBezTo>
                <a:cubicBezTo>
                  <a:pt x="17311" y="2286"/>
                  <a:pt x="17311" y="2287"/>
                  <a:pt x="17311" y="2287"/>
                </a:cubicBezTo>
                <a:lnTo>
                  <a:pt x="17311" y="2287"/>
                </a:lnTo>
                <a:cubicBezTo>
                  <a:pt x="17310" y="2280"/>
                  <a:pt x="17310" y="2273"/>
                  <a:pt x="17309" y="2266"/>
                </a:cubicBezTo>
                <a:close/>
                <a:moveTo>
                  <a:pt x="17321" y="1966"/>
                </a:moveTo>
                <a:cubicBezTo>
                  <a:pt x="17307" y="2035"/>
                  <a:pt x="17304" y="2106"/>
                  <a:pt x="17306" y="2171"/>
                </a:cubicBezTo>
                <a:lnTo>
                  <a:pt x="17306" y="2171"/>
                </a:lnTo>
                <a:cubicBezTo>
                  <a:pt x="17308" y="2178"/>
                  <a:pt x="17310" y="2183"/>
                  <a:pt x="17311" y="2188"/>
                </a:cubicBezTo>
                <a:cubicBezTo>
                  <a:pt x="17313" y="2210"/>
                  <a:pt x="17314" y="2228"/>
                  <a:pt x="17315" y="2244"/>
                </a:cubicBezTo>
                <a:lnTo>
                  <a:pt x="17315" y="2244"/>
                </a:lnTo>
                <a:cubicBezTo>
                  <a:pt x="17321" y="2262"/>
                  <a:pt x="17325" y="2276"/>
                  <a:pt x="17325" y="2286"/>
                </a:cubicBezTo>
                <a:cubicBezTo>
                  <a:pt x="17325" y="2312"/>
                  <a:pt x="17324" y="2334"/>
                  <a:pt x="17323" y="2351"/>
                </a:cubicBezTo>
                <a:lnTo>
                  <a:pt x="17323" y="2351"/>
                </a:lnTo>
                <a:cubicBezTo>
                  <a:pt x="17324" y="2348"/>
                  <a:pt x="17324" y="2345"/>
                  <a:pt x="17325" y="2342"/>
                </a:cubicBezTo>
                <a:cubicBezTo>
                  <a:pt x="17342" y="2288"/>
                  <a:pt x="17304" y="2128"/>
                  <a:pt x="17327" y="1971"/>
                </a:cubicBezTo>
                <a:lnTo>
                  <a:pt x="17327" y="1971"/>
                </a:lnTo>
                <a:cubicBezTo>
                  <a:pt x="17325" y="1970"/>
                  <a:pt x="17323" y="1968"/>
                  <a:pt x="17321" y="1966"/>
                </a:cubicBezTo>
                <a:close/>
                <a:moveTo>
                  <a:pt x="18083" y="2229"/>
                </a:moveTo>
                <a:cubicBezTo>
                  <a:pt x="18037" y="2231"/>
                  <a:pt x="18004" y="2233"/>
                  <a:pt x="17985" y="2234"/>
                </a:cubicBezTo>
                <a:lnTo>
                  <a:pt x="17985" y="2234"/>
                </a:lnTo>
                <a:cubicBezTo>
                  <a:pt x="17982" y="2235"/>
                  <a:pt x="17979" y="2236"/>
                  <a:pt x="17976" y="2237"/>
                </a:cubicBezTo>
                <a:lnTo>
                  <a:pt x="17976" y="2237"/>
                </a:lnTo>
                <a:cubicBezTo>
                  <a:pt x="17960" y="2246"/>
                  <a:pt x="17945" y="2255"/>
                  <a:pt x="17931" y="2263"/>
                </a:cubicBezTo>
                <a:lnTo>
                  <a:pt x="17931" y="2263"/>
                </a:lnTo>
                <a:cubicBezTo>
                  <a:pt x="17930" y="2263"/>
                  <a:pt x="17930" y="2263"/>
                  <a:pt x="17930" y="2263"/>
                </a:cubicBezTo>
                <a:lnTo>
                  <a:pt x="17930" y="2263"/>
                </a:lnTo>
                <a:cubicBezTo>
                  <a:pt x="17868" y="2299"/>
                  <a:pt x="17817" y="2328"/>
                  <a:pt x="17776" y="2352"/>
                </a:cubicBezTo>
                <a:lnTo>
                  <a:pt x="17776" y="2352"/>
                </a:lnTo>
                <a:cubicBezTo>
                  <a:pt x="17820" y="2327"/>
                  <a:pt x="17871" y="2298"/>
                  <a:pt x="17931" y="2263"/>
                </a:cubicBezTo>
                <a:lnTo>
                  <a:pt x="17931" y="2263"/>
                </a:lnTo>
                <a:cubicBezTo>
                  <a:pt x="17932" y="2263"/>
                  <a:pt x="17934" y="2263"/>
                  <a:pt x="17936" y="2263"/>
                </a:cubicBezTo>
                <a:cubicBezTo>
                  <a:pt x="17952" y="2263"/>
                  <a:pt x="17979" y="2261"/>
                  <a:pt x="18019" y="2257"/>
                </a:cubicBezTo>
                <a:lnTo>
                  <a:pt x="18019" y="2257"/>
                </a:lnTo>
                <a:cubicBezTo>
                  <a:pt x="18039" y="2248"/>
                  <a:pt x="18061" y="2239"/>
                  <a:pt x="18083" y="2229"/>
                </a:cubicBezTo>
                <a:close/>
                <a:moveTo>
                  <a:pt x="17965" y="2290"/>
                </a:moveTo>
                <a:cubicBezTo>
                  <a:pt x="17854" y="2333"/>
                  <a:pt x="17803" y="2352"/>
                  <a:pt x="17810" y="2352"/>
                </a:cubicBezTo>
                <a:cubicBezTo>
                  <a:pt x="17810" y="2352"/>
                  <a:pt x="17810" y="2352"/>
                  <a:pt x="17811" y="2352"/>
                </a:cubicBezTo>
                <a:lnTo>
                  <a:pt x="17811" y="2352"/>
                </a:lnTo>
                <a:cubicBezTo>
                  <a:pt x="17798" y="2357"/>
                  <a:pt x="17788" y="2361"/>
                  <a:pt x="17780" y="2364"/>
                </a:cubicBezTo>
                <a:lnTo>
                  <a:pt x="17780" y="2364"/>
                </a:lnTo>
                <a:cubicBezTo>
                  <a:pt x="17819" y="2347"/>
                  <a:pt x="17871" y="2324"/>
                  <a:pt x="17936" y="2295"/>
                </a:cubicBezTo>
                <a:lnTo>
                  <a:pt x="17936" y="2295"/>
                </a:lnTo>
                <a:cubicBezTo>
                  <a:pt x="17945" y="2294"/>
                  <a:pt x="17954" y="2292"/>
                  <a:pt x="17965" y="2290"/>
                </a:cubicBezTo>
                <a:close/>
                <a:moveTo>
                  <a:pt x="18245" y="2049"/>
                </a:moveTo>
                <a:lnTo>
                  <a:pt x="18245" y="2049"/>
                </a:lnTo>
                <a:cubicBezTo>
                  <a:pt x="17922" y="2247"/>
                  <a:pt x="17744" y="2353"/>
                  <a:pt x="17703" y="2385"/>
                </a:cubicBezTo>
                <a:lnTo>
                  <a:pt x="17703" y="2385"/>
                </a:lnTo>
                <a:cubicBezTo>
                  <a:pt x="17781" y="2335"/>
                  <a:pt x="17962" y="2223"/>
                  <a:pt x="18245" y="2049"/>
                </a:cubicBezTo>
                <a:close/>
                <a:moveTo>
                  <a:pt x="17203" y="2097"/>
                </a:moveTo>
                <a:cubicBezTo>
                  <a:pt x="17246" y="2186"/>
                  <a:pt x="17292" y="2262"/>
                  <a:pt x="17297" y="2286"/>
                </a:cubicBezTo>
                <a:cubicBezTo>
                  <a:pt x="17300" y="2303"/>
                  <a:pt x="17304" y="2314"/>
                  <a:pt x="17307" y="2319"/>
                </a:cubicBezTo>
                <a:lnTo>
                  <a:pt x="17307" y="2319"/>
                </a:lnTo>
                <a:cubicBezTo>
                  <a:pt x="17300" y="2365"/>
                  <a:pt x="17294" y="2386"/>
                  <a:pt x="17290" y="2386"/>
                </a:cubicBezTo>
                <a:cubicBezTo>
                  <a:pt x="17286" y="2386"/>
                  <a:pt x="17283" y="2365"/>
                  <a:pt x="17283" y="2328"/>
                </a:cubicBezTo>
                <a:cubicBezTo>
                  <a:pt x="17283" y="2289"/>
                  <a:pt x="17241" y="2198"/>
                  <a:pt x="17203" y="2097"/>
                </a:cubicBezTo>
                <a:close/>
                <a:moveTo>
                  <a:pt x="17323" y="2351"/>
                </a:moveTo>
                <a:lnTo>
                  <a:pt x="17323" y="2351"/>
                </a:lnTo>
                <a:cubicBezTo>
                  <a:pt x="17319" y="2380"/>
                  <a:pt x="17318" y="2394"/>
                  <a:pt x="17319" y="2394"/>
                </a:cubicBezTo>
                <a:cubicBezTo>
                  <a:pt x="17319" y="2394"/>
                  <a:pt x="17322" y="2380"/>
                  <a:pt x="17323" y="2351"/>
                </a:cubicBezTo>
                <a:close/>
                <a:moveTo>
                  <a:pt x="935" y="13849"/>
                </a:moveTo>
                <a:cubicBezTo>
                  <a:pt x="952" y="13861"/>
                  <a:pt x="969" y="13871"/>
                  <a:pt x="984" y="13882"/>
                </a:cubicBezTo>
                <a:lnTo>
                  <a:pt x="984" y="13882"/>
                </a:lnTo>
                <a:cubicBezTo>
                  <a:pt x="984" y="13881"/>
                  <a:pt x="983" y="13880"/>
                  <a:pt x="982" y="13879"/>
                </a:cubicBezTo>
                <a:lnTo>
                  <a:pt x="982" y="13879"/>
                </a:lnTo>
                <a:cubicBezTo>
                  <a:pt x="967" y="13870"/>
                  <a:pt x="951" y="13860"/>
                  <a:pt x="935" y="13849"/>
                </a:cubicBezTo>
                <a:close/>
                <a:moveTo>
                  <a:pt x="984" y="13882"/>
                </a:moveTo>
                <a:cubicBezTo>
                  <a:pt x="1090" y="14013"/>
                  <a:pt x="1178" y="14074"/>
                  <a:pt x="1199" y="14074"/>
                </a:cubicBezTo>
                <a:cubicBezTo>
                  <a:pt x="1221" y="14074"/>
                  <a:pt x="1169" y="14007"/>
                  <a:pt x="984" y="13882"/>
                </a:cubicBezTo>
                <a:close/>
                <a:moveTo>
                  <a:pt x="1060" y="14058"/>
                </a:moveTo>
                <a:cubicBezTo>
                  <a:pt x="1188" y="14081"/>
                  <a:pt x="1294" y="14096"/>
                  <a:pt x="1377" y="14108"/>
                </a:cubicBezTo>
                <a:lnTo>
                  <a:pt x="1377" y="14108"/>
                </a:lnTo>
                <a:cubicBezTo>
                  <a:pt x="1319" y="14097"/>
                  <a:pt x="1216" y="14079"/>
                  <a:pt x="1060" y="14058"/>
                </a:cubicBezTo>
                <a:close/>
                <a:moveTo>
                  <a:pt x="1377" y="14108"/>
                </a:moveTo>
                <a:cubicBezTo>
                  <a:pt x="1410" y="14114"/>
                  <a:pt x="1429" y="14117"/>
                  <a:pt x="1435" y="14117"/>
                </a:cubicBezTo>
                <a:cubicBezTo>
                  <a:pt x="1437" y="14117"/>
                  <a:pt x="1438" y="14117"/>
                  <a:pt x="1437" y="14116"/>
                </a:cubicBezTo>
                <a:lnTo>
                  <a:pt x="1437" y="14116"/>
                </a:lnTo>
                <a:cubicBezTo>
                  <a:pt x="1418" y="14114"/>
                  <a:pt x="1398" y="14111"/>
                  <a:pt x="1377" y="14108"/>
                </a:cubicBezTo>
                <a:close/>
                <a:moveTo>
                  <a:pt x="1758" y="14198"/>
                </a:moveTo>
                <a:lnTo>
                  <a:pt x="1758" y="14198"/>
                </a:lnTo>
                <a:cubicBezTo>
                  <a:pt x="1763" y="14201"/>
                  <a:pt x="1764" y="14204"/>
                  <a:pt x="1763" y="14208"/>
                </a:cubicBezTo>
                <a:lnTo>
                  <a:pt x="1763" y="14208"/>
                </a:lnTo>
                <a:cubicBezTo>
                  <a:pt x="1762" y="14204"/>
                  <a:pt x="1760" y="14201"/>
                  <a:pt x="1758" y="14198"/>
                </a:cubicBezTo>
                <a:close/>
                <a:moveTo>
                  <a:pt x="1744" y="14198"/>
                </a:moveTo>
                <a:cubicBezTo>
                  <a:pt x="1749" y="14205"/>
                  <a:pt x="1748" y="14213"/>
                  <a:pt x="1743" y="14222"/>
                </a:cubicBezTo>
                <a:lnTo>
                  <a:pt x="1743" y="14222"/>
                </a:lnTo>
                <a:cubicBezTo>
                  <a:pt x="1739" y="14224"/>
                  <a:pt x="1734" y="14226"/>
                  <a:pt x="1728" y="14229"/>
                </a:cubicBezTo>
                <a:lnTo>
                  <a:pt x="1728" y="14229"/>
                </a:lnTo>
                <a:cubicBezTo>
                  <a:pt x="1731" y="14223"/>
                  <a:pt x="1733" y="14217"/>
                  <a:pt x="1733" y="14212"/>
                </a:cubicBezTo>
                <a:lnTo>
                  <a:pt x="1733" y="14212"/>
                </a:lnTo>
                <a:cubicBezTo>
                  <a:pt x="1743" y="14207"/>
                  <a:pt x="1746" y="14203"/>
                  <a:pt x="1744" y="14198"/>
                </a:cubicBezTo>
                <a:close/>
                <a:moveTo>
                  <a:pt x="1547" y="14199"/>
                </a:moveTo>
                <a:cubicBezTo>
                  <a:pt x="1465" y="14211"/>
                  <a:pt x="1342" y="14232"/>
                  <a:pt x="1186" y="14268"/>
                </a:cubicBezTo>
                <a:cubicBezTo>
                  <a:pt x="1349" y="14234"/>
                  <a:pt x="1469" y="14213"/>
                  <a:pt x="1547" y="14199"/>
                </a:cubicBezTo>
                <a:close/>
                <a:moveTo>
                  <a:pt x="1981" y="14240"/>
                </a:moveTo>
                <a:cubicBezTo>
                  <a:pt x="1993" y="14252"/>
                  <a:pt x="2002" y="14266"/>
                  <a:pt x="2008" y="14282"/>
                </a:cubicBezTo>
                <a:lnTo>
                  <a:pt x="2008" y="14282"/>
                </a:lnTo>
                <a:cubicBezTo>
                  <a:pt x="2001" y="14266"/>
                  <a:pt x="1992" y="14252"/>
                  <a:pt x="1981" y="14240"/>
                </a:cubicBezTo>
                <a:close/>
                <a:moveTo>
                  <a:pt x="2007" y="14349"/>
                </a:moveTo>
                <a:cubicBezTo>
                  <a:pt x="2006" y="14356"/>
                  <a:pt x="2006" y="14363"/>
                  <a:pt x="2004" y="14370"/>
                </a:cubicBezTo>
                <a:lnTo>
                  <a:pt x="2004" y="14370"/>
                </a:lnTo>
                <a:cubicBezTo>
                  <a:pt x="2006" y="14365"/>
                  <a:pt x="2007" y="14360"/>
                  <a:pt x="2008" y="14355"/>
                </a:cubicBezTo>
                <a:lnTo>
                  <a:pt x="2008" y="14355"/>
                </a:lnTo>
                <a:cubicBezTo>
                  <a:pt x="2008" y="14353"/>
                  <a:pt x="2007" y="14351"/>
                  <a:pt x="2007" y="14349"/>
                </a:cubicBezTo>
                <a:close/>
                <a:moveTo>
                  <a:pt x="2009" y="14379"/>
                </a:moveTo>
                <a:lnTo>
                  <a:pt x="2009" y="14379"/>
                </a:lnTo>
                <a:cubicBezTo>
                  <a:pt x="2009" y="14379"/>
                  <a:pt x="2009" y="14379"/>
                  <a:pt x="2009" y="14379"/>
                </a:cubicBezTo>
                <a:lnTo>
                  <a:pt x="2009" y="14379"/>
                </a:lnTo>
                <a:cubicBezTo>
                  <a:pt x="2009" y="14379"/>
                  <a:pt x="2009" y="14379"/>
                  <a:pt x="2009" y="14379"/>
                </a:cubicBezTo>
                <a:close/>
                <a:moveTo>
                  <a:pt x="1957" y="14342"/>
                </a:moveTo>
                <a:cubicBezTo>
                  <a:pt x="1957" y="14342"/>
                  <a:pt x="1957" y="14342"/>
                  <a:pt x="1957" y="14342"/>
                </a:cubicBezTo>
                <a:lnTo>
                  <a:pt x="1957" y="14342"/>
                </a:lnTo>
                <a:cubicBezTo>
                  <a:pt x="1970" y="14359"/>
                  <a:pt x="1981" y="14380"/>
                  <a:pt x="1988" y="14405"/>
                </a:cubicBezTo>
                <a:lnTo>
                  <a:pt x="1988" y="14405"/>
                </a:lnTo>
                <a:cubicBezTo>
                  <a:pt x="1989" y="14403"/>
                  <a:pt x="1990" y="14402"/>
                  <a:pt x="1990" y="14400"/>
                </a:cubicBezTo>
                <a:lnTo>
                  <a:pt x="1990" y="14400"/>
                </a:lnTo>
                <a:cubicBezTo>
                  <a:pt x="1991" y="14401"/>
                  <a:pt x="1991" y="14402"/>
                  <a:pt x="1992" y="14404"/>
                </a:cubicBezTo>
                <a:lnTo>
                  <a:pt x="1992" y="14404"/>
                </a:lnTo>
                <a:cubicBezTo>
                  <a:pt x="1997" y="14392"/>
                  <a:pt x="2001" y="14381"/>
                  <a:pt x="2004" y="14370"/>
                </a:cubicBezTo>
                <a:lnTo>
                  <a:pt x="2004" y="14370"/>
                </a:lnTo>
                <a:cubicBezTo>
                  <a:pt x="2000" y="14380"/>
                  <a:pt x="1996" y="14390"/>
                  <a:pt x="1990" y="14400"/>
                </a:cubicBezTo>
                <a:lnTo>
                  <a:pt x="1990" y="14400"/>
                </a:lnTo>
                <a:cubicBezTo>
                  <a:pt x="1981" y="14377"/>
                  <a:pt x="1970" y="14357"/>
                  <a:pt x="1957" y="14342"/>
                </a:cubicBezTo>
                <a:close/>
                <a:moveTo>
                  <a:pt x="2010" y="14288"/>
                </a:moveTo>
                <a:cubicBezTo>
                  <a:pt x="2019" y="14291"/>
                  <a:pt x="2028" y="14294"/>
                  <a:pt x="2036" y="14297"/>
                </a:cubicBezTo>
                <a:lnTo>
                  <a:pt x="2036" y="14297"/>
                </a:lnTo>
                <a:cubicBezTo>
                  <a:pt x="2045" y="14320"/>
                  <a:pt x="2052" y="14344"/>
                  <a:pt x="2057" y="14369"/>
                </a:cubicBezTo>
                <a:lnTo>
                  <a:pt x="2057" y="14369"/>
                </a:lnTo>
                <a:cubicBezTo>
                  <a:pt x="2054" y="14385"/>
                  <a:pt x="2050" y="14403"/>
                  <a:pt x="2044" y="14421"/>
                </a:cubicBezTo>
                <a:lnTo>
                  <a:pt x="2044" y="14421"/>
                </a:lnTo>
                <a:cubicBezTo>
                  <a:pt x="2037" y="14410"/>
                  <a:pt x="2030" y="14401"/>
                  <a:pt x="2022" y="14392"/>
                </a:cubicBezTo>
                <a:lnTo>
                  <a:pt x="2022" y="14392"/>
                </a:lnTo>
                <a:cubicBezTo>
                  <a:pt x="2026" y="14355"/>
                  <a:pt x="2022" y="14319"/>
                  <a:pt x="2010" y="14288"/>
                </a:cubicBezTo>
                <a:close/>
                <a:moveTo>
                  <a:pt x="2022" y="14394"/>
                </a:moveTo>
                <a:cubicBezTo>
                  <a:pt x="2029" y="14403"/>
                  <a:pt x="2036" y="14413"/>
                  <a:pt x="2043" y="14423"/>
                </a:cubicBezTo>
                <a:lnTo>
                  <a:pt x="2043" y="14423"/>
                </a:lnTo>
                <a:cubicBezTo>
                  <a:pt x="2042" y="14428"/>
                  <a:pt x="2040" y="14433"/>
                  <a:pt x="2038" y="14438"/>
                </a:cubicBezTo>
                <a:lnTo>
                  <a:pt x="2038" y="14438"/>
                </a:lnTo>
                <a:cubicBezTo>
                  <a:pt x="2033" y="14424"/>
                  <a:pt x="2028" y="14411"/>
                  <a:pt x="2021" y="14399"/>
                </a:cubicBezTo>
                <a:lnTo>
                  <a:pt x="2021" y="14399"/>
                </a:lnTo>
                <a:cubicBezTo>
                  <a:pt x="2022" y="14397"/>
                  <a:pt x="2022" y="14395"/>
                  <a:pt x="2022" y="14394"/>
                </a:cubicBezTo>
                <a:close/>
                <a:moveTo>
                  <a:pt x="1953" y="14268"/>
                </a:moveTo>
                <a:cubicBezTo>
                  <a:pt x="1960" y="14270"/>
                  <a:pt x="1967" y="14273"/>
                  <a:pt x="1973" y="14275"/>
                </a:cubicBezTo>
                <a:lnTo>
                  <a:pt x="1973" y="14275"/>
                </a:lnTo>
                <a:cubicBezTo>
                  <a:pt x="1988" y="14294"/>
                  <a:pt x="1999" y="14320"/>
                  <a:pt x="2007" y="14349"/>
                </a:cubicBezTo>
                <a:lnTo>
                  <a:pt x="2007" y="14349"/>
                </a:lnTo>
                <a:cubicBezTo>
                  <a:pt x="2008" y="14321"/>
                  <a:pt x="1998" y="14296"/>
                  <a:pt x="1978" y="14277"/>
                </a:cubicBezTo>
                <a:lnTo>
                  <a:pt x="1978" y="14277"/>
                </a:lnTo>
                <a:cubicBezTo>
                  <a:pt x="1989" y="14281"/>
                  <a:pt x="1999" y="14284"/>
                  <a:pt x="2009" y="14288"/>
                </a:cubicBezTo>
                <a:lnTo>
                  <a:pt x="2009" y="14288"/>
                </a:lnTo>
                <a:cubicBezTo>
                  <a:pt x="2015" y="14308"/>
                  <a:pt x="2015" y="14331"/>
                  <a:pt x="2008" y="14355"/>
                </a:cubicBezTo>
                <a:lnTo>
                  <a:pt x="2008" y="14355"/>
                </a:lnTo>
                <a:cubicBezTo>
                  <a:pt x="2010" y="14364"/>
                  <a:pt x="2012" y="14374"/>
                  <a:pt x="2013" y="14384"/>
                </a:cubicBezTo>
                <a:lnTo>
                  <a:pt x="2013" y="14384"/>
                </a:lnTo>
                <a:cubicBezTo>
                  <a:pt x="2012" y="14382"/>
                  <a:pt x="2011" y="14381"/>
                  <a:pt x="2009" y="14379"/>
                </a:cubicBezTo>
                <a:lnTo>
                  <a:pt x="2009" y="14379"/>
                </a:lnTo>
                <a:cubicBezTo>
                  <a:pt x="2011" y="14381"/>
                  <a:pt x="2012" y="14382"/>
                  <a:pt x="2014" y="14384"/>
                </a:cubicBezTo>
                <a:lnTo>
                  <a:pt x="2014" y="14384"/>
                </a:lnTo>
                <a:cubicBezTo>
                  <a:pt x="2014" y="14385"/>
                  <a:pt x="2014" y="14386"/>
                  <a:pt x="2014" y="14386"/>
                </a:cubicBezTo>
                <a:lnTo>
                  <a:pt x="2014" y="14386"/>
                </a:lnTo>
                <a:cubicBezTo>
                  <a:pt x="2012" y="14384"/>
                  <a:pt x="2011" y="14382"/>
                  <a:pt x="2009" y="14379"/>
                </a:cubicBezTo>
                <a:lnTo>
                  <a:pt x="2009" y="14379"/>
                </a:lnTo>
                <a:cubicBezTo>
                  <a:pt x="2011" y="14382"/>
                  <a:pt x="2012" y="14384"/>
                  <a:pt x="2014" y="14387"/>
                </a:cubicBezTo>
                <a:lnTo>
                  <a:pt x="2014" y="14387"/>
                </a:lnTo>
                <a:cubicBezTo>
                  <a:pt x="2016" y="14400"/>
                  <a:pt x="2016" y="14413"/>
                  <a:pt x="2017" y="14427"/>
                </a:cubicBezTo>
                <a:lnTo>
                  <a:pt x="2017" y="14427"/>
                </a:lnTo>
                <a:cubicBezTo>
                  <a:pt x="2019" y="14418"/>
                  <a:pt x="2020" y="14409"/>
                  <a:pt x="2021" y="14400"/>
                </a:cubicBezTo>
                <a:lnTo>
                  <a:pt x="2021" y="14400"/>
                </a:lnTo>
                <a:cubicBezTo>
                  <a:pt x="2027" y="14412"/>
                  <a:pt x="2033" y="14425"/>
                  <a:pt x="2037" y="14439"/>
                </a:cubicBezTo>
                <a:lnTo>
                  <a:pt x="2037" y="14439"/>
                </a:lnTo>
                <a:cubicBezTo>
                  <a:pt x="2031" y="14456"/>
                  <a:pt x="2023" y="14473"/>
                  <a:pt x="2014" y="14490"/>
                </a:cubicBezTo>
                <a:lnTo>
                  <a:pt x="2014" y="14490"/>
                </a:lnTo>
                <a:cubicBezTo>
                  <a:pt x="2014" y="14489"/>
                  <a:pt x="2014" y="14488"/>
                  <a:pt x="2014" y="14487"/>
                </a:cubicBezTo>
                <a:lnTo>
                  <a:pt x="2014" y="14487"/>
                </a:lnTo>
                <a:cubicBezTo>
                  <a:pt x="2016" y="14467"/>
                  <a:pt x="2017" y="14447"/>
                  <a:pt x="2017" y="14427"/>
                </a:cubicBezTo>
                <a:lnTo>
                  <a:pt x="2017" y="14427"/>
                </a:lnTo>
                <a:cubicBezTo>
                  <a:pt x="2014" y="14438"/>
                  <a:pt x="2012" y="14448"/>
                  <a:pt x="2008" y="14459"/>
                </a:cubicBezTo>
                <a:lnTo>
                  <a:pt x="2008" y="14459"/>
                </a:lnTo>
                <a:cubicBezTo>
                  <a:pt x="2004" y="14439"/>
                  <a:pt x="1998" y="14421"/>
                  <a:pt x="1992" y="14404"/>
                </a:cubicBezTo>
                <a:lnTo>
                  <a:pt x="1992" y="14404"/>
                </a:lnTo>
                <a:cubicBezTo>
                  <a:pt x="1991" y="14405"/>
                  <a:pt x="1990" y="14407"/>
                  <a:pt x="1989" y="14409"/>
                </a:cubicBezTo>
                <a:lnTo>
                  <a:pt x="1989" y="14409"/>
                </a:lnTo>
                <a:cubicBezTo>
                  <a:pt x="1989" y="14407"/>
                  <a:pt x="1989" y="14406"/>
                  <a:pt x="1988" y="14405"/>
                </a:cubicBezTo>
                <a:lnTo>
                  <a:pt x="1988" y="14405"/>
                </a:lnTo>
                <a:cubicBezTo>
                  <a:pt x="1971" y="14435"/>
                  <a:pt x="1946" y="14467"/>
                  <a:pt x="1912" y="14497"/>
                </a:cubicBezTo>
                <a:lnTo>
                  <a:pt x="1912" y="14497"/>
                </a:lnTo>
                <a:cubicBezTo>
                  <a:pt x="1939" y="14449"/>
                  <a:pt x="1954" y="14396"/>
                  <a:pt x="1957" y="14342"/>
                </a:cubicBezTo>
                <a:lnTo>
                  <a:pt x="1957" y="14342"/>
                </a:lnTo>
                <a:cubicBezTo>
                  <a:pt x="1956" y="14340"/>
                  <a:pt x="1954" y="14339"/>
                  <a:pt x="1953" y="14337"/>
                </a:cubicBezTo>
                <a:lnTo>
                  <a:pt x="1953" y="14337"/>
                </a:lnTo>
                <a:cubicBezTo>
                  <a:pt x="1954" y="14339"/>
                  <a:pt x="1956" y="14340"/>
                  <a:pt x="1957" y="14342"/>
                </a:cubicBezTo>
                <a:lnTo>
                  <a:pt x="1957" y="14342"/>
                </a:lnTo>
                <a:cubicBezTo>
                  <a:pt x="1958" y="14317"/>
                  <a:pt x="1957" y="14292"/>
                  <a:pt x="1953" y="14268"/>
                </a:cubicBezTo>
                <a:close/>
                <a:moveTo>
                  <a:pt x="2014" y="14490"/>
                </a:moveTo>
                <a:cubicBezTo>
                  <a:pt x="2016" y="14504"/>
                  <a:pt x="2018" y="14518"/>
                  <a:pt x="2019" y="14532"/>
                </a:cubicBezTo>
                <a:lnTo>
                  <a:pt x="2019" y="14532"/>
                </a:lnTo>
                <a:cubicBezTo>
                  <a:pt x="2016" y="14525"/>
                  <a:pt x="2013" y="14518"/>
                  <a:pt x="2010" y="14511"/>
                </a:cubicBezTo>
                <a:lnTo>
                  <a:pt x="2010" y="14511"/>
                </a:lnTo>
                <a:cubicBezTo>
                  <a:pt x="2010" y="14512"/>
                  <a:pt x="2009" y="14514"/>
                  <a:pt x="2009" y="14515"/>
                </a:cubicBezTo>
                <a:lnTo>
                  <a:pt x="2009" y="14515"/>
                </a:lnTo>
                <a:cubicBezTo>
                  <a:pt x="2008" y="14512"/>
                  <a:pt x="2007" y="14509"/>
                  <a:pt x="2005" y="14506"/>
                </a:cubicBezTo>
                <a:lnTo>
                  <a:pt x="2005" y="14506"/>
                </a:lnTo>
                <a:cubicBezTo>
                  <a:pt x="2006" y="14506"/>
                  <a:pt x="2006" y="14505"/>
                  <a:pt x="2007" y="14504"/>
                </a:cubicBezTo>
                <a:lnTo>
                  <a:pt x="2007" y="14504"/>
                </a:lnTo>
                <a:cubicBezTo>
                  <a:pt x="2008" y="14506"/>
                  <a:pt x="2009" y="14509"/>
                  <a:pt x="2010" y="14511"/>
                </a:cubicBezTo>
                <a:lnTo>
                  <a:pt x="2010" y="14511"/>
                </a:lnTo>
                <a:cubicBezTo>
                  <a:pt x="2011" y="14505"/>
                  <a:pt x="2012" y="14499"/>
                  <a:pt x="2013" y="14493"/>
                </a:cubicBezTo>
                <a:lnTo>
                  <a:pt x="2013" y="14493"/>
                </a:lnTo>
                <a:cubicBezTo>
                  <a:pt x="2013" y="14492"/>
                  <a:pt x="2014" y="14491"/>
                  <a:pt x="2014" y="14490"/>
                </a:cubicBezTo>
                <a:close/>
                <a:moveTo>
                  <a:pt x="2040" y="14577"/>
                </a:moveTo>
                <a:cubicBezTo>
                  <a:pt x="2038" y="14581"/>
                  <a:pt x="2036" y="14585"/>
                  <a:pt x="2034" y="14589"/>
                </a:cubicBezTo>
                <a:lnTo>
                  <a:pt x="2034" y="14589"/>
                </a:lnTo>
                <a:cubicBezTo>
                  <a:pt x="2034" y="14588"/>
                  <a:pt x="2034" y="14586"/>
                  <a:pt x="2034" y="14585"/>
                </a:cubicBezTo>
                <a:lnTo>
                  <a:pt x="2034" y="14585"/>
                </a:lnTo>
                <a:cubicBezTo>
                  <a:pt x="2036" y="14583"/>
                  <a:pt x="2038" y="14580"/>
                  <a:pt x="2040" y="14577"/>
                </a:cubicBezTo>
                <a:close/>
                <a:moveTo>
                  <a:pt x="1944" y="14590"/>
                </a:moveTo>
                <a:cubicBezTo>
                  <a:pt x="1952" y="14604"/>
                  <a:pt x="1961" y="14618"/>
                  <a:pt x="1968" y="14633"/>
                </a:cubicBezTo>
                <a:lnTo>
                  <a:pt x="1968" y="14633"/>
                </a:lnTo>
                <a:cubicBezTo>
                  <a:pt x="1969" y="14633"/>
                  <a:pt x="1969" y="14633"/>
                  <a:pt x="1969" y="14633"/>
                </a:cubicBezTo>
                <a:lnTo>
                  <a:pt x="1969" y="14633"/>
                </a:lnTo>
                <a:cubicBezTo>
                  <a:pt x="1969" y="14633"/>
                  <a:pt x="1969" y="14633"/>
                  <a:pt x="1969" y="14634"/>
                </a:cubicBezTo>
                <a:lnTo>
                  <a:pt x="1969" y="14634"/>
                </a:lnTo>
                <a:cubicBezTo>
                  <a:pt x="1976" y="14622"/>
                  <a:pt x="1981" y="14609"/>
                  <a:pt x="1986" y="14596"/>
                </a:cubicBezTo>
                <a:lnTo>
                  <a:pt x="1986" y="14596"/>
                </a:lnTo>
                <a:cubicBezTo>
                  <a:pt x="1990" y="14604"/>
                  <a:pt x="1994" y="14613"/>
                  <a:pt x="1998" y="14622"/>
                </a:cubicBezTo>
                <a:lnTo>
                  <a:pt x="1998" y="14622"/>
                </a:lnTo>
                <a:cubicBezTo>
                  <a:pt x="1990" y="14629"/>
                  <a:pt x="1982" y="14636"/>
                  <a:pt x="1973" y="14642"/>
                </a:cubicBezTo>
                <a:lnTo>
                  <a:pt x="1973" y="14642"/>
                </a:lnTo>
                <a:cubicBezTo>
                  <a:pt x="1972" y="14640"/>
                  <a:pt x="1971" y="14637"/>
                  <a:pt x="1969" y="14634"/>
                </a:cubicBezTo>
                <a:lnTo>
                  <a:pt x="1969" y="14634"/>
                </a:lnTo>
                <a:cubicBezTo>
                  <a:pt x="1969" y="14634"/>
                  <a:pt x="1969" y="14634"/>
                  <a:pt x="1969" y="14635"/>
                </a:cubicBezTo>
                <a:lnTo>
                  <a:pt x="1969" y="14635"/>
                </a:lnTo>
                <a:cubicBezTo>
                  <a:pt x="1970" y="14637"/>
                  <a:pt x="1972" y="14640"/>
                  <a:pt x="1973" y="14643"/>
                </a:cubicBezTo>
                <a:lnTo>
                  <a:pt x="1973" y="14643"/>
                </a:lnTo>
                <a:cubicBezTo>
                  <a:pt x="1973" y="14643"/>
                  <a:pt x="1973" y="14643"/>
                  <a:pt x="1973" y="14642"/>
                </a:cubicBezTo>
                <a:lnTo>
                  <a:pt x="1973" y="14642"/>
                </a:lnTo>
                <a:cubicBezTo>
                  <a:pt x="1976" y="14648"/>
                  <a:pt x="1978" y="14653"/>
                  <a:pt x="1980" y="14658"/>
                </a:cubicBezTo>
                <a:lnTo>
                  <a:pt x="1980" y="14658"/>
                </a:lnTo>
                <a:cubicBezTo>
                  <a:pt x="1978" y="14653"/>
                  <a:pt x="1975" y="14648"/>
                  <a:pt x="1973" y="14643"/>
                </a:cubicBezTo>
                <a:lnTo>
                  <a:pt x="1973" y="14643"/>
                </a:lnTo>
                <a:cubicBezTo>
                  <a:pt x="1969" y="14646"/>
                  <a:pt x="1964" y="14649"/>
                  <a:pt x="1960" y="14652"/>
                </a:cubicBezTo>
                <a:lnTo>
                  <a:pt x="1960" y="14652"/>
                </a:lnTo>
                <a:cubicBezTo>
                  <a:pt x="1963" y="14646"/>
                  <a:pt x="1966" y="14641"/>
                  <a:pt x="1969" y="14635"/>
                </a:cubicBezTo>
                <a:lnTo>
                  <a:pt x="1969" y="14635"/>
                </a:lnTo>
                <a:cubicBezTo>
                  <a:pt x="1969" y="14634"/>
                  <a:pt x="1969" y="14634"/>
                  <a:pt x="1968" y="14633"/>
                </a:cubicBezTo>
                <a:lnTo>
                  <a:pt x="1968" y="14633"/>
                </a:lnTo>
                <a:cubicBezTo>
                  <a:pt x="1965" y="14640"/>
                  <a:pt x="1962" y="14646"/>
                  <a:pt x="1959" y="14653"/>
                </a:cubicBezTo>
                <a:lnTo>
                  <a:pt x="1959" y="14653"/>
                </a:lnTo>
                <a:cubicBezTo>
                  <a:pt x="1954" y="14656"/>
                  <a:pt x="1950" y="14658"/>
                  <a:pt x="1945" y="14661"/>
                </a:cubicBezTo>
                <a:lnTo>
                  <a:pt x="1945" y="14661"/>
                </a:lnTo>
                <a:cubicBezTo>
                  <a:pt x="1936" y="14647"/>
                  <a:pt x="1925" y="14633"/>
                  <a:pt x="1915" y="14620"/>
                </a:cubicBezTo>
                <a:lnTo>
                  <a:pt x="1915" y="14620"/>
                </a:lnTo>
                <a:cubicBezTo>
                  <a:pt x="1925" y="14610"/>
                  <a:pt x="1935" y="14601"/>
                  <a:pt x="1944" y="14590"/>
                </a:cubicBezTo>
                <a:close/>
                <a:moveTo>
                  <a:pt x="2019" y="14616"/>
                </a:moveTo>
                <a:cubicBezTo>
                  <a:pt x="2018" y="14632"/>
                  <a:pt x="2016" y="14648"/>
                  <a:pt x="2014" y="14664"/>
                </a:cubicBezTo>
                <a:lnTo>
                  <a:pt x="2014" y="14664"/>
                </a:lnTo>
                <a:cubicBezTo>
                  <a:pt x="2011" y="14655"/>
                  <a:pt x="2008" y="14646"/>
                  <a:pt x="2004" y="14637"/>
                </a:cubicBezTo>
                <a:lnTo>
                  <a:pt x="2004" y="14637"/>
                </a:lnTo>
                <a:cubicBezTo>
                  <a:pt x="2004" y="14637"/>
                  <a:pt x="2004" y="14637"/>
                  <a:pt x="2004" y="14637"/>
                </a:cubicBezTo>
                <a:lnTo>
                  <a:pt x="2004" y="14637"/>
                </a:lnTo>
                <a:cubicBezTo>
                  <a:pt x="2004" y="14637"/>
                  <a:pt x="2004" y="14637"/>
                  <a:pt x="2004" y="14637"/>
                </a:cubicBezTo>
                <a:lnTo>
                  <a:pt x="2004" y="14637"/>
                </a:lnTo>
                <a:cubicBezTo>
                  <a:pt x="2004" y="14637"/>
                  <a:pt x="2004" y="14637"/>
                  <a:pt x="2004" y="14637"/>
                </a:cubicBezTo>
                <a:lnTo>
                  <a:pt x="2004" y="14637"/>
                </a:lnTo>
                <a:cubicBezTo>
                  <a:pt x="2010" y="14631"/>
                  <a:pt x="2015" y="14624"/>
                  <a:pt x="2019" y="14616"/>
                </a:cubicBezTo>
                <a:close/>
                <a:moveTo>
                  <a:pt x="1951" y="14666"/>
                </a:moveTo>
                <a:lnTo>
                  <a:pt x="1951" y="14666"/>
                </a:lnTo>
                <a:cubicBezTo>
                  <a:pt x="1951" y="14667"/>
                  <a:pt x="1950" y="14668"/>
                  <a:pt x="1950" y="14668"/>
                </a:cubicBezTo>
                <a:lnTo>
                  <a:pt x="1950" y="14668"/>
                </a:lnTo>
                <a:cubicBezTo>
                  <a:pt x="1950" y="14668"/>
                  <a:pt x="1950" y="14668"/>
                  <a:pt x="1950" y="14668"/>
                </a:cubicBezTo>
                <a:lnTo>
                  <a:pt x="1950" y="14668"/>
                </a:lnTo>
                <a:cubicBezTo>
                  <a:pt x="1950" y="14668"/>
                  <a:pt x="1951" y="14667"/>
                  <a:pt x="1951" y="14666"/>
                </a:cubicBezTo>
                <a:close/>
                <a:moveTo>
                  <a:pt x="2004" y="14637"/>
                </a:moveTo>
                <a:cubicBezTo>
                  <a:pt x="2008" y="14647"/>
                  <a:pt x="2011" y="14658"/>
                  <a:pt x="2013" y="14669"/>
                </a:cubicBezTo>
                <a:lnTo>
                  <a:pt x="2013" y="14669"/>
                </a:lnTo>
                <a:cubicBezTo>
                  <a:pt x="2011" y="14685"/>
                  <a:pt x="2007" y="14701"/>
                  <a:pt x="2003" y="14716"/>
                </a:cubicBezTo>
                <a:lnTo>
                  <a:pt x="2003" y="14716"/>
                </a:lnTo>
                <a:cubicBezTo>
                  <a:pt x="1997" y="14697"/>
                  <a:pt x="1989" y="14679"/>
                  <a:pt x="1982" y="14661"/>
                </a:cubicBezTo>
                <a:lnTo>
                  <a:pt x="1982" y="14661"/>
                </a:lnTo>
                <a:cubicBezTo>
                  <a:pt x="1990" y="14654"/>
                  <a:pt x="1997" y="14646"/>
                  <a:pt x="2004" y="14637"/>
                </a:cubicBezTo>
                <a:close/>
                <a:moveTo>
                  <a:pt x="2023" y="14611"/>
                </a:moveTo>
                <a:cubicBezTo>
                  <a:pt x="2029" y="14629"/>
                  <a:pt x="2035" y="14647"/>
                  <a:pt x="2040" y="14666"/>
                </a:cubicBezTo>
                <a:lnTo>
                  <a:pt x="2040" y="14666"/>
                </a:lnTo>
                <a:cubicBezTo>
                  <a:pt x="2040" y="14661"/>
                  <a:pt x="2040" y="14655"/>
                  <a:pt x="2040" y="14650"/>
                </a:cubicBezTo>
                <a:lnTo>
                  <a:pt x="2040" y="14650"/>
                </a:lnTo>
                <a:cubicBezTo>
                  <a:pt x="2040" y="14656"/>
                  <a:pt x="2041" y="14663"/>
                  <a:pt x="2041" y="14669"/>
                </a:cubicBezTo>
                <a:lnTo>
                  <a:pt x="2041" y="14669"/>
                </a:lnTo>
                <a:cubicBezTo>
                  <a:pt x="2040" y="14668"/>
                  <a:pt x="2040" y="14667"/>
                  <a:pt x="2040" y="14666"/>
                </a:cubicBezTo>
                <a:lnTo>
                  <a:pt x="2040" y="14666"/>
                </a:lnTo>
                <a:cubicBezTo>
                  <a:pt x="2039" y="14686"/>
                  <a:pt x="2037" y="14705"/>
                  <a:pt x="2033" y="14724"/>
                </a:cubicBezTo>
                <a:lnTo>
                  <a:pt x="2033" y="14724"/>
                </a:lnTo>
                <a:cubicBezTo>
                  <a:pt x="2032" y="14722"/>
                  <a:pt x="2031" y="14719"/>
                  <a:pt x="2031" y="14717"/>
                </a:cubicBezTo>
                <a:lnTo>
                  <a:pt x="2031" y="14717"/>
                </a:lnTo>
                <a:cubicBezTo>
                  <a:pt x="2031" y="14683"/>
                  <a:pt x="2027" y="14648"/>
                  <a:pt x="2020" y="14615"/>
                </a:cubicBezTo>
                <a:lnTo>
                  <a:pt x="2020" y="14615"/>
                </a:lnTo>
                <a:cubicBezTo>
                  <a:pt x="2020" y="14616"/>
                  <a:pt x="2019" y="14616"/>
                  <a:pt x="2019" y="14616"/>
                </a:cubicBezTo>
                <a:lnTo>
                  <a:pt x="2019" y="14616"/>
                </a:lnTo>
                <a:cubicBezTo>
                  <a:pt x="2019" y="14615"/>
                  <a:pt x="2019" y="14614"/>
                  <a:pt x="2019" y="14613"/>
                </a:cubicBezTo>
                <a:lnTo>
                  <a:pt x="2019" y="14613"/>
                </a:lnTo>
                <a:cubicBezTo>
                  <a:pt x="2020" y="14613"/>
                  <a:pt x="2020" y="14614"/>
                  <a:pt x="2020" y="14615"/>
                </a:cubicBezTo>
                <a:lnTo>
                  <a:pt x="2020" y="14615"/>
                </a:lnTo>
                <a:cubicBezTo>
                  <a:pt x="2021" y="14614"/>
                  <a:pt x="2022" y="14612"/>
                  <a:pt x="2023" y="14611"/>
                </a:cubicBezTo>
                <a:close/>
                <a:moveTo>
                  <a:pt x="1784" y="14708"/>
                </a:moveTo>
                <a:cubicBezTo>
                  <a:pt x="1750" y="14723"/>
                  <a:pt x="1714" y="14735"/>
                  <a:pt x="1674" y="14742"/>
                </a:cubicBezTo>
                <a:cubicBezTo>
                  <a:pt x="1714" y="14735"/>
                  <a:pt x="1751" y="14723"/>
                  <a:pt x="1784" y="14708"/>
                </a:cubicBezTo>
                <a:close/>
                <a:moveTo>
                  <a:pt x="2029" y="14783"/>
                </a:moveTo>
                <a:lnTo>
                  <a:pt x="2029" y="14783"/>
                </a:lnTo>
                <a:cubicBezTo>
                  <a:pt x="2029" y="14789"/>
                  <a:pt x="2029" y="14795"/>
                  <a:pt x="2029" y="14801"/>
                </a:cubicBezTo>
                <a:lnTo>
                  <a:pt x="2029" y="14801"/>
                </a:lnTo>
                <a:cubicBezTo>
                  <a:pt x="2028" y="14797"/>
                  <a:pt x="2027" y="14794"/>
                  <a:pt x="2026" y="14790"/>
                </a:cubicBezTo>
                <a:lnTo>
                  <a:pt x="2026" y="14790"/>
                </a:lnTo>
                <a:cubicBezTo>
                  <a:pt x="2027" y="14788"/>
                  <a:pt x="2028" y="14785"/>
                  <a:pt x="2029" y="14783"/>
                </a:cubicBezTo>
                <a:close/>
                <a:moveTo>
                  <a:pt x="1889" y="14739"/>
                </a:moveTo>
                <a:lnTo>
                  <a:pt x="1889" y="14739"/>
                </a:lnTo>
                <a:cubicBezTo>
                  <a:pt x="1840" y="14780"/>
                  <a:pt x="1774" y="14808"/>
                  <a:pt x="1688" y="14812"/>
                </a:cubicBezTo>
                <a:cubicBezTo>
                  <a:pt x="1772" y="14812"/>
                  <a:pt x="1838" y="14783"/>
                  <a:pt x="1889" y="14739"/>
                </a:cubicBezTo>
                <a:close/>
                <a:moveTo>
                  <a:pt x="2019" y="14807"/>
                </a:moveTo>
                <a:cubicBezTo>
                  <a:pt x="2018" y="14811"/>
                  <a:pt x="2017" y="14815"/>
                  <a:pt x="2016" y="14818"/>
                </a:cubicBezTo>
                <a:lnTo>
                  <a:pt x="2016" y="14818"/>
                </a:lnTo>
                <a:cubicBezTo>
                  <a:pt x="2016" y="14817"/>
                  <a:pt x="2016" y="14816"/>
                  <a:pt x="2016" y="14815"/>
                </a:cubicBezTo>
                <a:lnTo>
                  <a:pt x="2016" y="14815"/>
                </a:lnTo>
                <a:cubicBezTo>
                  <a:pt x="2016" y="14816"/>
                  <a:pt x="2015" y="14817"/>
                  <a:pt x="2015" y="14817"/>
                </a:cubicBezTo>
                <a:lnTo>
                  <a:pt x="2015" y="14817"/>
                </a:lnTo>
                <a:cubicBezTo>
                  <a:pt x="2014" y="14816"/>
                  <a:pt x="2014" y="14815"/>
                  <a:pt x="2014" y="14814"/>
                </a:cubicBezTo>
                <a:lnTo>
                  <a:pt x="2014" y="14814"/>
                </a:lnTo>
                <a:cubicBezTo>
                  <a:pt x="2014" y="14813"/>
                  <a:pt x="2015" y="14811"/>
                  <a:pt x="2016" y="14810"/>
                </a:cubicBezTo>
                <a:lnTo>
                  <a:pt x="2016" y="14810"/>
                </a:lnTo>
                <a:cubicBezTo>
                  <a:pt x="2016" y="14812"/>
                  <a:pt x="2016" y="14813"/>
                  <a:pt x="2016" y="14815"/>
                </a:cubicBezTo>
                <a:lnTo>
                  <a:pt x="2016" y="14815"/>
                </a:lnTo>
                <a:cubicBezTo>
                  <a:pt x="2017" y="14812"/>
                  <a:pt x="2018" y="14810"/>
                  <a:pt x="2019" y="14807"/>
                </a:cubicBezTo>
                <a:close/>
                <a:moveTo>
                  <a:pt x="2007" y="14799"/>
                </a:moveTo>
                <a:cubicBezTo>
                  <a:pt x="2008" y="14803"/>
                  <a:pt x="2009" y="14806"/>
                  <a:pt x="2011" y="14810"/>
                </a:cubicBezTo>
                <a:lnTo>
                  <a:pt x="2011" y="14810"/>
                </a:lnTo>
                <a:cubicBezTo>
                  <a:pt x="2008" y="14816"/>
                  <a:pt x="2005" y="14821"/>
                  <a:pt x="2002" y="14827"/>
                </a:cubicBezTo>
                <a:lnTo>
                  <a:pt x="2002" y="14827"/>
                </a:lnTo>
                <a:cubicBezTo>
                  <a:pt x="2002" y="14829"/>
                  <a:pt x="2003" y="14832"/>
                  <a:pt x="2004" y="14834"/>
                </a:cubicBezTo>
                <a:lnTo>
                  <a:pt x="2004" y="14834"/>
                </a:lnTo>
                <a:cubicBezTo>
                  <a:pt x="2007" y="14829"/>
                  <a:pt x="2010" y="14823"/>
                  <a:pt x="2013" y="14817"/>
                </a:cubicBezTo>
                <a:lnTo>
                  <a:pt x="2013" y="14817"/>
                </a:lnTo>
                <a:cubicBezTo>
                  <a:pt x="2013" y="14817"/>
                  <a:pt x="2013" y="14818"/>
                  <a:pt x="2014" y="14819"/>
                </a:cubicBezTo>
                <a:lnTo>
                  <a:pt x="2014" y="14819"/>
                </a:lnTo>
                <a:cubicBezTo>
                  <a:pt x="2014" y="14819"/>
                  <a:pt x="2014" y="14818"/>
                  <a:pt x="2015" y="14817"/>
                </a:cubicBezTo>
                <a:lnTo>
                  <a:pt x="2015" y="14817"/>
                </a:lnTo>
                <a:cubicBezTo>
                  <a:pt x="2015" y="14818"/>
                  <a:pt x="2015" y="14819"/>
                  <a:pt x="2016" y="14820"/>
                </a:cubicBezTo>
                <a:lnTo>
                  <a:pt x="2016" y="14820"/>
                </a:lnTo>
                <a:cubicBezTo>
                  <a:pt x="2016" y="14820"/>
                  <a:pt x="2016" y="14819"/>
                  <a:pt x="2016" y="14818"/>
                </a:cubicBezTo>
                <a:lnTo>
                  <a:pt x="2016" y="14818"/>
                </a:lnTo>
                <a:cubicBezTo>
                  <a:pt x="2016" y="14820"/>
                  <a:pt x="2016" y="14822"/>
                  <a:pt x="2016" y="14823"/>
                </a:cubicBezTo>
                <a:lnTo>
                  <a:pt x="2016" y="14823"/>
                </a:lnTo>
                <a:cubicBezTo>
                  <a:pt x="2016" y="14822"/>
                  <a:pt x="2016" y="14821"/>
                  <a:pt x="2016" y="14820"/>
                </a:cubicBezTo>
                <a:lnTo>
                  <a:pt x="2016" y="14820"/>
                </a:lnTo>
                <a:cubicBezTo>
                  <a:pt x="2015" y="14821"/>
                  <a:pt x="2015" y="14822"/>
                  <a:pt x="2015" y="14823"/>
                </a:cubicBezTo>
                <a:lnTo>
                  <a:pt x="2015" y="14823"/>
                </a:lnTo>
                <a:cubicBezTo>
                  <a:pt x="2015" y="14824"/>
                  <a:pt x="2016" y="14826"/>
                  <a:pt x="2017" y="14828"/>
                </a:cubicBezTo>
                <a:lnTo>
                  <a:pt x="2017" y="14828"/>
                </a:lnTo>
                <a:cubicBezTo>
                  <a:pt x="2017" y="14842"/>
                  <a:pt x="2017" y="14856"/>
                  <a:pt x="2016" y="14869"/>
                </a:cubicBezTo>
                <a:lnTo>
                  <a:pt x="2016" y="14869"/>
                </a:lnTo>
                <a:cubicBezTo>
                  <a:pt x="2013" y="14861"/>
                  <a:pt x="2011" y="14852"/>
                  <a:pt x="2008" y="14843"/>
                </a:cubicBezTo>
                <a:lnTo>
                  <a:pt x="2008" y="14843"/>
                </a:lnTo>
                <a:cubicBezTo>
                  <a:pt x="2010" y="14837"/>
                  <a:pt x="2013" y="14830"/>
                  <a:pt x="2015" y="14823"/>
                </a:cubicBezTo>
                <a:lnTo>
                  <a:pt x="2015" y="14823"/>
                </a:lnTo>
                <a:cubicBezTo>
                  <a:pt x="2015" y="14822"/>
                  <a:pt x="2014" y="14820"/>
                  <a:pt x="2014" y="14819"/>
                </a:cubicBezTo>
                <a:lnTo>
                  <a:pt x="2014" y="14819"/>
                </a:lnTo>
                <a:cubicBezTo>
                  <a:pt x="2011" y="14825"/>
                  <a:pt x="2008" y="14831"/>
                  <a:pt x="2005" y="14837"/>
                </a:cubicBezTo>
                <a:lnTo>
                  <a:pt x="2005" y="14837"/>
                </a:lnTo>
                <a:cubicBezTo>
                  <a:pt x="2005" y="14836"/>
                  <a:pt x="2005" y="14835"/>
                  <a:pt x="2004" y="14834"/>
                </a:cubicBezTo>
                <a:lnTo>
                  <a:pt x="2004" y="14834"/>
                </a:lnTo>
                <a:cubicBezTo>
                  <a:pt x="2004" y="14836"/>
                  <a:pt x="2003" y="14837"/>
                  <a:pt x="2002" y="14838"/>
                </a:cubicBezTo>
                <a:lnTo>
                  <a:pt x="2002" y="14838"/>
                </a:lnTo>
                <a:cubicBezTo>
                  <a:pt x="2001" y="14836"/>
                  <a:pt x="2000" y="14833"/>
                  <a:pt x="1999" y="14831"/>
                </a:cubicBezTo>
                <a:lnTo>
                  <a:pt x="1999" y="14831"/>
                </a:lnTo>
                <a:cubicBezTo>
                  <a:pt x="1994" y="14840"/>
                  <a:pt x="1988" y="14848"/>
                  <a:pt x="1982" y="14856"/>
                </a:cubicBezTo>
                <a:lnTo>
                  <a:pt x="1982" y="14856"/>
                </a:lnTo>
                <a:cubicBezTo>
                  <a:pt x="1980" y="14852"/>
                  <a:pt x="1978" y="14849"/>
                  <a:pt x="1976" y="14845"/>
                </a:cubicBezTo>
                <a:lnTo>
                  <a:pt x="1976" y="14845"/>
                </a:lnTo>
                <a:cubicBezTo>
                  <a:pt x="1983" y="14837"/>
                  <a:pt x="1989" y="14829"/>
                  <a:pt x="1995" y="14820"/>
                </a:cubicBezTo>
                <a:lnTo>
                  <a:pt x="1995" y="14820"/>
                </a:lnTo>
                <a:cubicBezTo>
                  <a:pt x="1996" y="14824"/>
                  <a:pt x="1998" y="14827"/>
                  <a:pt x="1999" y="14831"/>
                </a:cubicBezTo>
                <a:lnTo>
                  <a:pt x="1999" y="14831"/>
                </a:lnTo>
                <a:cubicBezTo>
                  <a:pt x="2000" y="14829"/>
                  <a:pt x="2001" y="14828"/>
                  <a:pt x="2002" y="14827"/>
                </a:cubicBezTo>
                <a:lnTo>
                  <a:pt x="2002" y="14827"/>
                </a:lnTo>
                <a:cubicBezTo>
                  <a:pt x="2000" y="14823"/>
                  <a:pt x="1999" y="14820"/>
                  <a:pt x="1997" y="14816"/>
                </a:cubicBezTo>
                <a:lnTo>
                  <a:pt x="1997" y="14816"/>
                </a:lnTo>
                <a:cubicBezTo>
                  <a:pt x="2001" y="14811"/>
                  <a:pt x="2004" y="14805"/>
                  <a:pt x="2007" y="14799"/>
                </a:cubicBezTo>
                <a:close/>
                <a:moveTo>
                  <a:pt x="1758" y="14895"/>
                </a:moveTo>
                <a:cubicBezTo>
                  <a:pt x="1765" y="14898"/>
                  <a:pt x="1773" y="14899"/>
                  <a:pt x="1780" y="14901"/>
                </a:cubicBezTo>
                <a:lnTo>
                  <a:pt x="1780" y="14901"/>
                </a:lnTo>
                <a:cubicBezTo>
                  <a:pt x="1773" y="14899"/>
                  <a:pt x="1765" y="14898"/>
                  <a:pt x="1758" y="14895"/>
                </a:cubicBezTo>
                <a:close/>
                <a:moveTo>
                  <a:pt x="2016" y="14876"/>
                </a:moveTo>
                <a:cubicBezTo>
                  <a:pt x="2015" y="14888"/>
                  <a:pt x="2013" y="14899"/>
                  <a:pt x="2011" y="14909"/>
                </a:cubicBezTo>
                <a:lnTo>
                  <a:pt x="2011" y="14909"/>
                </a:lnTo>
                <a:cubicBezTo>
                  <a:pt x="2012" y="14911"/>
                  <a:pt x="2013" y="14913"/>
                  <a:pt x="2014" y="14914"/>
                </a:cubicBezTo>
                <a:lnTo>
                  <a:pt x="2014" y="14914"/>
                </a:lnTo>
                <a:cubicBezTo>
                  <a:pt x="2016" y="14906"/>
                  <a:pt x="2018" y="14898"/>
                  <a:pt x="2020" y="14890"/>
                </a:cubicBezTo>
                <a:lnTo>
                  <a:pt x="2020" y="14890"/>
                </a:lnTo>
                <a:cubicBezTo>
                  <a:pt x="2018" y="14885"/>
                  <a:pt x="2017" y="14881"/>
                  <a:pt x="2016" y="14876"/>
                </a:cubicBezTo>
                <a:close/>
                <a:moveTo>
                  <a:pt x="2060" y="14588"/>
                </a:moveTo>
                <a:cubicBezTo>
                  <a:pt x="2060" y="14627"/>
                  <a:pt x="2057" y="14666"/>
                  <a:pt x="2050" y="14705"/>
                </a:cubicBezTo>
                <a:lnTo>
                  <a:pt x="2050" y="14705"/>
                </a:lnTo>
                <a:cubicBezTo>
                  <a:pt x="2049" y="14703"/>
                  <a:pt x="2049" y="14701"/>
                  <a:pt x="2048" y="14699"/>
                </a:cubicBezTo>
                <a:lnTo>
                  <a:pt x="2048" y="14699"/>
                </a:lnTo>
                <a:cubicBezTo>
                  <a:pt x="2045" y="14713"/>
                  <a:pt x="2042" y="14728"/>
                  <a:pt x="2037" y="14742"/>
                </a:cubicBezTo>
                <a:lnTo>
                  <a:pt x="2037" y="14742"/>
                </a:lnTo>
                <a:cubicBezTo>
                  <a:pt x="2037" y="14740"/>
                  <a:pt x="2036" y="14738"/>
                  <a:pt x="2036" y="14735"/>
                </a:cubicBezTo>
                <a:lnTo>
                  <a:pt x="2036" y="14735"/>
                </a:lnTo>
                <a:cubicBezTo>
                  <a:pt x="2034" y="14745"/>
                  <a:pt x="2032" y="14755"/>
                  <a:pt x="2030" y="14764"/>
                </a:cubicBezTo>
                <a:lnTo>
                  <a:pt x="2030" y="14764"/>
                </a:lnTo>
                <a:cubicBezTo>
                  <a:pt x="2033" y="14757"/>
                  <a:pt x="2035" y="14749"/>
                  <a:pt x="2037" y="14742"/>
                </a:cubicBezTo>
                <a:lnTo>
                  <a:pt x="2037" y="14742"/>
                </a:lnTo>
                <a:cubicBezTo>
                  <a:pt x="2038" y="14744"/>
                  <a:pt x="2039" y="14747"/>
                  <a:pt x="2039" y="14749"/>
                </a:cubicBezTo>
                <a:lnTo>
                  <a:pt x="2039" y="14749"/>
                </a:lnTo>
                <a:cubicBezTo>
                  <a:pt x="2043" y="14735"/>
                  <a:pt x="2047" y="14720"/>
                  <a:pt x="2050" y="14705"/>
                </a:cubicBezTo>
                <a:lnTo>
                  <a:pt x="2050" y="14705"/>
                </a:lnTo>
                <a:cubicBezTo>
                  <a:pt x="2066" y="14775"/>
                  <a:pt x="2075" y="14849"/>
                  <a:pt x="2077" y="14916"/>
                </a:cubicBezTo>
                <a:lnTo>
                  <a:pt x="2077" y="14916"/>
                </a:lnTo>
                <a:cubicBezTo>
                  <a:pt x="2074" y="14920"/>
                  <a:pt x="2071" y="14924"/>
                  <a:pt x="2068" y="14928"/>
                </a:cubicBezTo>
                <a:lnTo>
                  <a:pt x="2068" y="14928"/>
                </a:lnTo>
                <a:cubicBezTo>
                  <a:pt x="2063" y="14871"/>
                  <a:pt x="2054" y="14809"/>
                  <a:pt x="2039" y="14749"/>
                </a:cubicBezTo>
                <a:lnTo>
                  <a:pt x="2039" y="14749"/>
                </a:lnTo>
                <a:cubicBezTo>
                  <a:pt x="2036" y="14761"/>
                  <a:pt x="2033" y="14772"/>
                  <a:pt x="2029" y="14783"/>
                </a:cubicBezTo>
                <a:lnTo>
                  <a:pt x="2029" y="14783"/>
                </a:lnTo>
                <a:cubicBezTo>
                  <a:pt x="2029" y="14779"/>
                  <a:pt x="2028" y="14776"/>
                  <a:pt x="2028" y="14772"/>
                </a:cubicBezTo>
                <a:lnTo>
                  <a:pt x="2028" y="14772"/>
                </a:lnTo>
                <a:cubicBezTo>
                  <a:pt x="2029" y="14769"/>
                  <a:pt x="2030" y="14767"/>
                  <a:pt x="2030" y="14764"/>
                </a:cubicBezTo>
                <a:lnTo>
                  <a:pt x="2030" y="14764"/>
                </a:lnTo>
                <a:cubicBezTo>
                  <a:pt x="2030" y="14766"/>
                  <a:pt x="2029" y="14768"/>
                  <a:pt x="2028" y="14770"/>
                </a:cubicBezTo>
                <a:lnTo>
                  <a:pt x="2028" y="14770"/>
                </a:lnTo>
                <a:cubicBezTo>
                  <a:pt x="2028" y="14767"/>
                  <a:pt x="2028" y="14765"/>
                  <a:pt x="2028" y="14762"/>
                </a:cubicBezTo>
                <a:lnTo>
                  <a:pt x="2028" y="14762"/>
                </a:lnTo>
                <a:cubicBezTo>
                  <a:pt x="2027" y="14767"/>
                  <a:pt x="2026" y="14772"/>
                  <a:pt x="2026" y="14776"/>
                </a:cubicBezTo>
                <a:lnTo>
                  <a:pt x="2026" y="14776"/>
                </a:lnTo>
                <a:cubicBezTo>
                  <a:pt x="2025" y="14778"/>
                  <a:pt x="2024" y="14780"/>
                  <a:pt x="2024" y="14781"/>
                </a:cubicBezTo>
                <a:lnTo>
                  <a:pt x="2024" y="14781"/>
                </a:lnTo>
                <a:cubicBezTo>
                  <a:pt x="2023" y="14777"/>
                  <a:pt x="2021" y="14773"/>
                  <a:pt x="2020" y="14769"/>
                </a:cubicBezTo>
                <a:lnTo>
                  <a:pt x="2020" y="14769"/>
                </a:lnTo>
                <a:cubicBezTo>
                  <a:pt x="2018" y="14775"/>
                  <a:pt x="2016" y="14780"/>
                  <a:pt x="2013" y="14786"/>
                </a:cubicBezTo>
                <a:lnTo>
                  <a:pt x="2013" y="14786"/>
                </a:lnTo>
                <a:cubicBezTo>
                  <a:pt x="2011" y="14765"/>
                  <a:pt x="2007" y="14744"/>
                  <a:pt x="2002" y="14723"/>
                </a:cubicBezTo>
                <a:lnTo>
                  <a:pt x="2002" y="14723"/>
                </a:lnTo>
                <a:cubicBezTo>
                  <a:pt x="1999" y="14733"/>
                  <a:pt x="1996" y="14743"/>
                  <a:pt x="1992" y="14753"/>
                </a:cubicBezTo>
                <a:lnTo>
                  <a:pt x="1992" y="14753"/>
                </a:lnTo>
                <a:cubicBezTo>
                  <a:pt x="1982" y="14727"/>
                  <a:pt x="1970" y="14703"/>
                  <a:pt x="1957" y="14681"/>
                </a:cubicBezTo>
                <a:lnTo>
                  <a:pt x="1957" y="14681"/>
                </a:lnTo>
                <a:cubicBezTo>
                  <a:pt x="1966" y="14675"/>
                  <a:pt x="1974" y="14668"/>
                  <a:pt x="1982" y="14661"/>
                </a:cubicBezTo>
                <a:lnTo>
                  <a:pt x="1982" y="14661"/>
                </a:lnTo>
                <a:cubicBezTo>
                  <a:pt x="1990" y="14681"/>
                  <a:pt x="1996" y="14702"/>
                  <a:pt x="2002" y="14723"/>
                </a:cubicBezTo>
                <a:lnTo>
                  <a:pt x="2002" y="14723"/>
                </a:lnTo>
                <a:cubicBezTo>
                  <a:pt x="2002" y="14721"/>
                  <a:pt x="2003" y="14718"/>
                  <a:pt x="2003" y="14716"/>
                </a:cubicBezTo>
                <a:lnTo>
                  <a:pt x="2003" y="14716"/>
                </a:lnTo>
                <a:cubicBezTo>
                  <a:pt x="2010" y="14733"/>
                  <a:pt x="2015" y="14751"/>
                  <a:pt x="2020" y="14769"/>
                </a:cubicBezTo>
                <a:lnTo>
                  <a:pt x="2020" y="14769"/>
                </a:lnTo>
                <a:cubicBezTo>
                  <a:pt x="2023" y="14762"/>
                  <a:pt x="2025" y="14756"/>
                  <a:pt x="2027" y="14749"/>
                </a:cubicBezTo>
                <a:lnTo>
                  <a:pt x="2027" y="14749"/>
                </a:lnTo>
                <a:cubicBezTo>
                  <a:pt x="2027" y="14754"/>
                  <a:pt x="2027" y="14758"/>
                  <a:pt x="2028" y="14762"/>
                </a:cubicBezTo>
                <a:lnTo>
                  <a:pt x="2028" y="14762"/>
                </a:lnTo>
                <a:cubicBezTo>
                  <a:pt x="2029" y="14754"/>
                  <a:pt x="2029" y="14746"/>
                  <a:pt x="2030" y="14737"/>
                </a:cubicBezTo>
                <a:lnTo>
                  <a:pt x="2030" y="14737"/>
                </a:lnTo>
                <a:cubicBezTo>
                  <a:pt x="2031" y="14733"/>
                  <a:pt x="2032" y="14729"/>
                  <a:pt x="2033" y="14724"/>
                </a:cubicBezTo>
                <a:lnTo>
                  <a:pt x="2033" y="14724"/>
                </a:lnTo>
                <a:cubicBezTo>
                  <a:pt x="2034" y="14728"/>
                  <a:pt x="2035" y="14732"/>
                  <a:pt x="2036" y="14735"/>
                </a:cubicBezTo>
                <a:lnTo>
                  <a:pt x="2036" y="14735"/>
                </a:lnTo>
                <a:cubicBezTo>
                  <a:pt x="2039" y="14714"/>
                  <a:pt x="2041" y="14691"/>
                  <a:pt x="2041" y="14669"/>
                </a:cubicBezTo>
                <a:lnTo>
                  <a:pt x="2041" y="14669"/>
                </a:lnTo>
                <a:cubicBezTo>
                  <a:pt x="2043" y="14679"/>
                  <a:pt x="2046" y="14689"/>
                  <a:pt x="2048" y="14699"/>
                </a:cubicBezTo>
                <a:lnTo>
                  <a:pt x="2048" y="14699"/>
                </a:lnTo>
                <a:cubicBezTo>
                  <a:pt x="2056" y="14662"/>
                  <a:pt x="2059" y="14625"/>
                  <a:pt x="2060" y="14588"/>
                </a:cubicBezTo>
                <a:close/>
                <a:moveTo>
                  <a:pt x="2021" y="14886"/>
                </a:moveTo>
                <a:cubicBezTo>
                  <a:pt x="2020" y="14887"/>
                  <a:pt x="2020" y="14888"/>
                  <a:pt x="2020" y="14890"/>
                </a:cubicBezTo>
                <a:lnTo>
                  <a:pt x="2020" y="14890"/>
                </a:lnTo>
                <a:cubicBezTo>
                  <a:pt x="2024" y="14904"/>
                  <a:pt x="2028" y="14917"/>
                  <a:pt x="2032" y="14931"/>
                </a:cubicBezTo>
                <a:lnTo>
                  <a:pt x="2032" y="14931"/>
                </a:lnTo>
                <a:cubicBezTo>
                  <a:pt x="2029" y="14916"/>
                  <a:pt x="2025" y="14901"/>
                  <a:pt x="2021" y="14886"/>
                </a:cubicBezTo>
                <a:close/>
                <a:moveTo>
                  <a:pt x="2029" y="14801"/>
                </a:moveTo>
                <a:cubicBezTo>
                  <a:pt x="2041" y="14848"/>
                  <a:pt x="2049" y="14896"/>
                  <a:pt x="2055" y="14941"/>
                </a:cubicBezTo>
                <a:lnTo>
                  <a:pt x="2055" y="14941"/>
                </a:lnTo>
                <a:cubicBezTo>
                  <a:pt x="2052" y="14944"/>
                  <a:pt x="2049" y="14946"/>
                  <a:pt x="2047" y="14948"/>
                </a:cubicBezTo>
                <a:lnTo>
                  <a:pt x="2047" y="14948"/>
                </a:lnTo>
                <a:cubicBezTo>
                  <a:pt x="2041" y="14918"/>
                  <a:pt x="2034" y="14887"/>
                  <a:pt x="2025" y="14857"/>
                </a:cubicBezTo>
                <a:lnTo>
                  <a:pt x="2025" y="14857"/>
                </a:lnTo>
                <a:cubicBezTo>
                  <a:pt x="2025" y="14857"/>
                  <a:pt x="2025" y="14857"/>
                  <a:pt x="2025" y="14858"/>
                </a:cubicBezTo>
                <a:lnTo>
                  <a:pt x="2025" y="14858"/>
                </a:lnTo>
                <a:cubicBezTo>
                  <a:pt x="2025" y="14856"/>
                  <a:pt x="2024" y="14854"/>
                  <a:pt x="2024" y="14852"/>
                </a:cubicBezTo>
                <a:lnTo>
                  <a:pt x="2024" y="14852"/>
                </a:lnTo>
                <a:cubicBezTo>
                  <a:pt x="2024" y="14853"/>
                  <a:pt x="2025" y="14855"/>
                  <a:pt x="2025" y="14857"/>
                </a:cubicBezTo>
                <a:lnTo>
                  <a:pt x="2025" y="14857"/>
                </a:lnTo>
                <a:cubicBezTo>
                  <a:pt x="2028" y="14839"/>
                  <a:pt x="2029" y="14820"/>
                  <a:pt x="2029" y="14801"/>
                </a:cubicBezTo>
                <a:close/>
                <a:moveTo>
                  <a:pt x="2010" y="14914"/>
                </a:moveTo>
                <a:cubicBezTo>
                  <a:pt x="2008" y="14929"/>
                  <a:pt x="2004" y="14943"/>
                  <a:pt x="1999" y="14955"/>
                </a:cubicBezTo>
                <a:lnTo>
                  <a:pt x="1999" y="14955"/>
                </a:lnTo>
                <a:cubicBezTo>
                  <a:pt x="2004" y="14944"/>
                  <a:pt x="2009" y="14932"/>
                  <a:pt x="2013" y="14919"/>
                </a:cubicBezTo>
                <a:lnTo>
                  <a:pt x="2013" y="14919"/>
                </a:lnTo>
                <a:cubicBezTo>
                  <a:pt x="2012" y="14917"/>
                  <a:pt x="2011" y="14916"/>
                  <a:pt x="2010" y="14914"/>
                </a:cubicBezTo>
                <a:close/>
                <a:moveTo>
                  <a:pt x="2006" y="14848"/>
                </a:moveTo>
                <a:cubicBezTo>
                  <a:pt x="2009" y="14857"/>
                  <a:pt x="2012" y="14867"/>
                  <a:pt x="2016" y="14876"/>
                </a:cubicBezTo>
                <a:lnTo>
                  <a:pt x="2016" y="14876"/>
                </a:lnTo>
                <a:cubicBezTo>
                  <a:pt x="2016" y="14874"/>
                  <a:pt x="2016" y="14872"/>
                  <a:pt x="2016" y="14869"/>
                </a:cubicBezTo>
                <a:lnTo>
                  <a:pt x="2016" y="14869"/>
                </a:lnTo>
                <a:cubicBezTo>
                  <a:pt x="2018" y="14875"/>
                  <a:pt x="2019" y="14880"/>
                  <a:pt x="2021" y="14886"/>
                </a:cubicBezTo>
                <a:lnTo>
                  <a:pt x="2021" y="14886"/>
                </a:lnTo>
                <a:cubicBezTo>
                  <a:pt x="2023" y="14876"/>
                  <a:pt x="2024" y="14867"/>
                  <a:pt x="2025" y="14858"/>
                </a:cubicBezTo>
                <a:lnTo>
                  <a:pt x="2025" y="14858"/>
                </a:lnTo>
                <a:cubicBezTo>
                  <a:pt x="2032" y="14889"/>
                  <a:pt x="2038" y="14921"/>
                  <a:pt x="2040" y="14951"/>
                </a:cubicBezTo>
                <a:lnTo>
                  <a:pt x="2040" y="14951"/>
                </a:lnTo>
                <a:cubicBezTo>
                  <a:pt x="2039" y="14952"/>
                  <a:pt x="2038" y="14953"/>
                  <a:pt x="2037" y="14953"/>
                </a:cubicBezTo>
                <a:lnTo>
                  <a:pt x="2037" y="14953"/>
                </a:lnTo>
                <a:cubicBezTo>
                  <a:pt x="2035" y="14946"/>
                  <a:pt x="2034" y="14938"/>
                  <a:pt x="2032" y="14931"/>
                </a:cubicBezTo>
                <a:lnTo>
                  <a:pt x="2032" y="14931"/>
                </a:lnTo>
                <a:cubicBezTo>
                  <a:pt x="2033" y="14939"/>
                  <a:pt x="2035" y="14946"/>
                  <a:pt x="2036" y="14954"/>
                </a:cubicBezTo>
                <a:lnTo>
                  <a:pt x="2036" y="14954"/>
                </a:lnTo>
                <a:cubicBezTo>
                  <a:pt x="2036" y="14954"/>
                  <a:pt x="2037" y="14954"/>
                  <a:pt x="2037" y="14953"/>
                </a:cubicBezTo>
                <a:lnTo>
                  <a:pt x="2037" y="14953"/>
                </a:lnTo>
                <a:cubicBezTo>
                  <a:pt x="2037" y="14953"/>
                  <a:pt x="2037" y="14954"/>
                  <a:pt x="2037" y="14954"/>
                </a:cubicBezTo>
                <a:lnTo>
                  <a:pt x="2037" y="14954"/>
                </a:lnTo>
                <a:cubicBezTo>
                  <a:pt x="2038" y="14953"/>
                  <a:pt x="2039" y="14953"/>
                  <a:pt x="2040" y="14952"/>
                </a:cubicBezTo>
                <a:lnTo>
                  <a:pt x="2040" y="14952"/>
                </a:lnTo>
                <a:cubicBezTo>
                  <a:pt x="2041" y="14960"/>
                  <a:pt x="2042" y="14968"/>
                  <a:pt x="2042" y="14976"/>
                </a:cubicBezTo>
                <a:lnTo>
                  <a:pt x="2042" y="14976"/>
                </a:lnTo>
                <a:cubicBezTo>
                  <a:pt x="2041" y="14969"/>
                  <a:pt x="2039" y="14961"/>
                  <a:pt x="2037" y="14954"/>
                </a:cubicBezTo>
                <a:lnTo>
                  <a:pt x="2037" y="14954"/>
                </a:lnTo>
                <a:cubicBezTo>
                  <a:pt x="2037" y="14954"/>
                  <a:pt x="2036" y="14954"/>
                  <a:pt x="2036" y="14955"/>
                </a:cubicBezTo>
                <a:lnTo>
                  <a:pt x="2036" y="14955"/>
                </a:lnTo>
                <a:cubicBezTo>
                  <a:pt x="2036" y="14954"/>
                  <a:pt x="2036" y="14954"/>
                  <a:pt x="2036" y="14954"/>
                </a:cubicBezTo>
                <a:lnTo>
                  <a:pt x="2036" y="14954"/>
                </a:lnTo>
                <a:cubicBezTo>
                  <a:pt x="2035" y="14955"/>
                  <a:pt x="2034" y="14955"/>
                  <a:pt x="2032" y="14956"/>
                </a:cubicBezTo>
                <a:lnTo>
                  <a:pt x="2032" y="14956"/>
                </a:lnTo>
                <a:cubicBezTo>
                  <a:pt x="2027" y="14942"/>
                  <a:pt x="2021" y="14928"/>
                  <a:pt x="2014" y="14914"/>
                </a:cubicBezTo>
                <a:lnTo>
                  <a:pt x="2014" y="14914"/>
                </a:lnTo>
                <a:cubicBezTo>
                  <a:pt x="2013" y="14916"/>
                  <a:pt x="2013" y="14917"/>
                  <a:pt x="2013" y="14919"/>
                </a:cubicBezTo>
                <a:lnTo>
                  <a:pt x="2013" y="14919"/>
                </a:lnTo>
                <a:cubicBezTo>
                  <a:pt x="2018" y="14932"/>
                  <a:pt x="2024" y="14944"/>
                  <a:pt x="2029" y="14957"/>
                </a:cubicBezTo>
                <a:lnTo>
                  <a:pt x="2029" y="14957"/>
                </a:lnTo>
                <a:cubicBezTo>
                  <a:pt x="2027" y="14958"/>
                  <a:pt x="2024" y="14959"/>
                  <a:pt x="2022" y="14960"/>
                </a:cubicBezTo>
                <a:lnTo>
                  <a:pt x="2022" y="14960"/>
                </a:lnTo>
                <a:cubicBezTo>
                  <a:pt x="2018" y="14952"/>
                  <a:pt x="2013" y="14945"/>
                  <a:pt x="2009" y="14938"/>
                </a:cubicBezTo>
                <a:lnTo>
                  <a:pt x="2009" y="14938"/>
                </a:lnTo>
                <a:cubicBezTo>
                  <a:pt x="2013" y="14945"/>
                  <a:pt x="2018" y="14952"/>
                  <a:pt x="2022" y="14960"/>
                </a:cubicBezTo>
                <a:lnTo>
                  <a:pt x="2022" y="14960"/>
                </a:lnTo>
                <a:cubicBezTo>
                  <a:pt x="2013" y="14962"/>
                  <a:pt x="2005" y="14964"/>
                  <a:pt x="1996" y="14964"/>
                </a:cubicBezTo>
                <a:lnTo>
                  <a:pt x="1996" y="14964"/>
                </a:lnTo>
                <a:cubicBezTo>
                  <a:pt x="1997" y="14961"/>
                  <a:pt x="1998" y="14958"/>
                  <a:pt x="1999" y="14955"/>
                </a:cubicBezTo>
                <a:lnTo>
                  <a:pt x="1999" y="14955"/>
                </a:lnTo>
                <a:cubicBezTo>
                  <a:pt x="1998" y="14958"/>
                  <a:pt x="1996" y="14961"/>
                  <a:pt x="1995" y="14964"/>
                </a:cubicBezTo>
                <a:lnTo>
                  <a:pt x="1995" y="14964"/>
                </a:lnTo>
                <a:cubicBezTo>
                  <a:pt x="1995" y="14964"/>
                  <a:pt x="1995" y="14964"/>
                  <a:pt x="1995" y="14964"/>
                </a:cubicBezTo>
                <a:lnTo>
                  <a:pt x="1995" y="14964"/>
                </a:lnTo>
                <a:cubicBezTo>
                  <a:pt x="1973" y="14964"/>
                  <a:pt x="1949" y="14957"/>
                  <a:pt x="1921" y="14943"/>
                </a:cubicBezTo>
                <a:lnTo>
                  <a:pt x="1921" y="14943"/>
                </a:lnTo>
                <a:cubicBezTo>
                  <a:pt x="1921" y="14943"/>
                  <a:pt x="1921" y="14943"/>
                  <a:pt x="1921" y="14943"/>
                </a:cubicBezTo>
                <a:lnTo>
                  <a:pt x="1921" y="14943"/>
                </a:lnTo>
                <a:cubicBezTo>
                  <a:pt x="1918" y="14941"/>
                  <a:pt x="1915" y="14939"/>
                  <a:pt x="1912" y="14937"/>
                </a:cubicBezTo>
                <a:lnTo>
                  <a:pt x="1912" y="14937"/>
                </a:lnTo>
                <a:cubicBezTo>
                  <a:pt x="1915" y="14939"/>
                  <a:pt x="1918" y="14941"/>
                  <a:pt x="1921" y="14943"/>
                </a:cubicBezTo>
                <a:lnTo>
                  <a:pt x="1921" y="14943"/>
                </a:lnTo>
                <a:cubicBezTo>
                  <a:pt x="1951" y="14929"/>
                  <a:pt x="1974" y="14906"/>
                  <a:pt x="1992" y="14876"/>
                </a:cubicBezTo>
                <a:lnTo>
                  <a:pt x="1992" y="14876"/>
                </a:lnTo>
                <a:cubicBezTo>
                  <a:pt x="1998" y="14889"/>
                  <a:pt x="2004" y="14901"/>
                  <a:pt x="2010" y="14914"/>
                </a:cubicBezTo>
                <a:lnTo>
                  <a:pt x="2010" y="14914"/>
                </a:lnTo>
                <a:cubicBezTo>
                  <a:pt x="2011" y="14913"/>
                  <a:pt x="2011" y="14911"/>
                  <a:pt x="2011" y="14909"/>
                </a:cubicBezTo>
                <a:lnTo>
                  <a:pt x="2011" y="14909"/>
                </a:lnTo>
                <a:cubicBezTo>
                  <a:pt x="2006" y="14897"/>
                  <a:pt x="1999" y="14886"/>
                  <a:pt x="1993" y="14874"/>
                </a:cubicBezTo>
                <a:lnTo>
                  <a:pt x="1993" y="14874"/>
                </a:lnTo>
                <a:cubicBezTo>
                  <a:pt x="1998" y="14866"/>
                  <a:pt x="2002" y="14857"/>
                  <a:pt x="2006" y="14848"/>
                </a:cubicBezTo>
                <a:close/>
                <a:moveTo>
                  <a:pt x="2052" y="15024"/>
                </a:moveTo>
                <a:cubicBezTo>
                  <a:pt x="2053" y="15025"/>
                  <a:pt x="2053" y="15026"/>
                  <a:pt x="2054" y="15027"/>
                </a:cubicBezTo>
                <a:lnTo>
                  <a:pt x="2054" y="15027"/>
                </a:lnTo>
                <a:cubicBezTo>
                  <a:pt x="2054" y="15027"/>
                  <a:pt x="2054" y="15027"/>
                  <a:pt x="2054" y="15027"/>
                </a:cubicBezTo>
                <a:lnTo>
                  <a:pt x="2054" y="15027"/>
                </a:lnTo>
                <a:cubicBezTo>
                  <a:pt x="2053" y="15026"/>
                  <a:pt x="2053" y="15025"/>
                  <a:pt x="2052" y="15024"/>
                </a:cubicBezTo>
                <a:close/>
                <a:moveTo>
                  <a:pt x="2055" y="14943"/>
                </a:moveTo>
                <a:lnTo>
                  <a:pt x="2055" y="14943"/>
                </a:lnTo>
                <a:cubicBezTo>
                  <a:pt x="2059" y="14977"/>
                  <a:pt x="2061" y="15010"/>
                  <a:pt x="2061" y="15040"/>
                </a:cubicBezTo>
                <a:lnTo>
                  <a:pt x="2061" y="15040"/>
                </a:lnTo>
                <a:cubicBezTo>
                  <a:pt x="2060" y="15037"/>
                  <a:pt x="2059" y="15033"/>
                  <a:pt x="2058" y="15029"/>
                </a:cubicBezTo>
                <a:lnTo>
                  <a:pt x="2058" y="15029"/>
                </a:lnTo>
                <a:cubicBezTo>
                  <a:pt x="2056" y="15003"/>
                  <a:pt x="2052" y="14976"/>
                  <a:pt x="2047" y="14949"/>
                </a:cubicBezTo>
                <a:lnTo>
                  <a:pt x="2047" y="14949"/>
                </a:lnTo>
                <a:cubicBezTo>
                  <a:pt x="2049" y="14947"/>
                  <a:pt x="2052" y="14945"/>
                  <a:pt x="2055" y="14943"/>
                </a:cubicBezTo>
                <a:close/>
                <a:moveTo>
                  <a:pt x="2059" y="15037"/>
                </a:moveTo>
                <a:cubicBezTo>
                  <a:pt x="2060" y="15039"/>
                  <a:pt x="2061" y="15041"/>
                  <a:pt x="2061" y="15043"/>
                </a:cubicBezTo>
                <a:lnTo>
                  <a:pt x="2061" y="15043"/>
                </a:lnTo>
                <a:cubicBezTo>
                  <a:pt x="2061" y="15043"/>
                  <a:pt x="2061" y="15043"/>
                  <a:pt x="2061" y="15043"/>
                </a:cubicBezTo>
                <a:lnTo>
                  <a:pt x="2061" y="15043"/>
                </a:lnTo>
                <a:cubicBezTo>
                  <a:pt x="2061" y="15041"/>
                  <a:pt x="2060" y="15039"/>
                  <a:pt x="2059" y="15037"/>
                </a:cubicBezTo>
                <a:lnTo>
                  <a:pt x="2059" y="15037"/>
                </a:lnTo>
                <a:cubicBezTo>
                  <a:pt x="2059" y="15037"/>
                  <a:pt x="2059" y="15037"/>
                  <a:pt x="2059" y="15037"/>
                </a:cubicBezTo>
                <a:close/>
                <a:moveTo>
                  <a:pt x="2077" y="14919"/>
                </a:moveTo>
                <a:lnTo>
                  <a:pt x="2077" y="14919"/>
                </a:lnTo>
                <a:cubicBezTo>
                  <a:pt x="2078" y="14971"/>
                  <a:pt x="2075" y="15018"/>
                  <a:pt x="2067" y="15056"/>
                </a:cubicBezTo>
                <a:lnTo>
                  <a:pt x="2067" y="15056"/>
                </a:lnTo>
                <a:cubicBezTo>
                  <a:pt x="2067" y="15055"/>
                  <a:pt x="2067" y="15055"/>
                  <a:pt x="2067" y="15055"/>
                </a:cubicBezTo>
                <a:lnTo>
                  <a:pt x="2067" y="15055"/>
                </a:lnTo>
                <a:cubicBezTo>
                  <a:pt x="2067" y="15055"/>
                  <a:pt x="2067" y="15055"/>
                  <a:pt x="2067" y="15055"/>
                </a:cubicBezTo>
                <a:lnTo>
                  <a:pt x="2067" y="15055"/>
                </a:lnTo>
                <a:cubicBezTo>
                  <a:pt x="2066" y="15052"/>
                  <a:pt x="2064" y="15049"/>
                  <a:pt x="2063" y="15046"/>
                </a:cubicBezTo>
                <a:lnTo>
                  <a:pt x="2063" y="15046"/>
                </a:lnTo>
                <a:cubicBezTo>
                  <a:pt x="2063" y="15046"/>
                  <a:pt x="2063" y="15046"/>
                  <a:pt x="2063" y="15046"/>
                </a:cubicBezTo>
                <a:lnTo>
                  <a:pt x="2063" y="15046"/>
                </a:lnTo>
                <a:cubicBezTo>
                  <a:pt x="2064" y="15049"/>
                  <a:pt x="2066" y="15052"/>
                  <a:pt x="2067" y="15055"/>
                </a:cubicBezTo>
                <a:lnTo>
                  <a:pt x="2067" y="15055"/>
                </a:lnTo>
                <a:cubicBezTo>
                  <a:pt x="2071" y="15019"/>
                  <a:pt x="2071" y="14976"/>
                  <a:pt x="2068" y="14930"/>
                </a:cubicBezTo>
                <a:lnTo>
                  <a:pt x="2068" y="14930"/>
                </a:lnTo>
                <a:cubicBezTo>
                  <a:pt x="2071" y="14927"/>
                  <a:pt x="2074" y="14923"/>
                  <a:pt x="2077" y="14919"/>
                </a:cubicBezTo>
                <a:close/>
                <a:moveTo>
                  <a:pt x="2060" y="15046"/>
                </a:moveTo>
                <a:lnTo>
                  <a:pt x="2060" y="15046"/>
                </a:lnTo>
                <a:cubicBezTo>
                  <a:pt x="2060" y="15048"/>
                  <a:pt x="2061" y="15051"/>
                  <a:pt x="2062" y="15053"/>
                </a:cubicBezTo>
                <a:lnTo>
                  <a:pt x="2062" y="15053"/>
                </a:lnTo>
                <a:cubicBezTo>
                  <a:pt x="2062" y="15061"/>
                  <a:pt x="2061" y="15068"/>
                  <a:pt x="2061" y="15075"/>
                </a:cubicBezTo>
                <a:lnTo>
                  <a:pt x="2061" y="15075"/>
                </a:lnTo>
                <a:cubicBezTo>
                  <a:pt x="2061" y="15066"/>
                  <a:pt x="2060" y="15056"/>
                  <a:pt x="2060" y="15046"/>
                </a:cubicBezTo>
                <a:close/>
                <a:moveTo>
                  <a:pt x="2060" y="15095"/>
                </a:moveTo>
                <a:lnTo>
                  <a:pt x="2060" y="15095"/>
                </a:lnTo>
                <a:cubicBezTo>
                  <a:pt x="2056" y="15166"/>
                  <a:pt x="2039" y="15214"/>
                  <a:pt x="2010" y="15214"/>
                </a:cubicBezTo>
                <a:cubicBezTo>
                  <a:pt x="1997" y="15214"/>
                  <a:pt x="1981" y="15204"/>
                  <a:pt x="1963" y="15181"/>
                </a:cubicBezTo>
                <a:lnTo>
                  <a:pt x="1963" y="15181"/>
                </a:lnTo>
                <a:cubicBezTo>
                  <a:pt x="1968" y="15182"/>
                  <a:pt x="1972" y="15183"/>
                  <a:pt x="1976" y="15183"/>
                </a:cubicBezTo>
                <a:cubicBezTo>
                  <a:pt x="1995" y="15183"/>
                  <a:pt x="2009" y="15173"/>
                  <a:pt x="2020" y="15154"/>
                </a:cubicBezTo>
                <a:lnTo>
                  <a:pt x="2020" y="15154"/>
                </a:lnTo>
                <a:cubicBezTo>
                  <a:pt x="2039" y="15151"/>
                  <a:pt x="2052" y="15129"/>
                  <a:pt x="2060" y="15095"/>
                </a:cubicBezTo>
                <a:close/>
                <a:moveTo>
                  <a:pt x="2067" y="15055"/>
                </a:moveTo>
                <a:cubicBezTo>
                  <a:pt x="2067" y="15055"/>
                  <a:pt x="2067" y="15055"/>
                  <a:pt x="2067" y="15056"/>
                </a:cubicBezTo>
                <a:lnTo>
                  <a:pt x="2067" y="15056"/>
                </a:lnTo>
                <a:cubicBezTo>
                  <a:pt x="2067" y="15056"/>
                  <a:pt x="2067" y="15056"/>
                  <a:pt x="2067" y="15056"/>
                </a:cubicBezTo>
                <a:lnTo>
                  <a:pt x="2067" y="15056"/>
                </a:lnTo>
                <a:cubicBezTo>
                  <a:pt x="2116" y="15162"/>
                  <a:pt x="2140" y="15262"/>
                  <a:pt x="2149" y="15340"/>
                </a:cubicBezTo>
                <a:lnTo>
                  <a:pt x="2149" y="15340"/>
                </a:lnTo>
                <a:cubicBezTo>
                  <a:pt x="2145" y="15320"/>
                  <a:pt x="2141" y="15299"/>
                  <a:pt x="2136" y="15277"/>
                </a:cubicBezTo>
                <a:lnTo>
                  <a:pt x="2136" y="15277"/>
                </a:lnTo>
                <a:cubicBezTo>
                  <a:pt x="2126" y="15214"/>
                  <a:pt x="2105" y="15139"/>
                  <a:pt x="2067" y="15056"/>
                </a:cubicBezTo>
                <a:lnTo>
                  <a:pt x="2067" y="15056"/>
                </a:lnTo>
                <a:cubicBezTo>
                  <a:pt x="2067" y="15057"/>
                  <a:pt x="2067" y="15059"/>
                  <a:pt x="2067" y="15060"/>
                </a:cubicBezTo>
                <a:lnTo>
                  <a:pt x="2067" y="15060"/>
                </a:lnTo>
                <a:cubicBezTo>
                  <a:pt x="2067" y="15060"/>
                  <a:pt x="2066" y="15060"/>
                  <a:pt x="2066" y="15059"/>
                </a:cubicBezTo>
                <a:lnTo>
                  <a:pt x="2066" y="15059"/>
                </a:lnTo>
                <a:cubicBezTo>
                  <a:pt x="2067" y="15058"/>
                  <a:pt x="2067" y="15056"/>
                  <a:pt x="2067" y="15055"/>
                </a:cubicBezTo>
                <a:close/>
                <a:moveTo>
                  <a:pt x="2040" y="15306"/>
                </a:moveTo>
                <a:lnTo>
                  <a:pt x="2040" y="15306"/>
                </a:lnTo>
                <a:cubicBezTo>
                  <a:pt x="2053" y="15381"/>
                  <a:pt x="2067" y="15412"/>
                  <a:pt x="2078" y="15412"/>
                </a:cubicBezTo>
                <a:cubicBezTo>
                  <a:pt x="2080" y="15412"/>
                  <a:pt x="2081" y="15411"/>
                  <a:pt x="2083" y="15410"/>
                </a:cubicBezTo>
                <a:lnTo>
                  <a:pt x="2083" y="15410"/>
                </a:lnTo>
                <a:cubicBezTo>
                  <a:pt x="2087" y="15416"/>
                  <a:pt x="2091" y="15420"/>
                  <a:pt x="2094" y="15422"/>
                </a:cubicBezTo>
                <a:lnTo>
                  <a:pt x="2094" y="15422"/>
                </a:lnTo>
                <a:cubicBezTo>
                  <a:pt x="2093" y="15416"/>
                  <a:pt x="2091" y="15408"/>
                  <a:pt x="2090" y="15399"/>
                </a:cubicBezTo>
                <a:lnTo>
                  <a:pt x="2090" y="15399"/>
                </a:lnTo>
                <a:cubicBezTo>
                  <a:pt x="2088" y="15404"/>
                  <a:pt x="2085" y="15408"/>
                  <a:pt x="2083" y="15410"/>
                </a:cubicBezTo>
                <a:lnTo>
                  <a:pt x="2083" y="15410"/>
                </a:lnTo>
                <a:cubicBezTo>
                  <a:pt x="2071" y="15392"/>
                  <a:pt x="2057" y="15359"/>
                  <a:pt x="2042" y="15306"/>
                </a:cubicBezTo>
                <a:lnTo>
                  <a:pt x="2042" y="15306"/>
                </a:lnTo>
                <a:cubicBezTo>
                  <a:pt x="2041" y="15306"/>
                  <a:pt x="2041" y="15306"/>
                  <a:pt x="2040" y="15306"/>
                </a:cubicBezTo>
                <a:close/>
                <a:moveTo>
                  <a:pt x="2118" y="15425"/>
                </a:moveTo>
                <a:cubicBezTo>
                  <a:pt x="2115" y="15439"/>
                  <a:pt x="2112" y="15447"/>
                  <a:pt x="2108" y="15447"/>
                </a:cubicBezTo>
                <a:cubicBezTo>
                  <a:pt x="2106" y="15447"/>
                  <a:pt x="2104" y="15446"/>
                  <a:pt x="2101" y="15442"/>
                </a:cubicBezTo>
                <a:lnTo>
                  <a:pt x="2101" y="15442"/>
                </a:lnTo>
                <a:cubicBezTo>
                  <a:pt x="2107" y="15459"/>
                  <a:pt x="2113" y="15468"/>
                  <a:pt x="2120" y="15471"/>
                </a:cubicBezTo>
                <a:lnTo>
                  <a:pt x="2120" y="15471"/>
                </a:lnTo>
                <a:cubicBezTo>
                  <a:pt x="2118" y="15458"/>
                  <a:pt x="2118" y="15443"/>
                  <a:pt x="2118" y="15425"/>
                </a:cubicBezTo>
                <a:close/>
                <a:moveTo>
                  <a:pt x="2127" y="15471"/>
                </a:moveTo>
                <a:cubicBezTo>
                  <a:pt x="2126" y="15471"/>
                  <a:pt x="2124" y="15472"/>
                  <a:pt x="2123" y="15472"/>
                </a:cubicBezTo>
                <a:cubicBezTo>
                  <a:pt x="2122" y="15472"/>
                  <a:pt x="2121" y="15471"/>
                  <a:pt x="2120" y="15471"/>
                </a:cubicBezTo>
                <a:lnTo>
                  <a:pt x="2120" y="15471"/>
                </a:lnTo>
                <a:cubicBezTo>
                  <a:pt x="2123" y="15505"/>
                  <a:pt x="2129" y="15521"/>
                  <a:pt x="2135" y="15523"/>
                </a:cubicBezTo>
                <a:lnTo>
                  <a:pt x="2135" y="15523"/>
                </a:lnTo>
                <a:cubicBezTo>
                  <a:pt x="2132" y="15509"/>
                  <a:pt x="2129" y="15491"/>
                  <a:pt x="2127" y="15471"/>
                </a:cubicBezTo>
                <a:close/>
                <a:moveTo>
                  <a:pt x="2672" y="15968"/>
                </a:moveTo>
                <a:cubicBezTo>
                  <a:pt x="2714" y="16029"/>
                  <a:pt x="2718" y="16061"/>
                  <a:pt x="2695" y="16072"/>
                </a:cubicBezTo>
                <a:lnTo>
                  <a:pt x="2695" y="16072"/>
                </a:lnTo>
                <a:cubicBezTo>
                  <a:pt x="2668" y="16059"/>
                  <a:pt x="2639" y="16045"/>
                  <a:pt x="2609" y="16030"/>
                </a:cubicBezTo>
                <a:lnTo>
                  <a:pt x="2609" y="16030"/>
                </a:lnTo>
                <a:cubicBezTo>
                  <a:pt x="2618" y="16031"/>
                  <a:pt x="2627" y="16032"/>
                  <a:pt x="2635" y="16032"/>
                </a:cubicBezTo>
                <a:cubicBezTo>
                  <a:pt x="2678" y="16032"/>
                  <a:pt x="2697" y="16014"/>
                  <a:pt x="2672" y="15968"/>
                </a:cubicBezTo>
                <a:close/>
                <a:moveTo>
                  <a:pt x="2302" y="15928"/>
                </a:moveTo>
                <a:lnTo>
                  <a:pt x="2302" y="15928"/>
                </a:lnTo>
                <a:cubicBezTo>
                  <a:pt x="2445" y="16006"/>
                  <a:pt x="2595" y="16074"/>
                  <a:pt x="2666" y="16076"/>
                </a:cubicBezTo>
                <a:lnTo>
                  <a:pt x="2666" y="16076"/>
                </a:lnTo>
                <a:cubicBezTo>
                  <a:pt x="2555" y="16038"/>
                  <a:pt x="2418" y="15981"/>
                  <a:pt x="2302" y="15928"/>
                </a:cubicBezTo>
                <a:close/>
                <a:moveTo>
                  <a:pt x="2721" y="15956"/>
                </a:moveTo>
                <a:cubicBezTo>
                  <a:pt x="2811" y="16022"/>
                  <a:pt x="2868" y="16070"/>
                  <a:pt x="2898" y="16101"/>
                </a:cubicBezTo>
                <a:lnTo>
                  <a:pt x="2898" y="16101"/>
                </a:lnTo>
                <a:cubicBezTo>
                  <a:pt x="2889" y="16096"/>
                  <a:pt x="2880" y="16091"/>
                  <a:pt x="2871" y="16087"/>
                </a:cubicBezTo>
                <a:lnTo>
                  <a:pt x="2871" y="16087"/>
                </a:lnTo>
                <a:cubicBezTo>
                  <a:pt x="2871" y="16087"/>
                  <a:pt x="2871" y="16087"/>
                  <a:pt x="2871" y="16087"/>
                </a:cubicBezTo>
                <a:lnTo>
                  <a:pt x="2871" y="16087"/>
                </a:lnTo>
                <a:cubicBezTo>
                  <a:pt x="2867" y="16085"/>
                  <a:pt x="2864" y="16083"/>
                  <a:pt x="2860" y="16081"/>
                </a:cubicBezTo>
                <a:lnTo>
                  <a:pt x="2860" y="16081"/>
                </a:lnTo>
                <a:cubicBezTo>
                  <a:pt x="2864" y="16083"/>
                  <a:pt x="2867" y="16085"/>
                  <a:pt x="2871" y="16087"/>
                </a:cubicBezTo>
                <a:lnTo>
                  <a:pt x="2871" y="16087"/>
                </a:lnTo>
                <a:cubicBezTo>
                  <a:pt x="2853" y="16060"/>
                  <a:pt x="2806" y="16018"/>
                  <a:pt x="2721" y="15956"/>
                </a:cubicBezTo>
                <a:close/>
                <a:moveTo>
                  <a:pt x="2874" y="16165"/>
                </a:moveTo>
                <a:lnTo>
                  <a:pt x="2874" y="16165"/>
                </a:lnTo>
                <a:cubicBezTo>
                  <a:pt x="2903" y="16176"/>
                  <a:pt x="2932" y="16186"/>
                  <a:pt x="2958" y="16195"/>
                </a:cubicBezTo>
                <a:lnTo>
                  <a:pt x="2958" y="16195"/>
                </a:lnTo>
                <a:cubicBezTo>
                  <a:pt x="2932" y="16186"/>
                  <a:pt x="2904" y="16176"/>
                  <a:pt x="2874" y="16165"/>
                </a:cubicBezTo>
                <a:close/>
                <a:moveTo>
                  <a:pt x="2958" y="16195"/>
                </a:moveTo>
                <a:lnTo>
                  <a:pt x="2958" y="16195"/>
                </a:lnTo>
                <a:cubicBezTo>
                  <a:pt x="3092" y="16243"/>
                  <a:pt x="3169" y="16269"/>
                  <a:pt x="3193" y="16272"/>
                </a:cubicBezTo>
                <a:lnTo>
                  <a:pt x="3193" y="16272"/>
                </a:lnTo>
                <a:cubicBezTo>
                  <a:pt x="3131" y="16253"/>
                  <a:pt x="3053" y="16229"/>
                  <a:pt x="2958" y="16195"/>
                </a:cubicBezTo>
                <a:close/>
                <a:moveTo>
                  <a:pt x="15067" y="1"/>
                </a:moveTo>
                <a:cubicBezTo>
                  <a:pt x="14951" y="1"/>
                  <a:pt x="14841" y="24"/>
                  <a:pt x="14730" y="54"/>
                </a:cubicBezTo>
                <a:cubicBezTo>
                  <a:pt x="14577" y="110"/>
                  <a:pt x="14437" y="194"/>
                  <a:pt x="14298" y="305"/>
                </a:cubicBezTo>
                <a:cubicBezTo>
                  <a:pt x="14158" y="403"/>
                  <a:pt x="14033" y="528"/>
                  <a:pt x="13907" y="640"/>
                </a:cubicBezTo>
                <a:cubicBezTo>
                  <a:pt x="13740" y="779"/>
                  <a:pt x="13586" y="933"/>
                  <a:pt x="13405" y="1086"/>
                </a:cubicBezTo>
                <a:cubicBezTo>
                  <a:pt x="11885" y="2467"/>
                  <a:pt x="10392" y="3848"/>
                  <a:pt x="8886" y="5215"/>
                </a:cubicBezTo>
                <a:cubicBezTo>
                  <a:pt x="7463" y="6526"/>
                  <a:pt x="6026" y="7837"/>
                  <a:pt x="4464" y="9051"/>
                </a:cubicBezTo>
                <a:cubicBezTo>
                  <a:pt x="3278" y="10083"/>
                  <a:pt x="1549" y="11073"/>
                  <a:pt x="433" y="12231"/>
                </a:cubicBezTo>
                <a:cubicBezTo>
                  <a:pt x="279" y="12385"/>
                  <a:pt x="140" y="12566"/>
                  <a:pt x="0" y="12733"/>
                </a:cubicBezTo>
                <a:cubicBezTo>
                  <a:pt x="113" y="12801"/>
                  <a:pt x="216" y="13031"/>
                  <a:pt x="296" y="13031"/>
                </a:cubicBezTo>
                <a:cubicBezTo>
                  <a:pt x="315" y="13031"/>
                  <a:pt x="333" y="13017"/>
                  <a:pt x="349" y="12984"/>
                </a:cubicBezTo>
                <a:cubicBezTo>
                  <a:pt x="397" y="13206"/>
                  <a:pt x="459" y="13507"/>
                  <a:pt x="524" y="13507"/>
                </a:cubicBezTo>
                <a:cubicBezTo>
                  <a:pt x="554" y="13507"/>
                  <a:pt x="584" y="13447"/>
                  <a:pt x="614" y="13291"/>
                </a:cubicBezTo>
                <a:lnTo>
                  <a:pt x="614" y="13291"/>
                </a:lnTo>
                <a:cubicBezTo>
                  <a:pt x="597" y="13669"/>
                  <a:pt x="795" y="13909"/>
                  <a:pt x="874" y="13909"/>
                </a:cubicBezTo>
                <a:cubicBezTo>
                  <a:pt x="921" y="13909"/>
                  <a:pt x="927" y="13827"/>
                  <a:pt x="825" y="13643"/>
                </a:cubicBezTo>
                <a:lnTo>
                  <a:pt x="825" y="13643"/>
                </a:lnTo>
                <a:cubicBezTo>
                  <a:pt x="878" y="13738"/>
                  <a:pt x="932" y="13817"/>
                  <a:pt x="982" y="13879"/>
                </a:cubicBezTo>
                <a:lnTo>
                  <a:pt x="982" y="13879"/>
                </a:lnTo>
                <a:cubicBezTo>
                  <a:pt x="1246" y="14045"/>
                  <a:pt x="1427" y="14107"/>
                  <a:pt x="1437" y="14116"/>
                </a:cubicBezTo>
                <a:lnTo>
                  <a:pt x="1437" y="14116"/>
                </a:lnTo>
                <a:cubicBezTo>
                  <a:pt x="1525" y="14128"/>
                  <a:pt x="1577" y="14135"/>
                  <a:pt x="1591" y="14142"/>
                </a:cubicBezTo>
                <a:cubicBezTo>
                  <a:pt x="1604" y="14170"/>
                  <a:pt x="1465" y="14184"/>
                  <a:pt x="1144" y="14240"/>
                </a:cubicBezTo>
                <a:cubicBezTo>
                  <a:pt x="1465" y="14184"/>
                  <a:pt x="1660" y="14184"/>
                  <a:pt x="1660" y="14170"/>
                </a:cubicBezTo>
                <a:lnTo>
                  <a:pt x="1660" y="14170"/>
                </a:lnTo>
                <a:cubicBezTo>
                  <a:pt x="1667" y="14177"/>
                  <a:pt x="1630" y="14184"/>
                  <a:pt x="1547" y="14199"/>
                </a:cubicBezTo>
                <a:lnTo>
                  <a:pt x="1547" y="14199"/>
                </a:lnTo>
                <a:cubicBezTo>
                  <a:pt x="1615" y="14189"/>
                  <a:pt x="1655" y="14185"/>
                  <a:pt x="1660" y="14184"/>
                </a:cubicBezTo>
                <a:lnTo>
                  <a:pt x="1660" y="14184"/>
                </a:lnTo>
                <a:cubicBezTo>
                  <a:pt x="1674" y="14226"/>
                  <a:pt x="1492" y="14268"/>
                  <a:pt x="1186" y="14379"/>
                </a:cubicBezTo>
                <a:cubicBezTo>
                  <a:pt x="1266" y="14350"/>
                  <a:pt x="1339" y="14327"/>
                  <a:pt x="1402" y="14308"/>
                </a:cubicBezTo>
                <a:lnTo>
                  <a:pt x="1402" y="14308"/>
                </a:lnTo>
                <a:cubicBezTo>
                  <a:pt x="1353" y="14324"/>
                  <a:pt x="1299" y="14343"/>
                  <a:pt x="1242" y="14365"/>
                </a:cubicBezTo>
                <a:cubicBezTo>
                  <a:pt x="1361" y="14322"/>
                  <a:pt x="1463" y="14291"/>
                  <a:pt x="1542" y="14268"/>
                </a:cubicBezTo>
                <a:lnTo>
                  <a:pt x="1542" y="14268"/>
                </a:lnTo>
                <a:cubicBezTo>
                  <a:pt x="1503" y="14279"/>
                  <a:pt x="1456" y="14292"/>
                  <a:pt x="1402" y="14308"/>
                </a:cubicBezTo>
                <a:lnTo>
                  <a:pt x="1402" y="14308"/>
                </a:lnTo>
                <a:cubicBezTo>
                  <a:pt x="1518" y="14270"/>
                  <a:pt x="1608" y="14248"/>
                  <a:pt x="1667" y="14233"/>
                </a:cubicBezTo>
                <a:lnTo>
                  <a:pt x="1667" y="14233"/>
                </a:lnTo>
                <a:cubicBezTo>
                  <a:pt x="1635" y="14242"/>
                  <a:pt x="1594" y="14254"/>
                  <a:pt x="1542" y="14268"/>
                </a:cubicBezTo>
                <a:lnTo>
                  <a:pt x="1542" y="14268"/>
                </a:lnTo>
                <a:cubicBezTo>
                  <a:pt x="1632" y="14245"/>
                  <a:pt x="1684" y="14234"/>
                  <a:pt x="1688" y="14227"/>
                </a:cubicBezTo>
                <a:lnTo>
                  <a:pt x="1688" y="14227"/>
                </a:lnTo>
                <a:cubicBezTo>
                  <a:pt x="1688" y="14227"/>
                  <a:pt x="1689" y="14227"/>
                  <a:pt x="1689" y="14226"/>
                </a:cubicBezTo>
                <a:lnTo>
                  <a:pt x="1689" y="14226"/>
                </a:lnTo>
                <a:cubicBezTo>
                  <a:pt x="1694" y="14230"/>
                  <a:pt x="1696" y="14235"/>
                  <a:pt x="1695" y="14241"/>
                </a:cubicBezTo>
                <a:lnTo>
                  <a:pt x="1695" y="14241"/>
                </a:lnTo>
                <a:cubicBezTo>
                  <a:pt x="1615" y="14268"/>
                  <a:pt x="1471" y="14312"/>
                  <a:pt x="1284" y="14393"/>
                </a:cubicBezTo>
                <a:cubicBezTo>
                  <a:pt x="1469" y="14313"/>
                  <a:pt x="1612" y="14269"/>
                  <a:pt x="1695" y="14242"/>
                </a:cubicBezTo>
                <a:lnTo>
                  <a:pt x="1695" y="14242"/>
                </a:lnTo>
                <a:cubicBezTo>
                  <a:pt x="1683" y="14277"/>
                  <a:pt x="1543" y="14347"/>
                  <a:pt x="1284" y="14477"/>
                </a:cubicBezTo>
                <a:cubicBezTo>
                  <a:pt x="1545" y="14352"/>
                  <a:pt x="1696" y="14282"/>
                  <a:pt x="1727" y="14231"/>
                </a:cubicBezTo>
                <a:lnTo>
                  <a:pt x="1727" y="14231"/>
                </a:lnTo>
                <a:cubicBezTo>
                  <a:pt x="1732" y="14229"/>
                  <a:pt x="1737" y="14227"/>
                  <a:pt x="1741" y="14225"/>
                </a:cubicBezTo>
                <a:lnTo>
                  <a:pt x="1741" y="14225"/>
                </a:lnTo>
                <a:cubicBezTo>
                  <a:pt x="1711" y="14273"/>
                  <a:pt x="1565" y="14352"/>
                  <a:pt x="1326" y="14477"/>
                </a:cubicBezTo>
                <a:cubicBezTo>
                  <a:pt x="1603" y="14338"/>
                  <a:pt x="1766" y="14268"/>
                  <a:pt x="1764" y="14215"/>
                </a:cubicBezTo>
                <a:lnTo>
                  <a:pt x="1764" y="14215"/>
                </a:lnTo>
                <a:cubicBezTo>
                  <a:pt x="1774" y="14209"/>
                  <a:pt x="1777" y="14203"/>
                  <a:pt x="1772" y="14198"/>
                </a:cubicBezTo>
                <a:lnTo>
                  <a:pt x="1772" y="14198"/>
                </a:lnTo>
                <a:cubicBezTo>
                  <a:pt x="1828" y="14254"/>
                  <a:pt x="1674" y="14337"/>
                  <a:pt x="1381" y="14519"/>
                </a:cubicBezTo>
                <a:cubicBezTo>
                  <a:pt x="1674" y="14337"/>
                  <a:pt x="1828" y="14268"/>
                  <a:pt x="1800" y="14212"/>
                </a:cubicBezTo>
                <a:lnTo>
                  <a:pt x="1800" y="14212"/>
                </a:lnTo>
                <a:cubicBezTo>
                  <a:pt x="1842" y="14268"/>
                  <a:pt x="1688" y="14379"/>
                  <a:pt x="1395" y="14547"/>
                </a:cubicBezTo>
                <a:cubicBezTo>
                  <a:pt x="1688" y="14379"/>
                  <a:pt x="1870" y="14268"/>
                  <a:pt x="1828" y="14212"/>
                </a:cubicBezTo>
                <a:lnTo>
                  <a:pt x="1828" y="14212"/>
                </a:lnTo>
                <a:cubicBezTo>
                  <a:pt x="1883" y="14268"/>
                  <a:pt x="1730" y="14351"/>
                  <a:pt x="1423" y="14533"/>
                </a:cubicBezTo>
                <a:cubicBezTo>
                  <a:pt x="1744" y="14351"/>
                  <a:pt x="1939" y="14268"/>
                  <a:pt x="1897" y="14212"/>
                </a:cubicBezTo>
                <a:lnTo>
                  <a:pt x="1897" y="14212"/>
                </a:lnTo>
                <a:cubicBezTo>
                  <a:pt x="1994" y="14296"/>
                  <a:pt x="1934" y="14495"/>
                  <a:pt x="1719" y="14619"/>
                </a:cubicBezTo>
                <a:lnTo>
                  <a:pt x="1719" y="14619"/>
                </a:lnTo>
                <a:cubicBezTo>
                  <a:pt x="1688" y="14633"/>
                  <a:pt x="1654" y="14646"/>
                  <a:pt x="1618" y="14658"/>
                </a:cubicBezTo>
                <a:cubicBezTo>
                  <a:pt x="1653" y="14647"/>
                  <a:pt x="1685" y="14634"/>
                  <a:pt x="1715" y="14621"/>
                </a:cubicBezTo>
                <a:lnTo>
                  <a:pt x="1715" y="14621"/>
                </a:lnTo>
                <a:cubicBezTo>
                  <a:pt x="1682" y="14640"/>
                  <a:pt x="1645" y="14657"/>
                  <a:pt x="1604" y="14672"/>
                </a:cubicBezTo>
                <a:cubicBezTo>
                  <a:pt x="1751" y="14664"/>
                  <a:pt x="1851" y="14597"/>
                  <a:pt x="1906" y="14507"/>
                </a:cubicBezTo>
                <a:lnTo>
                  <a:pt x="1906" y="14507"/>
                </a:lnTo>
                <a:cubicBezTo>
                  <a:pt x="1945" y="14474"/>
                  <a:pt x="1973" y="14440"/>
                  <a:pt x="1989" y="14409"/>
                </a:cubicBezTo>
                <a:lnTo>
                  <a:pt x="1989" y="14409"/>
                </a:lnTo>
                <a:cubicBezTo>
                  <a:pt x="1996" y="14432"/>
                  <a:pt x="1999" y="14457"/>
                  <a:pt x="2000" y="14484"/>
                </a:cubicBezTo>
                <a:lnTo>
                  <a:pt x="2000" y="14484"/>
                </a:lnTo>
                <a:cubicBezTo>
                  <a:pt x="1999" y="14485"/>
                  <a:pt x="1998" y="14487"/>
                  <a:pt x="1998" y="14488"/>
                </a:cubicBezTo>
                <a:lnTo>
                  <a:pt x="1998" y="14488"/>
                </a:lnTo>
                <a:cubicBezTo>
                  <a:pt x="1989" y="14474"/>
                  <a:pt x="1979" y="14461"/>
                  <a:pt x="1967" y="14449"/>
                </a:cubicBezTo>
                <a:lnTo>
                  <a:pt x="1967" y="14449"/>
                </a:lnTo>
                <a:cubicBezTo>
                  <a:pt x="1967" y="14449"/>
                  <a:pt x="1967" y="14449"/>
                  <a:pt x="1967" y="14449"/>
                </a:cubicBezTo>
                <a:lnTo>
                  <a:pt x="1967" y="14449"/>
                </a:lnTo>
                <a:cubicBezTo>
                  <a:pt x="1978" y="14461"/>
                  <a:pt x="1988" y="14475"/>
                  <a:pt x="1997" y="14491"/>
                </a:cubicBezTo>
                <a:lnTo>
                  <a:pt x="1997" y="14491"/>
                </a:lnTo>
                <a:cubicBezTo>
                  <a:pt x="1997" y="14490"/>
                  <a:pt x="1997" y="14489"/>
                  <a:pt x="1998" y="14488"/>
                </a:cubicBezTo>
                <a:lnTo>
                  <a:pt x="1998" y="14488"/>
                </a:lnTo>
                <a:cubicBezTo>
                  <a:pt x="1998" y="14489"/>
                  <a:pt x="1999" y="14491"/>
                  <a:pt x="2000" y="14492"/>
                </a:cubicBezTo>
                <a:lnTo>
                  <a:pt x="2000" y="14492"/>
                </a:lnTo>
                <a:cubicBezTo>
                  <a:pt x="2000" y="14493"/>
                  <a:pt x="2000" y="14494"/>
                  <a:pt x="2000" y="14495"/>
                </a:cubicBezTo>
                <a:lnTo>
                  <a:pt x="2000" y="14495"/>
                </a:lnTo>
                <a:cubicBezTo>
                  <a:pt x="1999" y="14494"/>
                  <a:pt x="1998" y="14492"/>
                  <a:pt x="1997" y="14491"/>
                </a:cubicBezTo>
                <a:lnTo>
                  <a:pt x="1997" y="14491"/>
                </a:lnTo>
                <a:cubicBezTo>
                  <a:pt x="1993" y="14500"/>
                  <a:pt x="1988" y="14510"/>
                  <a:pt x="1984" y="14519"/>
                </a:cubicBezTo>
                <a:lnTo>
                  <a:pt x="1984" y="14519"/>
                </a:lnTo>
                <a:cubicBezTo>
                  <a:pt x="1975" y="14504"/>
                  <a:pt x="1965" y="14489"/>
                  <a:pt x="1953" y="14477"/>
                </a:cubicBezTo>
                <a:lnTo>
                  <a:pt x="1953" y="14477"/>
                </a:lnTo>
                <a:cubicBezTo>
                  <a:pt x="1964" y="14490"/>
                  <a:pt x="1973" y="14505"/>
                  <a:pt x="1983" y="14521"/>
                </a:cubicBezTo>
                <a:lnTo>
                  <a:pt x="1983" y="14521"/>
                </a:lnTo>
                <a:cubicBezTo>
                  <a:pt x="1983" y="14520"/>
                  <a:pt x="1983" y="14520"/>
                  <a:pt x="1984" y="14519"/>
                </a:cubicBezTo>
                <a:lnTo>
                  <a:pt x="1984" y="14519"/>
                </a:lnTo>
                <a:cubicBezTo>
                  <a:pt x="1986" y="14523"/>
                  <a:pt x="1988" y="14527"/>
                  <a:pt x="1990" y="14531"/>
                </a:cubicBezTo>
                <a:lnTo>
                  <a:pt x="1990" y="14531"/>
                </a:lnTo>
                <a:cubicBezTo>
                  <a:pt x="1993" y="14527"/>
                  <a:pt x="1996" y="14522"/>
                  <a:pt x="1998" y="14518"/>
                </a:cubicBezTo>
                <a:lnTo>
                  <a:pt x="1998" y="14518"/>
                </a:lnTo>
                <a:cubicBezTo>
                  <a:pt x="1998" y="14526"/>
                  <a:pt x="1997" y="14534"/>
                  <a:pt x="1996" y="14542"/>
                </a:cubicBezTo>
                <a:lnTo>
                  <a:pt x="1996" y="14542"/>
                </a:lnTo>
                <a:cubicBezTo>
                  <a:pt x="1997" y="14546"/>
                  <a:pt x="1999" y="14550"/>
                  <a:pt x="2000" y="14553"/>
                </a:cubicBezTo>
                <a:lnTo>
                  <a:pt x="2000" y="14553"/>
                </a:lnTo>
                <a:cubicBezTo>
                  <a:pt x="2004" y="14541"/>
                  <a:pt x="2007" y="14528"/>
                  <a:pt x="2009" y="14515"/>
                </a:cubicBezTo>
                <a:lnTo>
                  <a:pt x="2009" y="14515"/>
                </a:lnTo>
                <a:cubicBezTo>
                  <a:pt x="2013" y="14524"/>
                  <a:pt x="2016" y="14532"/>
                  <a:pt x="2019" y="14541"/>
                </a:cubicBezTo>
                <a:lnTo>
                  <a:pt x="2019" y="14541"/>
                </a:lnTo>
                <a:cubicBezTo>
                  <a:pt x="2021" y="14561"/>
                  <a:pt x="2021" y="14581"/>
                  <a:pt x="2020" y="14601"/>
                </a:cubicBezTo>
                <a:lnTo>
                  <a:pt x="2020" y="14601"/>
                </a:lnTo>
                <a:cubicBezTo>
                  <a:pt x="2024" y="14596"/>
                  <a:pt x="2028" y="14592"/>
                  <a:pt x="2032" y="14587"/>
                </a:cubicBezTo>
                <a:lnTo>
                  <a:pt x="2032" y="14587"/>
                </a:lnTo>
                <a:cubicBezTo>
                  <a:pt x="2032" y="14589"/>
                  <a:pt x="2033" y="14590"/>
                  <a:pt x="2033" y="14592"/>
                </a:cubicBezTo>
                <a:lnTo>
                  <a:pt x="2033" y="14592"/>
                </a:lnTo>
                <a:cubicBezTo>
                  <a:pt x="2030" y="14598"/>
                  <a:pt x="2026" y="14605"/>
                  <a:pt x="2023" y="14611"/>
                </a:cubicBezTo>
                <a:lnTo>
                  <a:pt x="2023" y="14611"/>
                </a:lnTo>
                <a:cubicBezTo>
                  <a:pt x="2022" y="14608"/>
                  <a:pt x="2021" y="14606"/>
                  <a:pt x="2020" y="14603"/>
                </a:cubicBezTo>
                <a:lnTo>
                  <a:pt x="2020" y="14603"/>
                </a:lnTo>
                <a:cubicBezTo>
                  <a:pt x="2020" y="14602"/>
                  <a:pt x="2020" y="14602"/>
                  <a:pt x="2020" y="14601"/>
                </a:cubicBezTo>
                <a:lnTo>
                  <a:pt x="2020" y="14601"/>
                </a:lnTo>
                <a:cubicBezTo>
                  <a:pt x="2020" y="14601"/>
                  <a:pt x="2020" y="14601"/>
                  <a:pt x="2019" y="14602"/>
                </a:cubicBezTo>
                <a:lnTo>
                  <a:pt x="2019" y="14602"/>
                </a:lnTo>
                <a:cubicBezTo>
                  <a:pt x="2015" y="14591"/>
                  <a:pt x="2011" y="14581"/>
                  <a:pt x="2007" y="14571"/>
                </a:cubicBezTo>
                <a:lnTo>
                  <a:pt x="2007" y="14571"/>
                </a:lnTo>
                <a:cubicBezTo>
                  <a:pt x="2011" y="14582"/>
                  <a:pt x="2014" y="14593"/>
                  <a:pt x="2017" y="14604"/>
                </a:cubicBezTo>
                <a:lnTo>
                  <a:pt x="2017" y="14604"/>
                </a:lnTo>
                <a:cubicBezTo>
                  <a:pt x="2011" y="14610"/>
                  <a:pt x="2005" y="14616"/>
                  <a:pt x="1999" y="14622"/>
                </a:cubicBezTo>
                <a:lnTo>
                  <a:pt x="1999" y="14622"/>
                </a:lnTo>
                <a:cubicBezTo>
                  <a:pt x="1995" y="14612"/>
                  <a:pt x="1991" y="14603"/>
                  <a:pt x="1987" y="14593"/>
                </a:cubicBezTo>
                <a:lnTo>
                  <a:pt x="1987" y="14593"/>
                </a:lnTo>
                <a:cubicBezTo>
                  <a:pt x="1992" y="14581"/>
                  <a:pt x="1996" y="14568"/>
                  <a:pt x="2000" y="14555"/>
                </a:cubicBezTo>
                <a:lnTo>
                  <a:pt x="2000" y="14555"/>
                </a:lnTo>
                <a:cubicBezTo>
                  <a:pt x="2002" y="14560"/>
                  <a:pt x="2005" y="14565"/>
                  <a:pt x="2007" y="14571"/>
                </a:cubicBezTo>
                <a:lnTo>
                  <a:pt x="2007" y="14571"/>
                </a:lnTo>
                <a:cubicBezTo>
                  <a:pt x="2005" y="14565"/>
                  <a:pt x="2003" y="14559"/>
                  <a:pt x="2000" y="14553"/>
                </a:cubicBezTo>
                <a:lnTo>
                  <a:pt x="2000" y="14553"/>
                </a:lnTo>
                <a:cubicBezTo>
                  <a:pt x="2000" y="14554"/>
                  <a:pt x="2000" y="14554"/>
                  <a:pt x="2000" y="14555"/>
                </a:cubicBezTo>
                <a:lnTo>
                  <a:pt x="2000" y="14555"/>
                </a:lnTo>
                <a:cubicBezTo>
                  <a:pt x="1998" y="14551"/>
                  <a:pt x="1997" y="14548"/>
                  <a:pt x="1995" y="14545"/>
                </a:cubicBezTo>
                <a:lnTo>
                  <a:pt x="1995" y="14545"/>
                </a:lnTo>
                <a:cubicBezTo>
                  <a:pt x="1993" y="14559"/>
                  <a:pt x="1989" y="14574"/>
                  <a:pt x="1985" y="14589"/>
                </a:cubicBezTo>
                <a:lnTo>
                  <a:pt x="1985" y="14589"/>
                </a:lnTo>
                <a:cubicBezTo>
                  <a:pt x="1980" y="14579"/>
                  <a:pt x="1975" y="14569"/>
                  <a:pt x="1969" y="14560"/>
                </a:cubicBezTo>
                <a:lnTo>
                  <a:pt x="1969" y="14560"/>
                </a:lnTo>
                <a:cubicBezTo>
                  <a:pt x="1976" y="14551"/>
                  <a:pt x="1983" y="14542"/>
                  <a:pt x="1989" y="14532"/>
                </a:cubicBezTo>
                <a:lnTo>
                  <a:pt x="1989" y="14532"/>
                </a:lnTo>
                <a:cubicBezTo>
                  <a:pt x="1991" y="14536"/>
                  <a:pt x="1993" y="14541"/>
                  <a:pt x="1995" y="14545"/>
                </a:cubicBezTo>
                <a:lnTo>
                  <a:pt x="1995" y="14545"/>
                </a:lnTo>
                <a:cubicBezTo>
                  <a:pt x="1995" y="14544"/>
                  <a:pt x="1995" y="14543"/>
                  <a:pt x="1996" y="14542"/>
                </a:cubicBezTo>
                <a:lnTo>
                  <a:pt x="1996" y="14542"/>
                </a:lnTo>
                <a:cubicBezTo>
                  <a:pt x="1994" y="14538"/>
                  <a:pt x="1992" y="14535"/>
                  <a:pt x="1990" y="14531"/>
                </a:cubicBezTo>
                <a:lnTo>
                  <a:pt x="1990" y="14531"/>
                </a:lnTo>
                <a:cubicBezTo>
                  <a:pt x="1990" y="14531"/>
                  <a:pt x="1989" y="14532"/>
                  <a:pt x="1989" y="14532"/>
                </a:cubicBezTo>
                <a:lnTo>
                  <a:pt x="1989" y="14532"/>
                </a:lnTo>
                <a:cubicBezTo>
                  <a:pt x="1987" y="14529"/>
                  <a:pt x="1985" y="14525"/>
                  <a:pt x="1983" y="14521"/>
                </a:cubicBezTo>
                <a:lnTo>
                  <a:pt x="1983" y="14521"/>
                </a:lnTo>
                <a:cubicBezTo>
                  <a:pt x="1977" y="14531"/>
                  <a:pt x="1971" y="14542"/>
                  <a:pt x="1965" y="14552"/>
                </a:cubicBezTo>
                <a:lnTo>
                  <a:pt x="1965" y="14552"/>
                </a:lnTo>
                <a:cubicBezTo>
                  <a:pt x="1957" y="14540"/>
                  <a:pt x="1948" y="14529"/>
                  <a:pt x="1939" y="14519"/>
                </a:cubicBezTo>
                <a:lnTo>
                  <a:pt x="1939" y="14519"/>
                </a:lnTo>
                <a:cubicBezTo>
                  <a:pt x="1948" y="14529"/>
                  <a:pt x="1956" y="14541"/>
                  <a:pt x="1963" y="14554"/>
                </a:cubicBezTo>
                <a:lnTo>
                  <a:pt x="1963" y="14554"/>
                </a:lnTo>
                <a:cubicBezTo>
                  <a:pt x="1957" y="14564"/>
                  <a:pt x="1949" y="14574"/>
                  <a:pt x="1941" y="14585"/>
                </a:cubicBezTo>
                <a:lnTo>
                  <a:pt x="1941" y="14585"/>
                </a:lnTo>
                <a:cubicBezTo>
                  <a:pt x="1932" y="14571"/>
                  <a:pt x="1922" y="14558"/>
                  <a:pt x="1911" y="14547"/>
                </a:cubicBezTo>
                <a:lnTo>
                  <a:pt x="1911" y="14547"/>
                </a:lnTo>
                <a:cubicBezTo>
                  <a:pt x="1922" y="14558"/>
                  <a:pt x="1931" y="14571"/>
                  <a:pt x="1941" y="14585"/>
                </a:cubicBezTo>
                <a:lnTo>
                  <a:pt x="1941" y="14585"/>
                </a:lnTo>
                <a:cubicBezTo>
                  <a:pt x="1941" y="14585"/>
                  <a:pt x="1941" y="14585"/>
                  <a:pt x="1941" y="14585"/>
                </a:cubicBezTo>
                <a:lnTo>
                  <a:pt x="1941" y="14585"/>
                </a:lnTo>
                <a:cubicBezTo>
                  <a:pt x="1942" y="14586"/>
                  <a:pt x="1943" y="14588"/>
                  <a:pt x="1945" y="14590"/>
                </a:cubicBezTo>
                <a:lnTo>
                  <a:pt x="1945" y="14590"/>
                </a:lnTo>
                <a:cubicBezTo>
                  <a:pt x="1953" y="14580"/>
                  <a:pt x="1961" y="14571"/>
                  <a:pt x="1968" y="14561"/>
                </a:cubicBezTo>
                <a:lnTo>
                  <a:pt x="1968" y="14561"/>
                </a:lnTo>
                <a:cubicBezTo>
                  <a:pt x="1974" y="14571"/>
                  <a:pt x="1979" y="14581"/>
                  <a:pt x="1984" y="14592"/>
                </a:cubicBezTo>
                <a:lnTo>
                  <a:pt x="1984" y="14592"/>
                </a:lnTo>
                <a:cubicBezTo>
                  <a:pt x="1980" y="14605"/>
                  <a:pt x="1975" y="14619"/>
                  <a:pt x="1969" y="14633"/>
                </a:cubicBezTo>
                <a:lnTo>
                  <a:pt x="1969" y="14633"/>
                </a:lnTo>
                <a:cubicBezTo>
                  <a:pt x="1962" y="14618"/>
                  <a:pt x="1953" y="14603"/>
                  <a:pt x="1945" y="14590"/>
                </a:cubicBezTo>
                <a:lnTo>
                  <a:pt x="1945" y="14590"/>
                </a:lnTo>
                <a:cubicBezTo>
                  <a:pt x="1944" y="14590"/>
                  <a:pt x="1944" y="14590"/>
                  <a:pt x="1944" y="14590"/>
                </a:cubicBezTo>
                <a:lnTo>
                  <a:pt x="1944" y="14590"/>
                </a:lnTo>
                <a:cubicBezTo>
                  <a:pt x="1943" y="14589"/>
                  <a:pt x="1942" y="14587"/>
                  <a:pt x="1941" y="14585"/>
                </a:cubicBezTo>
                <a:lnTo>
                  <a:pt x="1941" y="14585"/>
                </a:lnTo>
                <a:cubicBezTo>
                  <a:pt x="1932" y="14596"/>
                  <a:pt x="1922" y="14607"/>
                  <a:pt x="1912" y="14618"/>
                </a:cubicBezTo>
                <a:lnTo>
                  <a:pt x="1912" y="14618"/>
                </a:lnTo>
                <a:cubicBezTo>
                  <a:pt x="1912" y="14617"/>
                  <a:pt x="1912" y="14617"/>
                  <a:pt x="1911" y="14616"/>
                </a:cubicBezTo>
                <a:lnTo>
                  <a:pt x="1911" y="14616"/>
                </a:lnTo>
                <a:cubicBezTo>
                  <a:pt x="1912" y="14617"/>
                  <a:pt x="1912" y="14617"/>
                  <a:pt x="1912" y="14618"/>
                </a:cubicBezTo>
                <a:lnTo>
                  <a:pt x="1912" y="14618"/>
                </a:lnTo>
                <a:cubicBezTo>
                  <a:pt x="1877" y="14653"/>
                  <a:pt x="1835" y="14685"/>
                  <a:pt x="1784" y="14708"/>
                </a:cubicBezTo>
                <a:lnTo>
                  <a:pt x="1784" y="14708"/>
                </a:lnTo>
                <a:cubicBezTo>
                  <a:pt x="1834" y="14685"/>
                  <a:pt x="1877" y="14655"/>
                  <a:pt x="1914" y="14620"/>
                </a:cubicBezTo>
                <a:lnTo>
                  <a:pt x="1914" y="14620"/>
                </a:lnTo>
                <a:cubicBezTo>
                  <a:pt x="1924" y="14634"/>
                  <a:pt x="1934" y="14648"/>
                  <a:pt x="1943" y="14662"/>
                </a:cubicBezTo>
                <a:lnTo>
                  <a:pt x="1943" y="14662"/>
                </a:lnTo>
                <a:cubicBezTo>
                  <a:pt x="1934" y="14668"/>
                  <a:pt x="1925" y="14672"/>
                  <a:pt x="1915" y="14677"/>
                </a:cubicBezTo>
                <a:lnTo>
                  <a:pt x="1915" y="14677"/>
                </a:lnTo>
                <a:cubicBezTo>
                  <a:pt x="1914" y="14675"/>
                  <a:pt x="1913" y="14674"/>
                  <a:pt x="1911" y="14672"/>
                </a:cubicBezTo>
                <a:lnTo>
                  <a:pt x="1911" y="14672"/>
                </a:lnTo>
                <a:cubicBezTo>
                  <a:pt x="1913" y="14674"/>
                  <a:pt x="1914" y="14675"/>
                  <a:pt x="1915" y="14677"/>
                </a:cubicBezTo>
                <a:lnTo>
                  <a:pt x="1915" y="14677"/>
                </a:lnTo>
                <a:cubicBezTo>
                  <a:pt x="1915" y="14677"/>
                  <a:pt x="1915" y="14677"/>
                  <a:pt x="1915" y="14677"/>
                </a:cubicBezTo>
                <a:lnTo>
                  <a:pt x="1915" y="14677"/>
                </a:lnTo>
                <a:cubicBezTo>
                  <a:pt x="1921" y="14683"/>
                  <a:pt x="1926" y="14689"/>
                  <a:pt x="1930" y="14696"/>
                </a:cubicBezTo>
                <a:lnTo>
                  <a:pt x="1930" y="14696"/>
                </a:lnTo>
                <a:cubicBezTo>
                  <a:pt x="1937" y="14688"/>
                  <a:pt x="1943" y="14679"/>
                  <a:pt x="1948" y="14671"/>
                </a:cubicBezTo>
                <a:lnTo>
                  <a:pt x="1948" y="14671"/>
                </a:lnTo>
                <a:cubicBezTo>
                  <a:pt x="1948" y="14671"/>
                  <a:pt x="1948" y="14671"/>
                  <a:pt x="1948" y="14671"/>
                </a:cubicBezTo>
                <a:lnTo>
                  <a:pt x="1948" y="14671"/>
                </a:lnTo>
                <a:cubicBezTo>
                  <a:pt x="1943" y="14679"/>
                  <a:pt x="1937" y="14687"/>
                  <a:pt x="1931" y="14695"/>
                </a:cubicBezTo>
                <a:lnTo>
                  <a:pt x="1931" y="14695"/>
                </a:lnTo>
                <a:cubicBezTo>
                  <a:pt x="1939" y="14691"/>
                  <a:pt x="1947" y="14687"/>
                  <a:pt x="1955" y="14682"/>
                </a:cubicBezTo>
                <a:lnTo>
                  <a:pt x="1955" y="14682"/>
                </a:lnTo>
                <a:cubicBezTo>
                  <a:pt x="1968" y="14706"/>
                  <a:pt x="1980" y="14731"/>
                  <a:pt x="1991" y="14757"/>
                </a:cubicBezTo>
                <a:lnTo>
                  <a:pt x="1991" y="14757"/>
                </a:lnTo>
                <a:cubicBezTo>
                  <a:pt x="1991" y="14755"/>
                  <a:pt x="1992" y="14754"/>
                  <a:pt x="1992" y="14753"/>
                </a:cubicBezTo>
                <a:lnTo>
                  <a:pt x="1992" y="14753"/>
                </a:lnTo>
                <a:cubicBezTo>
                  <a:pt x="1998" y="14767"/>
                  <a:pt x="2003" y="14782"/>
                  <a:pt x="2008" y="14797"/>
                </a:cubicBezTo>
                <a:lnTo>
                  <a:pt x="2008" y="14797"/>
                </a:lnTo>
                <a:cubicBezTo>
                  <a:pt x="2010" y="14793"/>
                  <a:pt x="2012" y="14790"/>
                  <a:pt x="2013" y="14786"/>
                </a:cubicBezTo>
                <a:lnTo>
                  <a:pt x="2013" y="14786"/>
                </a:lnTo>
                <a:cubicBezTo>
                  <a:pt x="2014" y="14791"/>
                  <a:pt x="2014" y="14796"/>
                  <a:pt x="2015" y="14801"/>
                </a:cubicBezTo>
                <a:lnTo>
                  <a:pt x="2015" y="14801"/>
                </a:lnTo>
                <a:cubicBezTo>
                  <a:pt x="2014" y="14803"/>
                  <a:pt x="2013" y="14806"/>
                  <a:pt x="2012" y="14808"/>
                </a:cubicBezTo>
                <a:lnTo>
                  <a:pt x="2012" y="14808"/>
                </a:lnTo>
                <a:cubicBezTo>
                  <a:pt x="2011" y="14804"/>
                  <a:pt x="2009" y="14800"/>
                  <a:pt x="2008" y="14797"/>
                </a:cubicBezTo>
                <a:lnTo>
                  <a:pt x="2008" y="14797"/>
                </a:lnTo>
                <a:cubicBezTo>
                  <a:pt x="2008" y="14797"/>
                  <a:pt x="2007" y="14798"/>
                  <a:pt x="2007" y="14799"/>
                </a:cubicBezTo>
                <a:lnTo>
                  <a:pt x="2007" y="14799"/>
                </a:lnTo>
                <a:cubicBezTo>
                  <a:pt x="2002" y="14785"/>
                  <a:pt x="1996" y="14771"/>
                  <a:pt x="1991" y="14757"/>
                </a:cubicBezTo>
                <a:lnTo>
                  <a:pt x="1991" y="14757"/>
                </a:lnTo>
                <a:cubicBezTo>
                  <a:pt x="1988" y="14765"/>
                  <a:pt x="1985" y="14772"/>
                  <a:pt x="1981" y="14780"/>
                </a:cubicBezTo>
                <a:lnTo>
                  <a:pt x="1981" y="14780"/>
                </a:lnTo>
                <a:cubicBezTo>
                  <a:pt x="1967" y="14750"/>
                  <a:pt x="1950" y="14722"/>
                  <a:pt x="1931" y="14696"/>
                </a:cubicBezTo>
                <a:lnTo>
                  <a:pt x="1931" y="14696"/>
                </a:lnTo>
                <a:cubicBezTo>
                  <a:pt x="1931" y="14696"/>
                  <a:pt x="1931" y="14696"/>
                  <a:pt x="1931" y="14695"/>
                </a:cubicBezTo>
                <a:lnTo>
                  <a:pt x="1931" y="14695"/>
                </a:lnTo>
                <a:cubicBezTo>
                  <a:pt x="1931" y="14695"/>
                  <a:pt x="1931" y="14696"/>
                  <a:pt x="1930" y="14696"/>
                </a:cubicBezTo>
                <a:lnTo>
                  <a:pt x="1930" y="14696"/>
                </a:lnTo>
                <a:cubicBezTo>
                  <a:pt x="1930" y="14696"/>
                  <a:pt x="1930" y="14696"/>
                  <a:pt x="1930" y="14696"/>
                </a:cubicBezTo>
                <a:lnTo>
                  <a:pt x="1930" y="14696"/>
                </a:lnTo>
                <a:cubicBezTo>
                  <a:pt x="1930" y="14696"/>
                  <a:pt x="1930" y="14696"/>
                  <a:pt x="1930" y="14696"/>
                </a:cubicBezTo>
                <a:lnTo>
                  <a:pt x="1930" y="14696"/>
                </a:lnTo>
                <a:cubicBezTo>
                  <a:pt x="1930" y="14696"/>
                  <a:pt x="1929" y="14696"/>
                  <a:pt x="1929" y="14696"/>
                </a:cubicBezTo>
                <a:lnTo>
                  <a:pt x="1929" y="14696"/>
                </a:lnTo>
                <a:cubicBezTo>
                  <a:pt x="1925" y="14690"/>
                  <a:pt x="1920" y="14683"/>
                  <a:pt x="1915" y="14677"/>
                </a:cubicBezTo>
                <a:lnTo>
                  <a:pt x="1915" y="14677"/>
                </a:lnTo>
                <a:cubicBezTo>
                  <a:pt x="1874" y="14696"/>
                  <a:pt x="1827" y="14709"/>
                  <a:pt x="1772" y="14714"/>
                </a:cubicBezTo>
                <a:cubicBezTo>
                  <a:pt x="1790" y="14717"/>
                  <a:pt x="1807" y="14718"/>
                  <a:pt x="1824" y="14718"/>
                </a:cubicBezTo>
                <a:cubicBezTo>
                  <a:pt x="1864" y="14718"/>
                  <a:pt x="1899" y="14710"/>
                  <a:pt x="1929" y="14696"/>
                </a:cubicBezTo>
                <a:lnTo>
                  <a:pt x="1929" y="14696"/>
                </a:lnTo>
                <a:cubicBezTo>
                  <a:pt x="1929" y="14696"/>
                  <a:pt x="1929" y="14697"/>
                  <a:pt x="1929" y="14697"/>
                </a:cubicBezTo>
                <a:lnTo>
                  <a:pt x="1929" y="14697"/>
                </a:lnTo>
                <a:cubicBezTo>
                  <a:pt x="1917" y="14712"/>
                  <a:pt x="1904" y="14726"/>
                  <a:pt x="1889" y="14739"/>
                </a:cubicBezTo>
                <a:lnTo>
                  <a:pt x="1889" y="14739"/>
                </a:lnTo>
                <a:cubicBezTo>
                  <a:pt x="1904" y="14726"/>
                  <a:pt x="1918" y="14712"/>
                  <a:pt x="1930" y="14697"/>
                </a:cubicBezTo>
                <a:lnTo>
                  <a:pt x="1930" y="14697"/>
                </a:lnTo>
                <a:cubicBezTo>
                  <a:pt x="1948" y="14724"/>
                  <a:pt x="1965" y="14753"/>
                  <a:pt x="1979" y="14784"/>
                </a:cubicBezTo>
                <a:lnTo>
                  <a:pt x="1979" y="14784"/>
                </a:lnTo>
                <a:cubicBezTo>
                  <a:pt x="1973" y="14797"/>
                  <a:pt x="1967" y="14809"/>
                  <a:pt x="1959" y="14821"/>
                </a:cubicBezTo>
                <a:lnTo>
                  <a:pt x="1959" y="14821"/>
                </a:lnTo>
                <a:cubicBezTo>
                  <a:pt x="1957" y="14818"/>
                  <a:pt x="1955" y="14815"/>
                  <a:pt x="1953" y="14812"/>
                </a:cubicBezTo>
                <a:lnTo>
                  <a:pt x="1953" y="14812"/>
                </a:lnTo>
                <a:cubicBezTo>
                  <a:pt x="1955" y="14815"/>
                  <a:pt x="1957" y="14818"/>
                  <a:pt x="1959" y="14821"/>
                </a:cubicBezTo>
                <a:lnTo>
                  <a:pt x="1959" y="14821"/>
                </a:lnTo>
                <a:cubicBezTo>
                  <a:pt x="1926" y="14872"/>
                  <a:pt x="1879" y="14905"/>
                  <a:pt x="1818" y="14905"/>
                </a:cubicBezTo>
                <a:cubicBezTo>
                  <a:pt x="1806" y="14905"/>
                  <a:pt x="1793" y="14903"/>
                  <a:pt x="1780" y="14901"/>
                </a:cubicBezTo>
                <a:lnTo>
                  <a:pt x="1780" y="14901"/>
                </a:lnTo>
                <a:cubicBezTo>
                  <a:pt x="1799" y="14905"/>
                  <a:pt x="1818" y="14907"/>
                  <a:pt x="1835" y="14907"/>
                </a:cubicBezTo>
                <a:cubicBezTo>
                  <a:pt x="1895" y="14907"/>
                  <a:pt x="1941" y="14883"/>
                  <a:pt x="1975" y="14846"/>
                </a:cubicBezTo>
                <a:lnTo>
                  <a:pt x="1975" y="14846"/>
                </a:lnTo>
                <a:cubicBezTo>
                  <a:pt x="1977" y="14850"/>
                  <a:pt x="1979" y="14853"/>
                  <a:pt x="1981" y="14857"/>
                </a:cubicBezTo>
                <a:lnTo>
                  <a:pt x="1981" y="14857"/>
                </a:lnTo>
                <a:cubicBezTo>
                  <a:pt x="1981" y="14857"/>
                  <a:pt x="1982" y="14856"/>
                  <a:pt x="1982" y="14856"/>
                </a:cubicBezTo>
                <a:lnTo>
                  <a:pt x="1982" y="14856"/>
                </a:lnTo>
                <a:cubicBezTo>
                  <a:pt x="1984" y="14858"/>
                  <a:pt x="1985" y="14860"/>
                  <a:pt x="1986" y="14863"/>
                </a:cubicBezTo>
                <a:lnTo>
                  <a:pt x="1986" y="14863"/>
                </a:lnTo>
                <a:cubicBezTo>
                  <a:pt x="1992" y="14855"/>
                  <a:pt x="1997" y="14847"/>
                  <a:pt x="2002" y="14838"/>
                </a:cubicBezTo>
                <a:lnTo>
                  <a:pt x="2002" y="14838"/>
                </a:lnTo>
                <a:cubicBezTo>
                  <a:pt x="2002" y="14839"/>
                  <a:pt x="2003" y="14840"/>
                  <a:pt x="2003" y="14841"/>
                </a:cubicBezTo>
                <a:lnTo>
                  <a:pt x="2003" y="14841"/>
                </a:lnTo>
                <a:cubicBezTo>
                  <a:pt x="1998" y="14849"/>
                  <a:pt x="1993" y="14857"/>
                  <a:pt x="1988" y="14865"/>
                </a:cubicBezTo>
                <a:lnTo>
                  <a:pt x="1988" y="14865"/>
                </a:lnTo>
                <a:cubicBezTo>
                  <a:pt x="1987" y="14864"/>
                  <a:pt x="1987" y="14864"/>
                  <a:pt x="1986" y="14863"/>
                </a:cubicBezTo>
                <a:lnTo>
                  <a:pt x="1986" y="14863"/>
                </a:lnTo>
                <a:cubicBezTo>
                  <a:pt x="1986" y="14863"/>
                  <a:pt x="1986" y="14864"/>
                  <a:pt x="1985" y="14864"/>
                </a:cubicBezTo>
                <a:lnTo>
                  <a:pt x="1985" y="14864"/>
                </a:lnTo>
                <a:cubicBezTo>
                  <a:pt x="1984" y="14862"/>
                  <a:pt x="1982" y="14859"/>
                  <a:pt x="1981" y="14857"/>
                </a:cubicBezTo>
                <a:lnTo>
                  <a:pt x="1981" y="14857"/>
                </a:lnTo>
                <a:cubicBezTo>
                  <a:pt x="1948" y="14899"/>
                  <a:pt x="1904" y="14926"/>
                  <a:pt x="1850" y="14926"/>
                </a:cubicBezTo>
                <a:cubicBezTo>
                  <a:pt x="1826" y="14926"/>
                  <a:pt x="1800" y="14921"/>
                  <a:pt x="1772" y="14909"/>
                </a:cubicBezTo>
                <a:lnTo>
                  <a:pt x="1772" y="14909"/>
                </a:lnTo>
                <a:cubicBezTo>
                  <a:pt x="1804" y="14922"/>
                  <a:pt x="1833" y="14928"/>
                  <a:pt x="1859" y="14928"/>
                </a:cubicBezTo>
                <a:cubicBezTo>
                  <a:pt x="1914" y="14928"/>
                  <a:pt x="1955" y="14903"/>
                  <a:pt x="1985" y="14864"/>
                </a:cubicBezTo>
                <a:lnTo>
                  <a:pt x="1985" y="14864"/>
                </a:lnTo>
                <a:cubicBezTo>
                  <a:pt x="1986" y="14865"/>
                  <a:pt x="1986" y="14866"/>
                  <a:pt x="1987" y="14867"/>
                </a:cubicBezTo>
                <a:lnTo>
                  <a:pt x="1987" y="14867"/>
                </a:lnTo>
                <a:cubicBezTo>
                  <a:pt x="1951" y="14917"/>
                  <a:pt x="1903" y="14950"/>
                  <a:pt x="1842" y="14950"/>
                </a:cubicBezTo>
                <a:cubicBezTo>
                  <a:pt x="1820" y="14950"/>
                  <a:pt x="1797" y="14946"/>
                  <a:pt x="1772" y="14937"/>
                </a:cubicBezTo>
                <a:lnTo>
                  <a:pt x="1772" y="14937"/>
                </a:lnTo>
                <a:cubicBezTo>
                  <a:pt x="1804" y="14950"/>
                  <a:pt x="1833" y="14956"/>
                  <a:pt x="1859" y="14956"/>
                </a:cubicBezTo>
                <a:cubicBezTo>
                  <a:pt x="1882" y="14956"/>
                  <a:pt x="1903" y="14951"/>
                  <a:pt x="1921" y="14943"/>
                </a:cubicBezTo>
                <a:lnTo>
                  <a:pt x="1921" y="14943"/>
                </a:lnTo>
                <a:cubicBezTo>
                  <a:pt x="1949" y="14957"/>
                  <a:pt x="1973" y="14964"/>
                  <a:pt x="1994" y="14964"/>
                </a:cubicBezTo>
                <a:cubicBezTo>
                  <a:pt x="1994" y="14964"/>
                  <a:pt x="1994" y="14964"/>
                  <a:pt x="1995" y="14964"/>
                </a:cubicBezTo>
                <a:lnTo>
                  <a:pt x="1995" y="14964"/>
                </a:lnTo>
                <a:cubicBezTo>
                  <a:pt x="1995" y="14964"/>
                  <a:pt x="1995" y="14964"/>
                  <a:pt x="1995" y="14964"/>
                </a:cubicBezTo>
                <a:cubicBezTo>
                  <a:pt x="1995" y="14964"/>
                  <a:pt x="1995" y="14964"/>
                  <a:pt x="1995" y="14964"/>
                </a:cubicBezTo>
                <a:lnTo>
                  <a:pt x="1995" y="14964"/>
                </a:lnTo>
                <a:cubicBezTo>
                  <a:pt x="1972" y="15008"/>
                  <a:pt x="1937" y="15037"/>
                  <a:pt x="1891" y="15037"/>
                </a:cubicBezTo>
                <a:cubicBezTo>
                  <a:pt x="1864" y="15037"/>
                  <a:pt x="1834" y="15028"/>
                  <a:pt x="1800" y="15007"/>
                </a:cubicBezTo>
                <a:lnTo>
                  <a:pt x="1800" y="15007"/>
                </a:lnTo>
                <a:cubicBezTo>
                  <a:pt x="1837" y="15029"/>
                  <a:pt x="1868" y="15039"/>
                  <a:pt x="1896" y="15039"/>
                </a:cubicBezTo>
                <a:cubicBezTo>
                  <a:pt x="1943" y="15039"/>
                  <a:pt x="1976" y="15010"/>
                  <a:pt x="1996" y="14964"/>
                </a:cubicBezTo>
                <a:lnTo>
                  <a:pt x="1996" y="14964"/>
                </a:lnTo>
                <a:cubicBezTo>
                  <a:pt x="2005" y="14964"/>
                  <a:pt x="2014" y="14962"/>
                  <a:pt x="2022" y="14960"/>
                </a:cubicBezTo>
                <a:lnTo>
                  <a:pt x="2022" y="14960"/>
                </a:lnTo>
                <a:cubicBezTo>
                  <a:pt x="2029" y="14973"/>
                  <a:pt x="2035" y="14987"/>
                  <a:pt x="2042" y="15000"/>
                </a:cubicBezTo>
                <a:lnTo>
                  <a:pt x="2042" y="15000"/>
                </a:lnTo>
                <a:cubicBezTo>
                  <a:pt x="2042" y="15000"/>
                  <a:pt x="2041" y="15000"/>
                  <a:pt x="2041" y="15000"/>
                </a:cubicBezTo>
                <a:lnTo>
                  <a:pt x="2041" y="15000"/>
                </a:lnTo>
                <a:cubicBezTo>
                  <a:pt x="2042" y="15001"/>
                  <a:pt x="2043" y="15002"/>
                  <a:pt x="2043" y="15003"/>
                </a:cubicBezTo>
                <a:lnTo>
                  <a:pt x="2043" y="15003"/>
                </a:lnTo>
                <a:cubicBezTo>
                  <a:pt x="2043" y="15001"/>
                  <a:pt x="2043" y="14998"/>
                  <a:pt x="2043" y="14995"/>
                </a:cubicBezTo>
                <a:lnTo>
                  <a:pt x="2043" y="14995"/>
                </a:lnTo>
                <a:cubicBezTo>
                  <a:pt x="2042" y="14992"/>
                  <a:pt x="2041" y="14989"/>
                  <a:pt x="2040" y="14987"/>
                </a:cubicBezTo>
                <a:lnTo>
                  <a:pt x="2040" y="14987"/>
                </a:lnTo>
                <a:cubicBezTo>
                  <a:pt x="2041" y="14991"/>
                  <a:pt x="2041" y="14995"/>
                  <a:pt x="2041" y="15000"/>
                </a:cubicBezTo>
                <a:lnTo>
                  <a:pt x="2041" y="15000"/>
                </a:lnTo>
                <a:cubicBezTo>
                  <a:pt x="2035" y="14986"/>
                  <a:pt x="2029" y="14973"/>
                  <a:pt x="2022" y="14960"/>
                </a:cubicBezTo>
                <a:lnTo>
                  <a:pt x="2022" y="14960"/>
                </a:lnTo>
                <a:cubicBezTo>
                  <a:pt x="2024" y="14959"/>
                  <a:pt x="2027" y="14958"/>
                  <a:pt x="2029" y="14958"/>
                </a:cubicBezTo>
                <a:lnTo>
                  <a:pt x="2029" y="14958"/>
                </a:lnTo>
                <a:cubicBezTo>
                  <a:pt x="2033" y="14967"/>
                  <a:pt x="2037" y="14977"/>
                  <a:pt x="2040" y="14987"/>
                </a:cubicBezTo>
                <a:lnTo>
                  <a:pt x="2040" y="14987"/>
                </a:lnTo>
                <a:cubicBezTo>
                  <a:pt x="2040" y="14981"/>
                  <a:pt x="2039" y="14976"/>
                  <a:pt x="2038" y="14971"/>
                </a:cubicBezTo>
                <a:lnTo>
                  <a:pt x="2038" y="14971"/>
                </a:lnTo>
                <a:cubicBezTo>
                  <a:pt x="2036" y="14966"/>
                  <a:pt x="2035" y="14961"/>
                  <a:pt x="2033" y="14956"/>
                </a:cubicBezTo>
                <a:lnTo>
                  <a:pt x="2033" y="14956"/>
                </a:lnTo>
                <a:cubicBezTo>
                  <a:pt x="2034" y="14956"/>
                  <a:pt x="2035" y="14955"/>
                  <a:pt x="2036" y="14955"/>
                </a:cubicBezTo>
                <a:lnTo>
                  <a:pt x="2036" y="14955"/>
                </a:lnTo>
                <a:cubicBezTo>
                  <a:pt x="2037" y="14960"/>
                  <a:pt x="2038" y="14965"/>
                  <a:pt x="2038" y="14971"/>
                </a:cubicBezTo>
                <a:lnTo>
                  <a:pt x="2038" y="14971"/>
                </a:lnTo>
                <a:cubicBezTo>
                  <a:pt x="2040" y="14974"/>
                  <a:pt x="2041" y="14978"/>
                  <a:pt x="2043" y="14982"/>
                </a:cubicBezTo>
                <a:lnTo>
                  <a:pt x="2043" y="14982"/>
                </a:lnTo>
                <a:cubicBezTo>
                  <a:pt x="2042" y="14980"/>
                  <a:pt x="2042" y="14978"/>
                  <a:pt x="2042" y="14976"/>
                </a:cubicBezTo>
                <a:lnTo>
                  <a:pt x="2042" y="14976"/>
                </a:lnTo>
                <a:cubicBezTo>
                  <a:pt x="2043" y="14980"/>
                  <a:pt x="2044" y="14984"/>
                  <a:pt x="2045" y="14988"/>
                </a:cubicBezTo>
                <a:lnTo>
                  <a:pt x="2045" y="14988"/>
                </a:lnTo>
                <a:cubicBezTo>
                  <a:pt x="2044" y="14986"/>
                  <a:pt x="2043" y="14984"/>
                  <a:pt x="2043" y="14982"/>
                </a:cubicBezTo>
                <a:lnTo>
                  <a:pt x="2043" y="14982"/>
                </a:lnTo>
                <a:cubicBezTo>
                  <a:pt x="2043" y="14986"/>
                  <a:pt x="2043" y="14990"/>
                  <a:pt x="2043" y="14995"/>
                </a:cubicBezTo>
                <a:lnTo>
                  <a:pt x="2043" y="14995"/>
                </a:lnTo>
                <a:cubicBezTo>
                  <a:pt x="2045" y="15001"/>
                  <a:pt x="2048" y="15008"/>
                  <a:pt x="2050" y="15014"/>
                </a:cubicBezTo>
                <a:lnTo>
                  <a:pt x="2050" y="15014"/>
                </a:lnTo>
                <a:cubicBezTo>
                  <a:pt x="2050" y="15016"/>
                  <a:pt x="2050" y="15019"/>
                  <a:pt x="2051" y="15021"/>
                </a:cubicBezTo>
                <a:lnTo>
                  <a:pt x="2051" y="15021"/>
                </a:lnTo>
                <a:cubicBezTo>
                  <a:pt x="2048" y="15015"/>
                  <a:pt x="2046" y="15009"/>
                  <a:pt x="2043" y="15003"/>
                </a:cubicBezTo>
                <a:lnTo>
                  <a:pt x="2043" y="15003"/>
                </a:lnTo>
                <a:cubicBezTo>
                  <a:pt x="2043" y="15004"/>
                  <a:pt x="2043" y="15004"/>
                  <a:pt x="2043" y="15004"/>
                </a:cubicBezTo>
                <a:lnTo>
                  <a:pt x="2043" y="15004"/>
                </a:lnTo>
                <a:cubicBezTo>
                  <a:pt x="2043" y="15003"/>
                  <a:pt x="2042" y="15002"/>
                  <a:pt x="2042" y="15000"/>
                </a:cubicBezTo>
                <a:lnTo>
                  <a:pt x="2042" y="15000"/>
                </a:lnTo>
                <a:cubicBezTo>
                  <a:pt x="2042" y="15009"/>
                  <a:pt x="2043" y="15018"/>
                  <a:pt x="2043" y="15026"/>
                </a:cubicBezTo>
                <a:lnTo>
                  <a:pt x="2043" y="15026"/>
                </a:lnTo>
                <a:cubicBezTo>
                  <a:pt x="2043" y="15019"/>
                  <a:pt x="2043" y="15012"/>
                  <a:pt x="2043" y="15004"/>
                </a:cubicBezTo>
                <a:lnTo>
                  <a:pt x="2043" y="15004"/>
                </a:lnTo>
                <a:cubicBezTo>
                  <a:pt x="2046" y="15010"/>
                  <a:pt x="2049" y="15016"/>
                  <a:pt x="2051" y="15022"/>
                </a:cubicBezTo>
                <a:lnTo>
                  <a:pt x="2051" y="15022"/>
                </a:lnTo>
                <a:cubicBezTo>
                  <a:pt x="2055" y="15045"/>
                  <a:pt x="2058" y="15066"/>
                  <a:pt x="2060" y="15087"/>
                </a:cubicBezTo>
                <a:lnTo>
                  <a:pt x="2060" y="15087"/>
                </a:lnTo>
                <a:cubicBezTo>
                  <a:pt x="2052" y="15111"/>
                  <a:pt x="2042" y="15128"/>
                  <a:pt x="2029" y="15136"/>
                </a:cubicBezTo>
                <a:lnTo>
                  <a:pt x="2029" y="15136"/>
                </a:lnTo>
                <a:cubicBezTo>
                  <a:pt x="2040" y="15108"/>
                  <a:pt x="2044" y="15070"/>
                  <a:pt x="2043" y="15026"/>
                </a:cubicBezTo>
                <a:lnTo>
                  <a:pt x="2043" y="15026"/>
                </a:lnTo>
                <a:cubicBezTo>
                  <a:pt x="2042" y="15073"/>
                  <a:pt x="2033" y="15114"/>
                  <a:pt x="2019" y="15141"/>
                </a:cubicBezTo>
                <a:lnTo>
                  <a:pt x="2019" y="15141"/>
                </a:lnTo>
                <a:cubicBezTo>
                  <a:pt x="2016" y="15142"/>
                  <a:pt x="2013" y="15142"/>
                  <a:pt x="2010" y="15142"/>
                </a:cubicBezTo>
                <a:cubicBezTo>
                  <a:pt x="1990" y="15142"/>
                  <a:pt x="1967" y="15127"/>
                  <a:pt x="1939" y="15091"/>
                </a:cubicBezTo>
                <a:lnTo>
                  <a:pt x="1939" y="15091"/>
                </a:lnTo>
                <a:cubicBezTo>
                  <a:pt x="1968" y="15132"/>
                  <a:pt x="1992" y="15152"/>
                  <a:pt x="2011" y="15155"/>
                </a:cubicBezTo>
                <a:lnTo>
                  <a:pt x="2011" y="15155"/>
                </a:lnTo>
                <a:cubicBezTo>
                  <a:pt x="2000" y="15169"/>
                  <a:pt x="1986" y="15177"/>
                  <a:pt x="1970" y="15177"/>
                </a:cubicBezTo>
                <a:cubicBezTo>
                  <a:pt x="1966" y="15177"/>
                  <a:pt x="1963" y="15177"/>
                  <a:pt x="1959" y="15176"/>
                </a:cubicBezTo>
                <a:lnTo>
                  <a:pt x="1959" y="15176"/>
                </a:lnTo>
                <a:cubicBezTo>
                  <a:pt x="1953" y="15168"/>
                  <a:pt x="1946" y="15158"/>
                  <a:pt x="1939" y="15147"/>
                </a:cubicBezTo>
                <a:lnTo>
                  <a:pt x="1939" y="15147"/>
                </a:lnTo>
                <a:cubicBezTo>
                  <a:pt x="1946" y="15158"/>
                  <a:pt x="1952" y="15167"/>
                  <a:pt x="1958" y="15176"/>
                </a:cubicBezTo>
                <a:lnTo>
                  <a:pt x="1958" y="15176"/>
                </a:lnTo>
                <a:cubicBezTo>
                  <a:pt x="1934" y="15171"/>
                  <a:pt x="1904" y="15149"/>
                  <a:pt x="1870" y="15105"/>
                </a:cubicBezTo>
                <a:lnTo>
                  <a:pt x="1870" y="15105"/>
                </a:lnTo>
                <a:cubicBezTo>
                  <a:pt x="1906" y="15151"/>
                  <a:pt x="1937" y="15175"/>
                  <a:pt x="1962" y="15181"/>
                </a:cubicBezTo>
                <a:lnTo>
                  <a:pt x="1962" y="15181"/>
                </a:lnTo>
                <a:cubicBezTo>
                  <a:pt x="1984" y="15210"/>
                  <a:pt x="2002" y="15223"/>
                  <a:pt x="2017" y="15223"/>
                </a:cubicBezTo>
                <a:cubicBezTo>
                  <a:pt x="2045" y="15223"/>
                  <a:pt x="2060" y="15177"/>
                  <a:pt x="2061" y="15109"/>
                </a:cubicBezTo>
                <a:lnTo>
                  <a:pt x="2061" y="15109"/>
                </a:lnTo>
                <a:cubicBezTo>
                  <a:pt x="2068" y="15210"/>
                  <a:pt x="2054" y="15283"/>
                  <a:pt x="2025" y="15283"/>
                </a:cubicBezTo>
                <a:cubicBezTo>
                  <a:pt x="2007" y="15283"/>
                  <a:pt x="1982" y="15255"/>
                  <a:pt x="1953" y="15189"/>
                </a:cubicBezTo>
                <a:lnTo>
                  <a:pt x="1953" y="15189"/>
                </a:lnTo>
                <a:cubicBezTo>
                  <a:pt x="1987" y="15267"/>
                  <a:pt x="2017" y="15302"/>
                  <a:pt x="2040" y="15306"/>
                </a:cubicBezTo>
                <a:lnTo>
                  <a:pt x="2040" y="15306"/>
                </a:lnTo>
                <a:cubicBezTo>
                  <a:pt x="2039" y="15299"/>
                  <a:pt x="2038" y="15293"/>
                  <a:pt x="2037" y="15286"/>
                </a:cubicBezTo>
                <a:lnTo>
                  <a:pt x="2037" y="15286"/>
                </a:lnTo>
                <a:cubicBezTo>
                  <a:pt x="2039" y="15293"/>
                  <a:pt x="2040" y="15300"/>
                  <a:pt x="2042" y="15306"/>
                </a:cubicBezTo>
                <a:lnTo>
                  <a:pt x="2042" y="15306"/>
                </a:lnTo>
                <a:cubicBezTo>
                  <a:pt x="2043" y="15306"/>
                  <a:pt x="2044" y="15306"/>
                  <a:pt x="2044" y="15306"/>
                </a:cubicBezTo>
                <a:cubicBezTo>
                  <a:pt x="2078" y="15306"/>
                  <a:pt x="2094" y="15231"/>
                  <a:pt x="2080" y="15129"/>
                </a:cubicBezTo>
                <a:lnTo>
                  <a:pt x="2080" y="15129"/>
                </a:lnTo>
                <a:cubicBezTo>
                  <a:pt x="2105" y="15252"/>
                  <a:pt x="2103" y="15357"/>
                  <a:pt x="2090" y="15396"/>
                </a:cubicBezTo>
                <a:lnTo>
                  <a:pt x="2090" y="15396"/>
                </a:lnTo>
                <a:cubicBezTo>
                  <a:pt x="2086" y="15371"/>
                  <a:pt x="2082" y="15339"/>
                  <a:pt x="2079" y="15300"/>
                </a:cubicBezTo>
                <a:lnTo>
                  <a:pt x="2079" y="15300"/>
                </a:lnTo>
                <a:cubicBezTo>
                  <a:pt x="2082" y="15343"/>
                  <a:pt x="2086" y="15375"/>
                  <a:pt x="2090" y="15399"/>
                </a:cubicBezTo>
                <a:lnTo>
                  <a:pt x="2090" y="15399"/>
                </a:lnTo>
                <a:cubicBezTo>
                  <a:pt x="2090" y="15398"/>
                  <a:pt x="2090" y="15397"/>
                  <a:pt x="2090" y="15396"/>
                </a:cubicBezTo>
                <a:lnTo>
                  <a:pt x="2090" y="15396"/>
                </a:lnTo>
                <a:cubicBezTo>
                  <a:pt x="2092" y="15406"/>
                  <a:pt x="2094" y="15415"/>
                  <a:pt x="2096" y="15423"/>
                </a:cubicBezTo>
                <a:lnTo>
                  <a:pt x="2096" y="15423"/>
                </a:lnTo>
                <a:cubicBezTo>
                  <a:pt x="2096" y="15423"/>
                  <a:pt x="2095" y="15422"/>
                  <a:pt x="2094" y="15422"/>
                </a:cubicBezTo>
                <a:lnTo>
                  <a:pt x="2094" y="15422"/>
                </a:lnTo>
                <a:cubicBezTo>
                  <a:pt x="2097" y="15431"/>
                  <a:pt x="2099" y="15438"/>
                  <a:pt x="2101" y="15442"/>
                </a:cubicBezTo>
                <a:lnTo>
                  <a:pt x="2101" y="15442"/>
                </a:lnTo>
                <a:cubicBezTo>
                  <a:pt x="2100" y="15436"/>
                  <a:pt x="2098" y="15430"/>
                  <a:pt x="2096" y="15423"/>
                </a:cubicBezTo>
                <a:lnTo>
                  <a:pt x="2096" y="15423"/>
                </a:lnTo>
                <a:cubicBezTo>
                  <a:pt x="2098" y="15424"/>
                  <a:pt x="2100" y="15425"/>
                  <a:pt x="2102" y="15425"/>
                </a:cubicBezTo>
                <a:cubicBezTo>
                  <a:pt x="2109" y="15425"/>
                  <a:pt x="2115" y="15416"/>
                  <a:pt x="2118" y="15400"/>
                </a:cubicBezTo>
                <a:lnTo>
                  <a:pt x="2118" y="15400"/>
                </a:lnTo>
                <a:cubicBezTo>
                  <a:pt x="2118" y="15409"/>
                  <a:pt x="2118" y="15417"/>
                  <a:pt x="2118" y="15425"/>
                </a:cubicBezTo>
                <a:lnTo>
                  <a:pt x="2118" y="15425"/>
                </a:lnTo>
                <a:cubicBezTo>
                  <a:pt x="2120" y="15414"/>
                  <a:pt x="2121" y="15400"/>
                  <a:pt x="2121" y="15384"/>
                </a:cubicBezTo>
                <a:cubicBezTo>
                  <a:pt x="2121" y="15381"/>
                  <a:pt x="2121" y="15378"/>
                  <a:pt x="2121" y="15375"/>
                </a:cubicBezTo>
                <a:lnTo>
                  <a:pt x="2121" y="15375"/>
                </a:lnTo>
                <a:cubicBezTo>
                  <a:pt x="2120" y="15385"/>
                  <a:pt x="2119" y="15393"/>
                  <a:pt x="2118" y="15400"/>
                </a:cubicBezTo>
                <a:lnTo>
                  <a:pt x="2118" y="15400"/>
                </a:lnTo>
                <a:cubicBezTo>
                  <a:pt x="2119" y="15388"/>
                  <a:pt x="2119" y="15375"/>
                  <a:pt x="2120" y="15360"/>
                </a:cubicBezTo>
                <a:lnTo>
                  <a:pt x="2120" y="15360"/>
                </a:lnTo>
                <a:cubicBezTo>
                  <a:pt x="2120" y="15365"/>
                  <a:pt x="2120" y="15370"/>
                  <a:pt x="2121" y="15375"/>
                </a:cubicBezTo>
                <a:lnTo>
                  <a:pt x="2121" y="15375"/>
                </a:lnTo>
                <a:cubicBezTo>
                  <a:pt x="2121" y="15373"/>
                  <a:pt x="2121" y="15371"/>
                  <a:pt x="2121" y="15370"/>
                </a:cubicBezTo>
                <a:cubicBezTo>
                  <a:pt x="2121" y="15366"/>
                  <a:pt x="2121" y="15361"/>
                  <a:pt x="2120" y="15357"/>
                </a:cubicBezTo>
                <a:lnTo>
                  <a:pt x="2120" y="15357"/>
                </a:lnTo>
                <a:cubicBezTo>
                  <a:pt x="2121" y="15357"/>
                  <a:pt x="2121" y="15356"/>
                  <a:pt x="2121" y="15356"/>
                </a:cubicBezTo>
                <a:lnTo>
                  <a:pt x="2121" y="15356"/>
                </a:lnTo>
                <a:cubicBezTo>
                  <a:pt x="2121" y="15401"/>
                  <a:pt x="2123" y="15440"/>
                  <a:pt x="2127" y="15471"/>
                </a:cubicBezTo>
                <a:lnTo>
                  <a:pt x="2127" y="15471"/>
                </a:lnTo>
                <a:cubicBezTo>
                  <a:pt x="2134" y="15468"/>
                  <a:pt x="2141" y="15458"/>
                  <a:pt x="2148" y="15439"/>
                </a:cubicBezTo>
                <a:cubicBezTo>
                  <a:pt x="2148" y="15411"/>
                  <a:pt x="2148" y="15368"/>
                  <a:pt x="2142" y="15314"/>
                </a:cubicBezTo>
                <a:lnTo>
                  <a:pt x="2142" y="15314"/>
                </a:lnTo>
                <a:cubicBezTo>
                  <a:pt x="2146" y="15335"/>
                  <a:pt x="2149" y="15355"/>
                  <a:pt x="2152" y="15374"/>
                </a:cubicBezTo>
                <a:lnTo>
                  <a:pt x="2152" y="15374"/>
                </a:lnTo>
                <a:cubicBezTo>
                  <a:pt x="2154" y="15414"/>
                  <a:pt x="2153" y="15446"/>
                  <a:pt x="2148" y="15467"/>
                </a:cubicBezTo>
                <a:cubicBezTo>
                  <a:pt x="2148" y="15504"/>
                  <a:pt x="2143" y="15523"/>
                  <a:pt x="2136" y="15523"/>
                </a:cubicBezTo>
                <a:cubicBezTo>
                  <a:pt x="2136" y="15523"/>
                  <a:pt x="2136" y="15523"/>
                  <a:pt x="2135" y="15523"/>
                </a:cubicBezTo>
                <a:lnTo>
                  <a:pt x="2135" y="15523"/>
                </a:lnTo>
                <a:cubicBezTo>
                  <a:pt x="2141" y="15550"/>
                  <a:pt x="2147" y="15564"/>
                  <a:pt x="2150" y="15564"/>
                </a:cubicBezTo>
                <a:cubicBezTo>
                  <a:pt x="2152" y="15564"/>
                  <a:pt x="2152" y="15555"/>
                  <a:pt x="2148" y="15537"/>
                </a:cubicBezTo>
                <a:cubicBezTo>
                  <a:pt x="2157" y="15529"/>
                  <a:pt x="2161" y="15510"/>
                  <a:pt x="2162" y="15483"/>
                </a:cubicBezTo>
                <a:lnTo>
                  <a:pt x="2162" y="15483"/>
                </a:lnTo>
                <a:cubicBezTo>
                  <a:pt x="2164" y="15530"/>
                  <a:pt x="2159" y="15563"/>
                  <a:pt x="2148" y="15579"/>
                </a:cubicBezTo>
                <a:cubicBezTo>
                  <a:pt x="2157" y="15604"/>
                  <a:pt x="2160" y="15617"/>
                  <a:pt x="2162" y="15617"/>
                </a:cubicBezTo>
                <a:cubicBezTo>
                  <a:pt x="2164" y="15617"/>
                  <a:pt x="2158" y="15563"/>
                  <a:pt x="2172" y="15459"/>
                </a:cubicBezTo>
                <a:lnTo>
                  <a:pt x="2172" y="15459"/>
                </a:lnTo>
                <a:cubicBezTo>
                  <a:pt x="2155" y="15600"/>
                  <a:pt x="2180" y="15722"/>
                  <a:pt x="2135" y="15722"/>
                </a:cubicBezTo>
                <a:cubicBezTo>
                  <a:pt x="2131" y="15722"/>
                  <a:pt x="2126" y="15721"/>
                  <a:pt x="2121" y="15718"/>
                </a:cubicBezTo>
                <a:lnTo>
                  <a:pt x="2121" y="15718"/>
                </a:lnTo>
                <a:cubicBezTo>
                  <a:pt x="2133" y="15728"/>
                  <a:pt x="2142" y="15733"/>
                  <a:pt x="2150" y="15733"/>
                </a:cubicBezTo>
                <a:cubicBezTo>
                  <a:pt x="2187" y="15733"/>
                  <a:pt x="2184" y="15629"/>
                  <a:pt x="2218" y="15467"/>
                </a:cubicBezTo>
                <a:lnTo>
                  <a:pt x="2218" y="15467"/>
                </a:lnTo>
                <a:cubicBezTo>
                  <a:pt x="2180" y="15659"/>
                  <a:pt x="2212" y="15792"/>
                  <a:pt x="2143" y="15792"/>
                </a:cubicBezTo>
                <a:cubicBezTo>
                  <a:pt x="2136" y="15792"/>
                  <a:pt x="2129" y="15790"/>
                  <a:pt x="2121" y="15788"/>
                </a:cubicBezTo>
                <a:lnTo>
                  <a:pt x="2121" y="15788"/>
                </a:lnTo>
                <a:cubicBezTo>
                  <a:pt x="2154" y="15807"/>
                  <a:pt x="2182" y="15816"/>
                  <a:pt x="2206" y="15816"/>
                </a:cubicBezTo>
                <a:cubicBezTo>
                  <a:pt x="2272" y="15816"/>
                  <a:pt x="2302" y="15743"/>
                  <a:pt x="2302" y="15579"/>
                </a:cubicBezTo>
                <a:lnTo>
                  <a:pt x="2302" y="15579"/>
                </a:lnTo>
                <a:cubicBezTo>
                  <a:pt x="2313" y="15772"/>
                  <a:pt x="2343" y="15891"/>
                  <a:pt x="2264" y="15891"/>
                </a:cubicBezTo>
                <a:cubicBezTo>
                  <a:pt x="2245" y="15891"/>
                  <a:pt x="2221" y="15885"/>
                  <a:pt x="2190" y="15872"/>
                </a:cubicBezTo>
                <a:lnTo>
                  <a:pt x="2190" y="15872"/>
                </a:lnTo>
                <a:cubicBezTo>
                  <a:pt x="2313" y="15937"/>
                  <a:pt x="2497" y="16013"/>
                  <a:pt x="2602" y="16029"/>
                </a:cubicBezTo>
                <a:lnTo>
                  <a:pt x="2602" y="16029"/>
                </a:lnTo>
                <a:cubicBezTo>
                  <a:pt x="2632" y="16045"/>
                  <a:pt x="2662" y="16059"/>
                  <a:pt x="2691" y="16073"/>
                </a:cubicBezTo>
                <a:lnTo>
                  <a:pt x="2691" y="16073"/>
                </a:lnTo>
                <a:cubicBezTo>
                  <a:pt x="2685" y="16075"/>
                  <a:pt x="2678" y="16076"/>
                  <a:pt x="2670" y="16076"/>
                </a:cubicBezTo>
                <a:cubicBezTo>
                  <a:pt x="2669" y="16076"/>
                  <a:pt x="2667" y="16076"/>
                  <a:pt x="2666" y="16076"/>
                </a:cubicBezTo>
                <a:lnTo>
                  <a:pt x="2666" y="16076"/>
                </a:lnTo>
                <a:cubicBezTo>
                  <a:pt x="2701" y="16088"/>
                  <a:pt x="2734" y="16099"/>
                  <a:pt x="2763" y="16106"/>
                </a:cubicBezTo>
                <a:lnTo>
                  <a:pt x="2763" y="16106"/>
                </a:lnTo>
                <a:cubicBezTo>
                  <a:pt x="2897" y="16166"/>
                  <a:pt x="3000" y="16201"/>
                  <a:pt x="3032" y="16201"/>
                </a:cubicBezTo>
                <a:cubicBezTo>
                  <a:pt x="3062" y="16201"/>
                  <a:pt x="3028" y="16171"/>
                  <a:pt x="2899" y="16102"/>
                </a:cubicBezTo>
                <a:lnTo>
                  <a:pt x="2899" y="16102"/>
                </a:lnTo>
                <a:cubicBezTo>
                  <a:pt x="2930" y="16135"/>
                  <a:pt x="2931" y="16149"/>
                  <a:pt x="2908" y="16149"/>
                </a:cubicBezTo>
                <a:cubicBezTo>
                  <a:pt x="2887" y="16149"/>
                  <a:pt x="2844" y="16136"/>
                  <a:pt x="2786" y="16112"/>
                </a:cubicBezTo>
                <a:lnTo>
                  <a:pt x="2786" y="16112"/>
                </a:lnTo>
                <a:cubicBezTo>
                  <a:pt x="2813" y="16119"/>
                  <a:pt x="2835" y="16122"/>
                  <a:pt x="2851" y="16122"/>
                </a:cubicBezTo>
                <a:cubicBezTo>
                  <a:pt x="2879" y="16122"/>
                  <a:pt x="2888" y="16112"/>
                  <a:pt x="2871" y="16087"/>
                </a:cubicBezTo>
                <a:lnTo>
                  <a:pt x="2871" y="16087"/>
                </a:lnTo>
                <a:cubicBezTo>
                  <a:pt x="2881" y="16092"/>
                  <a:pt x="2890" y="16097"/>
                  <a:pt x="2899" y="16102"/>
                </a:cubicBezTo>
                <a:lnTo>
                  <a:pt x="2899" y="16102"/>
                </a:lnTo>
                <a:cubicBezTo>
                  <a:pt x="2899" y="16101"/>
                  <a:pt x="2899" y="16101"/>
                  <a:pt x="2898" y="16101"/>
                </a:cubicBezTo>
                <a:lnTo>
                  <a:pt x="2898" y="16101"/>
                </a:lnTo>
                <a:cubicBezTo>
                  <a:pt x="3119" y="16215"/>
                  <a:pt x="3225" y="16272"/>
                  <a:pt x="3198" y="16272"/>
                </a:cubicBezTo>
                <a:cubicBezTo>
                  <a:pt x="3197" y="16272"/>
                  <a:pt x="3195" y="16272"/>
                  <a:pt x="3193" y="16272"/>
                </a:cubicBezTo>
                <a:lnTo>
                  <a:pt x="3193" y="16272"/>
                </a:lnTo>
                <a:cubicBezTo>
                  <a:pt x="3404" y="16337"/>
                  <a:pt x="3435" y="16343"/>
                  <a:pt x="3334" y="16444"/>
                </a:cubicBezTo>
                <a:cubicBezTo>
                  <a:pt x="3396" y="16388"/>
                  <a:pt x="3433" y="16354"/>
                  <a:pt x="3459" y="16354"/>
                </a:cubicBezTo>
                <a:cubicBezTo>
                  <a:pt x="3499" y="16354"/>
                  <a:pt x="3516" y="16428"/>
                  <a:pt x="3557" y="16611"/>
                </a:cubicBezTo>
                <a:cubicBezTo>
                  <a:pt x="3534" y="16481"/>
                  <a:pt x="3523" y="16416"/>
                  <a:pt x="3542" y="16416"/>
                </a:cubicBezTo>
                <a:cubicBezTo>
                  <a:pt x="3568" y="16416"/>
                  <a:pt x="3651" y="16537"/>
                  <a:pt x="3836" y="16778"/>
                </a:cubicBezTo>
                <a:cubicBezTo>
                  <a:pt x="3718" y="16615"/>
                  <a:pt x="3666" y="16545"/>
                  <a:pt x="3675" y="16545"/>
                </a:cubicBezTo>
                <a:cubicBezTo>
                  <a:pt x="3688" y="16545"/>
                  <a:pt x="3835" y="16699"/>
                  <a:pt x="4101" y="16932"/>
                </a:cubicBezTo>
                <a:cubicBezTo>
                  <a:pt x="3967" y="16807"/>
                  <a:pt x="3917" y="16758"/>
                  <a:pt x="3922" y="16758"/>
                </a:cubicBezTo>
                <a:cubicBezTo>
                  <a:pt x="3932" y="16758"/>
                  <a:pt x="4142" y="16935"/>
                  <a:pt x="4352" y="17099"/>
                </a:cubicBezTo>
                <a:cubicBezTo>
                  <a:pt x="4213" y="16778"/>
                  <a:pt x="4659" y="16723"/>
                  <a:pt x="4882" y="16653"/>
                </a:cubicBezTo>
                <a:cubicBezTo>
                  <a:pt x="4980" y="16472"/>
                  <a:pt x="5189" y="16290"/>
                  <a:pt x="5399" y="16221"/>
                </a:cubicBezTo>
                <a:cubicBezTo>
                  <a:pt x="5524" y="16025"/>
                  <a:pt x="5719" y="15886"/>
                  <a:pt x="5929" y="15788"/>
                </a:cubicBezTo>
                <a:cubicBezTo>
                  <a:pt x="6068" y="15607"/>
                  <a:pt x="6235" y="15439"/>
                  <a:pt x="6445" y="15356"/>
                </a:cubicBezTo>
                <a:cubicBezTo>
                  <a:pt x="6570" y="15160"/>
                  <a:pt x="6793" y="15049"/>
                  <a:pt x="6975" y="14909"/>
                </a:cubicBezTo>
                <a:cubicBezTo>
                  <a:pt x="7142" y="14756"/>
                  <a:pt x="7323" y="14616"/>
                  <a:pt x="7491" y="14477"/>
                </a:cubicBezTo>
                <a:cubicBezTo>
                  <a:pt x="7658" y="14323"/>
                  <a:pt x="7840" y="14184"/>
                  <a:pt x="8021" y="14045"/>
                </a:cubicBezTo>
                <a:cubicBezTo>
                  <a:pt x="8370" y="13752"/>
                  <a:pt x="8718" y="13473"/>
                  <a:pt x="9067" y="13166"/>
                </a:cubicBezTo>
                <a:cubicBezTo>
                  <a:pt x="9848" y="12524"/>
                  <a:pt x="10629" y="11869"/>
                  <a:pt x="11313" y="11129"/>
                </a:cubicBezTo>
                <a:cubicBezTo>
                  <a:pt x="12010" y="10376"/>
                  <a:pt x="12610" y="9539"/>
                  <a:pt x="13307" y="8800"/>
                </a:cubicBezTo>
                <a:cubicBezTo>
                  <a:pt x="14088" y="7977"/>
                  <a:pt x="14995" y="7265"/>
                  <a:pt x="15902" y="6568"/>
                </a:cubicBezTo>
                <a:cubicBezTo>
                  <a:pt x="17506" y="5327"/>
                  <a:pt x="19110" y="4071"/>
                  <a:pt x="20714" y="2830"/>
                </a:cubicBezTo>
                <a:cubicBezTo>
                  <a:pt x="20505" y="2774"/>
                  <a:pt x="20282" y="2704"/>
                  <a:pt x="20045" y="2635"/>
                </a:cubicBezTo>
                <a:cubicBezTo>
                  <a:pt x="19975" y="2621"/>
                  <a:pt x="19891" y="2593"/>
                  <a:pt x="19821" y="2565"/>
                </a:cubicBezTo>
                <a:cubicBezTo>
                  <a:pt x="19768" y="2554"/>
                  <a:pt x="19683" y="2463"/>
                  <a:pt x="19633" y="2463"/>
                </a:cubicBezTo>
                <a:cubicBezTo>
                  <a:pt x="19617" y="2463"/>
                  <a:pt x="19605" y="2472"/>
                  <a:pt x="19598" y="2495"/>
                </a:cubicBezTo>
                <a:cubicBezTo>
                  <a:pt x="19553" y="2405"/>
                  <a:pt x="19091" y="2226"/>
                  <a:pt x="19019" y="2226"/>
                </a:cubicBezTo>
                <a:cubicBezTo>
                  <a:pt x="18981" y="2226"/>
                  <a:pt x="19057" y="2278"/>
                  <a:pt x="19375" y="2425"/>
                </a:cubicBezTo>
                <a:cubicBezTo>
                  <a:pt x="19079" y="2295"/>
                  <a:pt x="18838" y="2201"/>
                  <a:pt x="18681" y="2145"/>
                </a:cubicBezTo>
                <a:lnTo>
                  <a:pt x="18681" y="2145"/>
                </a:lnTo>
                <a:cubicBezTo>
                  <a:pt x="18762" y="2158"/>
                  <a:pt x="18854" y="2172"/>
                  <a:pt x="18957" y="2188"/>
                </a:cubicBezTo>
                <a:cubicBezTo>
                  <a:pt x="18847" y="2171"/>
                  <a:pt x="18750" y="2155"/>
                  <a:pt x="18666" y="2140"/>
                </a:cubicBezTo>
                <a:lnTo>
                  <a:pt x="18666" y="2140"/>
                </a:lnTo>
                <a:cubicBezTo>
                  <a:pt x="18671" y="2142"/>
                  <a:pt x="18676" y="2143"/>
                  <a:pt x="18681" y="2145"/>
                </a:cubicBezTo>
                <a:lnTo>
                  <a:pt x="18681" y="2145"/>
                </a:lnTo>
                <a:cubicBezTo>
                  <a:pt x="18629" y="2137"/>
                  <a:pt x="18582" y="2130"/>
                  <a:pt x="18539" y="2123"/>
                </a:cubicBezTo>
                <a:lnTo>
                  <a:pt x="18539" y="2123"/>
                </a:lnTo>
                <a:cubicBezTo>
                  <a:pt x="18630" y="2165"/>
                  <a:pt x="18822" y="2242"/>
                  <a:pt x="19138" y="2356"/>
                </a:cubicBezTo>
                <a:cubicBezTo>
                  <a:pt x="18834" y="2247"/>
                  <a:pt x="18610" y="2173"/>
                  <a:pt x="18465" y="2128"/>
                </a:cubicBezTo>
                <a:lnTo>
                  <a:pt x="18465" y="2128"/>
                </a:lnTo>
                <a:cubicBezTo>
                  <a:pt x="18430" y="2131"/>
                  <a:pt x="18397" y="2135"/>
                  <a:pt x="18366" y="2138"/>
                </a:cubicBezTo>
                <a:lnTo>
                  <a:pt x="18366" y="2138"/>
                </a:lnTo>
                <a:cubicBezTo>
                  <a:pt x="18365" y="2138"/>
                  <a:pt x="18364" y="2138"/>
                  <a:pt x="18363" y="2137"/>
                </a:cubicBezTo>
                <a:lnTo>
                  <a:pt x="18363" y="2137"/>
                </a:lnTo>
                <a:cubicBezTo>
                  <a:pt x="18371" y="2135"/>
                  <a:pt x="18378" y="2132"/>
                  <a:pt x="18386" y="2129"/>
                </a:cubicBezTo>
                <a:lnTo>
                  <a:pt x="18386" y="2129"/>
                </a:lnTo>
                <a:cubicBezTo>
                  <a:pt x="18386" y="2129"/>
                  <a:pt x="18386" y="2129"/>
                  <a:pt x="18386" y="2129"/>
                </a:cubicBezTo>
                <a:lnTo>
                  <a:pt x="18386" y="2129"/>
                </a:lnTo>
                <a:cubicBezTo>
                  <a:pt x="18395" y="2125"/>
                  <a:pt x="18403" y="2122"/>
                  <a:pt x="18412" y="2119"/>
                </a:cubicBezTo>
                <a:lnTo>
                  <a:pt x="18412" y="2119"/>
                </a:lnTo>
                <a:cubicBezTo>
                  <a:pt x="18403" y="2122"/>
                  <a:pt x="18395" y="2125"/>
                  <a:pt x="18386" y="2129"/>
                </a:cubicBezTo>
                <a:lnTo>
                  <a:pt x="18386" y="2129"/>
                </a:lnTo>
                <a:cubicBezTo>
                  <a:pt x="18408" y="2128"/>
                  <a:pt x="18431" y="2126"/>
                  <a:pt x="18455" y="2125"/>
                </a:cubicBezTo>
                <a:lnTo>
                  <a:pt x="18455" y="2125"/>
                </a:lnTo>
                <a:cubicBezTo>
                  <a:pt x="18458" y="2126"/>
                  <a:pt x="18462" y="2127"/>
                  <a:pt x="18465" y="2128"/>
                </a:cubicBezTo>
                <a:lnTo>
                  <a:pt x="18465" y="2128"/>
                </a:lnTo>
                <a:cubicBezTo>
                  <a:pt x="18485" y="2126"/>
                  <a:pt x="18506" y="2124"/>
                  <a:pt x="18528" y="2122"/>
                </a:cubicBezTo>
                <a:lnTo>
                  <a:pt x="18528" y="2122"/>
                </a:lnTo>
                <a:cubicBezTo>
                  <a:pt x="18531" y="2122"/>
                  <a:pt x="18535" y="2123"/>
                  <a:pt x="18539" y="2123"/>
                </a:cubicBezTo>
                <a:lnTo>
                  <a:pt x="18539" y="2123"/>
                </a:lnTo>
                <a:cubicBezTo>
                  <a:pt x="18537" y="2123"/>
                  <a:pt x="18535" y="2122"/>
                  <a:pt x="18534" y="2121"/>
                </a:cubicBezTo>
                <a:lnTo>
                  <a:pt x="18534" y="2121"/>
                </a:lnTo>
                <a:cubicBezTo>
                  <a:pt x="18540" y="2121"/>
                  <a:pt x="18545" y="2120"/>
                  <a:pt x="18551" y="2119"/>
                </a:cubicBezTo>
                <a:lnTo>
                  <a:pt x="18551" y="2119"/>
                </a:lnTo>
                <a:cubicBezTo>
                  <a:pt x="18549" y="2119"/>
                  <a:pt x="18547" y="2119"/>
                  <a:pt x="18545" y="2118"/>
                </a:cubicBezTo>
                <a:lnTo>
                  <a:pt x="18545" y="2118"/>
                </a:lnTo>
                <a:cubicBezTo>
                  <a:pt x="18540" y="2119"/>
                  <a:pt x="18535" y="2119"/>
                  <a:pt x="18530" y="2119"/>
                </a:cubicBezTo>
                <a:lnTo>
                  <a:pt x="18530" y="2119"/>
                </a:lnTo>
                <a:cubicBezTo>
                  <a:pt x="18526" y="2117"/>
                  <a:pt x="18521" y="2115"/>
                  <a:pt x="18517" y="2113"/>
                </a:cubicBezTo>
                <a:lnTo>
                  <a:pt x="18517" y="2113"/>
                </a:lnTo>
                <a:cubicBezTo>
                  <a:pt x="18526" y="2115"/>
                  <a:pt x="18536" y="2117"/>
                  <a:pt x="18545" y="2118"/>
                </a:cubicBezTo>
                <a:lnTo>
                  <a:pt x="18545" y="2118"/>
                </a:lnTo>
                <a:cubicBezTo>
                  <a:pt x="18560" y="2117"/>
                  <a:pt x="18575" y="2116"/>
                  <a:pt x="18591" y="2115"/>
                </a:cubicBezTo>
                <a:lnTo>
                  <a:pt x="18591" y="2115"/>
                </a:lnTo>
                <a:cubicBezTo>
                  <a:pt x="18592" y="2115"/>
                  <a:pt x="18592" y="2115"/>
                  <a:pt x="18593" y="2115"/>
                </a:cubicBezTo>
                <a:lnTo>
                  <a:pt x="18593" y="2115"/>
                </a:lnTo>
                <a:cubicBezTo>
                  <a:pt x="18629" y="2112"/>
                  <a:pt x="18666" y="2108"/>
                  <a:pt x="18705" y="2105"/>
                </a:cubicBezTo>
                <a:lnTo>
                  <a:pt x="18705" y="2105"/>
                </a:lnTo>
                <a:cubicBezTo>
                  <a:pt x="18665" y="2108"/>
                  <a:pt x="18627" y="2112"/>
                  <a:pt x="18591" y="2115"/>
                </a:cubicBezTo>
                <a:lnTo>
                  <a:pt x="18591" y="2115"/>
                </a:lnTo>
                <a:cubicBezTo>
                  <a:pt x="18531" y="2095"/>
                  <a:pt x="18493" y="2086"/>
                  <a:pt x="18481" y="2086"/>
                </a:cubicBezTo>
                <a:cubicBezTo>
                  <a:pt x="18468" y="2086"/>
                  <a:pt x="18479" y="2095"/>
                  <a:pt x="18517" y="2113"/>
                </a:cubicBezTo>
                <a:lnTo>
                  <a:pt x="18517" y="2113"/>
                </a:lnTo>
                <a:cubicBezTo>
                  <a:pt x="18485" y="2107"/>
                  <a:pt x="18455" y="2101"/>
                  <a:pt x="18429" y="2096"/>
                </a:cubicBezTo>
                <a:lnTo>
                  <a:pt x="18429" y="2096"/>
                </a:lnTo>
                <a:cubicBezTo>
                  <a:pt x="18464" y="2086"/>
                  <a:pt x="18500" y="2075"/>
                  <a:pt x="18538" y="2063"/>
                </a:cubicBezTo>
                <a:lnTo>
                  <a:pt x="18538" y="2063"/>
                </a:lnTo>
                <a:cubicBezTo>
                  <a:pt x="18499" y="2075"/>
                  <a:pt x="18463" y="2086"/>
                  <a:pt x="18428" y="2096"/>
                </a:cubicBezTo>
                <a:lnTo>
                  <a:pt x="18428" y="2096"/>
                </a:lnTo>
                <a:cubicBezTo>
                  <a:pt x="18330" y="2077"/>
                  <a:pt x="18278" y="2066"/>
                  <a:pt x="18271" y="2066"/>
                </a:cubicBezTo>
                <a:cubicBezTo>
                  <a:pt x="18264" y="2066"/>
                  <a:pt x="18299" y="2076"/>
                  <a:pt x="18373" y="2099"/>
                </a:cubicBezTo>
                <a:lnTo>
                  <a:pt x="18373" y="2099"/>
                </a:lnTo>
                <a:cubicBezTo>
                  <a:pt x="18309" y="2090"/>
                  <a:pt x="18264" y="2085"/>
                  <a:pt x="18237" y="2084"/>
                </a:cubicBezTo>
                <a:lnTo>
                  <a:pt x="18237" y="2084"/>
                </a:lnTo>
                <a:cubicBezTo>
                  <a:pt x="18232" y="2087"/>
                  <a:pt x="18226" y="2090"/>
                  <a:pt x="18221" y="2093"/>
                </a:cubicBezTo>
                <a:lnTo>
                  <a:pt x="18221" y="2093"/>
                </a:lnTo>
                <a:cubicBezTo>
                  <a:pt x="18221" y="2093"/>
                  <a:pt x="18221" y="2093"/>
                  <a:pt x="18221" y="2093"/>
                </a:cubicBezTo>
                <a:lnTo>
                  <a:pt x="18221" y="2093"/>
                </a:lnTo>
                <a:cubicBezTo>
                  <a:pt x="18196" y="2108"/>
                  <a:pt x="18171" y="2122"/>
                  <a:pt x="18148" y="2136"/>
                </a:cubicBezTo>
                <a:lnTo>
                  <a:pt x="18148" y="2136"/>
                </a:lnTo>
                <a:cubicBezTo>
                  <a:pt x="18118" y="2136"/>
                  <a:pt x="18117" y="2136"/>
                  <a:pt x="18143" y="2139"/>
                </a:cubicBezTo>
                <a:lnTo>
                  <a:pt x="18143" y="2139"/>
                </a:lnTo>
                <a:cubicBezTo>
                  <a:pt x="18122" y="2151"/>
                  <a:pt x="18102" y="2163"/>
                  <a:pt x="18083" y="2174"/>
                </a:cubicBezTo>
                <a:lnTo>
                  <a:pt x="18083" y="2174"/>
                </a:lnTo>
                <a:cubicBezTo>
                  <a:pt x="18083" y="2174"/>
                  <a:pt x="18083" y="2174"/>
                  <a:pt x="18083" y="2174"/>
                </a:cubicBezTo>
                <a:lnTo>
                  <a:pt x="18083" y="2174"/>
                </a:lnTo>
                <a:cubicBezTo>
                  <a:pt x="18103" y="2163"/>
                  <a:pt x="18123" y="2151"/>
                  <a:pt x="18143" y="2139"/>
                </a:cubicBezTo>
                <a:lnTo>
                  <a:pt x="18143" y="2139"/>
                </a:lnTo>
                <a:cubicBezTo>
                  <a:pt x="18162" y="2141"/>
                  <a:pt x="18196" y="2144"/>
                  <a:pt x="18244" y="2151"/>
                </a:cubicBezTo>
                <a:lnTo>
                  <a:pt x="18244" y="2151"/>
                </a:lnTo>
                <a:cubicBezTo>
                  <a:pt x="18242" y="2151"/>
                  <a:pt x="18241" y="2152"/>
                  <a:pt x="18239" y="2152"/>
                </a:cubicBezTo>
                <a:lnTo>
                  <a:pt x="18239" y="2152"/>
                </a:lnTo>
                <a:cubicBezTo>
                  <a:pt x="18242" y="2152"/>
                  <a:pt x="18244" y="2151"/>
                  <a:pt x="18247" y="2151"/>
                </a:cubicBezTo>
                <a:lnTo>
                  <a:pt x="18247" y="2151"/>
                </a:lnTo>
                <a:cubicBezTo>
                  <a:pt x="18248" y="2151"/>
                  <a:pt x="18249" y="2151"/>
                  <a:pt x="18250" y="2151"/>
                </a:cubicBezTo>
                <a:lnTo>
                  <a:pt x="18250" y="2151"/>
                </a:lnTo>
                <a:cubicBezTo>
                  <a:pt x="18251" y="2151"/>
                  <a:pt x="18252" y="2151"/>
                  <a:pt x="18254" y="2150"/>
                </a:cubicBezTo>
                <a:lnTo>
                  <a:pt x="18254" y="2150"/>
                </a:lnTo>
                <a:cubicBezTo>
                  <a:pt x="18259" y="2150"/>
                  <a:pt x="18264" y="2149"/>
                  <a:pt x="18269" y="2149"/>
                </a:cubicBezTo>
                <a:lnTo>
                  <a:pt x="18269" y="2149"/>
                </a:lnTo>
                <a:cubicBezTo>
                  <a:pt x="18266" y="2150"/>
                  <a:pt x="18262" y="2151"/>
                  <a:pt x="18259" y="2153"/>
                </a:cubicBezTo>
                <a:lnTo>
                  <a:pt x="18259" y="2153"/>
                </a:lnTo>
                <a:cubicBezTo>
                  <a:pt x="18259" y="2153"/>
                  <a:pt x="18260" y="2153"/>
                  <a:pt x="18260" y="2153"/>
                </a:cubicBezTo>
                <a:lnTo>
                  <a:pt x="18260" y="2153"/>
                </a:lnTo>
                <a:cubicBezTo>
                  <a:pt x="18263" y="2151"/>
                  <a:pt x="18266" y="2150"/>
                  <a:pt x="18270" y="2149"/>
                </a:cubicBezTo>
                <a:lnTo>
                  <a:pt x="18270" y="2149"/>
                </a:lnTo>
                <a:cubicBezTo>
                  <a:pt x="18297" y="2145"/>
                  <a:pt x="18327" y="2142"/>
                  <a:pt x="18360" y="2139"/>
                </a:cubicBezTo>
                <a:lnTo>
                  <a:pt x="18360" y="2139"/>
                </a:lnTo>
                <a:cubicBezTo>
                  <a:pt x="18342" y="2146"/>
                  <a:pt x="18324" y="2153"/>
                  <a:pt x="18306" y="2159"/>
                </a:cubicBezTo>
                <a:lnTo>
                  <a:pt x="18306" y="2159"/>
                </a:lnTo>
                <a:cubicBezTo>
                  <a:pt x="18307" y="2159"/>
                  <a:pt x="18307" y="2159"/>
                  <a:pt x="18307" y="2159"/>
                </a:cubicBezTo>
                <a:lnTo>
                  <a:pt x="18307" y="2159"/>
                </a:lnTo>
                <a:cubicBezTo>
                  <a:pt x="18324" y="2153"/>
                  <a:pt x="18342" y="2146"/>
                  <a:pt x="18360" y="2139"/>
                </a:cubicBezTo>
                <a:lnTo>
                  <a:pt x="18360" y="2139"/>
                </a:lnTo>
                <a:cubicBezTo>
                  <a:pt x="18362" y="2138"/>
                  <a:pt x="18364" y="2138"/>
                  <a:pt x="18366" y="2138"/>
                </a:cubicBezTo>
                <a:lnTo>
                  <a:pt x="18366" y="2138"/>
                </a:lnTo>
                <a:cubicBezTo>
                  <a:pt x="18390" y="2145"/>
                  <a:pt x="18416" y="2152"/>
                  <a:pt x="18446" y="2160"/>
                </a:cubicBezTo>
                <a:lnTo>
                  <a:pt x="18446" y="2160"/>
                </a:lnTo>
                <a:cubicBezTo>
                  <a:pt x="18462" y="2156"/>
                  <a:pt x="18479" y="2151"/>
                  <a:pt x="18496" y="2146"/>
                </a:cubicBezTo>
                <a:lnTo>
                  <a:pt x="18496" y="2146"/>
                </a:lnTo>
                <a:cubicBezTo>
                  <a:pt x="18480" y="2151"/>
                  <a:pt x="18464" y="2156"/>
                  <a:pt x="18448" y="2161"/>
                </a:cubicBezTo>
                <a:lnTo>
                  <a:pt x="18448" y="2161"/>
                </a:lnTo>
                <a:cubicBezTo>
                  <a:pt x="18483" y="2170"/>
                  <a:pt x="18522" y="2180"/>
                  <a:pt x="18565" y="2192"/>
                </a:cubicBezTo>
                <a:lnTo>
                  <a:pt x="18565" y="2192"/>
                </a:lnTo>
                <a:cubicBezTo>
                  <a:pt x="18574" y="2190"/>
                  <a:pt x="18584" y="2189"/>
                  <a:pt x="18594" y="2188"/>
                </a:cubicBezTo>
                <a:lnTo>
                  <a:pt x="18594" y="2188"/>
                </a:lnTo>
                <a:cubicBezTo>
                  <a:pt x="18585" y="2190"/>
                  <a:pt x="18576" y="2191"/>
                  <a:pt x="18567" y="2192"/>
                </a:cubicBezTo>
                <a:lnTo>
                  <a:pt x="18567" y="2192"/>
                </a:lnTo>
                <a:cubicBezTo>
                  <a:pt x="18566" y="2192"/>
                  <a:pt x="18565" y="2192"/>
                  <a:pt x="18565" y="2192"/>
                </a:cubicBezTo>
                <a:lnTo>
                  <a:pt x="18565" y="2192"/>
                </a:lnTo>
                <a:cubicBezTo>
                  <a:pt x="18551" y="2193"/>
                  <a:pt x="18537" y="2195"/>
                  <a:pt x="18524" y="2196"/>
                </a:cubicBezTo>
                <a:lnTo>
                  <a:pt x="18524" y="2196"/>
                </a:lnTo>
                <a:cubicBezTo>
                  <a:pt x="18479" y="2188"/>
                  <a:pt x="18439" y="2181"/>
                  <a:pt x="18402" y="2174"/>
                </a:cubicBezTo>
                <a:lnTo>
                  <a:pt x="18402" y="2174"/>
                </a:lnTo>
                <a:cubicBezTo>
                  <a:pt x="18363" y="2186"/>
                  <a:pt x="18327" y="2197"/>
                  <a:pt x="18292" y="2207"/>
                </a:cubicBezTo>
                <a:lnTo>
                  <a:pt x="18292" y="2207"/>
                </a:lnTo>
                <a:cubicBezTo>
                  <a:pt x="18326" y="2208"/>
                  <a:pt x="18363" y="2209"/>
                  <a:pt x="18404" y="2210"/>
                </a:cubicBezTo>
                <a:lnTo>
                  <a:pt x="18404" y="2210"/>
                </a:lnTo>
                <a:cubicBezTo>
                  <a:pt x="18442" y="2206"/>
                  <a:pt x="18482" y="2201"/>
                  <a:pt x="18524" y="2196"/>
                </a:cubicBezTo>
                <a:lnTo>
                  <a:pt x="18524" y="2196"/>
                </a:lnTo>
                <a:cubicBezTo>
                  <a:pt x="18526" y="2197"/>
                  <a:pt x="18528" y="2197"/>
                  <a:pt x="18530" y="2198"/>
                </a:cubicBezTo>
                <a:lnTo>
                  <a:pt x="18530" y="2198"/>
                </a:lnTo>
                <a:cubicBezTo>
                  <a:pt x="18542" y="2196"/>
                  <a:pt x="18555" y="2194"/>
                  <a:pt x="18567" y="2192"/>
                </a:cubicBezTo>
                <a:lnTo>
                  <a:pt x="18567" y="2192"/>
                </a:lnTo>
                <a:cubicBezTo>
                  <a:pt x="18595" y="2199"/>
                  <a:pt x="18624" y="2207"/>
                  <a:pt x="18655" y="2215"/>
                </a:cubicBezTo>
                <a:lnTo>
                  <a:pt x="18655" y="2215"/>
                </a:lnTo>
                <a:cubicBezTo>
                  <a:pt x="18641" y="2215"/>
                  <a:pt x="18628" y="2215"/>
                  <a:pt x="18616" y="2214"/>
                </a:cubicBezTo>
                <a:lnTo>
                  <a:pt x="18616" y="2214"/>
                </a:lnTo>
                <a:cubicBezTo>
                  <a:pt x="18617" y="2215"/>
                  <a:pt x="18618" y="2215"/>
                  <a:pt x="18619" y="2215"/>
                </a:cubicBezTo>
                <a:lnTo>
                  <a:pt x="18619" y="2215"/>
                </a:lnTo>
                <a:cubicBezTo>
                  <a:pt x="18604" y="2215"/>
                  <a:pt x="18589" y="2215"/>
                  <a:pt x="18575" y="2215"/>
                </a:cubicBezTo>
                <a:cubicBezTo>
                  <a:pt x="18513" y="2215"/>
                  <a:pt x="18457" y="2216"/>
                  <a:pt x="18404" y="2217"/>
                </a:cubicBezTo>
                <a:lnTo>
                  <a:pt x="18404" y="2217"/>
                </a:lnTo>
                <a:cubicBezTo>
                  <a:pt x="18278" y="2236"/>
                  <a:pt x="18173" y="2254"/>
                  <a:pt x="18092" y="2268"/>
                </a:cubicBezTo>
                <a:lnTo>
                  <a:pt x="18092" y="2268"/>
                </a:lnTo>
                <a:cubicBezTo>
                  <a:pt x="17920" y="2320"/>
                  <a:pt x="17824" y="2350"/>
                  <a:pt x="17811" y="2352"/>
                </a:cubicBezTo>
                <a:lnTo>
                  <a:pt x="17811" y="2352"/>
                </a:lnTo>
                <a:cubicBezTo>
                  <a:pt x="17848" y="2338"/>
                  <a:pt x="17903" y="2317"/>
                  <a:pt x="17976" y="2288"/>
                </a:cubicBezTo>
                <a:lnTo>
                  <a:pt x="17976" y="2288"/>
                </a:lnTo>
                <a:cubicBezTo>
                  <a:pt x="18006" y="2283"/>
                  <a:pt x="18045" y="2276"/>
                  <a:pt x="18092" y="2268"/>
                </a:cubicBezTo>
                <a:lnTo>
                  <a:pt x="18092" y="2268"/>
                </a:lnTo>
                <a:cubicBezTo>
                  <a:pt x="18125" y="2258"/>
                  <a:pt x="18161" y="2247"/>
                  <a:pt x="18200" y="2235"/>
                </a:cubicBezTo>
                <a:lnTo>
                  <a:pt x="18200" y="2235"/>
                </a:lnTo>
                <a:cubicBezTo>
                  <a:pt x="18172" y="2238"/>
                  <a:pt x="18147" y="2241"/>
                  <a:pt x="18123" y="2244"/>
                </a:cubicBezTo>
                <a:lnTo>
                  <a:pt x="18123" y="2244"/>
                </a:lnTo>
                <a:cubicBezTo>
                  <a:pt x="18086" y="2254"/>
                  <a:pt x="18053" y="2262"/>
                  <a:pt x="18024" y="2269"/>
                </a:cubicBezTo>
                <a:lnTo>
                  <a:pt x="18024" y="2269"/>
                </a:lnTo>
                <a:cubicBezTo>
                  <a:pt x="18040" y="2263"/>
                  <a:pt x="18056" y="2257"/>
                  <a:pt x="18073" y="2250"/>
                </a:cubicBezTo>
                <a:lnTo>
                  <a:pt x="18073" y="2250"/>
                </a:lnTo>
                <a:cubicBezTo>
                  <a:pt x="18071" y="2251"/>
                  <a:pt x="18070" y="2251"/>
                  <a:pt x="18068" y="2251"/>
                </a:cubicBezTo>
                <a:lnTo>
                  <a:pt x="18068" y="2251"/>
                </a:lnTo>
                <a:cubicBezTo>
                  <a:pt x="18048" y="2259"/>
                  <a:pt x="18029" y="2266"/>
                  <a:pt x="18011" y="2273"/>
                </a:cubicBezTo>
                <a:lnTo>
                  <a:pt x="18011" y="2273"/>
                </a:lnTo>
                <a:cubicBezTo>
                  <a:pt x="17991" y="2278"/>
                  <a:pt x="17973" y="2282"/>
                  <a:pt x="17958" y="2286"/>
                </a:cubicBezTo>
                <a:lnTo>
                  <a:pt x="17958" y="2286"/>
                </a:lnTo>
                <a:cubicBezTo>
                  <a:pt x="17979" y="2276"/>
                  <a:pt x="18002" y="2266"/>
                  <a:pt x="18026" y="2256"/>
                </a:cubicBezTo>
                <a:lnTo>
                  <a:pt x="18026" y="2256"/>
                </a:lnTo>
                <a:cubicBezTo>
                  <a:pt x="18023" y="2256"/>
                  <a:pt x="18021" y="2256"/>
                  <a:pt x="18019" y="2257"/>
                </a:cubicBezTo>
                <a:lnTo>
                  <a:pt x="18019" y="2257"/>
                </a:lnTo>
                <a:cubicBezTo>
                  <a:pt x="17991" y="2269"/>
                  <a:pt x="17966" y="2280"/>
                  <a:pt x="17942" y="2290"/>
                </a:cubicBezTo>
                <a:lnTo>
                  <a:pt x="17942" y="2290"/>
                </a:lnTo>
                <a:cubicBezTo>
                  <a:pt x="17904" y="2299"/>
                  <a:pt x="17886" y="2303"/>
                  <a:pt x="17889" y="2303"/>
                </a:cubicBezTo>
                <a:cubicBezTo>
                  <a:pt x="17891" y="2303"/>
                  <a:pt x="17903" y="2301"/>
                  <a:pt x="17924" y="2298"/>
                </a:cubicBezTo>
                <a:lnTo>
                  <a:pt x="17924" y="2298"/>
                </a:lnTo>
                <a:cubicBezTo>
                  <a:pt x="17806" y="2348"/>
                  <a:pt x="17750" y="2373"/>
                  <a:pt x="17753" y="2373"/>
                </a:cubicBezTo>
                <a:cubicBezTo>
                  <a:pt x="17755" y="2373"/>
                  <a:pt x="17764" y="2370"/>
                  <a:pt x="17780" y="2364"/>
                </a:cubicBezTo>
                <a:lnTo>
                  <a:pt x="17780" y="2364"/>
                </a:lnTo>
                <a:cubicBezTo>
                  <a:pt x="17738" y="2382"/>
                  <a:pt x="17711" y="2392"/>
                  <a:pt x="17700" y="2395"/>
                </a:cubicBezTo>
                <a:lnTo>
                  <a:pt x="17700" y="2395"/>
                </a:lnTo>
                <a:cubicBezTo>
                  <a:pt x="17719" y="2384"/>
                  <a:pt x="17744" y="2370"/>
                  <a:pt x="17776" y="2352"/>
                </a:cubicBezTo>
                <a:lnTo>
                  <a:pt x="17776" y="2352"/>
                </a:lnTo>
                <a:cubicBezTo>
                  <a:pt x="17745" y="2369"/>
                  <a:pt x="17719" y="2384"/>
                  <a:pt x="17696" y="2396"/>
                </a:cubicBezTo>
                <a:lnTo>
                  <a:pt x="17696" y="2396"/>
                </a:lnTo>
                <a:cubicBezTo>
                  <a:pt x="17696" y="2396"/>
                  <a:pt x="17696" y="2396"/>
                  <a:pt x="17695" y="2396"/>
                </a:cubicBezTo>
                <a:cubicBezTo>
                  <a:pt x="17691" y="2396"/>
                  <a:pt x="17694" y="2392"/>
                  <a:pt x="17703" y="2385"/>
                </a:cubicBezTo>
                <a:lnTo>
                  <a:pt x="17703" y="2385"/>
                </a:lnTo>
                <a:cubicBezTo>
                  <a:pt x="17679" y="2400"/>
                  <a:pt x="17665" y="2410"/>
                  <a:pt x="17660" y="2414"/>
                </a:cubicBezTo>
                <a:lnTo>
                  <a:pt x="17660" y="2414"/>
                </a:lnTo>
                <a:cubicBezTo>
                  <a:pt x="17637" y="2425"/>
                  <a:pt x="17623" y="2431"/>
                  <a:pt x="17616" y="2431"/>
                </a:cubicBezTo>
                <a:cubicBezTo>
                  <a:pt x="17584" y="2431"/>
                  <a:pt x="17747" y="2295"/>
                  <a:pt x="18118" y="1994"/>
                </a:cubicBezTo>
                <a:lnTo>
                  <a:pt x="18118" y="1994"/>
                </a:lnTo>
                <a:cubicBezTo>
                  <a:pt x="17750" y="2293"/>
                  <a:pt x="17558" y="2450"/>
                  <a:pt x="17543" y="2450"/>
                </a:cubicBezTo>
                <a:cubicBezTo>
                  <a:pt x="17527" y="2450"/>
                  <a:pt x="17687" y="2293"/>
                  <a:pt x="18021" y="1966"/>
                </a:cubicBezTo>
                <a:lnTo>
                  <a:pt x="18021" y="1966"/>
                </a:lnTo>
                <a:cubicBezTo>
                  <a:pt x="17692" y="2288"/>
                  <a:pt x="17515" y="2455"/>
                  <a:pt x="17491" y="2455"/>
                </a:cubicBezTo>
                <a:cubicBezTo>
                  <a:pt x="17467" y="2455"/>
                  <a:pt x="17606" y="2278"/>
                  <a:pt x="17910" y="1910"/>
                </a:cubicBezTo>
                <a:lnTo>
                  <a:pt x="17910" y="1910"/>
                </a:lnTo>
                <a:cubicBezTo>
                  <a:pt x="17613" y="2269"/>
                  <a:pt x="17460" y="2457"/>
                  <a:pt x="17442" y="2457"/>
                </a:cubicBezTo>
                <a:cubicBezTo>
                  <a:pt x="17424" y="2457"/>
                  <a:pt x="17545" y="2262"/>
                  <a:pt x="17798" y="1854"/>
                </a:cubicBezTo>
                <a:lnTo>
                  <a:pt x="17798" y="1854"/>
                </a:lnTo>
                <a:cubicBezTo>
                  <a:pt x="17548" y="2258"/>
                  <a:pt x="17412" y="2464"/>
                  <a:pt x="17393" y="2464"/>
                </a:cubicBezTo>
                <a:cubicBezTo>
                  <a:pt x="17381" y="2464"/>
                  <a:pt x="17412" y="2388"/>
                  <a:pt x="17487" y="2234"/>
                </a:cubicBezTo>
                <a:lnTo>
                  <a:pt x="17487" y="2234"/>
                </a:lnTo>
                <a:cubicBezTo>
                  <a:pt x="17410" y="2386"/>
                  <a:pt x="17370" y="2462"/>
                  <a:pt x="17361" y="2462"/>
                </a:cubicBezTo>
                <a:cubicBezTo>
                  <a:pt x="17355" y="2462"/>
                  <a:pt x="17362" y="2429"/>
                  <a:pt x="17382" y="2362"/>
                </a:cubicBezTo>
                <a:lnTo>
                  <a:pt x="17382" y="2362"/>
                </a:lnTo>
                <a:cubicBezTo>
                  <a:pt x="17426" y="2268"/>
                  <a:pt x="17498" y="2117"/>
                  <a:pt x="17604" y="1909"/>
                </a:cubicBezTo>
                <a:lnTo>
                  <a:pt x="17604" y="1909"/>
                </a:lnTo>
                <a:cubicBezTo>
                  <a:pt x="17515" y="2082"/>
                  <a:pt x="17447" y="2215"/>
                  <a:pt x="17398" y="2310"/>
                </a:cubicBezTo>
                <a:lnTo>
                  <a:pt x="17398" y="2310"/>
                </a:lnTo>
                <a:cubicBezTo>
                  <a:pt x="17417" y="2251"/>
                  <a:pt x="17441" y="2175"/>
                  <a:pt x="17471" y="2081"/>
                </a:cubicBezTo>
                <a:lnTo>
                  <a:pt x="17471" y="2081"/>
                </a:lnTo>
                <a:cubicBezTo>
                  <a:pt x="17433" y="2194"/>
                  <a:pt x="17402" y="2284"/>
                  <a:pt x="17378" y="2349"/>
                </a:cubicBezTo>
                <a:lnTo>
                  <a:pt x="17378" y="2349"/>
                </a:lnTo>
                <a:cubicBezTo>
                  <a:pt x="17331" y="2438"/>
                  <a:pt x="17305" y="2482"/>
                  <a:pt x="17296" y="2482"/>
                </a:cubicBezTo>
                <a:cubicBezTo>
                  <a:pt x="17289" y="2482"/>
                  <a:pt x="17294" y="2449"/>
                  <a:pt x="17311" y="2383"/>
                </a:cubicBezTo>
                <a:cubicBezTo>
                  <a:pt x="17313" y="2367"/>
                  <a:pt x="17313" y="2346"/>
                  <a:pt x="17312" y="2321"/>
                </a:cubicBezTo>
                <a:lnTo>
                  <a:pt x="17312" y="2321"/>
                </a:lnTo>
                <a:cubicBezTo>
                  <a:pt x="17316" y="2316"/>
                  <a:pt x="17318" y="2291"/>
                  <a:pt x="17315" y="2244"/>
                </a:cubicBezTo>
                <a:lnTo>
                  <a:pt x="17315" y="2244"/>
                </a:lnTo>
                <a:cubicBezTo>
                  <a:pt x="17313" y="2238"/>
                  <a:pt x="17310" y="2231"/>
                  <a:pt x="17307" y="2224"/>
                </a:cubicBezTo>
                <a:lnTo>
                  <a:pt x="17307" y="2224"/>
                </a:lnTo>
                <a:cubicBezTo>
                  <a:pt x="17307" y="2207"/>
                  <a:pt x="17306" y="2189"/>
                  <a:pt x="17306" y="2171"/>
                </a:cubicBezTo>
                <a:lnTo>
                  <a:pt x="17306" y="2171"/>
                </a:lnTo>
                <a:cubicBezTo>
                  <a:pt x="17297" y="2150"/>
                  <a:pt x="17275" y="2120"/>
                  <a:pt x="17246" y="2084"/>
                </a:cubicBezTo>
                <a:lnTo>
                  <a:pt x="17246" y="2084"/>
                </a:lnTo>
                <a:cubicBezTo>
                  <a:pt x="17210" y="2004"/>
                  <a:pt x="17171" y="1913"/>
                  <a:pt x="17152" y="1832"/>
                </a:cubicBezTo>
                <a:lnTo>
                  <a:pt x="17152" y="1832"/>
                </a:lnTo>
                <a:cubicBezTo>
                  <a:pt x="17213" y="1882"/>
                  <a:pt x="17273" y="1929"/>
                  <a:pt x="17321" y="1966"/>
                </a:cubicBezTo>
                <a:lnTo>
                  <a:pt x="17321" y="1966"/>
                </a:lnTo>
                <a:cubicBezTo>
                  <a:pt x="17327" y="1936"/>
                  <a:pt x="17335" y="1905"/>
                  <a:pt x="17347" y="1876"/>
                </a:cubicBezTo>
                <a:lnTo>
                  <a:pt x="17347" y="1876"/>
                </a:lnTo>
                <a:cubicBezTo>
                  <a:pt x="17297" y="1843"/>
                  <a:pt x="17227" y="1803"/>
                  <a:pt x="17150" y="1760"/>
                </a:cubicBezTo>
                <a:lnTo>
                  <a:pt x="17150" y="1760"/>
                </a:lnTo>
                <a:cubicBezTo>
                  <a:pt x="17154" y="1751"/>
                  <a:pt x="17159" y="1743"/>
                  <a:pt x="17165" y="1736"/>
                </a:cubicBezTo>
                <a:lnTo>
                  <a:pt x="17165" y="1736"/>
                </a:lnTo>
                <a:cubicBezTo>
                  <a:pt x="17157" y="1743"/>
                  <a:pt x="17151" y="1750"/>
                  <a:pt x="17146" y="1758"/>
                </a:cubicBezTo>
                <a:lnTo>
                  <a:pt x="17146" y="1758"/>
                </a:lnTo>
                <a:cubicBezTo>
                  <a:pt x="17144" y="1757"/>
                  <a:pt x="17142" y="1756"/>
                  <a:pt x="17141" y="1755"/>
                </a:cubicBezTo>
                <a:lnTo>
                  <a:pt x="17141" y="1755"/>
                </a:lnTo>
                <a:cubicBezTo>
                  <a:pt x="17137" y="1671"/>
                  <a:pt x="17173" y="1611"/>
                  <a:pt x="17286" y="1611"/>
                </a:cubicBezTo>
                <a:lnTo>
                  <a:pt x="17286" y="1611"/>
                </a:lnTo>
                <a:cubicBezTo>
                  <a:pt x="17306" y="1611"/>
                  <a:pt x="17328" y="1613"/>
                  <a:pt x="17352" y="1616"/>
                </a:cubicBezTo>
                <a:cubicBezTo>
                  <a:pt x="17328" y="1613"/>
                  <a:pt x="17307" y="1611"/>
                  <a:pt x="17287" y="1611"/>
                </a:cubicBezTo>
                <a:cubicBezTo>
                  <a:pt x="17287" y="1611"/>
                  <a:pt x="17287" y="1611"/>
                  <a:pt x="17286" y="1611"/>
                </a:cubicBezTo>
                <a:lnTo>
                  <a:pt x="17286" y="1611"/>
                </a:lnTo>
                <a:cubicBezTo>
                  <a:pt x="17286" y="1611"/>
                  <a:pt x="17286" y="1611"/>
                  <a:pt x="17285" y="1611"/>
                </a:cubicBezTo>
                <a:cubicBezTo>
                  <a:pt x="17170" y="1611"/>
                  <a:pt x="17132" y="1669"/>
                  <a:pt x="17134" y="1751"/>
                </a:cubicBezTo>
                <a:lnTo>
                  <a:pt x="17134" y="1751"/>
                </a:lnTo>
                <a:cubicBezTo>
                  <a:pt x="17068" y="1715"/>
                  <a:pt x="16997" y="1676"/>
                  <a:pt x="16929" y="1638"/>
                </a:cubicBezTo>
                <a:lnTo>
                  <a:pt x="16929" y="1638"/>
                </a:lnTo>
                <a:cubicBezTo>
                  <a:pt x="16987" y="1693"/>
                  <a:pt x="17057" y="1754"/>
                  <a:pt x="17126" y="1811"/>
                </a:cubicBezTo>
                <a:lnTo>
                  <a:pt x="17126" y="1811"/>
                </a:lnTo>
                <a:cubicBezTo>
                  <a:pt x="17119" y="1858"/>
                  <a:pt x="17131" y="1916"/>
                  <a:pt x="17151" y="1975"/>
                </a:cubicBezTo>
                <a:lnTo>
                  <a:pt x="17151" y="1975"/>
                </a:lnTo>
                <a:cubicBezTo>
                  <a:pt x="17034" y="1845"/>
                  <a:pt x="16885" y="1687"/>
                  <a:pt x="16819" y="1574"/>
                </a:cubicBezTo>
                <a:lnTo>
                  <a:pt x="16819" y="1574"/>
                </a:lnTo>
                <a:cubicBezTo>
                  <a:pt x="16854" y="1595"/>
                  <a:pt x="16891" y="1616"/>
                  <a:pt x="16929" y="1638"/>
                </a:cubicBezTo>
                <a:lnTo>
                  <a:pt x="16929" y="1638"/>
                </a:lnTo>
                <a:cubicBezTo>
                  <a:pt x="16842" y="1553"/>
                  <a:pt x="16784" y="1479"/>
                  <a:pt x="16801" y="1444"/>
                </a:cubicBezTo>
                <a:lnTo>
                  <a:pt x="16801" y="1444"/>
                </a:lnTo>
                <a:cubicBezTo>
                  <a:pt x="16773" y="1468"/>
                  <a:pt x="16785" y="1515"/>
                  <a:pt x="16819" y="1574"/>
                </a:cubicBezTo>
                <a:lnTo>
                  <a:pt x="16819" y="1574"/>
                </a:lnTo>
                <a:cubicBezTo>
                  <a:pt x="16678" y="1490"/>
                  <a:pt x="16570" y="1412"/>
                  <a:pt x="16579" y="1367"/>
                </a:cubicBezTo>
                <a:lnTo>
                  <a:pt x="16579" y="1367"/>
                </a:lnTo>
                <a:cubicBezTo>
                  <a:pt x="16358" y="1310"/>
                  <a:pt x="16228" y="1302"/>
                  <a:pt x="16274" y="1283"/>
                </a:cubicBezTo>
                <a:lnTo>
                  <a:pt x="16274" y="1283"/>
                </a:lnTo>
                <a:cubicBezTo>
                  <a:pt x="16122" y="1312"/>
                  <a:pt x="16026" y="1330"/>
                  <a:pt x="15988" y="1330"/>
                </a:cubicBezTo>
                <a:cubicBezTo>
                  <a:pt x="15929" y="1330"/>
                  <a:pt x="16004" y="1289"/>
                  <a:pt x="16219" y="1183"/>
                </a:cubicBezTo>
                <a:lnTo>
                  <a:pt x="16219" y="1183"/>
                </a:lnTo>
                <a:cubicBezTo>
                  <a:pt x="16021" y="1279"/>
                  <a:pt x="15905" y="1332"/>
                  <a:pt x="15869" y="1332"/>
                </a:cubicBezTo>
                <a:cubicBezTo>
                  <a:pt x="15830" y="1332"/>
                  <a:pt x="15890" y="1267"/>
                  <a:pt x="16051" y="1123"/>
                </a:cubicBezTo>
                <a:lnTo>
                  <a:pt x="16051" y="1123"/>
                </a:lnTo>
                <a:cubicBezTo>
                  <a:pt x="15908" y="1245"/>
                  <a:pt x="15826" y="1308"/>
                  <a:pt x="15800" y="1308"/>
                </a:cubicBezTo>
                <a:cubicBezTo>
                  <a:pt x="15774" y="1308"/>
                  <a:pt x="15802" y="1248"/>
                  <a:pt x="15879" y="1125"/>
                </a:cubicBezTo>
                <a:lnTo>
                  <a:pt x="15879" y="1125"/>
                </a:lnTo>
                <a:cubicBezTo>
                  <a:pt x="15817" y="1218"/>
                  <a:pt x="15782" y="1264"/>
                  <a:pt x="15772" y="1264"/>
                </a:cubicBezTo>
                <a:cubicBezTo>
                  <a:pt x="15764" y="1264"/>
                  <a:pt x="15770" y="1239"/>
                  <a:pt x="15786" y="1189"/>
                </a:cubicBezTo>
                <a:lnTo>
                  <a:pt x="15786" y="1189"/>
                </a:lnTo>
                <a:cubicBezTo>
                  <a:pt x="15786" y="1167"/>
                  <a:pt x="15794" y="1104"/>
                  <a:pt x="15808" y="998"/>
                </a:cubicBezTo>
                <a:lnTo>
                  <a:pt x="15808" y="998"/>
                </a:lnTo>
                <a:cubicBezTo>
                  <a:pt x="15813" y="1054"/>
                  <a:pt x="15816" y="1087"/>
                  <a:pt x="15818" y="1098"/>
                </a:cubicBezTo>
                <a:lnTo>
                  <a:pt x="15818" y="1098"/>
                </a:lnTo>
                <a:cubicBezTo>
                  <a:pt x="15805" y="1134"/>
                  <a:pt x="15794" y="1165"/>
                  <a:pt x="15786" y="1189"/>
                </a:cubicBezTo>
                <a:lnTo>
                  <a:pt x="15786" y="1189"/>
                </a:lnTo>
                <a:cubicBezTo>
                  <a:pt x="15786" y="1195"/>
                  <a:pt x="15787" y="1198"/>
                  <a:pt x="15788" y="1198"/>
                </a:cubicBezTo>
                <a:cubicBezTo>
                  <a:pt x="15800" y="1198"/>
                  <a:pt x="15861" y="988"/>
                  <a:pt x="16013" y="571"/>
                </a:cubicBezTo>
                <a:lnTo>
                  <a:pt x="16013" y="571"/>
                </a:lnTo>
                <a:cubicBezTo>
                  <a:pt x="15930" y="799"/>
                  <a:pt x="15864" y="971"/>
                  <a:pt x="15822" y="1087"/>
                </a:cubicBezTo>
                <a:lnTo>
                  <a:pt x="15822" y="1087"/>
                </a:lnTo>
                <a:cubicBezTo>
                  <a:pt x="15827" y="1031"/>
                  <a:pt x="15835" y="817"/>
                  <a:pt x="15874" y="431"/>
                </a:cubicBezTo>
                <a:lnTo>
                  <a:pt x="15874" y="431"/>
                </a:lnTo>
                <a:cubicBezTo>
                  <a:pt x="15858" y="591"/>
                  <a:pt x="15842" y="726"/>
                  <a:pt x="15829" y="836"/>
                </a:cubicBezTo>
                <a:lnTo>
                  <a:pt x="15829" y="836"/>
                </a:lnTo>
                <a:cubicBezTo>
                  <a:pt x="15815" y="779"/>
                  <a:pt x="15775" y="610"/>
                  <a:pt x="15720" y="291"/>
                </a:cubicBezTo>
                <a:lnTo>
                  <a:pt x="15720" y="291"/>
                </a:lnTo>
                <a:cubicBezTo>
                  <a:pt x="15745" y="452"/>
                  <a:pt x="15764" y="590"/>
                  <a:pt x="15777" y="704"/>
                </a:cubicBezTo>
                <a:lnTo>
                  <a:pt x="15777" y="704"/>
                </a:lnTo>
                <a:cubicBezTo>
                  <a:pt x="15804" y="771"/>
                  <a:pt x="15820" y="818"/>
                  <a:pt x="15828" y="842"/>
                </a:cubicBezTo>
                <a:lnTo>
                  <a:pt x="15828" y="842"/>
                </a:lnTo>
                <a:cubicBezTo>
                  <a:pt x="15821" y="902"/>
                  <a:pt x="15814" y="954"/>
                  <a:pt x="15808" y="998"/>
                </a:cubicBezTo>
                <a:lnTo>
                  <a:pt x="15808" y="998"/>
                </a:lnTo>
                <a:cubicBezTo>
                  <a:pt x="15802" y="932"/>
                  <a:pt x="15793" y="833"/>
                  <a:pt x="15777" y="704"/>
                </a:cubicBezTo>
                <a:lnTo>
                  <a:pt x="15777" y="704"/>
                </a:lnTo>
                <a:cubicBezTo>
                  <a:pt x="15724" y="569"/>
                  <a:pt x="15630" y="356"/>
                  <a:pt x="15483" y="110"/>
                </a:cubicBezTo>
                <a:lnTo>
                  <a:pt x="15483" y="110"/>
                </a:lnTo>
                <a:cubicBezTo>
                  <a:pt x="15608" y="337"/>
                  <a:pt x="15640" y="416"/>
                  <a:pt x="15619" y="416"/>
                </a:cubicBezTo>
                <a:cubicBezTo>
                  <a:pt x="15577" y="416"/>
                  <a:pt x="15325" y="96"/>
                  <a:pt x="15204" y="12"/>
                </a:cubicBezTo>
                <a:cubicBezTo>
                  <a:pt x="15158" y="4"/>
                  <a:pt x="15112" y="1"/>
                  <a:pt x="15067" y="1"/>
                </a:cubicBezTo>
                <a:close/>
              </a:path>
            </a:pathLst>
          </a:custGeom>
          <a:solidFill>
            <a:srgbClr val="2E7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22"/>
          <p:cNvSpPr txBox="1">
            <a:spLocks noGrp="1"/>
          </p:cNvSpPr>
          <p:nvPr>
            <p:ph type="title"/>
          </p:nvPr>
        </p:nvSpPr>
        <p:spPr>
          <a:xfrm>
            <a:off x="2573843" y="2532916"/>
            <a:ext cx="3993600" cy="61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5" name="Google Shape;365;p22"/>
          <p:cNvSpPr txBox="1">
            <a:spLocks noGrp="1"/>
          </p:cNvSpPr>
          <p:nvPr>
            <p:ph type="title" idx="2" hasCustomPrompt="1"/>
          </p:nvPr>
        </p:nvSpPr>
        <p:spPr>
          <a:xfrm>
            <a:off x="2576675" y="1534338"/>
            <a:ext cx="3993600" cy="9588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71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66" name="Google Shape;366;p22"/>
          <p:cNvSpPr txBox="1">
            <a:spLocks noGrp="1"/>
          </p:cNvSpPr>
          <p:nvPr>
            <p:ph type="subTitle" idx="1"/>
          </p:nvPr>
        </p:nvSpPr>
        <p:spPr>
          <a:xfrm>
            <a:off x="2573725" y="3317562"/>
            <a:ext cx="3993600" cy="29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073468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549"/>
        <p:cNvGrpSpPr/>
        <p:nvPr/>
      </p:nvGrpSpPr>
      <p:grpSpPr>
        <a:xfrm>
          <a:off x="0" y="0"/>
          <a:ext cx="0" cy="0"/>
          <a:chOff x="0" y="0"/>
          <a:chExt cx="0" cy="0"/>
        </a:xfrm>
      </p:grpSpPr>
      <p:sp>
        <p:nvSpPr>
          <p:cNvPr id="550" name="Google Shape;550;p29"/>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51" name="Google Shape;551;p29"/>
          <p:cNvSpPr txBox="1">
            <a:spLocks noGrp="1"/>
          </p:cNvSpPr>
          <p:nvPr>
            <p:ph type="subTitle" idx="1"/>
          </p:nvPr>
        </p:nvSpPr>
        <p:spPr>
          <a:xfrm>
            <a:off x="3688950" y="3339650"/>
            <a:ext cx="1766100" cy="360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000"/>
              <a:buFont typeface="Rajdhani"/>
              <a:buNone/>
              <a:defRPr sz="2000">
                <a:latin typeface="Rajdhani"/>
                <a:ea typeface="Rajdhani"/>
                <a:cs typeface="Rajdhani"/>
                <a:sym typeface="Rajdhani"/>
              </a:defRPr>
            </a:lvl1pPr>
            <a:lvl2pPr lvl="1" algn="ctr" rtl="0">
              <a:lnSpc>
                <a:spcPct val="100000"/>
              </a:lnSpc>
              <a:spcBef>
                <a:spcPts val="0"/>
              </a:spcBef>
              <a:spcAft>
                <a:spcPts val="0"/>
              </a:spcAft>
              <a:buSzPts val="2000"/>
              <a:buFont typeface="Rajdhani"/>
              <a:buNone/>
              <a:defRPr sz="2000">
                <a:latin typeface="Rajdhani"/>
                <a:ea typeface="Rajdhani"/>
                <a:cs typeface="Rajdhani"/>
                <a:sym typeface="Rajdhani"/>
              </a:defRPr>
            </a:lvl2pPr>
            <a:lvl3pPr lvl="2" algn="ctr" rtl="0">
              <a:lnSpc>
                <a:spcPct val="100000"/>
              </a:lnSpc>
              <a:spcBef>
                <a:spcPts val="0"/>
              </a:spcBef>
              <a:spcAft>
                <a:spcPts val="0"/>
              </a:spcAft>
              <a:buSzPts val="2000"/>
              <a:buFont typeface="Rajdhani"/>
              <a:buNone/>
              <a:defRPr sz="2000">
                <a:latin typeface="Rajdhani"/>
                <a:ea typeface="Rajdhani"/>
                <a:cs typeface="Rajdhani"/>
                <a:sym typeface="Rajdhani"/>
              </a:defRPr>
            </a:lvl3pPr>
            <a:lvl4pPr lvl="3" algn="ctr" rtl="0">
              <a:lnSpc>
                <a:spcPct val="100000"/>
              </a:lnSpc>
              <a:spcBef>
                <a:spcPts val="0"/>
              </a:spcBef>
              <a:spcAft>
                <a:spcPts val="0"/>
              </a:spcAft>
              <a:buSzPts val="2000"/>
              <a:buFont typeface="Rajdhani"/>
              <a:buNone/>
              <a:defRPr sz="2000">
                <a:latin typeface="Rajdhani"/>
                <a:ea typeface="Rajdhani"/>
                <a:cs typeface="Rajdhani"/>
                <a:sym typeface="Rajdhani"/>
              </a:defRPr>
            </a:lvl4pPr>
            <a:lvl5pPr lvl="4" algn="ctr" rtl="0">
              <a:lnSpc>
                <a:spcPct val="100000"/>
              </a:lnSpc>
              <a:spcBef>
                <a:spcPts val="0"/>
              </a:spcBef>
              <a:spcAft>
                <a:spcPts val="0"/>
              </a:spcAft>
              <a:buSzPts val="2000"/>
              <a:buFont typeface="Rajdhani"/>
              <a:buNone/>
              <a:defRPr sz="2000">
                <a:latin typeface="Rajdhani"/>
                <a:ea typeface="Rajdhani"/>
                <a:cs typeface="Rajdhani"/>
                <a:sym typeface="Rajdhani"/>
              </a:defRPr>
            </a:lvl5pPr>
            <a:lvl6pPr lvl="5" algn="ctr" rtl="0">
              <a:lnSpc>
                <a:spcPct val="100000"/>
              </a:lnSpc>
              <a:spcBef>
                <a:spcPts val="0"/>
              </a:spcBef>
              <a:spcAft>
                <a:spcPts val="0"/>
              </a:spcAft>
              <a:buSzPts val="2000"/>
              <a:buFont typeface="Rajdhani"/>
              <a:buNone/>
              <a:defRPr sz="2000">
                <a:latin typeface="Rajdhani"/>
                <a:ea typeface="Rajdhani"/>
                <a:cs typeface="Rajdhani"/>
                <a:sym typeface="Rajdhani"/>
              </a:defRPr>
            </a:lvl6pPr>
            <a:lvl7pPr lvl="6" algn="ctr" rtl="0">
              <a:lnSpc>
                <a:spcPct val="100000"/>
              </a:lnSpc>
              <a:spcBef>
                <a:spcPts val="0"/>
              </a:spcBef>
              <a:spcAft>
                <a:spcPts val="0"/>
              </a:spcAft>
              <a:buSzPts val="2000"/>
              <a:buFont typeface="Rajdhani"/>
              <a:buNone/>
              <a:defRPr sz="2000">
                <a:latin typeface="Rajdhani"/>
                <a:ea typeface="Rajdhani"/>
                <a:cs typeface="Rajdhani"/>
                <a:sym typeface="Rajdhani"/>
              </a:defRPr>
            </a:lvl7pPr>
            <a:lvl8pPr lvl="7" algn="ctr" rtl="0">
              <a:lnSpc>
                <a:spcPct val="100000"/>
              </a:lnSpc>
              <a:spcBef>
                <a:spcPts val="0"/>
              </a:spcBef>
              <a:spcAft>
                <a:spcPts val="0"/>
              </a:spcAft>
              <a:buSzPts val="2000"/>
              <a:buFont typeface="Rajdhani"/>
              <a:buNone/>
              <a:defRPr sz="2000">
                <a:latin typeface="Rajdhani"/>
                <a:ea typeface="Rajdhani"/>
                <a:cs typeface="Rajdhani"/>
                <a:sym typeface="Rajdhani"/>
              </a:defRPr>
            </a:lvl8pPr>
            <a:lvl9pPr lvl="8" algn="ctr" rtl="0">
              <a:lnSpc>
                <a:spcPct val="100000"/>
              </a:lnSpc>
              <a:spcBef>
                <a:spcPts val="0"/>
              </a:spcBef>
              <a:spcAft>
                <a:spcPts val="0"/>
              </a:spcAft>
              <a:buSzPts val="2000"/>
              <a:buFont typeface="Rajdhani"/>
              <a:buNone/>
              <a:defRPr sz="2000">
                <a:latin typeface="Rajdhani"/>
                <a:ea typeface="Rajdhani"/>
                <a:cs typeface="Rajdhani"/>
                <a:sym typeface="Rajdhani"/>
              </a:defRPr>
            </a:lvl9pPr>
          </a:lstStyle>
          <a:p>
            <a:endParaRPr/>
          </a:p>
        </p:txBody>
      </p:sp>
      <p:sp>
        <p:nvSpPr>
          <p:cNvPr id="552" name="Google Shape;552;p29"/>
          <p:cNvSpPr txBox="1">
            <a:spLocks noGrp="1"/>
          </p:cNvSpPr>
          <p:nvPr>
            <p:ph type="subTitle" idx="2"/>
          </p:nvPr>
        </p:nvSpPr>
        <p:spPr>
          <a:xfrm>
            <a:off x="3688950" y="3699725"/>
            <a:ext cx="1766100" cy="77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3" name="Google Shape;553;p29"/>
          <p:cNvSpPr txBox="1">
            <a:spLocks noGrp="1"/>
          </p:cNvSpPr>
          <p:nvPr>
            <p:ph type="subTitle" idx="3"/>
          </p:nvPr>
        </p:nvSpPr>
        <p:spPr>
          <a:xfrm>
            <a:off x="6316048" y="3339650"/>
            <a:ext cx="1766100" cy="360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000"/>
              <a:buFont typeface="Rajdhani"/>
              <a:buNone/>
              <a:defRPr sz="2000">
                <a:latin typeface="Rajdhani"/>
                <a:ea typeface="Rajdhani"/>
                <a:cs typeface="Rajdhani"/>
                <a:sym typeface="Rajdhani"/>
              </a:defRPr>
            </a:lvl1pPr>
            <a:lvl2pPr lvl="1" algn="ctr" rtl="0">
              <a:lnSpc>
                <a:spcPct val="100000"/>
              </a:lnSpc>
              <a:spcBef>
                <a:spcPts val="0"/>
              </a:spcBef>
              <a:spcAft>
                <a:spcPts val="0"/>
              </a:spcAft>
              <a:buSzPts val="2000"/>
              <a:buFont typeface="Rajdhani"/>
              <a:buNone/>
              <a:defRPr sz="2000">
                <a:latin typeface="Rajdhani"/>
                <a:ea typeface="Rajdhani"/>
                <a:cs typeface="Rajdhani"/>
                <a:sym typeface="Rajdhani"/>
              </a:defRPr>
            </a:lvl2pPr>
            <a:lvl3pPr lvl="2" algn="ctr" rtl="0">
              <a:lnSpc>
                <a:spcPct val="100000"/>
              </a:lnSpc>
              <a:spcBef>
                <a:spcPts val="0"/>
              </a:spcBef>
              <a:spcAft>
                <a:spcPts val="0"/>
              </a:spcAft>
              <a:buSzPts val="2000"/>
              <a:buFont typeface="Rajdhani"/>
              <a:buNone/>
              <a:defRPr sz="2000">
                <a:latin typeface="Rajdhani"/>
                <a:ea typeface="Rajdhani"/>
                <a:cs typeface="Rajdhani"/>
                <a:sym typeface="Rajdhani"/>
              </a:defRPr>
            </a:lvl3pPr>
            <a:lvl4pPr lvl="3" algn="ctr" rtl="0">
              <a:lnSpc>
                <a:spcPct val="100000"/>
              </a:lnSpc>
              <a:spcBef>
                <a:spcPts val="0"/>
              </a:spcBef>
              <a:spcAft>
                <a:spcPts val="0"/>
              </a:spcAft>
              <a:buSzPts val="2000"/>
              <a:buFont typeface="Rajdhani"/>
              <a:buNone/>
              <a:defRPr sz="2000">
                <a:latin typeface="Rajdhani"/>
                <a:ea typeface="Rajdhani"/>
                <a:cs typeface="Rajdhani"/>
                <a:sym typeface="Rajdhani"/>
              </a:defRPr>
            </a:lvl4pPr>
            <a:lvl5pPr lvl="4" algn="ctr" rtl="0">
              <a:lnSpc>
                <a:spcPct val="100000"/>
              </a:lnSpc>
              <a:spcBef>
                <a:spcPts val="0"/>
              </a:spcBef>
              <a:spcAft>
                <a:spcPts val="0"/>
              </a:spcAft>
              <a:buSzPts val="2000"/>
              <a:buFont typeface="Rajdhani"/>
              <a:buNone/>
              <a:defRPr sz="2000">
                <a:latin typeface="Rajdhani"/>
                <a:ea typeface="Rajdhani"/>
                <a:cs typeface="Rajdhani"/>
                <a:sym typeface="Rajdhani"/>
              </a:defRPr>
            </a:lvl5pPr>
            <a:lvl6pPr lvl="5" algn="ctr" rtl="0">
              <a:lnSpc>
                <a:spcPct val="100000"/>
              </a:lnSpc>
              <a:spcBef>
                <a:spcPts val="0"/>
              </a:spcBef>
              <a:spcAft>
                <a:spcPts val="0"/>
              </a:spcAft>
              <a:buSzPts val="2000"/>
              <a:buFont typeface="Rajdhani"/>
              <a:buNone/>
              <a:defRPr sz="2000">
                <a:latin typeface="Rajdhani"/>
                <a:ea typeface="Rajdhani"/>
                <a:cs typeface="Rajdhani"/>
                <a:sym typeface="Rajdhani"/>
              </a:defRPr>
            </a:lvl6pPr>
            <a:lvl7pPr lvl="6" algn="ctr" rtl="0">
              <a:lnSpc>
                <a:spcPct val="100000"/>
              </a:lnSpc>
              <a:spcBef>
                <a:spcPts val="0"/>
              </a:spcBef>
              <a:spcAft>
                <a:spcPts val="0"/>
              </a:spcAft>
              <a:buSzPts val="2000"/>
              <a:buFont typeface="Rajdhani"/>
              <a:buNone/>
              <a:defRPr sz="2000">
                <a:latin typeface="Rajdhani"/>
                <a:ea typeface="Rajdhani"/>
                <a:cs typeface="Rajdhani"/>
                <a:sym typeface="Rajdhani"/>
              </a:defRPr>
            </a:lvl7pPr>
            <a:lvl8pPr lvl="7" algn="ctr" rtl="0">
              <a:lnSpc>
                <a:spcPct val="100000"/>
              </a:lnSpc>
              <a:spcBef>
                <a:spcPts val="0"/>
              </a:spcBef>
              <a:spcAft>
                <a:spcPts val="0"/>
              </a:spcAft>
              <a:buSzPts val="2000"/>
              <a:buFont typeface="Rajdhani"/>
              <a:buNone/>
              <a:defRPr sz="2000">
                <a:latin typeface="Rajdhani"/>
                <a:ea typeface="Rajdhani"/>
                <a:cs typeface="Rajdhani"/>
                <a:sym typeface="Rajdhani"/>
              </a:defRPr>
            </a:lvl8pPr>
            <a:lvl9pPr lvl="8" algn="ctr" rtl="0">
              <a:lnSpc>
                <a:spcPct val="100000"/>
              </a:lnSpc>
              <a:spcBef>
                <a:spcPts val="0"/>
              </a:spcBef>
              <a:spcAft>
                <a:spcPts val="0"/>
              </a:spcAft>
              <a:buSzPts val="2000"/>
              <a:buFont typeface="Rajdhani"/>
              <a:buNone/>
              <a:defRPr sz="2000">
                <a:latin typeface="Rajdhani"/>
                <a:ea typeface="Rajdhani"/>
                <a:cs typeface="Rajdhani"/>
                <a:sym typeface="Rajdhani"/>
              </a:defRPr>
            </a:lvl9pPr>
          </a:lstStyle>
          <a:p>
            <a:endParaRPr/>
          </a:p>
        </p:txBody>
      </p:sp>
      <p:sp>
        <p:nvSpPr>
          <p:cNvPr id="554" name="Google Shape;554;p29"/>
          <p:cNvSpPr txBox="1">
            <a:spLocks noGrp="1"/>
          </p:cNvSpPr>
          <p:nvPr>
            <p:ph type="subTitle" idx="4"/>
          </p:nvPr>
        </p:nvSpPr>
        <p:spPr>
          <a:xfrm>
            <a:off x="6316038" y="3699725"/>
            <a:ext cx="1766100" cy="77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5" name="Google Shape;555;p29"/>
          <p:cNvSpPr txBox="1">
            <a:spLocks noGrp="1"/>
          </p:cNvSpPr>
          <p:nvPr>
            <p:ph type="subTitle" idx="5"/>
          </p:nvPr>
        </p:nvSpPr>
        <p:spPr>
          <a:xfrm>
            <a:off x="1061850" y="3339525"/>
            <a:ext cx="1766100" cy="360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000"/>
              <a:buFont typeface="Rajdhani"/>
              <a:buNone/>
              <a:defRPr sz="2000">
                <a:latin typeface="Rajdhani"/>
                <a:ea typeface="Rajdhani"/>
                <a:cs typeface="Rajdhani"/>
                <a:sym typeface="Rajdhani"/>
              </a:defRPr>
            </a:lvl1pPr>
            <a:lvl2pPr lvl="1" algn="ctr" rtl="0">
              <a:lnSpc>
                <a:spcPct val="100000"/>
              </a:lnSpc>
              <a:spcBef>
                <a:spcPts val="0"/>
              </a:spcBef>
              <a:spcAft>
                <a:spcPts val="0"/>
              </a:spcAft>
              <a:buSzPts val="2000"/>
              <a:buFont typeface="Rajdhani"/>
              <a:buNone/>
              <a:defRPr sz="2000">
                <a:latin typeface="Rajdhani"/>
                <a:ea typeface="Rajdhani"/>
                <a:cs typeface="Rajdhani"/>
                <a:sym typeface="Rajdhani"/>
              </a:defRPr>
            </a:lvl2pPr>
            <a:lvl3pPr lvl="2" algn="ctr" rtl="0">
              <a:lnSpc>
                <a:spcPct val="100000"/>
              </a:lnSpc>
              <a:spcBef>
                <a:spcPts val="0"/>
              </a:spcBef>
              <a:spcAft>
                <a:spcPts val="0"/>
              </a:spcAft>
              <a:buSzPts val="2000"/>
              <a:buFont typeface="Rajdhani"/>
              <a:buNone/>
              <a:defRPr sz="2000">
                <a:latin typeface="Rajdhani"/>
                <a:ea typeface="Rajdhani"/>
                <a:cs typeface="Rajdhani"/>
                <a:sym typeface="Rajdhani"/>
              </a:defRPr>
            </a:lvl3pPr>
            <a:lvl4pPr lvl="3" algn="ctr" rtl="0">
              <a:lnSpc>
                <a:spcPct val="100000"/>
              </a:lnSpc>
              <a:spcBef>
                <a:spcPts val="0"/>
              </a:spcBef>
              <a:spcAft>
                <a:spcPts val="0"/>
              </a:spcAft>
              <a:buSzPts val="2000"/>
              <a:buFont typeface="Rajdhani"/>
              <a:buNone/>
              <a:defRPr sz="2000">
                <a:latin typeface="Rajdhani"/>
                <a:ea typeface="Rajdhani"/>
                <a:cs typeface="Rajdhani"/>
                <a:sym typeface="Rajdhani"/>
              </a:defRPr>
            </a:lvl4pPr>
            <a:lvl5pPr lvl="4" algn="ctr" rtl="0">
              <a:lnSpc>
                <a:spcPct val="100000"/>
              </a:lnSpc>
              <a:spcBef>
                <a:spcPts val="0"/>
              </a:spcBef>
              <a:spcAft>
                <a:spcPts val="0"/>
              </a:spcAft>
              <a:buSzPts val="2000"/>
              <a:buFont typeface="Rajdhani"/>
              <a:buNone/>
              <a:defRPr sz="2000">
                <a:latin typeface="Rajdhani"/>
                <a:ea typeface="Rajdhani"/>
                <a:cs typeface="Rajdhani"/>
                <a:sym typeface="Rajdhani"/>
              </a:defRPr>
            </a:lvl5pPr>
            <a:lvl6pPr lvl="5" algn="ctr" rtl="0">
              <a:lnSpc>
                <a:spcPct val="100000"/>
              </a:lnSpc>
              <a:spcBef>
                <a:spcPts val="0"/>
              </a:spcBef>
              <a:spcAft>
                <a:spcPts val="0"/>
              </a:spcAft>
              <a:buSzPts val="2000"/>
              <a:buFont typeface="Rajdhani"/>
              <a:buNone/>
              <a:defRPr sz="2000">
                <a:latin typeface="Rajdhani"/>
                <a:ea typeface="Rajdhani"/>
                <a:cs typeface="Rajdhani"/>
                <a:sym typeface="Rajdhani"/>
              </a:defRPr>
            </a:lvl6pPr>
            <a:lvl7pPr lvl="6" algn="ctr" rtl="0">
              <a:lnSpc>
                <a:spcPct val="100000"/>
              </a:lnSpc>
              <a:spcBef>
                <a:spcPts val="0"/>
              </a:spcBef>
              <a:spcAft>
                <a:spcPts val="0"/>
              </a:spcAft>
              <a:buSzPts val="2000"/>
              <a:buFont typeface="Rajdhani"/>
              <a:buNone/>
              <a:defRPr sz="2000">
                <a:latin typeface="Rajdhani"/>
                <a:ea typeface="Rajdhani"/>
                <a:cs typeface="Rajdhani"/>
                <a:sym typeface="Rajdhani"/>
              </a:defRPr>
            </a:lvl7pPr>
            <a:lvl8pPr lvl="7" algn="ctr" rtl="0">
              <a:lnSpc>
                <a:spcPct val="100000"/>
              </a:lnSpc>
              <a:spcBef>
                <a:spcPts val="0"/>
              </a:spcBef>
              <a:spcAft>
                <a:spcPts val="0"/>
              </a:spcAft>
              <a:buSzPts val="2000"/>
              <a:buFont typeface="Rajdhani"/>
              <a:buNone/>
              <a:defRPr sz="2000">
                <a:latin typeface="Rajdhani"/>
                <a:ea typeface="Rajdhani"/>
                <a:cs typeface="Rajdhani"/>
                <a:sym typeface="Rajdhani"/>
              </a:defRPr>
            </a:lvl8pPr>
            <a:lvl9pPr lvl="8" algn="ctr" rtl="0">
              <a:lnSpc>
                <a:spcPct val="100000"/>
              </a:lnSpc>
              <a:spcBef>
                <a:spcPts val="0"/>
              </a:spcBef>
              <a:spcAft>
                <a:spcPts val="0"/>
              </a:spcAft>
              <a:buSzPts val="2000"/>
              <a:buFont typeface="Rajdhani"/>
              <a:buNone/>
              <a:defRPr sz="2000">
                <a:latin typeface="Rajdhani"/>
                <a:ea typeface="Rajdhani"/>
                <a:cs typeface="Rajdhani"/>
                <a:sym typeface="Rajdhani"/>
              </a:defRPr>
            </a:lvl9pPr>
          </a:lstStyle>
          <a:p>
            <a:endParaRPr/>
          </a:p>
        </p:txBody>
      </p:sp>
      <p:sp>
        <p:nvSpPr>
          <p:cNvPr id="556" name="Google Shape;556;p29"/>
          <p:cNvSpPr txBox="1">
            <a:spLocks noGrp="1"/>
          </p:cNvSpPr>
          <p:nvPr>
            <p:ph type="subTitle" idx="6"/>
          </p:nvPr>
        </p:nvSpPr>
        <p:spPr>
          <a:xfrm>
            <a:off x="1061850" y="3699725"/>
            <a:ext cx="1766100" cy="77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486785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576"/>
        <p:cNvGrpSpPr/>
        <p:nvPr/>
      </p:nvGrpSpPr>
      <p:grpSpPr>
        <a:xfrm>
          <a:off x="0" y="0"/>
          <a:ext cx="0" cy="0"/>
          <a:chOff x="0" y="0"/>
          <a:chExt cx="0" cy="0"/>
        </a:xfrm>
      </p:grpSpPr>
      <p:sp>
        <p:nvSpPr>
          <p:cNvPr id="577" name="Google Shape;577;p32"/>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78" name="Google Shape;578;p32"/>
          <p:cNvGrpSpPr/>
          <p:nvPr/>
        </p:nvGrpSpPr>
        <p:grpSpPr>
          <a:xfrm>
            <a:off x="654053" y="706652"/>
            <a:ext cx="7835639" cy="4331364"/>
            <a:chOff x="789226" y="705187"/>
            <a:chExt cx="7565549" cy="4182065"/>
          </a:xfrm>
        </p:grpSpPr>
        <p:sp>
          <p:nvSpPr>
            <p:cNvPr id="579" name="Google Shape;579;p32"/>
            <p:cNvSpPr/>
            <p:nvPr/>
          </p:nvSpPr>
          <p:spPr>
            <a:xfrm rot="133424">
              <a:off x="1187407" y="977459"/>
              <a:ext cx="6867602" cy="3800762"/>
            </a:xfrm>
            <a:custGeom>
              <a:avLst/>
              <a:gdLst/>
              <a:ahLst/>
              <a:cxnLst/>
              <a:rect l="l" t="t" r="r" b="b"/>
              <a:pathLst>
                <a:path w="51995" h="51995" extrusionOk="0">
                  <a:moveTo>
                    <a:pt x="48204" y="0"/>
                  </a:moveTo>
                  <a:lnTo>
                    <a:pt x="0" y="3791"/>
                  </a:lnTo>
                  <a:lnTo>
                    <a:pt x="3790" y="51994"/>
                  </a:lnTo>
                  <a:lnTo>
                    <a:pt x="51994" y="48204"/>
                  </a:lnTo>
                  <a:lnTo>
                    <a:pt x="48204" y="0"/>
                  </a:lnTo>
                  <a:close/>
                </a:path>
              </a:pathLst>
            </a:custGeom>
            <a:solidFill>
              <a:srgbClr val="CFD0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32"/>
            <p:cNvSpPr/>
            <p:nvPr/>
          </p:nvSpPr>
          <p:spPr>
            <a:xfrm rot="133424">
              <a:off x="1088916" y="914129"/>
              <a:ext cx="6865885" cy="3799811"/>
            </a:xfrm>
            <a:custGeom>
              <a:avLst/>
              <a:gdLst/>
              <a:ahLst/>
              <a:cxnLst/>
              <a:rect l="l" t="t" r="r" b="b"/>
              <a:pathLst>
                <a:path w="51982" h="51982" extrusionOk="0">
                  <a:moveTo>
                    <a:pt x="48204" y="1"/>
                  </a:moveTo>
                  <a:lnTo>
                    <a:pt x="0" y="3791"/>
                  </a:lnTo>
                  <a:lnTo>
                    <a:pt x="3777" y="51981"/>
                  </a:lnTo>
                  <a:lnTo>
                    <a:pt x="51981" y="48204"/>
                  </a:lnTo>
                  <a:lnTo>
                    <a:pt x="48204" y="1"/>
                  </a:lnTo>
                  <a:close/>
                </a:path>
              </a:pathLst>
            </a:custGeom>
            <a:solidFill>
              <a:srgbClr val="EEE5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32"/>
            <p:cNvSpPr/>
            <p:nvPr/>
          </p:nvSpPr>
          <p:spPr>
            <a:xfrm rot="267360">
              <a:off x="1548335" y="719274"/>
              <a:ext cx="392092" cy="713355"/>
            </a:xfrm>
            <a:custGeom>
              <a:avLst/>
              <a:gdLst/>
              <a:ahLst/>
              <a:cxnLst/>
              <a:rect l="l" t="t" r="r" b="b"/>
              <a:pathLst>
                <a:path w="5944" h="9853" extrusionOk="0">
                  <a:moveTo>
                    <a:pt x="952" y="0"/>
                  </a:moveTo>
                  <a:lnTo>
                    <a:pt x="1" y="9509"/>
                  </a:lnTo>
                  <a:cubicBezTo>
                    <a:pt x="687" y="9522"/>
                    <a:pt x="1401" y="9575"/>
                    <a:pt x="2074" y="9667"/>
                  </a:cubicBezTo>
                  <a:cubicBezTo>
                    <a:pt x="2270" y="9705"/>
                    <a:pt x="2480" y="9742"/>
                    <a:pt x="2688" y="9742"/>
                  </a:cubicBezTo>
                  <a:cubicBezTo>
                    <a:pt x="2774" y="9742"/>
                    <a:pt x="2861" y="9736"/>
                    <a:pt x="2946" y="9720"/>
                  </a:cubicBezTo>
                  <a:cubicBezTo>
                    <a:pt x="3036" y="9710"/>
                    <a:pt x="3126" y="9685"/>
                    <a:pt x="3205" y="9685"/>
                  </a:cubicBezTo>
                  <a:cubicBezTo>
                    <a:pt x="3230" y="9685"/>
                    <a:pt x="3254" y="9687"/>
                    <a:pt x="3276" y="9694"/>
                  </a:cubicBezTo>
                  <a:cubicBezTo>
                    <a:pt x="3355" y="9707"/>
                    <a:pt x="3448" y="9760"/>
                    <a:pt x="3527" y="9786"/>
                  </a:cubicBezTo>
                  <a:cubicBezTo>
                    <a:pt x="3646" y="9839"/>
                    <a:pt x="3778" y="9839"/>
                    <a:pt x="3910" y="9839"/>
                  </a:cubicBezTo>
                  <a:cubicBezTo>
                    <a:pt x="3937" y="9841"/>
                    <a:pt x="3967" y="9843"/>
                    <a:pt x="3997" y="9843"/>
                  </a:cubicBezTo>
                  <a:cubicBezTo>
                    <a:pt x="4184" y="9843"/>
                    <a:pt x="4419" y="9802"/>
                    <a:pt x="4636" y="9802"/>
                  </a:cubicBezTo>
                  <a:cubicBezTo>
                    <a:pt x="4755" y="9802"/>
                    <a:pt x="4869" y="9814"/>
                    <a:pt x="4966" y="9852"/>
                  </a:cubicBezTo>
                  <a:lnTo>
                    <a:pt x="5944" y="66"/>
                  </a:lnTo>
                  <a:cubicBezTo>
                    <a:pt x="5341" y="25"/>
                    <a:pt x="4733" y="4"/>
                    <a:pt x="4130" y="4"/>
                  </a:cubicBezTo>
                  <a:cubicBezTo>
                    <a:pt x="3768" y="4"/>
                    <a:pt x="3408" y="12"/>
                    <a:pt x="3051" y="27"/>
                  </a:cubicBezTo>
                  <a:cubicBezTo>
                    <a:pt x="2656" y="48"/>
                    <a:pt x="2261" y="79"/>
                    <a:pt x="1873" y="79"/>
                  </a:cubicBezTo>
                  <a:cubicBezTo>
                    <a:pt x="1560" y="79"/>
                    <a:pt x="1252" y="59"/>
                    <a:pt x="952" y="0"/>
                  </a:cubicBezTo>
                  <a:close/>
                </a:path>
              </a:pathLst>
            </a:custGeom>
            <a:solidFill>
              <a:srgbClr val="C3A48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299606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7550807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5" name="Google Shape;15;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16" name="Google Shape;16;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17" name="Google Shape;17;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2101279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720000" y="1233175"/>
            <a:ext cx="35907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5" name="Google Shape;65;p9"/>
          <p:cNvSpPr txBox="1">
            <a:spLocks noGrp="1"/>
          </p:cNvSpPr>
          <p:nvPr>
            <p:ph type="subTitle" idx="1"/>
          </p:nvPr>
        </p:nvSpPr>
        <p:spPr>
          <a:xfrm>
            <a:off x="720000" y="2803075"/>
            <a:ext cx="35907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66" name="Google Shape;66;p9"/>
          <p:cNvSpPr txBox="1">
            <a:spLocks noGrp="1"/>
          </p:cNvSpPr>
          <p:nvPr>
            <p:ph type="body" idx="2"/>
          </p:nvPr>
        </p:nvSpPr>
        <p:spPr>
          <a:xfrm>
            <a:off x="4939500" y="724075"/>
            <a:ext cx="3484500" cy="3695100"/>
          </a:xfrm>
          <a:prstGeom prst="rect">
            <a:avLst/>
          </a:prstGeom>
        </p:spPr>
        <p:txBody>
          <a:bodyPr spcFirstLastPara="1" wrap="square" lIns="91425" tIns="91425" rIns="91425" bIns="91425" anchor="ctr" anchorCtr="0">
            <a:noAutofit/>
          </a:bodyPr>
          <a:lstStyle>
            <a:lvl1pPr marL="457200" lvl="0" indent="-292100" rtl="0">
              <a:spcBef>
                <a:spcPts val="0"/>
              </a:spcBef>
              <a:spcAft>
                <a:spcPts val="0"/>
              </a:spcAft>
              <a:buSzPts val="1000"/>
              <a:buChar char="●"/>
              <a:defRPr sz="10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22" name="Google Shape;22;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23" name="Google Shape;23;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39932140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7" name="Google Shape;27;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28" name="Google Shape;28;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29" name="Google Shape;29;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27733421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35" name="Google Shape;35;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36" name="Google Shape;36;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24773316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0" name="Google Shape;40;p24"/>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2" name="Google Shape;42;p24"/>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44" name="Google Shape;44;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45" name="Google Shape;45;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33699409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49" name="Google Shape;49;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50" name="Google Shape;50;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36022696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53" name="Google Shape;53;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54" name="Google Shape;54;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42274088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8" name="Google Shape;58;p27"/>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9" name="Google Shape;59;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60" name="Google Shape;60;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61" name="Google Shape;61;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5773601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3887391" y="740569"/>
            <a:ext cx="4629150" cy="3655219"/>
          </a:xfrm>
          <a:prstGeom prst="rect">
            <a:avLst/>
          </a:prstGeom>
          <a:noFill/>
          <a:ln>
            <a:noFill/>
          </a:ln>
        </p:spPr>
      </p:sp>
      <p:sp>
        <p:nvSpPr>
          <p:cNvPr id="65" name="Google Shape;65;p28"/>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6" name="Google Shape;66;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67" name="Google Shape;67;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68" name="Google Shape;68;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10478699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73" name="Google Shape;73;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74" name="Google Shape;74;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25751650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79" name="Google Shape;79;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80" name="Google Shape;80;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473932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 name="Google Shape;10;p2"/>
          <p:cNvGrpSpPr/>
          <p:nvPr/>
        </p:nvGrpSpPr>
        <p:grpSpPr>
          <a:xfrm>
            <a:off x="713225" y="4575325"/>
            <a:ext cx="7710700" cy="218400"/>
            <a:chOff x="713225" y="4575325"/>
            <a:chExt cx="7710700" cy="218400"/>
          </a:xfrm>
        </p:grpSpPr>
        <p:grpSp>
          <p:nvGrpSpPr>
            <p:cNvPr id="11" name="Google Shape;11;p2"/>
            <p:cNvGrpSpPr/>
            <p:nvPr/>
          </p:nvGrpSpPr>
          <p:grpSpPr>
            <a:xfrm>
              <a:off x="1123725" y="4594075"/>
              <a:ext cx="7300200" cy="180900"/>
              <a:chOff x="1123725" y="4594075"/>
              <a:chExt cx="7300200" cy="180900"/>
            </a:xfrm>
          </p:grpSpPr>
          <p:sp>
            <p:nvSpPr>
              <p:cNvPr id="12" name="Google Shape;12;p2"/>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 name="Google Shape;15;p2"/>
            <p:cNvGrpSpPr/>
            <p:nvPr/>
          </p:nvGrpSpPr>
          <p:grpSpPr>
            <a:xfrm>
              <a:off x="713225" y="4575325"/>
              <a:ext cx="218400" cy="218400"/>
              <a:chOff x="713225" y="4575325"/>
              <a:chExt cx="218400" cy="218400"/>
            </a:xfrm>
          </p:grpSpPr>
          <p:sp>
            <p:nvSpPr>
              <p:cNvPr id="16" name="Google Shape;16;p2"/>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8" name="Google Shape;18;p2"/>
          <p:cNvSpPr txBox="1">
            <a:spLocks noGrp="1"/>
          </p:cNvSpPr>
          <p:nvPr>
            <p:ph type="ctrTitle"/>
          </p:nvPr>
        </p:nvSpPr>
        <p:spPr>
          <a:xfrm>
            <a:off x="3777175" y="1579000"/>
            <a:ext cx="4528800" cy="13068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3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9" name="Google Shape;19;p2"/>
          <p:cNvSpPr txBox="1">
            <a:spLocks noGrp="1"/>
          </p:cNvSpPr>
          <p:nvPr>
            <p:ph type="subTitle" idx="1"/>
          </p:nvPr>
        </p:nvSpPr>
        <p:spPr>
          <a:xfrm>
            <a:off x="3777250" y="3182300"/>
            <a:ext cx="4528800" cy="382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5395684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sp>
        <p:nvSpPr>
          <p:cNvPr id="21" name="Google Shape;21;p3"/>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2" name="Google Shape;22;p3"/>
          <p:cNvGrpSpPr/>
          <p:nvPr/>
        </p:nvGrpSpPr>
        <p:grpSpPr>
          <a:xfrm>
            <a:off x="713225" y="4575325"/>
            <a:ext cx="7710700" cy="218400"/>
            <a:chOff x="713225" y="4575325"/>
            <a:chExt cx="7710700" cy="218400"/>
          </a:xfrm>
        </p:grpSpPr>
        <p:grpSp>
          <p:nvGrpSpPr>
            <p:cNvPr id="23" name="Google Shape;23;p3"/>
            <p:cNvGrpSpPr/>
            <p:nvPr/>
          </p:nvGrpSpPr>
          <p:grpSpPr>
            <a:xfrm>
              <a:off x="1123725" y="4594075"/>
              <a:ext cx="7300200" cy="180900"/>
              <a:chOff x="1123725" y="4594075"/>
              <a:chExt cx="7300200" cy="180900"/>
            </a:xfrm>
          </p:grpSpPr>
          <p:sp>
            <p:nvSpPr>
              <p:cNvPr id="24" name="Google Shape;24;p3"/>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3">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 name="Google Shape;27;p3"/>
            <p:cNvGrpSpPr/>
            <p:nvPr/>
          </p:nvGrpSpPr>
          <p:grpSpPr>
            <a:xfrm>
              <a:off x="713225" y="4575325"/>
              <a:ext cx="218400" cy="218400"/>
              <a:chOff x="713225" y="4575325"/>
              <a:chExt cx="218400" cy="218400"/>
            </a:xfrm>
          </p:grpSpPr>
          <p:sp>
            <p:nvSpPr>
              <p:cNvPr id="28" name="Google Shape;28;p3"/>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0" name="Google Shape;30;p3"/>
          <p:cNvSpPr txBox="1">
            <a:spLocks noGrp="1"/>
          </p:cNvSpPr>
          <p:nvPr>
            <p:ph type="title"/>
          </p:nvPr>
        </p:nvSpPr>
        <p:spPr>
          <a:xfrm>
            <a:off x="4308425" y="2775850"/>
            <a:ext cx="3570300" cy="8418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3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1" name="Google Shape;31;p3"/>
          <p:cNvSpPr txBox="1">
            <a:spLocks noGrp="1"/>
          </p:cNvSpPr>
          <p:nvPr>
            <p:ph type="title" idx="2" hasCustomPrompt="1"/>
          </p:nvPr>
        </p:nvSpPr>
        <p:spPr>
          <a:xfrm>
            <a:off x="4308425" y="1525850"/>
            <a:ext cx="12357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2" name="Google Shape;32;p3"/>
          <p:cNvSpPr>
            <a:spLocks noGrp="1"/>
          </p:cNvSpPr>
          <p:nvPr>
            <p:ph type="pic" idx="3"/>
          </p:nvPr>
        </p:nvSpPr>
        <p:spPr>
          <a:xfrm>
            <a:off x="713225" y="1203175"/>
            <a:ext cx="2760600" cy="2737200"/>
          </a:xfrm>
          <a:prstGeom prst="roundRect">
            <a:avLst>
              <a:gd name="adj" fmla="val 16667"/>
            </a:avLst>
          </a:prstGeom>
          <a:noFill/>
          <a:ln>
            <a:noFill/>
          </a:ln>
        </p:spPr>
      </p:sp>
    </p:spTree>
    <p:extLst>
      <p:ext uri="{BB962C8B-B14F-4D97-AF65-F5344CB8AC3E}">
        <p14:creationId xmlns:p14="http://schemas.microsoft.com/office/powerpoint/2010/main" val="8900759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sp>
        <p:nvSpPr>
          <p:cNvPr id="46" name="Google Shape;46;p5"/>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7" name="Google Shape;47;p5"/>
          <p:cNvGrpSpPr/>
          <p:nvPr/>
        </p:nvGrpSpPr>
        <p:grpSpPr>
          <a:xfrm>
            <a:off x="713225" y="4575325"/>
            <a:ext cx="7710700" cy="218400"/>
            <a:chOff x="713225" y="4575325"/>
            <a:chExt cx="7710700" cy="218400"/>
          </a:xfrm>
        </p:grpSpPr>
        <p:grpSp>
          <p:nvGrpSpPr>
            <p:cNvPr id="48" name="Google Shape;48;p5"/>
            <p:cNvGrpSpPr/>
            <p:nvPr/>
          </p:nvGrpSpPr>
          <p:grpSpPr>
            <a:xfrm>
              <a:off x="1123725" y="4594075"/>
              <a:ext cx="7300200" cy="180900"/>
              <a:chOff x="1123725" y="4594075"/>
              <a:chExt cx="7300200" cy="180900"/>
            </a:xfrm>
          </p:grpSpPr>
          <p:sp>
            <p:nvSpPr>
              <p:cNvPr id="49" name="Google Shape;49;p5"/>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5">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5">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 name="Google Shape;52;p5"/>
            <p:cNvGrpSpPr/>
            <p:nvPr/>
          </p:nvGrpSpPr>
          <p:grpSpPr>
            <a:xfrm>
              <a:off x="713225" y="4575325"/>
              <a:ext cx="218400" cy="218400"/>
              <a:chOff x="713225" y="4575325"/>
              <a:chExt cx="218400" cy="218400"/>
            </a:xfrm>
          </p:grpSpPr>
          <p:sp>
            <p:nvSpPr>
              <p:cNvPr id="53" name="Google Shape;53;p5"/>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5">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5" name="Google Shape;55;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6" name="Google Shape;56;p5"/>
          <p:cNvSpPr txBox="1">
            <a:spLocks noGrp="1"/>
          </p:cNvSpPr>
          <p:nvPr>
            <p:ph type="subTitle" idx="1"/>
          </p:nvPr>
        </p:nvSpPr>
        <p:spPr>
          <a:xfrm>
            <a:off x="1685750" y="3364175"/>
            <a:ext cx="4401600" cy="92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7" name="Google Shape;57;p5"/>
          <p:cNvSpPr txBox="1">
            <a:spLocks noGrp="1"/>
          </p:cNvSpPr>
          <p:nvPr>
            <p:ph type="subTitle" idx="2"/>
          </p:nvPr>
        </p:nvSpPr>
        <p:spPr>
          <a:xfrm>
            <a:off x="1685750" y="1755675"/>
            <a:ext cx="4401600" cy="92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8" name="Google Shape;58;p5"/>
          <p:cNvSpPr txBox="1">
            <a:spLocks noGrp="1"/>
          </p:cNvSpPr>
          <p:nvPr>
            <p:ph type="subTitle" idx="3"/>
          </p:nvPr>
        </p:nvSpPr>
        <p:spPr>
          <a:xfrm>
            <a:off x="1685741" y="1398125"/>
            <a:ext cx="4401600" cy="45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59" name="Google Shape;59;p5"/>
          <p:cNvSpPr txBox="1">
            <a:spLocks noGrp="1"/>
          </p:cNvSpPr>
          <p:nvPr>
            <p:ph type="subTitle" idx="4"/>
          </p:nvPr>
        </p:nvSpPr>
        <p:spPr>
          <a:xfrm>
            <a:off x="1685743" y="3006625"/>
            <a:ext cx="4401600" cy="45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Tree>
    <p:extLst>
      <p:ext uri="{BB962C8B-B14F-4D97-AF65-F5344CB8AC3E}">
        <p14:creationId xmlns:p14="http://schemas.microsoft.com/office/powerpoint/2010/main" val="38733431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0"/>
        <p:cNvGrpSpPr/>
        <p:nvPr/>
      </p:nvGrpSpPr>
      <p:grpSpPr>
        <a:xfrm>
          <a:off x="0" y="0"/>
          <a:ext cx="0" cy="0"/>
          <a:chOff x="0" y="0"/>
          <a:chExt cx="0" cy="0"/>
        </a:xfrm>
      </p:grpSpPr>
      <p:sp>
        <p:nvSpPr>
          <p:cNvPr id="61" name="Google Shape;61;p6"/>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2" name="Google Shape;62;p6"/>
          <p:cNvGrpSpPr/>
          <p:nvPr/>
        </p:nvGrpSpPr>
        <p:grpSpPr>
          <a:xfrm>
            <a:off x="713225" y="4575325"/>
            <a:ext cx="7710700" cy="218400"/>
            <a:chOff x="713225" y="4575325"/>
            <a:chExt cx="7710700" cy="218400"/>
          </a:xfrm>
        </p:grpSpPr>
        <p:grpSp>
          <p:nvGrpSpPr>
            <p:cNvPr id="63" name="Google Shape;63;p6"/>
            <p:cNvGrpSpPr/>
            <p:nvPr/>
          </p:nvGrpSpPr>
          <p:grpSpPr>
            <a:xfrm>
              <a:off x="1123725" y="4594075"/>
              <a:ext cx="7300200" cy="180900"/>
              <a:chOff x="1123725" y="4594075"/>
              <a:chExt cx="7300200" cy="180900"/>
            </a:xfrm>
          </p:grpSpPr>
          <p:sp>
            <p:nvSpPr>
              <p:cNvPr id="64" name="Google Shape;64;p6"/>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6">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6">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 name="Google Shape;67;p6"/>
            <p:cNvGrpSpPr/>
            <p:nvPr/>
          </p:nvGrpSpPr>
          <p:grpSpPr>
            <a:xfrm>
              <a:off x="713225" y="4575325"/>
              <a:ext cx="218400" cy="218400"/>
              <a:chOff x="713225" y="4575325"/>
              <a:chExt cx="218400" cy="218400"/>
            </a:xfrm>
          </p:grpSpPr>
          <p:sp>
            <p:nvSpPr>
              <p:cNvPr id="68" name="Google Shape;68;p6"/>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6">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0" name="Google Shape;70;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450661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1"/>
        <p:cNvGrpSpPr/>
        <p:nvPr/>
      </p:nvGrpSpPr>
      <p:grpSpPr>
        <a:xfrm>
          <a:off x="0" y="0"/>
          <a:ext cx="0" cy="0"/>
          <a:chOff x="0" y="0"/>
          <a:chExt cx="0" cy="0"/>
        </a:xfrm>
      </p:grpSpPr>
      <p:sp>
        <p:nvSpPr>
          <p:cNvPr id="72" name="Google Shape;72;p7"/>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3" name="Google Shape;73;p7"/>
          <p:cNvGrpSpPr/>
          <p:nvPr/>
        </p:nvGrpSpPr>
        <p:grpSpPr>
          <a:xfrm>
            <a:off x="713225" y="4575325"/>
            <a:ext cx="7710700" cy="218400"/>
            <a:chOff x="713225" y="4575325"/>
            <a:chExt cx="7710700" cy="218400"/>
          </a:xfrm>
        </p:grpSpPr>
        <p:grpSp>
          <p:nvGrpSpPr>
            <p:cNvPr id="74" name="Google Shape;74;p7"/>
            <p:cNvGrpSpPr/>
            <p:nvPr/>
          </p:nvGrpSpPr>
          <p:grpSpPr>
            <a:xfrm>
              <a:off x="1123725" y="4594075"/>
              <a:ext cx="7300200" cy="180900"/>
              <a:chOff x="1123725" y="4594075"/>
              <a:chExt cx="7300200" cy="180900"/>
            </a:xfrm>
          </p:grpSpPr>
          <p:sp>
            <p:nvSpPr>
              <p:cNvPr id="75" name="Google Shape;75;p7"/>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7">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7">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 name="Google Shape;78;p7"/>
            <p:cNvGrpSpPr/>
            <p:nvPr/>
          </p:nvGrpSpPr>
          <p:grpSpPr>
            <a:xfrm>
              <a:off x="713225" y="4575325"/>
              <a:ext cx="218400" cy="218400"/>
              <a:chOff x="713225" y="4575325"/>
              <a:chExt cx="218400" cy="218400"/>
            </a:xfrm>
          </p:grpSpPr>
          <p:sp>
            <p:nvSpPr>
              <p:cNvPr id="79" name="Google Shape;79;p7"/>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7">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1" name="Google Shape;81;p7"/>
          <p:cNvSpPr txBox="1">
            <a:spLocks noGrp="1"/>
          </p:cNvSpPr>
          <p:nvPr>
            <p:ph type="title"/>
          </p:nvPr>
        </p:nvSpPr>
        <p:spPr>
          <a:xfrm>
            <a:off x="713225" y="1022225"/>
            <a:ext cx="4055700" cy="572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2" name="Google Shape;82;p7"/>
          <p:cNvSpPr txBox="1">
            <a:spLocks noGrp="1"/>
          </p:cNvSpPr>
          <p:nvPr>
            <p:ph type="subTitle" idx="1"/>
          </p:nvPr>
        </p:nvSpPr>
        <p:spPr>
          <a:xfrm>
            <a:off x="713225" y="1822975"/>
            <a:ext cx="40557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Nunito Light"/>
              <a:buChar char="●"/>
              <a:defRPr/>
            </a:lvl1pPr>
            <a:lvl2pPr lvl="1" algn="ctr" rtl="0">
              <a:lnSpc>
                <a:spcPct val="100000"/>
              </a:lnSpc>
              <a:spcBef>
                <a:spcPts val="0"/>
              </a:spcBef>
              <a:spcAft>
                <a:spcPts val="0"/>
              </a:spcAft>
              <a:buClr>
                <a:srgbClr val="E76A28"/>
              </a:buClr>
              <a:buSzPts val="1200"/>
              <a:buFont typeface="Nunito Light"/>
              <a:buChar char="○"/>
              <a:defRPr/>
            </a:lvl2pPr>
            <a:lvl3pPr lvl="2" algn="ctr" rtl="0">
              <a:lnSpc>
                <a:spcPct val="100000"/>
              </a:lnSpc>
              <a:spcBef>
                <a:spcPts val="0"/>
              </a:spcBef>
              <a:spcAft>
                <a:spcPts val="0"/>
              </a:spcAft>
              <a:buClr>
                <a:srgbClr val="E76A28"/>
              </a:buClr>
              <a:buSzPts val="1200"/>
              <a:buFont typeface="Nunito Light"/>
              <a:buChar char="■"/>
              <a:defRPr/>
            </a:lvl3pPr>
            <a:lvl4pPr lvl="3" algn="ctr" rtl="0">
              <a:lnSpc>
                <a:spcPct val="100000"/>
              </a:lnSpc>
              <a:spcBef>
                <a:spcPts val="0"/>
              </a:spcBef>
              <a:spcAft>
                <a:spcPts val="0"/>
              </a:spcAft>
              <a:buClr>
                <a:srgbClr val="E76A28"/>
              </a:buClr>
              <a:buSzPts val="1200"/>
              <a:buFont typeface="Nunito Light"/>
              <a:buChar char="●"/>
              <a:defRPr/>
            </a:lvl4pPr>
            <a:lvl5pPr lvl="4" algn="ctr" rtl="0">
              <a:lnSpc>
                <a:spcPct val="100000"/>
              </a:lnSpc>
              <a:spcBef>
                <a:spcPts val="0"/>
              </a:spcBef>
              <a:spcAft>
                <a:spcPts val="0"/>
              </a:spcAft>
              <a:buClr>
                <a:srgbClr val="E76A28"/>
              </a:buClr>
              <a:buSzPts val="1200"/>
              <a:buFont typeface="Nunito Light"/>
              <a:buChar char="○"/>
              <a:defRPr/>
            </a:lvl5pPr>
            <a:lvl6pPr lvl="5" algn="ctr" rtl="0">
              <a:lnSpc>
                <a:spcPct val="100000"/>
              </a:lnSpc>
              <a:spcBef>
                <a:spcPts val="0"/>
              </a:spcBef>
              <a:spcAft>
                <a:spcPts val="0"/>
              </a:spcAft>
              <a:buClr>
                <a:srgbClr val="999999"/>
              </a:buClr>
              <a:buSzPts val="1200"/>
              <a:buFont typeface="Nunito Light"/>
              <a:buChar char="■"/>
              <a:defRPr/>
            </a:lvl6pPr>
            <a:lvl7pPr lvl="6" algn="ctr" rtl="0">
              <a:lnSpc>
                <a:spcPct val="100000"/>
              </a:lnSpc>
              <a:spcBef>
                <a:spcPts val="0"/>
              </a:spcBef>
              <a:spcAft>
                <a:spcPts val="0"/>
              </a:spcAft>
              <a:buClr>
                <a:srgbClr val="999999"/>
              </a:buClr>
              <a:buSzPts val="1200"/>
              <a:buFont typeface="Nunito Light"/>
              <a:buChar char="●"/>
              <a:defRPr/>
            </a:lvl7pPr>
            <a:lvl8pPr lvl="7" algn="ctr" rtl="0">
              <a:lnSpc>
                <a:spcPct val="100000"/>
              </a:lnSpc>
              <a:spcBef>
                <a:spcPts val="0"/>
              </a:spcBef>
              <a:spcAft>
                <a:spcPts val="0"/>
              </a:spcAft>
              <a:buClr>
                <a:srgbClr val="999999"/>
              </a:buClr>
              <a:buSzPts val="1200"/>
              <a:buFont typeface="Nunito Light"/>
              <a:buChar char="○"/>
              <a:defRPr/>
            </a:lvl8pPr>
            <a:lvl9pPr lvl="8" algn="ctr" rtl="0">
              <a:lnSpc>
                <a:spcPct val="100000"/>
              </a:lnSpc>
              <a:spcBef>
                <a:spcPts val="0"/>
              </a:spcBef>
              <a:spcAft>
                <a:spcPts val="0"/>
              </a:spcAft>
              <a:buClr>
                <a:srgbClr val="999999"/>
              </a:buClr>
              <a:buSzPts val="1200"/>
              <a:buFont typeface="Nunito Light"/>
              <a:buChar char="■"/>
              <a:defRPr/>
            </a:lvl9pPr>
          </a:lstStyle>
          <a:p>
            <a:endParaRPr/>
          </a:p>
        </p:txBody>
      </p:sp>
      <p:sp>
        <p:nvSpPr>
          <p:cNvPr id="83" name="Google Shape;83;p7"/>
          <p:cNvSpPr>
            <a:spLocks noGrp="1"/>
          </p:cNvSpPr>
          <p:nvPr>
            <p:ph type="pic" idx="2"/>
          </p:nvPr>
        </p:nvSpPr>
        <p:spPr>
          <a:xfrm>
            <a:off x="5503125" y="1177950"/>
            <a:ext cx="2787000" cy="2787600"/>
          </a:xfrm>
          <a:prstGeom prst="roundRect">
            <a:avLst>
              <a:gd name="adj" fmla="val 16667"/>
            </a:avLst>
          </a:prstGeom>
          <a:noFill/>
          <a:ln>
            <a:noFill/>
          </a:ln>
        </p:spPr>
      </p:sp>
    </p:spTree>
    <p:extLst>
      <p:ext uri="{BB962C8B-B14F-4D97-AF65-F5344CB8AC3E}">
        <p14:creationId xmlns:p14="http://schemas.microsoft.com/office/powerpoint/2010/main" val="15875781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4"/>
        <p:cNvGrpSpPr/>
        <p:nvPr/>
      </p:nvGrpSpPr>
      <p:grpSpPr>
        <a:xfrm>
          <a:off x="0" y="0"/>
          <a:ext cx="0" cy="0"/>
          <a:chOff x="0" y="0"/>
          <a:chExt cx="0" cy="0"/>
        </a:xfrm>
      </p:grpSpPr>
      <p:sp>
        <p:nvSpPr>
          <p:cNvPr id="85" name="Google Shape;85;p8"/>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6" name="Google Shape;86;p8"/>
          <p:cNvGrpSpPr/>
          <p:nvPr/>
        </p:nvGrpSpPr>
        <p:grpSpPr>
          <a:xfrm>
            <a:off x="713225" y="4575325"/>
            <a:ext cx="7710700" cy="218400"/>
            <a:chOff x="713225" y="4575325"/>
            <a:chExt cx="7710700" cy="218400"/>
          </a:xfrm>
        </p:grpSpPr>
        <p:grpSp>
          <p:nvGrpSpPr>
            <p:cNvPr id="87" name="Google Shape;87;p8"/>
            <p:cNvGrpSpPr/>
            <p:nvPr/>
          </p:nvGrpSpPr>
          <p:grpSpPr>
            <a:xfrm>
              <a:off x="1123725" y="4594075"/>
              <a:ext cx="7300200" cy="180900"/>
              <a:chOff x="1123725" y="4594075"/>
              <a:chExt cx="7300200" cy="180900"/>
            </a:xfrm>
          </p:grpSpPr>
          <p:sp>
            <p:nvSpPr>
              <p:cNvPr id="88" name="Google Shape;88;p8"/>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8">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8">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 name="Google Shape;91;p8"/>
            <p:cNvGrpSpPr/>
            <p:nvPr/>
          </p:nvGrpSpPr>
          <p:grpSpPr>
            <a:xfrm>
              <a:off x="713225" y="4575325"/>
              <a:ext cx="218400" cy="218400"/>
              <a:chOff x="713225" y="4575325"/>
              <a:chExt cx="218400" cy="218400"/>
            </a:xfrm>
          </p:grpSpPr>
          <p:sp>
            <p:nvSpPr>
              <p:cNvPr id="92" name="Google Shape;92;p8"/>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8">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94" name="Google Shape;94;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Tree>
    <p:extLst>
      <p:ext uri="{BB962C8B-B14F-4D97-AF65-F5344CB8AC3E}">
        <p14:creationId xmlns:p14="http://schemas.microsoft.com/office/powerpoint/2010/main" val="15068288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5"/>
        <p:cNvGrpSpPr/>
        <p:nvPr/>
      </p:nvGrpSpPr>
      <p:grpSpPr>
        <a:xfrm>
          <a:off x="0" y="0"/>
          <a:ext cx="0" cy="0"/>
          <a:chOff x="0" y="0"/>
          <a:chExt cx="0" cy="0"/>
        </a:xfrm>
      </p:grpSpPr>
      <p:sp>
        <p:nvSpPr>
          <p:cNvPr id="96" name="Google Shape;96;p9"/>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7" name="Google Shape;97;p9"/>
          <p:cNvGrpSpPr/>
          <p:nvPr/>
        </p:nvGrpSpPr>
        <p:grpSpPr>
          <a:xfrm>
            <a:off x="713225" y="4575325"/>
            <a:ext cx="7710700" cy="218400"/>
            <a:chOff x="713225" y="4575325"/>
            <a:chExt cx="7710700" cy="218400"/>
          </a:xfrm>
        </p:grpSpPr>
        <p:grpSp>
          <p:nvGrpSpPr>
            <p:cNvPr id="98" name="Google Shape;98;p9"/>
            <p:cNvGrpSpPr/>
            <p:nvPr/>
          </p:nvGrpSpPr>
          <p:grpSpPr>
            <a:xfrm>
              <a:off x="1123725" y="4594075"/>
              <a:ext cx="7300200" cy="180900"/>
              <a:chOff x="1123725" y="4594075"/>
              <a:chExt cx="7300200" cy="180900"/>
            </a:xfrm>
          </p:grpSpPr>
          <p:sp>
            <p:nvSpPr>
              <p:cNvPr id="99" name="Google Shape;99;p9"/>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9">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9">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 name="Google Shape;102;p9"/>
            <p:cNvGrpSpPr/>
            <p:nvPr/>
          </p:nvGrpSpPr>
          <p:grpSpPr>
            <a:xfrm>
              <a:off x="713225" y="4575325"/>
              <a:ext cx="218400" cy="218400"/>
              <a:chOff x="713225" y="4575325"/>
              <a:chExt cx="218400" cy="218400"/>
            </a:xfrm>
          </p:grpSpPr>
          <p:sp>
            <p:nvSpPr>
              <p:cNvPr id="103" name="Google Shape;103;p9"/>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9">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05" name="Google Shape;105;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9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06" name="Google Shape;106;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27501563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7"/>
        <p:cNvGrpSpPr/>
        <p:nvPr/>
      </p:nvGrpSpPr>
      <p:grpSpPr>
        <a:xfrm>
          <a:off x="0" y="0"/>
          <a:ext cx="0" cy="0"/>
          <a:chOff x="0" y="0"/>
          <a:chExt cx="0" cy="0"/>
        </a:xfrm>
      </p:grpSpPr>
      <p:sp>
        <p:nvSpPr>
          <p:cNvPr id="108" name="Google Shape;108;p10"/>
          <p:cNvSpPr>
            <a:spLocks noGrp="1"/>
          </p:cNvSpPr>
          <p:nvPr>
            <p:ph type="pic" idx="2"/>
          </p:nvPr>
        </p:nvSpPr>
        <p:spPr>
          <a:xfrm>
            <a:off x="-15900" y="-15900"/>
            <a:ext cx="9159900" cy="5180700"/>
          </a:xfrm>
          <a:prstGeom prst="rect">
            <a:avLst/>
          </a:prstGeom>
          <a:noFill/>
          <a:ln>
            <a:noFill/>
          </a:ln>
        </p:spPr>
      </p:sp>
      <p:sp>
        <p:nvSpPr>
          <p:cNvPr id="109" name="Google Shape;109;p10"/>
          <p:cNvSpPr txBox="1">
            <a:spLocks noGrp="1"/>
          </p:cNvSpPr>
          <p:nvPr>
            <p:ph type="title"/>
          </p:nvPr>
        </p:nvSpPr>
        <p:spPr>
          <a:xfrm>
            <a:off x="720000" y="4014450"/>
            <a:ext cx="7704000" cy="572700"/>
          </a:xfrm>
          <a:prstGeom prst="rect">
            <a:avLst/>
          </a:prstGeom>
          <a:solidFill>
            <a:schemeClr val="accent5"/>
          </a:solidFill>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9939194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22"/>
        <p:cNvGrpSpPr/>
        <p:nvPr/>
      </p:nvGrpSpPr>
      <p:grpSpPr>
        <a:xfrm>
          <a:off x="0" y="0"/>
          <a:ext cx="0" cy="0"/>
          <a:chOff x="0" y="0"/>
          <a:chExt cx="0" cy="0"/>
        </a:xfrm>
      </p:grpSpPr>
    </p:spTree>
    <p:extLst>
      <p:ext uri="{BB962C8B-B14F-4D97-AF65-F5344CB8AC3E}">
        <p14:creationId xmlns:p14="http://schemas.microsoft.com/office/powerpoint/2010/main" val="35938401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3"/>
        <p:cNvGrpSpPr/>
        <p:nvPr/>
      </p:nvGrpSpPr>
      <p:grpSpPr>
        <a:xfrm>
          <a:off x="0" y="0"/>
          <a:ext cx="0" cy="0"/>
          <a:chOff x="0" y="0"/>
          <a:chExt cx="0" cy="0"/>
        </a:xfrm>
      </p:grpSpPr>
      <p:sp>
        <p:nvSpPr>
          <p:cNvPr id="124" name="Google Shape;124;p13"/>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5" name="Google Shape;125;p13"/>
          <p:cNvGrpSpPr/>
          <p:nvPr/>
        </p:nvGrpSpPr>
        <p:grpSpPr>
          <a:xfrm>
            <a:off x="713225" y="4575325"/>
            <a:ext cx="7710700" cy="218400"/>
            <a:chOff x="713225" y="4575325"/>
            <a:chExt cx="7710700" cy="218400"/>
          </a:xfrm>
        </p:grpSpPr>
        <p:grpSp>
          <p:nvGrpSpPr>
            <p:cNvPr id="126" name="Google Shape;126;p13"/>
            <p:cNvGrpSpPr/>
            <p:nvPr/>
          </p:nvGrpSpPr>
          <p:grpSpPr>
            <a:xfrm>
              <a:off x="1123725" y="4594075"/>
              <a:ext cx="7300200" cy="180900"/>
              <a:chOff x="1123725" y="4594075"/>
              <a:chExt cx="7300200" cy="180900"/>
            </a:xfrm>
          </p:grpSpPr>
          <p:sp>
            <p:nvSpPr>
              <p:cNvPr id="127" name="Google Shape;127;p13"/>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13">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13">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0" name="Google Shape;130;p13"/>
            <p:cNvGrpSpPr/>
            <p:nvPr/>
          </p:nvGrpSpPr>
          <p:grpSpPr>
            <a:xfrm>
              <a:off x="713225" y="4575325"/>
              <a:ext cx="218400" cy="218400"/>
              <a:chOff x="713225" y="4575325"/>
              <a:chExt cx="218400" cy="218400"/>
            </a:xfrm>
          </p:grpSpPr>
          <p:sp>
            <p:nvSpPr>
              <p:cNvPr id="131" name="Google Shape;131;p13"/>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13">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33" name="Google Shape;133;p13"/>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4" name="Google Shape;134;p13"/>
          <p:cNvSpPr txBox="1">
            <a:spLocks noGrp="1"/>
          </p:cNvSpPr>
          <p:nvPr>
            <p:ph type="title" idx="2" hasCustomPrompt="1"/>
          </p:nvPr>
        </p:nvSpPr>
        <p:spPr>
          <a:xfrm>
            <a:off x="1898050" y="140543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5" name="Google Shape;135;p13"/>
          <p:cNvSpPr txBox="1">
            <a:spLocks noGrp="1"/>
          </p:cNvSpPr>
          <p:nvPr>
            <p:ph type="title" idx="3" hasCustomPrompt="1"/>
          </p:nvPr>
        </p:nvSpPr>
        <p:spPr>
          <a:xfrm>
            <a:off x="1898050" y="299124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6" name="Google Shape;136;p13"/>
          <p:cNvSpPr txBox="1">
            <a:spLocks noGrp="1"/>
          </p:cNvSpPr>
          <p:nvPr>
            <p:ph type="title" idx="4" hasCustomPrompt="1"/>
          </p:nvPr>
        </p:nvSpPr>
        <p:spPr>
          <a:xfrm>
            <a:off x="4204650" y="140543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7" name="Google Shape;137;p13"/>
          <p:cNvSpPr txBox="1">
            <a:spLocks noGrp="1"/>
          </p:cNvSpPr>
          <p:nvPr>
            <p:ph type="title" idx="5" hasCustomPrompt="1"/>
          </p:nvPr>
        </p:nvSpPr>
        <p:spPr>
          <a:xfrm>
            <a:off x="4204650" y="299124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8" name="Google Shape;138;p13"/>
          <p:cNvSpPr txBox="1">
            <a:spLocks noGrp="1"/>
          </p:cNvSpPr>
          <p:nvPr>
            <p:ph type="title" idx="6" hasCustomPrompt="1"/>
          </p:nvPr>
        </p:nvSpPr>
        <p:spPr>
          <a:xfrm>
            <a:off x="6511200" y="140543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9" name="Google Shape;139;p13"/>
          <p:cNvSpPr txBox="1">
            <a:spLocks noGrp="1"/>
          </p:cNvSpPr>
          <p:nvPr>
            <p:ph type="title" idx="7" hasCustomPrompt="1"/>
          </p:nvPr>
        </p:nvSpPr>
        <p:spPr>
          <a:xfrm>
            <a:off x="6511250" y="299124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0" name="Google Shape;140;p13"/>
          <p:cNvSpPr txBox="1">
            <a:spLocks noGrp="1"/>
          </p:cNvSpPr>
          <p:nvPr>
            <p:ph type="subTitle" idx="1"/>
          </p:nvPr>
        </p:nvSpPr>
        <p:spPr>
          <a:xfrm>
            <a:off x="1112650" y="1989425"/>
            <a:ext cx="2305500" cy="4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rtl="0">
              <a:lnSpc>
                <a:spcPct val="100000"/>
              </a:lnSpc>
              <a:spcBef>
                <a:spcPts val="0"/>
              </a:spcBef>
              <a:spcAft>
                <a:spcPts val="0"/>
              </a:spcAft>
              <a:buSzPts val="2400"/>
              <a:buFont typeface="Archivo"/>
              <a:buNone/>
              <a:defRPr sz="2400">
                <a:latin typeface="Archivo"/>
                <a:ea typeface="Archivo"/>
                <a:cs typeface="Archivo"/>
                <a:sym typeface="Archivo"/>
              </a:defRPr>
            </a:lvl2pPr>
            <a:lvl3pPr lvl="2" rtl="0">
              <a:lnSpc>
                <a:spcPct val="100000"/>
              </a:lnSpc>
              <a:spcBef>
                <a:spcPts val="0"/>
              </a:spcBef>
              <a:spcAft>
                <a:spcPts val="0"/>
              </a:spcAft>
              <a:buSzPts val="2400"/>
              <a:buFont typeface="Archivo"/>
              <a:buNone/>
              <a:defRPr sz="2400">
                <a:latin typeface="Archivo"/>
                <a:ea typeface="Archivo"/>
                <a:cs typeface="Archivo"/>
                <a:sym typeface="Archivo"/>
              </a:defRPr>
            </a:lvl3pPr>
            <a:lvl4pPr lvl="3" rtl="0">
              <a:lnSpc>
                <a:spcPct val="100000"/>
              </a:lnSpc>
              <a:spcBef>
                <a:spcPts val="0"/>
              </a:spcBef>
              <a:spcAft>
                <a:spcPts val="0"/>
              </a:spcAft>
              <a:buSzPts val="2400"/>
              <a:buFont typeface="Archivo"/>
              <a:buNone/>
              <a:defRPr sz="2400">
                <a:latin typeface="Archivo"/>
                <a:ea typeface="Archivo"/>
                <a:cs typeface="Archivo"/>
                <a:sym typeface="Archivo"/>
              </a:defRPr>
            </a:lvl4pPr>
            <a:lvl5pPr lvl="4" rtl="0">
              <a:lnSpc>
                <a:spcPct val="100000"/>
              </a:lnSpc>
              <a:spcBef>
                <a:spcPts val="0"/>
              </a:spcBef>
              <a:spcAft>
                <a:spcPts val="0"/>
              </a:spcAft>
              <a:buSzPts val="2400"/>
              <a:buFont typeface="Archivo"/>
              <a:buNone/>
              <a:defRPr sz="2400">
                <a:latin typeface="Archivo"/>
                <a:ea typeface="Archivo"/>
                <a:cs typeface="Archivo"/>
                <a:sym typeface="Archivo"/>
              </a:defRPr>
            </a:lvl5pPr>
            <a:lvl6pPr lvl="5" rtl="0">
              <a:lnSpc>
                <a:spcPct val="100000"/>
              </a:lnSpc>
              <a:spcBef>
                <a:spcPts val="0"/>
              </a:spcBef>
              <a:spcAft>
                <a:spcPts val="0"/>
              </a:spcAft>
              <a:buSzPts val="2400"/>
              <a:buFont typeface="Archivo"/>
              <a:buNone/>
              <a:defRPr sz="2400">
                <a:latin typeface="Archivo"/>
                <a:ea typeface="Archivo"/>
                <a:cs typeface="Archivo"/>
                <a:sym typeface="Archivo"/>
              </a:defRPr>
            </a:lvl6pPr>
            <a:lvl7pPr lvl="6" rtl="0">
              <a:lnSpc>
                <a:spcPct val="100000"/>
              </a:lnSpc>
              <a:spcBef>
                <a:spcPts val="0"/>
              </a:spcBef>
              <a:spcAft>
                <a:spcPts val="0"/>
              </a:spcAft>
              <a:buSzPts val="2400"/>
              <a:buFont typeface="Archivo"/>
              <a:buNone/>
              <a:defRPr sz="2400">
                <a:latin typeface="Archivo"/>
                <a:ea typeface="Archivo"/>
                <a:cs typeface="Archivo"/>
                <a:sym typeface="Archivo"/>
              </a:defRPr>
            </a:lvl7pPr>
            <a:lvl8pPr lvl="7" rtl="0">
              <a:lnSpc>
                <a:spcPct val="100000"/>
              </a:lnSpc>
              <a:spcBef>
                <a:spcPts val="0"/>
              </a:spcBef>
              <a:spcAft>
                <a:spcPts val="0"/>
              </a:spcAft>
              <a:buSzPts val="2400"/>
              <a:buFont typeface="Archivo"/>
              <a:buNone/>
              <a:defRPr sz="2400">
                <a:latin typeface="Archivo"/>
                <a:ea typeface="Archivo"/>
                <a:cs typeface="Archivo"/>
                <a:sym typeface="Archivo"/>
              </a:defRPr>
            </a:lvl8pPr>
            <a:lvl9pPr lvl="8"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141" name="Google Shape;141;p13"/>
          <p:cNvSpPr txBox="1">
            <a:spLocks noGrp="1"/>
          </p:cNvSpPr>
          <p:nvPr>
            <p:ph type="subTitle" idx="8"/>
          </p:nvPr>
        </p:nvSpPr>
        <p:spPr>
          <a:xfrm>
            <a:off x="3419250" y="1989425"/>
            <a:ext cx="2305500" cy="4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rtl="0">
              <a:lnSpc>
                <a:spcPct val="100000"/>
              </a:lnSpc>
              <a:spcBef>
                <a:spcPts val="0"/>
              </a:spcBef>
              <a:spcAft>
                <a:spcPts val="0"/>
              </a:spcAft>
              <a:buSzPts val="2400"/>
              <a:buFont typeface="Archivo"/>
              <a:buNone/>
              <a:defRPr sz="2400">
                <a:latin typeface="Archivo"/>
                <a:ea typeface="Archivo"/>
                <a:cs typeface="Archivo"/>
                <a:sym typeface="Archivo"/>
              </a:defRPr>
            </a:lvl2pPr>
            <a:lvl3pPr lvl="2" rtl="0">
              <a:lnSpc>
                <a:spcPct val="100000"/>
              </a:lnSpc>
              <a:spcBef>
                <a:spcPts val="0"/>
              </a:spcBef>
              <a:spcAft>
                <a:spcPts val="0"/>
              </a:spcAft>
              <a:buSzPts val="2400"/>
              <a:buFont typeface="Archivo"/>
              <a:buNone/>
              <a:defRPr sz="2400">
                <a:latin typeface="Archivo"/>
                <a:ea typeface="Archivo"/>
                <a:cs typeface="Archivo"/>
                <a:sym typeface="Archivo"/>
              </a:defRPr>
            </a:lvl3pPr>
            <a:lvl4pPr lvl="3" rtl="0">
              <a:lnSpc>
                <a:spcPct val="100000"/>
              </a:lnSpc>
              <a:spcBef>
                <a:spcPts val="0"/>
              </a:spcBef>
              <a:spcAft>
                <a:spcPts val="0"/>
              </a:spcAft>
              <a:buSzPts val="2400"/>
              <a:buFont typeface="Archivo"/>
              <a:buNone/>
              <a:defRPr sz="2400">
                <a:latin typeface="Archivo"/>
                <a:ea typeface="Archivo"/>
                <a:cs typeface="Archivo"/>
                <a:sym typeface="Archivo"/>
              </a:defRPr>
            </a:lvl4pPr>
            <a:lvl5pPr lvl="4" rtl="0">
              <a:lnSpc>
                <a:spcPct val="100000"/>
              </a:lnSpc>
              <a:spcBef>
                <a:spcPts val="0"/>
              </a:spcBef>
              <a:spcAft>
                <a:spcPts val="0"/>
              </a:spcAft>
              <a:buSzPts val="2400"/>
              <a:buFont typeface="Archivo"/>
              <a:buNone/>
              <a:defRPr sz="2400">
                <a:latin typeface="Archivo"/>
                <a:ea typeface="Archivo"/>
                <a:cs typeface="Archivo"/>
                <a:sym typeface="Archivo"/>
              </a:defRPr>
            </a:lvl5pPr>
            <a:lvl6pPr lvl="5" rtl="0">
              <a:lnSpc>
                <a:spcPct val="100000"/>
              </a:lnSpc>
              <a:spcBef>
                <a:spcPts val="0"/>
              </a:spcBef>
              <a:spcAft>
                <a:spcPts val="0"/>
              </a:spcAft>
              <a:buSzPts val="2400"/>
              <a:buFont typeface="Archivo"/>
              <a:buNone/>
              <a:defRPr sz="2400">
                <a:latin typeface="Archivo"/>
                <a:ea typeface="Archivo"/>
                <a:cs typeface="Archivo"/>
                <a:sym typeface="Archivo"/>
              </a:defRPr>
            </a:lvl6pPr>
            <a:lvl7pPr lvl="6" rtl="0">
              <a:lnSpc>
                <a:spcPct val="100000"/>
              </a:lnSpc>
              <a:spcBef>
                <a:spcPts val="0"/>
              </a:spcBef>
              <a:spcAft>
                <a:spcPts val="0"/>
              </a:spcAft>
              <a:buSzPts val="2400"/>
              <a:buFont typeface="Archivo"/>
              <a:buNone/>
              <a:defRPr sz="2400">
                <a:latin typeface="Archivo"/>
                <a:ea typeface="Archivo"/>
                <a:cs typeface="Archivo"/>
                <a:sym typeface="Archivo"/>
              </a:defRPr>
            </a:lvl7pPr>
            <a:lvl8pPr lvl="7" rtl="0">
              <a:lnSpc>
                <a:spcPct val="100000"/>
              </a:lnSpc>
              <a:spcBef>
                <a:spcPts val="0"/>
              </a:spcBef>
              <a:spcAft>
                <a:spcPts val="0"/>
              </a:spcAft>
              <a:buSzPts val="2400"/>
              <a:buFont typeface="Archivo"/>
              <a:buNone/>
              <a:defRPr sz="2400">
                <a:latin typeface="Archivo"/>
                <a:ea typeface="Archivo"/>
                <a:cs typeface="Archivo"/>
                <a:sym typeface="Archivo"/>
              </a:defRPr>
            </a:lvl8pPr>
            <a:lvl9pPr lvl="8"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142" name="Google Shape;142;p13"/>
          <p:cNvSpPr txBox="1">
            <a:spLocks noGrp="1"/>
          </p:cNvSpPr>
          <p:nvPr>
            <p:ph type="subTitle" idx="9"/>
          </p:nvPr>
        </p:nvSpPr>
        <p:spPr>
          <a:xfrm>
            <a:off x="5725850" y="1989425"/>
            <a:ext cx="2305500" cy="4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rtl="0">
              <a:lnSpc>
                <a:spcPct val="100000"/>
              </a:lnSpc>
              <a:spcBef>
                <a:spcPts val="0"/>
              </a:spcBef>
              <a:spcAft>
                <a:spcPts val="0"/>
              </a:spcAft>
              <a:buSzPts val="2400"/>
              <a:buFont typeface="Archivo"/>
              <a:buNone/>
              <a:defRPr sz="2400">
                <a:latin typeface="Archivo"/>
                <a:ea typeface="Archivo"/>
                <a:cs typeface="Archivo"/>
                <a:sym typeface="Archivo"/>
              </a:defRPr>
            </a:lvl2pPr>
            <a:lvl3pPr lvl="2" rtl="0">
              <a:lnSpc>
                <a:spcPct val="100000"/>
              </a:lnSpc>
              <a:spcBef>
                <a:spcPts val="0"/>
              </a:spcBef>
              <a:spcAft>
                <a:spcPts val="0"/>
              </a:spcAft>
              <a:buSzPts val="2400"/>
              <a:buFont typeface="Archivo"/>
              <a:buNone/>
              <a:defRPr sz="2400">
                <a:latin typeface="Archivo"/>
                <a:ea typeface="Archivo"/>
                <a:cs typeface="Archivo"/>
                <a:sym typeface="Archivo"/>
              </a:defRPr>
            </a:lvl3pPr>
            <a:lvl4pPr lvl="3" rtl="0">
              <a:lnSpc>
                <a:spcPct val="100000"/>
              </a:lnSpc>
              <a:spcBef>
                <a:spcPts val="0"/>
              </a:spcBef>
              <a:spcAft>
                <a:spcPts val="0"/>
              </a:spcAft>
              <a:buSzPts val="2400"/>
              <a:buFont typeface="Archivo"/>
              <a:buNone/>
              <a:defRPr sz="2400">
                <a:latin typeface="Archivo"/>
                <a:ea typeface="Archivo"/>
                <a:cs typeface="Archivo"/>
                <a:sym typeface="Archivo"/>
              </a:defRPr>
            </a:lvl4pPr>
            <a:lvl5pPr lvl="4" rtl="0">
              <a:lnSpc>
                <a:spcPct val="100000"/>
              </a:lnSpc>
              <a:spcBef>
                <a:spcPts val="0"/>
              </a:spcBef>
              <a:spcAft>
                <a:spcPts val="0"/>
              </a:spcAft>
              <a:buSzPts val="2400"/>
              <a:buFont typeface="Archivo"/>
              <a:buNone/>
              <a:defRPr sz="2400">
                <a:latin typeface="Archivo"/>
                <a:ea typeface="Archivo"/>
                <a:cs typeface="Archivo"/>
                <a:sym typeface="Archivo"/>
              </a:defRPr>
            </a:lvl5pPr>
            <a:lvl6pPr lvl="5" rtl="0">
              <a:lnSpc>
                <a:spcPct val="100000"/>
              </a:lnSpc>
              <a:spcBef>
                <a:spcPts val="0"/>
              </a:spcBef>
              <a:spcAft>
                <a:spcPts val="0"/>
              </a:spcAft>
              <a:buSzPts val="2400"/>
              <a:buFont typeface="Archivo"/>
              <a:buNone/>
              <a:defRPr sz="2400">
                <a:latin typeface="Archivo"/>
                <a:ea typeface="Archivo"/>
                <a:cs typeface="Archivo"/>
                <a:sym typeface="Archivo"/>
              </a:defRPr>
            </a:lvl6pPr>
            <a:lvl7pPr lvl="6" rtl="0">
              <a:lnSpc>
                <a:spcPct val="100000"/>
              </a:lnSpc>
              <a:spcBef>
                <a:spcPts val="0"/>
              </a:spcBef>
              <a:spcAft>
                <a:spcPts val="0"/>
              </a:spcAft>
              <a:buSzPts val="2400"/>
              <a:buFont typeface="Archivo"/>
              <a:buNone/>
              <a:defRPr sz="2400">
                <a:latin typeface="Archivo"/>
                <a:ea typeface="Archivo"/>
                <a:cs typeface="Archivo"/>
                <a:sym typeface="Archivo"/>
              </a:defRPr>
            </a:lvl7pPr>
            <a:lvl8pPr lvl="7" rtl="0">
              <a:lnSpc>
                <a:spcPct val="100000"/>
              </a:lnSpc>
              <a:spcBef>
                <a:spcPts val="0"/>
              </a:spcBef>
              <a:spcAft>
                <a:spcPts val="0"/>
              </a:spcAft>
              <a:buSzPts val="2400"/>
              <a:buFont typeface="Archivo"/>
              <a:buNone/>
              <a:defRPr sz="2400">
                <a:latin typeface="Archivo"/>
                <a:ea typeface="Archivo"/>
                <a:cs typeface="Archivo"/>
                <a:sym typeface="Archivo"/>
              </a:defRPr>
            </a:lvl8pPr>
            <a:lvl9pPr lvl="8"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143" name="Google Shape;143;p13"/>
          <p:cNvSpPr txBox="1">
            <a:spLocks noGrp="1"/>
          </p:cNvSpPr>
          <p:nvPr>
            <p:ph type="subTitle" idx="13"/>
          </p:nvPr>
        </p:nvSpPr>
        <p:spPr>
          <a:xfrm>
            <a:off x="1112650" y="3575300"/>
            <a:ext cx="2305500" cy="40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rtl="0">
              <a:lnSpc>
                <a:spcPct val="100000"/>
              </a:lnSpc>
              <a:spcBef>
                <a:spcPts val="0"/>
              </a:spcBef>
              <a:spcAft>
                <a:spcPts val="0"/>
              </a:spcAft>
              <a:buSzPts val="2400"/>
              <a:buFont typeface="Archivo"/>
              <a:buNone/>
              <a:defRPr sz="2400">
                <a:latin typeface="Archivo"/>
                <a:ea typeface="Archivo"/>
                <a:cs typeface="Archivo"/>
                <a:sym typeface="Archivo"/>
              </a:defRPr>
            </a:lvl2pPr>
            <a:lvl3pPr lvl="2" rtl="0">
              <a:lnSpc>
                <a:spcPct val="100000"/>
              </a:lnSpc>
              <a:spcBef>
                <a:spcPts val="0"/>
              </a:spcBef>
              <a:spcAft>
                <a:spcPts val="0"/>
              </a:spcAft>
              <a:buSzPts val="2400"/>
              <a:buFont typeface="Archivo"/>
              <a:buNone/>
              <a:defRPr sz="2400">
                <a:latin typeface="Archivo"/>
                <a:ea typeface="Archivo"/>
                <a:cs typeface="Archivo"/>
                <a:sym typeface="Archivo"/>
              </a:defRPr>
            </a:lvl3pPr>
            <a:lvl4pPr lvl="3" rtl="0">
              <a:lnSpc>
                <a:spcPct val="100000"/>
              </a:lnSpc>
              <a:spcBef>
                <a:spcPts val="0"/>
              </a:spcBef>
              <a:spcAft>
                <a:spcPts val="0"/>
              </a:spcAft>
              <a:buSzPts val="2400"/>
              <a:buFont typeface="Archivo"/>
              <a:buNone/>
              <a:defRPr sz="2400">
                <a:latin typeface="Archivo"/>
                <a:ea typeface="Archivo"/>
                <a:cs typeface="Archivo"/>
                <a:sym typeface="Archivo"/>
              </a:defRPr>
            </a:lvl4pPr>
            <a:lvl5pPr lvl="4" rtl="0">
              <a:lnSpc>
                <a:spcPct val="100000"/>
              </a:lnSpc>
              <a:spcBef>
                <a:spcPts val="0"/>
              </a:spcBef>
              <a:spcAft>
                <a:spcPts val="0"/>
              </a:spcAft>
              <a:buSzPts val="2400"/>
              <a:buFont typeface="Archivo"/>
              <a:buNone/>
              <a:defRPr sz="2400">
                <a:latin typeface="Archivo"/>
                <a:ea typeface="Archivo"/>
                <a:cs typeface="Archivo"/>
                <a:sym typeface="Archivo"/>
              </a:defRPr>
            </a:lvl5pPr>
            <a:lvl6pPr lvl="5" rtl="0">
              <a:lnSpc>
                <a:spcPct val="100000"/>
              </a:lnSpc>
              <a:spcBef>
                <a:spcPts val="0"/>
              </a:spcBef>
              <a:spcAft>
                <a:spcPts val="0"/>
              </a:spcAft>
              <a:buSzPts val="2400"/>
              <a:buFont typeface="Archivo"/>
              <a:buNone/>
              <a:defRPr sz="2400">
                <a:latin typeface="Archivo"/>
                <a:ea typeface="Archivo"/>
                <a:cs typeface="Archivo"/>
                <a:sym typeface="Archivo"/>
              </a:defRPr>
            </a:lvl6pPr>
            <a:lvl7pPr lvl="6" rtl="0">
              <a:lnSpc>
                <a:spcPct val="100000"/>
              </a:lnSpc>
              <a:spcBef>
                <a:spcPts val="0"/>
              </a:spcBef>
              <a:spcAft>
                <a:spcPts val="0"/>
              </a:spcAft>
              <a:buSzPts val="2400"/>
              <a:buFont typeface="Archivo"/>
              <a:buNone/>
              <a:defRPr sz="2400">
                <a:latin typeface="Archivo"/>
                <a:ea typeface="Archivo"/>
                <a:cs typeface="Archivo"/>
                <a:sym typeface="Archivo"/>
              </a:defRPr>
            </a:lvl7pPr>
            <a:lvl8pPr lvl="7" rtl="0">
              <a:lnSpc>
                <a:spcPct val="100000"/>
              </a:lnSpc>
              <a:spcBef>
                <a:spcPts val="0"/>
              </a:spcBef>
              <a:spcAft>
                <a:spcPts val="0"/>
              </a:spcAft>
              <a:buSzPts val="2400"/>
              <a:buFont typeface="Archivo"/>
              <a:buNone/>
              <a:defRPr sz="2400">
                <a:latin typeface="Archivo"/>
                <a:ea typeface="Archivo"/>
                <a:cs typeface="Archivo"/>
                <a:sym typeface="Archivo"/>
              </a:defRPr>
            </a:lvl8pPr>
            <a:lvl9pPr lvl="8"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144" name="Google Shape;144;p13"/>
          <p:cNvSpPr txBox="1">
            <a:spLocks noGrp="1"/>
          </p:cNvSpPr>
          <p:nvPr>
            <p:ph type="subTitle" idx="14"/>
          </p:nvPr>
        </p:nvSpPr>
        <p:spPr>
          <a:xfrm>
            <a:off x="3419250" y="3575300"/>
            <a:ext cx="2305500" cy="40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rtl="0">
              <a:lnSpc>
                <a:spcPct val="100000"/>
              </a:lnSpc>
              <a:spcBef>
                <a:spcPts val="0"/>
              </a:spcBef>
              <a:spcAft>
                <a:spcPts val="0"/>
              </a:spcAft>
              <a:buSzPts val="2400"/>
              <a:buFont typeface="Archivo"/>
              <a:buNone/>
              <a:defRPr sz="2400">
                <a:latin typeface="Archivo"/>
                <a:ea typeface="Archivo"/>
                <a:cs typeface="Archivo"/>
                <a:sym typeface="Archivo"/>
              </a:defRPr>
            </a:lvl2pPr>
            <a:lvl3pPr lvl="2" rtl="0">
              <a:lnSpc>
                <a:spcPct val="100000"/>
              </a:lnSpc>
              <a:spcBef>
                <a:spcPts val="0"/>
              </a:spcBef>
              <a:spcAft>
                <a:spcPts val="0"/>
              </a:spcAft>
              <a:buSzPts val="2400"/>
              <a:buFont typeface="Archivo"/>
              <a:buNone/>
              <a:defRPr sz="2400">
                <a:latin typeface="Archivo"/>
                <a:ea typeface="Archivo"/>
                <a:cs typeface="Archivo"/>
                <a:sym typeface="Archivo"/>
              </a:defRPr>
            </a:lvl3pPr>
            <a:lvl4pPr lvl="3" rtl="0">
              <a:lnSpc>
                <a:spcPct val="100000"/>
              </a:lnSpc>
              <a:spcBef>
                <a:spcPts val="0"/>
              </a:spcBef>
              <a:spcAft>
                <a:spcPts val="0"/>
              </a:spcAft>
              <a:buSzPts val="2400"/>
              <a:buFont typeface="Archivo"/>
              <a:buNone/>
              <a:defRPr sz="2400">
                <a:latin typeface="Archivo"/>
                <a:ea typeface="Archivo"/>
                <a:cs typeface="Archivo"/>
                <a:sym typeface="Archivo"/>
              </a:defRPr>
            </a:lvl4pPr>
            <a:lvl5pPr lvl="4" rtl="0">
              <a:lnSpc>
                <a:spcPct val="100000"/>
              </a:lnSpc>
              <a:spcBef>
                <a:spcPts val="0"/>
              </a:spcBef>
              <a:spcAft>
                <a:spcPts val="0"/>
              </a:spcAft>
              <a:buSzPts val="2400"/>
              <a:buFont typeface="Archivo"/>
              <a:buNone/>
              <a:defRPr sz="2400">
                <a:latin typeface="Archivo"/>
                <a:ea typeface="Archivo"/>
                <a:cs typeface="Archivo"/>
                <a:sym typeface="Archivo"/>
              </a:defRPr>
            </a:lvl5pPr>
            <a:lvl6pPr lvl="5" rtl="0">
              <a:lnSpc>
                <a:spcPct val="100000"/>
              </a:lnSpc>
              <a:spcBef>
                <a:spcPts val="0"/>
              </a:spcBef>
              <a:spcAft>
                <a:spcPts val="0"/>
              </a:spcAft>
              <a:buSzPts val="2400"/>
              <a:buFont typeface="Archivo"/>
              <a:buNone/>
              <a:defRPr sz="2400">
                <a:latin typeface="Archivo"/>
                <a:ea typeface="Archivo"/>
                <a:cs typeface="Archivo"/>
                <a:sym typeface="Archivo"/>
              </a:defRPr>
            </a:lvl6pPr>
            <a:lvl7pPr lvl="6" rtl="0">
              <a:lnSpc>
                <a:spcPct val="100000"/>
              </a:lnSpc>
              <a:spcBef>
                <a:spcPts val="0"/>
              </a:spcBef>
              <a:spcAft>
                <a:spcPts val="0"/>
              </a:spcAft>
              <a:buSzPts val="2400"/>
              <a:buFont typeface="Archivo"/>
              <a:buNone/>
              <a:defRPr sz="2400">
                <a:latin typeface="Archivo"/>
                <a:ea typeface="Archivo"/>
                <a:cs typeface="Archivo"/>
                <a:sym typeface="Archivo"/>
              </a:defRPr>
            </a:lvl7pPr>
            <a:lvl8pPr lvl="7" rtl="0">
              <a:lnSpc>
                <a:spcPct val="100000"/>
              </a:lnSpc>
              <a:spcBef>
                <a:spcPts val="0"/>
              </a:spcBef>
              <a:spcAft>
                <a:spcPts val="0"/>
              </a:spcAft>
              <a:buSzPts val="2400"/>
              <a:buFont typeface="Archivo"/>
              <a:buNone/>
              <a:defRPr sz="2400">
                <a:latin typeface="Archivo"/>
                <a:ea typeface="Archivo"/>
                <a:cs typeface="Archivo"/>
                <a:sym typeface="Archivo"/>
              </a:defRPr>
            </a:lvl8pPr>
            <a:lvl9pPr lvl="8"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145" name="Google Shape;145;p13"/>
          <p:cNvSpPr txBox="1">
            <a:spLocks noGrp="1"/>
          </p:cNvSpPr>
          <p:nvPr>
            <p:ph type="subTitle" idx="15"/>
          </p:nvPr>
        </p:nvSpPr>
        <p:spPr>
          <a:xfrm>
            <a:off x="5725850" y="3575300"/>
            <a:ext cx="2305500" cy="40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rtl="0">
              <a:lnSpc>
                <a:spcPct val="100000"/>
              </a:lnSpc>
              <a:spcBef>
                <a:spcPts val="0"/>
              </a:spcBef>
              <a:spcAft>
                <a:spcPts val="0"/>
              </a:spcAft>
              <a:buSzPts val="2400"/>
              <a:buFont typeface="Archivo"/>
              <a:buNone/>
              <a:defRPr sz="2400">
                <a:latin typeface="Archivo"/>
                <a:ea typeface="Archivo"/>
                <a:cs typeface="Archivo"/>
                <a:sym typeface="Archivo"/>
              </a:defRPr>
            </a:lvl2pPr>
            <a:lvl3pPr lvl="2" rtl="0">
              <a:lnSpc>
                <a:spcPct val="100000"/>
              </a:lnSpc>
              <a:spcBef>
                <a:spcPts val="0"/>
              </a:spcBef>
              <a:spcAft>
                <a:spcPts val="0"/>
              </a:spcAft>
              <a:buSzPts val="2400"/>
              <a:buFont typeface="Archivo"/>
              <a:buNone/>
              <a:defRPr sz="2400">
                <a:latin typeface="Archivo"/>
                <a:ea typeface="Archivo"/>
                <a:cs typeface="Archivo"/>
                <a:sym typeface="Archivo"/>
              </a:defRPr>
            </a:lvl3pPr>
            <a:lvl4pPr lvl="3" rtl="0">
              <a:lnSpc>
                <a:spcPct val="100000"/>
              </a:lnSpc>
              <a:spcBef>
                <a:spcPts val="0"/>
              </a:spcBef>
              <a:spcAft>
                <a:spcPts val="0"/>
              </a:spcAft>
              <a:buSzPts val="2400"/>
              <a:buFont typeface="Archivo"/>
              <a:buNone/>
              <a:defRPr sz="2400">
                <a:latin typeface="Archivo"/>
                <a:ea typeface="Archivo"/>
                <a:cs typeface="Archivo"/>
                <a:sym typeface="Archivo"/>
              </a:defRPr>
            </a:lvl4pPr>
            <a:lvl5pPr lvl="4" rtl="0">
              <a:lnSpc>
                <a:spcPct val="100000"/>
              </a:lnSpc>
              <a:spcBef>
                <a:spcPts val="0"/>
              </a:spcBef>
              <a:spcAft>
                <a:spcPts val="0"/>
              </a:spcAft>
              <a:buSzPts val="2400"/>
              <a:buFont typeface="Archivo"/>
              <a:buNone/>
              <a:defRPr sz="2400">
                <a:latin typeface="Archivo"/>
                <a:ea typeface="Archivo"/>
                <a:cs typeface="Archivo"/>
                <a:sym typeface="Archivo"/>
              </a:defRPr>
            </a:lvl5pPr>
            <a:lvl6pPr lvl="5" rtl="0">
              <a:lnSpc>
                <a:spcPct val="100000"/>
              </a:lnSpc>
              <a:spcBef>
                <a:spcPts val="0"/>
              </a:spcBef>
              <a:spcAft>
                <a:spcPts val="0"/>
              </a:spcAft>
              <a:buSzPts val="2400"/>
              <a:buFont typeface="Archivo"/>
              <a:buNone/>
              <a:defRPr sz="2400">
                <a:latin typeface="Archivo"/>
                <a:ea typeface="Archivo"/>
                <a:cs typeface="Archivo"/>
                <a:sym typeface="Archivo"/>
              </a:defRPr>
            </a:lvl6pPr>
            <a:lvl7pPr lvl="6" rtl="0">
              <a:lnSpc>
                <a:spcPct val="100000"/>
              </a:lnSpc>
              <a:spcBef>
                <a:spcPts val="0"/>
              </a:spcBef>
              <a:spcAft>
                <a:spcPts val="0"/>
              </a:spcAft>
              <a:buSzPts val="2400"/>
              <a:buFont typeface="Archivo"/>
              <a:buNone/>
              <a:defRPr sz="2400">
                <a:latin typeface="Archivo"/>
                <a:ea typeface="Archivo"/>
                <a:cs typeface="Archivo"/>
                <a:sym typeface="Archivo"/>
              </a:defRPr>
            </a:lvl7pPr>
            <a:lvl8pPr lvl="7" rtl="0">
              <a:lnSpc>
                <a:spcPct val="100000"/>
              </a:lnSpc>
              <a:spcBef>
                <a:spcPts val="0"/>
              </a:spcBef>
              <a:spcAft>
                <a:spcPts val="0"/>
              </a:spcAft>
              <a:buSzPts val="2400"/>
              <a:buFont typeface="Archivo"/>
              <a:buNone/>
              <a:defRPr sz="2400">
                <a:latin typeface="Archivo"/>
                <a:ea typeface="Archivo"/>
                <a:cs typeface="Archivo"/>
                <a:sym typeface="Archivo"/>
              </a:defRPr>
            </a:lvl8pPr>
            <a:lvl9pPr lvl="8"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Tree>
    <p:extLst>
      <p:ext uri="{BB962C8B-B14F-4D97-AF65-F5344CB8AC3E}">
        <p14:creationId xmlns:p14="http://schemas.microsoft.com/office/powerpoint/2010/main" val="1851172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cSld name="CUSTOM_17">
    <p:spTree>
      <p:nvGrpSpPr>
        <p:cNvPr id="1" name="Shape 125"/>
        <p:cNvGrpSpPr/>
        <p:nvPr/>
      </p:nvGrpSpPr>
      <p:grpSpPr>
        <a:xfrm>
          <a:off x="0" y="0"/>
          <a:ext cx="0" cy="0"/>
          <a:chOff x="0" y="0"/>
          <a:chExt cx="0" cy="0"/>
        </a:xfrm>
      </p:grpSpPr>
      <p:sp>
        <p:nvSpPr>
          <p:cNvPr id="126" name="Google Shape;126;p14"/>
          <p:cNvSpPr txBox="1">
            <a:spLocks noGrp="1"/>
          </p:cNvSpPr>
          <p:nvPr>
            <p:ph type="title"/>
          </p:nvPr>
        </p:nvSpPr>
        <p:spPr>
          <a:xfrm>
            <a:off x="2575200" y="2416604"/>
            <a:ext cx="3993600" cy="61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7" name="Google Shape;127;p14"/>
          <p:cNvSpPr txBox="1">
            <a:spLocks noGrp="1"/>
          </p:cNvSpPr>
          <p:nvPr>
            <p:ph type="title" idx="2" hasCustomPrompt="1"/>
          </p:nvPr>
        </p:nvSpPr>
        <p:spPr>
          <a:xfrm>
            <a:off x="2575200" y="1374157"/>
            <a:ext cx="3993600" cy="9588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71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8" name="Google Shape;128;p14"/>
          <p:cNvSpPr txBox="1">
            <a:spLocks noGrp="1"/>
          </p:cNvSpPr>
          <p:nvPr>
            <p:ph type="subTitle" idx="1"/>
          </p:nvPr>
        </p:nvSpPr>
        <p:spPr>
          <a:xfrm>
            <a:off x="2575200" y="3278018"/>
            <a:ext cx="3993600" cy="29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6"/>
        <p:cNvGrpSpPr/>
        <p:nvPr/>
      </p:nvGrpSpPr>
      <p:grpSpPr>
        <a:xfrm>
          <a:off x="0" y="0"/>
          <a:ext cx="0" cy="0"/>
          <a:chOff x="0" y="0"/>
          <a:chExt cx="0" cy="0"/>
        </a:xfrm>
      </p:grpSpPr>
      <p:sp>
        <p:nvSpPr>
          <p:cNvPr id="147" name="Google Shape;147;p14"/>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8" name="Google Shape;148;p14"/>
          <p:cNvGrpSpPr/>
          <p:nvPr/>
        </p:nvGrpSpPr>
        <p:grpSpPr>
          <a:xfrm>
            <a:off x="713225" y="4575325"/>
            <a:ext cx="7710700" cy="218400"/>
            <a:chOff x="713225" y="4575325"/>
            <a:chExt cx="7710700" cy="218400"/>
          </a:xfrm>
        </p:grpSpPr>
        <p:grpSp>
          <p:nvGrpSpPr>
            <p:cNvPr id="149" name="Google Shape;149;p14"/>
            <p:cNvGrpSpPr/>
            <p:nvPr/>
          </p:nvGrpSpPr>
          <p:grpSpPr>
            <a:xfrm>
              <a:off x="1123725" y="4594075"/>
              <a:ext cx="7300200" cy="180900"/>
              <a:chOff x="1123725" y="4594075"/>
              <a:chExt cx="7300200" cy="180900"/>
            </a:xfrm>
          </p:grpSpPr>
          <p:sp>
            <p:nvSpPr>
              <p:cNvPr id="150" name="Google Shape;150;p14"/>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14">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4">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3" name="Google Shape;153;p14"/>
            <p:cNvGrpSpPr/>
            <p:nvPr/>
          </p:nvGrpSpPr>
          <p:grpSpPr>
            <a:xfrm>
              <a:off x="713225" y="4575325"/>
              <a:ext cx="218400" cy="218400"/>
              <a:chOff x="713225" y="4575325"/>
              <a:chExt cx="218400" cy="218400"/>
            </a:xfrm>
          </p:grpSpPr>
          <p:sp>
            <p:nvSpPr>
              <p:cNvPr id="154" name="Google Shape;154;p14"/>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4">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6" name="Google Shape;156;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7" name="Google Shape;157;p14"/>
          <p:cNvSpPr txBox="1">
            <a:spLocks noGrp="1"/>
          </p:cNvSpPr>
          <p:nvPr>
            <p:ph type="subTitle" idx="1"/>
          </p:nvPr>
        </p:nvSpPr>
        <p:spPr>
          <a:xfrm>
            <a:off x="937625" y="2674900"/>
            <a:ext cx="2175300" cy="125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8" name="Google Shape;158;p14"/>
          <p:cNvSpPr txBox="1">
            <a:spLocks noGrp="1"/>
          </p:cNvSpPr>
          <p:nvPr>
            <p:ph type="subTitle" idx="2"/>
          </p:nvPr>
        </p:nvSpPr>
        <p:spPr>
          <a:xfrm>
            <a:off x="3484347" y="2674900"/>
            <a:ext cx="2175300" cy="125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9" name="Google Shape;159;p14"/>
          <p:cNvSpPr txBox="1">
            <a:spLocks noGrp="1"/>
          </p:cNvSpPr>
          <p:nvPr>
            <p:ph type="subTitle" idx="3"/>
          </p:nvPr>
        </p:nvSpPr>
        <p:spPr>
          <a:xfrm>
            <a:off x="6031075" y="2674900"/>
            <a:ext cx="2175300" cy="125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0" name="Google Shape;160;p14"/>
          <p:cNvSpPr txBox="1">
            <a:spLocks noGrp="1"/>
          </p:cNvSpPr>
          <p:nvPr>
            <p:ph type="subTitle" idx="4"/>
          </p:nvPr>
        </p:nvSpPr>
        <p:spPr>
          <a:xfrm>
            <a:off x="937625" y="2321651"/>
            <a:ext cx="2175300" cy="453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161" name="Google Shape;161;p14"/>
          <p:cNvSpPr txBox="1">
            <a:spLocks noGrp="1"/>
          </p:cNvSpPr>
          <p:nvPr>
            <p:ph type="subTitle" idx="5"/>
          </p:nvPr>
        </p:nvSpPr>
        <p:spPr>
          <a:xfrm>
            <a:off x="3484350" y="2321651"/>
            <a:ext cx="2175300" cy="453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162" name="Google Shape;162;p14"/>
          <p:cNvSpPr txBox="1">
            <a:spLocks noGrp="1"/>
          </p:cNvSpPr>
          <p:nvPr>
            <p:ph type="subTitle" idx="6"/>
          </p:nvPr>
        </p:nvSpPr>
        <p:spPr>
          <a:xfrm>
            <a:off x="6031075" y="2321651"/>
            <a:ext cx="2175300" cy="453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Tree>
    <p:extLst>
      <p:ext uri="{BB962C8B-B14F-4D97-AF65-F5344CB8AC3E}">
        <p14:creationId xmlns:p14="http://schemas.microsoft.com/office/powerpoint/2010/main" val="33664852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63"/>
        <p:cNvGrpSpPr/>
        <p:nvPr/>
      </p:nvGrpSpPr>
      <p:grpSpPr>
        <a:xfrm>
          <a:off x="0" y="0"/>
          <a:ext cx="0" cy="0"/>
          <a:chOff x="0" y="0"/>
          <a:chExt cx="0" cy="0"/>
        </a:xfrm>
      </p:grpSpPr>
      <p:sp>
        <p:nvSpPr>
          <p:cNvPr id="164" name="Google Shape;164;p15"/>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5" name="Google Shape;165;p15"/>
          <p:cNvGrpSpPr/>
          <p:nvPr/>
        </p:nvGrpSpPr>
        <p:grpSpPr>
          <a:xfrm>
            <a:off x="713225" y="4575325"/>
            <a:ext cx="7710700" cy="218400"/>
            <a:chOff x="713225" y="4575325"/>
            <a:chExt cx="7710700" cy="218400"/>
          </a:xfrm>
        </p:grpSpPr>
        <p:grpSp>
          <p:nvGrpSpPr>
            <p:cNvPr id="166" name="Google Shape;166;p15"/>
            <p:cNvGrpSpPr/>
            <p:nvPr/>
          </p:nvGrpSpPr>
          <p:grpSpPr>
            <a:xfrm>
              <a:off x="1123725" y="4594075"/>
              <a:ext cx="7300200" cy="180900"/>
              <a:chOff x="1123725" y="4594075"/>
              <a:chExt cx="7300200" cy="180900"/>
            </a:xfrm>
          </p:grpSpPr>
          <p:sp>
            <p:nvSpPr>
              <p:cNvPr id="167" name="Google Shape;167;p15"/>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15">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15">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 name="Google Shape;170;p15"/>
            <p:cNvGrpSpPr/>
            <p:nvPr/>
          </p:nvGrpSpPr>
          <p:grpSpPr>
            <a:xfrm>
              <a:off x="713225" y="4575325"/>
              <a:ext cx="218400" cy="218400"/>
              <a:chOff x="713225" y="4575325"/>
              <a:chExt cx="218400" cy="218400"/>
            </a:xfrm>
          </p:grpSpPr>
          <p:sp>
            <p:nvSpPr>
              <p:cNvPr id="171" name="Google Shape;171;p15"/>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15">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3" name="Google Shape;173;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4" name="Google Shape;174;p15"/>
          <p:cNvSpPr txBox="1">
            <a:spLocks noGrp="1"/>
          </p:cNvSpPr>
          <p:nvPr>
            <p:ph type="subTitle" idx="1"/>
          </p:nvPr>
        </p:nvSpPr>
        <p:spPr>
          <a:xfrm>
            <a:off x="1525588" y="1731150"/>
            <a:ext cx="2711100" cy="8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5" name="Google Shape;175;p15"/>
          <p:cNvSpPr txBox="1">
            <a:spLocks noGrp="1"/>
          </p:cNvSpPr>
          <p:nvPr>
            <p:ph type="subTitle" idx="2"/>
          </p:nvPr>
        </p:nvSpPr>
        <p:spPr>
          <a:xfrm>
            <a:off x="5558559" y="1731150"/>
            <a:ext cx="2711100" cy="8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6" name="Google Shape;176;p15"/>
          <p:cNvSpPr txBox="1">
            <a:spLocks noGrp="1"/>
          </p:cNvSpPr>
          <p:nvPr>
            <p:ph type="subTitle" idx="3"/>
          </p:nvPr>
        </p:nvSpPr>
        <p:spPr>
          <a:xfrm>
            <a:off x="1525588" y="3275625"/>
            <a:ext cx="2711100" cy="8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7" name="Google Shape;177;p15"/>
          <p:cNvSpPr txBox="1">
            <a:spLocks noGrp="1"/>
          </p:cNvSpPr>
          <p:nvPr>
            <p:ph type="subTitle" idx="4"/>
          </p:nvPr>
        </p:nvSpPr>
        <p:spPr>
          <a:xfrm>
            <a:off x="5558559" y="3275625"/>
            <a:ext cx="2711100" cy="8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8" name="Google Shape;178;p15"/>
          <p:cNvSpPr txBox="1">
            <a:spLocks noGrp="1"/>
          </p:cNvSpPr>
          <p:nvPr>
            <p:ph type="subTitle" idx="5"/>
          </p:nvPr>
        </p:nvSpPr>
        <p:spPr>
          <a:xfrm>
            <a:off x="1525588" y="1404225"/>
            <a:ext cx="2711100" cy="42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179" name="Google Shape;179;p15"/>
          <p:cNvSpPr txBox="1">
            <a:spLocks noGrp="1"/>
          </p:cNvSpPr>
          <p:nvPr>
            <p:ph type="subTitle" idx="6"/>
          </p:nvPr>
        </p:nvSpPr>
        <p:spPr>
          <a:xfrm>
            <a:off x="1525588" y="2948800"/>
            <a:ext cx="2711100" cy="42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180" name="Google Shape;180;p15"/>
          <p:cNvSpPr txBox="1">
            <a:spLocks noGrp="1"/>
          </p:cNvSpPr>
          <p:nvPr>
            <p:ph type="subTitle" idx="7"/>
          </p:nvPr>
        </p:nvSpPr>
        <p:spPr>
          <a:xfrm>
            <a:off x="5558530" y="1404225"/>
            <a:ext cx="2711100" cy="42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181" name="Google Shape;181;p15"/>
          <p:cNvSpPr txBox="1">
            <a:spLocks noGrp="1"/>
          </p:cNvSpPr>
          <p:nvPr>
            <p:ph type="subTitle" idx="8"/>
          </p:nvPr>
        </p:nvSpPr>
        <p:spPr>
          <a:xfrm>
            <a:off x="5558530" y="2948800"/>
            <a:ext cx="2711100" cy="42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Tree>
    <p:extLst>
      <p:ext uri="{BB962C8B-B14F-4D97-AF65-F5344CB8AC3E}">
        <p14:creationId xmlns:p14="http://schemas.microsoft.com/office/powerpoint/2010/main" val="30259798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82"/>
        <p:cNvGrpSpPr/>
        <p:nvPr/>
      </p:nvGrpSpPr>
      <p:grpSpPr>
        <a:xfrm>
          <a:off x="0" y="0"/>
          <a:ext cx="0" cy="0"/>
          <a:chOff x="0" y="0"/>
          <a:chExt cx="0" cy="0"/>
        </a:xfrm>
      </p:grpSpPr>
      <p:sp>
        <p:nvSpPr>
          <p:cNvPr id="183" name="Google Shape;183;p16"/>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84" name="Google Shape;184;p16"/>
          <p:cNvGrpSpPr/>
          <p:nvPr/>
        </p:nvGrpSpPr>
        <p:grpSpPr>
          <a:xfrm>
            <a:off x="713225" y="4575325"/>
            <a:ext cx="7710700" cy="218400"/>
            <a:chOff x="713225" y="4575325"/>
            <a:chExt cx="7710700" cy="218400"/>
          </a:xfrm>
        </p:grpSpPr>
        <p:grpSp>
          <p:nvGrpSpPr>
            <p:cNvPr id="185" name="Google Shape;185;p16"/>
            <p:cNvGrpSpPr/>
            <p:nvPr/>
          </p:nvGrpSpPr>
          <p:grpSpPr>
            <a:xfrm>
              <a:off x="1123725" y="4594075"/>
              <a:ext cx="7300200" cy="180900"/>
              <a:chOff x="1123725" y="4594075"/>
              <a:chExt cx="7300200" cy="180900"/>
            </a:xfrm>
          </p:grpSpPr>
          <p:sp>
            <p:nvSpPr>
              <p:cNvPr id="186" name="Google Shape;186;p16"/>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6">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6">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9" name="Google Shape;189;p16"/>
            <p:cNvGrpSpPr/>
            <p:nvPr/>
          </p:nvGrpSpPr>
          <p:grpSpPr>
            <a:xfrm>
              <a:off x="713225" y="4575325"/>
              <a:ext cx="218400" cy="218400"/>
              <a:chOff x="713225" y="4575325"/>
              <a:chExt cx="218400" cy="218400"/>
            </a:xfrm>
          </p:grpSpPr>
          <p:sp>
            <p:nvSpPr>
              <p:cNvPr id="190" name="Google Shape;190;p16"/>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6">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92" name="Google Shape;192;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3" name="Google Shape;193;p16"/>
          <p:cNvSpPr txBox="1">
            <a:spLocks noGrp="1"/>
          </p:cNvSpPr>
          <p:nvPr>
            <p:ph type="subTitle" idx="1"/>
          </p:nvPr>
        </p:nvSpPr>
        <p:spPr>
          <a:xfrm>
            <a:off x="723900" y="1747687"/>
            <a:ext cx="2463000" cy="86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4" name="Google Shape;194;p16"/>
          <p:cNvSpPr txBox="1">
            <a:spLocks noGrp="1"/>
          </p:cNvSpPr>
          <p:nvPr>
            <p:ph type="subTitle" idx="2"/>
          </p:nvPr>
        </p:nvSpPr>
        <p:spPr>
          <a:xfrm>
            <a:off x="3355486" y="1747689"/>
            <a:ext cx="2453400" cy="86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5" name="Google Shape;195;p16"/>
          <p:cNvSpPr txBox="1">
            <a:spLocks noGrp="1"/>
          </p:cNvSpPr>
          <p:nvPr>
            <p:ph type="subTitle" idx="3"/>
          </p:nvPr>
        </p:nvSpPr>
        <p:spPr>
          <a:xfrm>
            <a:off x="723900" y="3198864"/>
            <a:ext cx="2463000" cy="86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6" name="Google Shape;196;p16"/>
          <p:cNvSpPr txBox="1">
            <a:spLocks noGrp="1"/>
          </p:cNvSpPr>
          <p:nvPr>
            <p:ph type="subTitle" idx="4"/>
          </p:nvPr>
        </p:nvSpPr>
        <p:spPr>
          <a:xfrm>
            <a:off x="3355487" y="3198862"/>
            <a:ext cx="2453400" cy="86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7" name="Google Shape;197;p16"/>
          <p:cNvSpPr txBox="1">
            <a:spLocks noGrp="1"/>
          </p:cNvSpPr>
          <p:nvPr>
            <p:ph type="subTitle" idx="5"/>
          </p:nvPr>
        </p:nvSpPr>
        <p:spPr>
          <a:xfrm>
            <a:off x="5972600" y="1747689"/>
            <a:ext cx="2443800" cy="86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8" name="Google Shape;198;p16"/>
          <p:cNvSpPr txBox="1">
            <a:spLocks noGrp="1"/>
          </p:cNvSpPr>
          <p:nvPr>
            <p:ph type="subTitle" idx="6"/>
          </p:nvPr>
        </p:nvSpPr>
        <p:spPr>
          <a:xfrm>
            <a:off x="5972601" y="3198862"/>
            <a:ext cx="2443800" cy="86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9" name="Google Shape;199;p16"/>
          <p:cNvSpPr txBox="1">
            <a:spLocks noGrp="1"/>
          </p:cNvSpPr>
          <p:nvPr>
            <p:ph type="subTitle" idx="7"/>
          </p:nvPr>
        </p:nvSpPr>
        <p:spPr>
          <a:xfrm>
            <a:off x="723975" y="1438525"/>
            <a:ext cx="2463000" cy="412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200" name="Google Shape;200;p16"/>
          <p:cNvSpPr txBox="1">
            <a:spLocks noGrp="1"/>
          </p:cNvSpPr>
          <p:nvPr>
            <p:ph type="subTitle" idx="8"/>
          </p:nvPr>
        </p:nvSpPr>
        <p:spPr>
          <a:xfrm>
            <a:off x="3360305" y="1438525"/>
            <a:ext cx="2443800" cy="412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201" name="Google Shape;201;p16"/>
          <p:cNvSpPr txBox="1">
            <a:spLocks noGrp="1"/>
          </p:cNvSpPr>
          <p:nvPr>
            <p:ph type="subTitle" idx="9"/>
          </p:nvPr>
        </p:nvSpPr>
        <p:spPr>
          <a:xfrm>
            <a:off x="5977401" y="1438525"/>
            <a:ext cx="2434200" cy="412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202" name="Google Shape;202;p16"/>
          <p:cNvSpPr txBox="1">
            <a:spLocks noGrp="1"/>
          </p:cNvSpPr>
          <p:nvPr>
            <p:ph type="subTitle" idx="13"/>
          </p:nvPr>
        </p:nvSpPr>
        <p:spPr>
          <a:xfrm>
            <a:off x="723900" y="2886603"/>
            <a:ext cx="2463000" cy="412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203" name="Google Shape;203;p16"/>
          <p:cNvSpPr txBox="1">
            <a:spLocks noGrp="1"/>
          </p:cNvSpPr>
          <p:nvPr>
            <p:ph type="subTitle" idx="14"/>
          </p:nvPr>
        </p:nvSpPr>
        <p:spPr>
          <a:xfrm>
            <a:off x="3360309" y="2886600"/>
            <a:ext cx="2443800" cy="412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204" name="Google Shape;204;p16"/>
          <p:cNvSpPr txBox="1">
            <a:spLocks noGrp="1"/>
          </p:cNvSpPr>
          <p:nvPr>
            <p:ph type="subTitle" idx="15"/>
          </p:nvPr>
        </p:nvSpPr>
        <p:spPr>
          <a:xfrm>
            <a:off x="5977401" y="2886600"/>
            <a:ext cx="2434200" cy="412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Tree>
    <p:extLst>
      <p:ext uri="{BB962C8B-B14F-4D97-AF65-F5344CB8AC3E}">
        <p14:creationId xmlns:p14="http://schemas.microsoft.com/office/powerpoint/2010/main" val="18979053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05"/>
        <p:cNvGrpSpPr/>
        <p:nvPr/>
      </p:nvGrpSpPr>
      <p:grpSpPr>
        <a:xfrm>
          <a:off x="0" y="0"/>
          <a:ext cx="0" cy="0"/>
          <a:chOff x="0" y="0"/>
          <a:chExt cx="0" cy="0"/>
        </a:xfrm>
      </p:grpSpPr>
      <p:sp>
        <p:nvSpPr>
          <p:cNvPr id="206" name="Google Shape;206;p17"/>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7" name="Google Shape;207;p17"/>
          <p:cNvGrpSpPr/>
          <p:nvPr/>
        </p:nvGrpSpPr>
        <p:grpSpPr>
          <a:xfrm>
            <a:off x="713225" y="4575325"/>
            <a:ext cx="7710700" cy="218400"/>
            <a:chOff x="713225" y="4575325"/>
            <a:chExt cx="7710700" cy="218400"/>
          </a:xfrm>
        </p:grpSpPr>
        <p:grpSp>
          <p:nvGrpSpPr>
            <p:cNvPr id="208" name="Google Shape;208;p17"/>
            <p:cNvGrpSpPr/>
            <p:nvPr/>
          </p:nvGrpSpPr>
          <p:grpSpPr>
            <a:xfrm>
              <a:off x="1123725" y="4594075"/>
              <a:ext cx="7300200" cy="180900"/>
              <a:chOff x="1123725" y="4594075"/>
              <a:chExt cx="7300200" cy="180900"/>
            </a:xfrm>
          </p:grpSpPr>
          <p:sp>
            <p:nvSpPr>
              <p:cNvPr id="209" name="Google Shape;209;p17"/>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17">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17">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2" name="Google Shape;212;p17"/>
            <p:cNvGrpSpPr/>
            <p:nvPr/>
          </p:nvGrpSpPr>
          <p:grpSpPr>
            <a:xfrm>
              <a:off x="713225" y="4575325"/>
              <a:ext cx="218400" cy="218400"/>
              <a:chOff x="713225" y="4575325"/>
              <a:chExt cx="218400" cy="218400"/>
            </a:xfrm>
          </p:grpSpPr>
          <p:sp>
            <p:nvSpPr>
              <p:cNvPr id="213" name="Google Shape;213;p17"/>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17">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15" name="Google Shape;215;p17"/>
          <p:cNvSpPr txBox="1">
            <a:spLocks noGrp="1"/>
          </p:cNvSpPr>
          <p:nvPr>
            <p:ph type="title" hasCustomPrompt="1"/>
          </p:nvPr>
        </p:nvSpPr>
        <p:spPr>
          <a:xfrm>
            <a:off x="4717850" y="1890496"/>
            <a:ext cx="34926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6" name="Google Shape;216;p17"/>
          <p:cNvSpPr txBox="1">
            <a:spLocks noGrp="1"/>
          </p:cNvSpPr>
          <p:nvPr>
            <p:ph type="subTitle" idx="1"/>
          </p:nvPr>
        </p:nvSpPr>
        <p:spPr>
          <a:xfrm>
            <a:off x="4717863" y="2775221"/>
            <a:ext cx="3492600" cy="37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None/>
              <a:defRPr>
                <a:solidFill>
                  <a:schemeClr val="dk1"/>
                </a:solidFill>
              </a:defRPr>
            </a:lvl4pPr>
            <a:lvl5pPr lvl="4" algn="ctr" rtl="0">
              <a:lnSpc>
                <a:spcPct val="100000"/>
              </a:lnSpc>
              <a:spcBef>
                <a:spcPts val="0"/>
              </a:spcBef>
              <a:spcAft>
                <a:spcPts val="0"/>
              </a:spcAft>
              <a:buClr>
                <a:schemeClr val="dk1"/>
              </a:buClr>
              <a:buSzPts val="1200"/>
              <a:buNone/>
              <a:defRPr>
                <a:solidFill>
                  <a:schemeClr val="dk1"/>
                </a:solidFill>
              </a:defRPr>
            </a:lvl5pPr>
            <a:lvl6pPr lvl="5" algn="ctr" rtl="0">
              <a:lnSpc>
                <a:spcPct val="100000"/>
              </a:lnSpc>
              <a:spcBef>
                <a:spcPts val="0"/>
              </a:spcBef>
              <a:spcAft>
                <a:spcPts val="0"/>
              </a:spcAft>
              <a:buClr>
                <a:schemeClr val="dk1"/>
              </a:buClr>
              <a:buSzPts val="1200"/>
              <a:buNone/>
              <a:defRPr>
                <a:solidFill>
                  <a:schemeClr val="dk1"/>
                </a:solidFill>
              </a:defRPr>
            </a:lvl6pPr>
            <a:lvl7pPr lvl="6" algn="ctr" rtl="0">
              <a:lnSpc>
                <a:spcPct val="100000"/>
              </a:lnSpc>
              <a:spcBef>
                <a:spcPts val="0"/>
              </a:spcBef>
              <a:spcAft>
                <a:spcPts val="0"/>
              </a:spcAft>
              <a:buClr>
                <a:schemeClr val="dk1"/>
              </a:buClr>
              <a:buSzPts val="1200"/>
              <a:buNone/>
              <a:defRPr>
                <a:solidFill>
                  <a:schemeClr val="dk1"/>
                </a:solidFill>
              </a:defRPr>
            </a:lvl7pPr>
            <a:lvl8pPr lvl="7" algn="ctr" rtl="0">
              <a:lnSpc>
                <a:spcPct val="100000"/>
              </a:lnSpc>
              <a:spcBef>
                <a:spcPts val="0"/>
              </a:spcBef>
              <a:spcAft>
                <a:spcPts val="0"/>
              </a:spcAft>
              <a:buClr>
                <a:schemeClr val="dk1"/>
              </a:buClr>
              <a:buSzPts val="1200"/>
              <a:buNone/>
              <a:defRPr>
                <a:solidFill>
                  <a:schemeClr val="dk1"/>
                </a:solidFill>
              </a:defRPr>
            </a:lvl8pPr>
            <a:lvl9pPr lvl="8" algn="ctr" rtl="0">
              <a:lnSpc>
                <a:spcPct val="100000"/>
              </a:lnSpc>
              <a:spcBef>
                <a:spcPts val="0"/>
              </a:spcBef>
              <a:spcAft>
                <a:spcPts val="0"/>
              </a:spcAft>
              <a:buClr>
                <a:schemeClr val="dk1"/>
              </a:buClr>
              <a:buSzPts val="1200"/>
              <a:buNone/>
              <a:defRPr>
                <a:solidFill>
                  <a:schemeClr val="dk1"/>
                </a:solidFill>
              </a:defRPr>
            </a:lvl9pPr>
          </a:lstStyle>
          <a:p>
            <a:endParaRPr/>
          </a:p>
        </p:txBody>
      </p:sp>
      <p:sp>
        <p:nvSpPr>
          <p:cNvPr id="217" name="Google Shape;217;p17"/>
          <p:cNvSpPr txBox="1">
            <a:spLocks noGrp="1"/>
          </p:cNvSpPr>
          <p:nvPr>
            <p:ph type="title" idx="2" hasCustomPrompt="1"/>
          </p:nvPr>
        </p:nvSpPr>
        <p:spPr>
          <a:xfrm>
            <a:off x="4717863" y="539498"/>
            <a:ext cx="34926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8" name="Google Shape;218;p17"/>
          <p:cNvSpPr txBox="1">
            <a:spLocks noGrp="1"/>
          </p:cNvSpPr>
          <p:nvPr>
            <p:ph type="subTitle" idx="3"/>
          </p:nvPr>
        </p:nvSpPr>
        <p:spPr>
          <a:xfrm>
            <a:off x="4717863" y="1424512"/>
            <a:ext cx="3492600" cy="37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None/>
              <a:defRPr>
                <a:solidFill>
                  <a:schemeClr val="dk1"/>
                </a:solidFill>
              </a:defRPr>
            </a:lvl4pPr>
            <a:lvl5pPr lvl="4" algn="ctr" rtl="0">
              <a:lnSpc>
                <a:spcPct val="100000"/>
              </a:lnSpc>
              <a:spcBef>
                <a:spcPts val="0"/>
              </a:spcBef>
              <a:spcAft>
                <a:spcPts val="0"/>
              </a:spcAft>
              <a:buClr>
                <a:schemeClr val="dk1"/>
              </a:buClr>
              <a:buSzPts val="1200"/>
              <a:buNone/>
              <a:defRPr>
                <a:solidFill>
                  <a:schemeClr val="dk1"/>
                </a:solidFill>
              </a:defRPr>
            </a:lvl5pPr>
            <a:lvl6pPr lvl="5" algn="ctr" rtl="0">
              <a:lnSpc>
                <a:spcPct val="100000"/>
              </a:lnSpc>
              <a:spcBef>
                <a:spcPts val="0"/>
              </a:spcBef>
              <a:spcAft>
                <a:spcPts val="0"/>
              </a:spcAft>
              <a:buClr>
                <a:schemeClr val="dk1"/>
              </a:buClr>
              <a:buSzPts val="1200"/>
              <a:buNone/>
              <a:defRPr>
                <a:solidFill>
                  <a:schemeClr val="dk1"/>
                </a:solidFill>
              </a:defRPr>
            </a:lvl6pPr>
            <a:lvl7pPr lvl="6" algn="ctr" rtl="0">
              <a:lnSpc>
                <a:spcPct val="100000"/>
              </a:lnSpc>
              <a:spcBef>
                <a:spcPts val="0"/>
              </a:spcBef>
              <a:spcAft>
                <a:spcPts val="0"/>
              </a:spcAft>
              <a:buClr>
                <a:schemeClr val="dk1"/>
              </a:buClr>
              <a:buSzPts val="1200"/>
              <a:buNone/>
              <a:defRPr>
                <a:solidFill>
                  <a:schemeClr val="dk1"/>
                </a:solidFill>
              </a:defRPr>
            </a:lvl7pPr>
            <a:lvl8pPr lvl="7" algn="ctr" rtl="0">
              <a:lnSpc>
                <a:spcPct val="100000"/>
              </a:lnSpc>
              <a:spcBef>
                <a:spcPts val="0"/>
              </a:spcBef>
              <a:spcAft>
                <a:spcPts val="0"/>
              </a:spcAft>
              <a:buClr>
                <a:schemeClr val="dk1"/>
              </a:buClr>
              <a:buSzPts val="1200"/>
              <a:buNone/>
              <a:defRPr>
                <a:solidFill>
                  <a:schemeClr val="dk1"/>
                </a:solidFill>
              </a:defRPr>
            </a:lvl8pPr>
            <a:lvl9pPr lvl="8" algn="ctr" rtl="0">
              <a:lnSpc>
                <a:spcPct val="100000"/>
              </a:lnSpc>
              <a:spcBef>
                <a:spcPts val="0"/>
              </a:spcBef>
              <a:spcAft>
                <a:spcPts val="0"/>
              </a:spcAft>
              <a:buClr>
                <a:schemeClr val="dk1"/>
              </a:buClr>
              <a:buSzPts val="1200"/>
              <a:buNone/>
              <a:defRPr>
                <a:solidFill>
                  <a:schemeClr val="dk1"/>
                </a:solidFill>
              </a:defRPr>
            </a:lvl9pPr>
          </a:lstStyle>
          <a:p>
            <a:endParaRPr/>
          </a:p>
        </p:txBody>
      </p:sp>
      <p:sp>
        <p:nvSpPr>
          <p:cNvPr id="219" name="Google Shape;219;p17"/>
          <p:cNvSpPr txBox="1">
            <a:spLocks noGrp="1"/>
          </p:cNvSpPr>
          <p:nvPr>
            <p:ph type="title" idx="4" hasCustomPrompt="1"/>
          </p:nvPr>
        </p:nvSpPr>
        <p:spPr>
          <a:xfrm>
            <a:off x="4717850" y="3241234"/>
            <a:ext cx="34926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0" name="Google Shape;220;p17"/>
          <p:cNvSpPr txBox="1">
            <a:spLocks noGrp="1"/>
          </p:cNvSpPr>
          <p:nvPr>
            <p:ph type="subTitle" idx="5"/>
          </p:nvPr>
        </p:nvSpPr>
        <p:spPr>
          <a:xfrm>
            <a:off x="4717863" y="4125959"/>
            <a:ext cx="3492600" cy="37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None/>
              <a:defRPr>
                <a:solidFill>
                  <a:schemeClr val="dk1"/>
                </a:solidFill>
              </a:defRPr>
            </a:lvl4pPr>
            <a:lvl5pPr lvl="4" algn="ctr" rtl="0">
              <a:lnSpc>
                <a:spcPct val="100000"/>
              </a:lnSpc>
              <a:spcBef>
                <a:spcPts val="0"/>
              </a:spcBef>
              <a:spcAft>
                <a:spcPts val="0"/>
              </a:spcAft>
              <a:buClr>
                <a:schemeClr val="dk1"/>
              </a:buClr>
              <a:buSzPts val="1200"/>
              <a:buNone/>
              <a:defRPr>
                <a:solidFill>
                  <a:schemeClr val="dk1"/>
                </a:solidFill>
              </a:defRPr>
            </a:lvl5pPr>
            <a:lvl6pPr lvl="5" algn="ctr" rtl="0">
              <a:lnSpc>
                <a:spcPct val="100000"/>
              </a:lnSpc>
              <a:spcBef>
                <a:spcPts val="0"/>
              </a:spcBef>
              <a:spcAft>
                <a:spcPts val="0"/>
              </a:spcAft>
              <a:buClr>
                <a:schemeClr val="dk1"/>
              </a:buClr>
              <a:buSzPts val="1200"/>
              <a:buNone/>
              <a:defRPr>
                <a:solidFill>
                  <a:schemeClr val="dk1"/>
                </a:solidFill>
              </a:defRPr>
            </a:lvl6pPr>
            <a:lvl7pPr lvl="6" algn="ctr" rtl="0">
              <a:lnSpc>
                <a:spcPct val="100000"/>
              </a:lnSpc>
              <a:spcBef>
                <a:spcPts val="0"/>
              </a:spcBef>
              <a:spcAft>
                <a:spcPts val="0"/>
              </a:spcAft>
              <a:buClr>
                <a:schemeClr val="dk1"/>
              </a:buClr>
              <a:buSzPts val="1200"/>
              <a:buNone/>
              <a:defRPr>
                <a:solidFill>
                  <a:schemeClr val="dk1"/>
                </a:solidFill>
              </a:defRPr>
            </a:lvl7pPr>
            <a:lvl8pPr lvl="7" algn="ctr" rtl="0">
              <a:lnSpc>
                <a:spcPct val="100000"/>
              </a:lnSpc>
              <a:spcBef>
                <a:spcPts val="0"/>
              </a:spcBef>
              <a:spcAft>
                <a:spcPts val="0"/>
              </a:spcAft>
              <a:buClr>
                <a:schemeClr val="dk1"/>
              </a:buClr>
              <a:buSzPts val="1200"/>
              <a:buNone/>
              <a:defRPr>
                <a:solidFill>
                  <a:schemeClr val="dk1"/>
                </a:solidFill>
              </a:defRPr>
            </a:lvl8pPr>
            <a:lvl9pPr lvl="8" algn="ctr" rtl="0">
              <a:lnSpc>
                <a:spcPct val="100000"/>
              </a:lnSpc>
              <a:spcBef>
                <a:spcPts val="0"/>
              </a:spcBef>
              <a:spcAft>
                <a:spcPts val="0"/>
              </a:spcAft>
              <a:buClr>
                <a:schemeClr val="dk1"/>
              </a:buClr>
              <a:buSzPts val="1200"/>
              <a:buNone/>
              <a:defRPr>
                <a:solidFill>
                  <a:schemeClr val="dk1"/>
                </a:solidFill>
              </a:defRPr>
            </a:lvl9pPr>
          </a:lstStyle>
          <a:p>
            <a:endParaRPr/>
          </a:p>
        </p:txBody>
      </p:sp>
    </p:spTree>
    <p:extLst>
      <p:ext uri="{BB962C8B-B14F-4D97-AF65-F5344CB8AC3E}">
        <p14:creationId xmlns:p14="http://schemas.microsoft.com/office/powerpoint/2010/main" val="40886182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54"/>
        <p:cNvGrpSpPr/>
        <p:nvPr/>
      </p:nvGrpSpPr>
      <p:grpSpPr>
        <a:xfrm>
          <a:off x="0" y="0"/>
          <a:ext cx="0" cy="0"/>
          <a:chOff x="0" y="0"/>
          <a:chExt cx="0" cy="0"/>
        </a:xfrm>
      </p:grpSpPr>
      <p:sp>
        <p:nvSpPr>
          <p:cNvPr id="255" name="Google Shape;255;p20"/>
          <p:cNvSpPr/>
          <p:nvPr/>
        </p:nvSpPr>
        <p:spPr>
          <a:xfrm>
            <a:off x="231175" y="4382575"/>
            <a:ext cx="8681700" cy="603900"/>
          </a:xfrm>
          <a:prstGeom prst="roundRect">
            <a:avLst>
              <a:gd name="adj" fmla="val 23506"/>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6" name="Google Shape;256;p20"/>
          <p:cNvGrpSpPr/>
          <p:nvPr/>
        </p:nvGrpSpPr>
        <p:grpSpPr>
          <a:xfrm>
            <a:off x="713225" y="4575325"/>
            <a:ext cx="7710700" cy="218400"/>
            <a:chOff x="713225" y="4575325"/>
            <a:chExt cx="7710700" cy="218400"/>
          </a:xfrm>
        </p:grpSpPr>
        <p:grpSp>
          <p:nvGrpSpPr>
            <p:cNvPr id="257" name="Google Shape;257;p20"/>
            <p:cNvGrpSpPr/>
            <p:nvPr/>
          </p:nvGrpSpPr>
          <p:grpSpPr>
            <a:xfrm>
              <a:off x="1123725" y="4594075"/>
              <a:ext cx="7300200" cy="180900"/>
              <a:chOff x="1123725" y="4594075"/>
              <a:chExt cx="7300200" cy="180900"/>
            </a:xfrm>
          </p:grpSpPr>
          <p:sp>
            <p:nvSpPr>
              <p:cNvPr id="258" name="Google Shape;258;p20"/>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20">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20">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1" name="Google Shape;261;p20"/>
            <p:cNvGrpSpPr/>
            <p:nvPr/>
          </p:nvGrpSpPr>
          <p:grpSpPr>
            <a:xfrm>
              <a:off x="713225" y="4575325"/>
              <a:ext cx="218400" cy="218400"/>
              <a:chOff x="713225" y="4575325"/>
              <a:chExt cx="218400" cy="218400"/>
            </a:xfrm>
          </p:grpSpPr>
          <p:sp>
            <p:nvSpPr>
              <p:cNvPr id="262" name="Google Shape;262;p20"/>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20">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 name="Google Shape;264;p20"/>
          <p:cNvSpPr/>
          <p:nvPr/>
        </p:nvSpPr>
        <p:spPr>
          <a:xfrm>
            <a:off x="231175" y="173400"/>
            <a:ext cx="8681700" cy="40950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603209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2"/>
        </a:solidFill>
        <a:effectLst/>
      </p:bgPr>
    </p:bg>
    <p:spTree>
      <p:nvGrpSpPr>
        <p:cNvPr id="1" name="Shape 265"/>
        <p:cNvGrpSpPr/>
        <p:nvPr/>
      </p:nvGrpSpPr>
      <p:grpSpPr>
        <a:xfrm>
          <a:off x="0" y="0"/>
          <a:ext cx="0" cy="0"/>
          <a:chOff x="0" y="0"/>
          <a:chExt cx="0" cy="0"/>
        </a:xfrm>
      </p:grpSpPr>
      <p:sp>
        <p:nvSpPr>
          <p:cNvPr id="266" name="Google Shape;266;p21"/>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7" name="Google Shape;267;p21"/>
          <p:cNvGrpSpPr/>
          <p:nvPr/>
        </p:nvGrpSpPr>
        <p:grpSpPr>
          <a:xfrm>
            <a:off x="713225" y="321100"/>
            <a:ext cx="7710700" cy="218400"/>
            <a:chOff x="713225" y="4575325"/>
            <a:chExt cx="7710700" cy="218400"/>
          </a:xfrm>
        </p:grpSpPr>
        <p:grpSp>
          <p:nvGrpSpPr>
            <p:cNvPr id="268" name="Google Shape;268;p21"/>
            <p:cNvGrpSpPr/>
            <p:nvPr/>
          </p:nvGrpSpPr>
          <p:grpSpPr>
            <a:xfrm>
              <a:off x="1123725" y="4594075"/>
              <a:ext cx="7300200" cy="180900"/>
              <a:chOff x="1123725" y="4594075"/>
              <a:chExt cx="7300200" cy="180900"/>
            </a:xfrm>
          </p:grpSpPr>
          <p:sp>
            <p:nvSpPr>
              <p:cNvPr id="269" name="Google Shape;269;p21"/>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21">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21">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2" name="Google Shape;272;p21"/>
            <p:cNvGrpSpPr/>
            <p:nvPr/>
          </p:nvGrpSpPr>
          <p:grpSpPr>
            <a:xfrm>
              <a:off x="713225" y="4575325"/>
              <a:ext cx="218400" cy="218400"/>
              <a:chOff x="713225" y="4575325"/>
              <a:chExt cx="218400" cy="218400"/>
            </a:xfrm>
          </p:grpSpPr>
          <p:sp>
            <p:nvSpPr>
              <p:cNvPr id="273" name="Google Shape;273;p21"/>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1">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810487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1">
  <p:cSld name="CUSTOM_4">
    <p:spTree>
      <p:nvGrpSpPr>
        <p:cNvPr id="1" name="Shape 129"/>
        <p:cNvGrpSpPr/>
        <p:nvPr/>
      </p:nvGrpSpPr>
      <p:grpSpPr>
        <a:xfrm>
          <a:off x="0" y="0"/>
          <a:ext cx="0" cy="0"/>
          <a:chOff x="0" y="0"/>
          <a:chExt cx="0" cy="0"/>
        </a:xfrm>
      </p:grpSpPr>
      <p:sp>
        <p:nvSpPr>
          <p:cNvPr id="130" name="Google Shape;130;p15"/>
          <p:cNvSpPr/>
          <p:nvPr/>
        </p:nvSpPr>
        <p:spPr>
          <a:xfrm>
            <a:off x="1029517" y="1146492"/>
            <a:ext cx="7669181" cy="2941023"/>
          </a:xfrm>
          <a:custGeom>
            <a:avLst/>
            <a:gdLst/>
            <a:ahLst/>
            <a:cxnLst/>
            <a:rect l="l" t="t" r="r" b="b"/>
            <a:pathLst>
              <a:path w="116081" h="34956" extrusionOk="0">
                <a:moveTo>
                  <a:pt x="0" y="0"/>
                </a:moveTo>
                <a:lnTo>
                  <a:pt x="0" y="34956"/>
                </a:lnTo>
                <a:lnTo>
                  <a:pt x="116081" y="34956"/>
                </a:lnTo>
                <a:lnTo>
                  <a:pt x="116081" y="0"/>
                </a:lnTo>
                <a:close/>
              </a:path>
            </a:pathLst>
          </a:custGeom>
          <a:solidFill>
            <a:srgbClr val="DBE0DF">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521442" y="1093921"/>
            <a:ext cx="8046458" cy="2897260"/>
          </a:xfrm>
          <a:custGeom>
            <a:avLst/>
            <a:gdLst/>
            <a:ahLst/>
            <a:cxnLst/>
            <a:rect l="l" t="t" r="r" b="b"/>
            <a:pathLst>
              <a:path w="116081" h="34956" extrusionOk="0">
                <a:moveTo>
                  <a:pt x="0" y="0"/>
                </a:moveTo>
                <a:lnTo>
                  <a:pt x="0" y="34956"/>
                </a:lnTo>
                <a:lnTo>
                  <a:pt x="116081" y="34956"/>
                </a:lnTo>
                <a:lnTo>
                  <a:pt x="1160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5"/>
          <p:cNvSpPr/>
          <p:nvPr/>
        </p:nvSpPr>
        <p:spPr>
          <a:xfrm>
            <a:off x="242726" y="699463"/>
            <a:ext cx="767762" cy="728277"/>
          </a:xfrm>
          <a:custGeom>
            <a:avLst/>
            <a:gdLst/>
            <a:ahLst/>
            <a:cxnLst/>
            <a:rect l="l" t="t" r="r" b="b"/>
            <a:pathLst>
              <a:path w="11076" h="13936" extrusionOk="0">
                <a:moveTo>
                  <a:pt x="2651" y="1549"/>
                </a:moveTo>
                <a:lnTo>
                  <a:pt x="2651" y="1549"/>
                </a:lnTo>
                <a:cubicBezTo>
                  <a:pt x="2644" y="1564"/>
                  <a:pt x="2638" y="1579"/>
                  <a:pt x="2632" y="1593"/>
                </a:cubicBezTo>
                <a:lnTo>
                  <a:pt x="2632" y="1593"/>
                </a:lnTo>
                <a:cubicBezTo>
                  <a:pt x="2624" y="1609"/>
                  <a:pt x="2616" y="1624"/>
                  <a:pt x="2608" y="1639"/>
                </a:cubicBezTo>
                <a:lnTo>
                  <a:pt x="2608" y="1639"/>
                </a:lnTo>
                <a:cubicBezTo>
                  <a:pt x="2621" y="1611"/>
                  <a:pt x="2634" y="1581"/>
                  <a:pt x="2651" y="1549"/>
                </a:cubicBezTo>
                <a:close/>
                <a:moveTo>
                  <a:pt x="2550" y="1775"/>
                </a:moveTo>
                <a:cubicBezTo>
                  <a:pt x="2547" y="1782"/>
                  <a:pt x="2544" y="1788"/>
                  <a:pt x="2541" y="1795"/>
                </a:cubicBezTo>
                <a:lnTo>
                  <a:pt x="2541" y="1795"/>
                </a:lnTo>
                <a:cubicBezTo>
                  <a:pt x="2544" y="1789"/>
                  <a:pt x="2548" y="1782"/>
                  <a:pt x="2550" y="1775"/>
                </a:cubicBezTo>
                <a:close/>
                <a:moveTo>
                  <a:pt x="2541" y="1795"/>
                </a:moveTo>
                <a:cubicBezTo>
                  <a:pt x="2533" y="1809"/>
                  <a:pt x="2525" y="1821"/>
                  <a:pt x="2525" y="1828"/>
                </a:cubicBezTo>
                <a:cubicBezTo>
                  <a:pt x="2530" y="1817"/>
                  <a:pt x="2536" y="1806"/>
                  <a:pt x="2541" y="1795"/>
                </a:cubicBezTo>
                <a:close/>
                <a:moveTo>
                  <a:pt x="2445" y="1935"/>
                </a:moveTo>
                <a:cubicBezTo>
                  <a:pt x="2444" y="1937"/>
                  <a:pt x="2442" y="1938"/>
                  <a:pt x="2441" y="1940"/>
                </a:cubicBezTo>
                <a:cubicBezTo>
                  <a:pt x="2443" y="1939"/>
                  <a:pt x="2444" y="1937"/>
                  <a:pt x="2445" y="1935"/>
                </a:cubicBezTo>
                <a:close/>
                <a:moveTo>
                  <a:pt x="2232" y="2302"/>
                </a:moveTo>
                <a:cubicBezTo>
                  <a:pt x="2325" y="2432"/>
                  <a:pt x="2396" y="2528"/>
                  <a:pt x="2447" y="2592"/>
                </a:cubicBezTo>
                <a:lnTo>
                  <a:pt x="2447" y="2592"/>
                </a:lnTo>
                <a:cubicBezTo>
                  <a:pt x="2395" y="2520"/>
                  <a:pt x="2323" y="2424"/>
                  <a:pt x="2232" y="2302"/>
                </a:cubicBezTo>
                <a:close/>
                <a:moveTo>
                  <a:pt x="2079" y="2581"/>
                </a:moveTo>
                <a:cubicBezTo>
                  <a:pt x="2210" y="2657"/>
                  <a:pt x="2314" y="2717"/>
                  <a:pt x="2391" y="2759"/>
                </a:cubicBezTo>
                <a:lnTo>
                  <a:pt x="2391" y="2759"/>
                </a:lnTo>
                <a:cubicBezTo>
                  <a:pt x="2314" y="2714"/>
                  <a:pt x="2210" y="2654"/>
                  <a:pt x="2079" y="2581"/>
                </a:cubicBezTo>
                <a:close/>
                <a:moveTo>
                  <a:pt x="2051" y="2665"/>
                </a:moveTo>
                <a:cubicBezTo>
                  <a:pt x="2255" y="2759"/>
                  <a:pt x="2395" y="2820"/>
                  <a:pt x="2474" y="2850"/>
                </a:cubicBezTo>
                <a:lnTo>
                  <a:pt x="2474" y="2850"/>
                </a:lnTo>
                <a:cubicBezTo>
                  <a:pt x="2398" y="2815"/>
                  <a:pt x="2255" y="2755"/>
                  <a:pt x="2051" y="2665"/>
                </a:cubicBezTo>
                <a:close/>
                <a:moveTo>
                  <a:pt x="10518" y="10518"/>
                </a:moveTo>
                <a:cubicBezTo>
                  <a:pt x="10479" y="10530"/>
                  <a:pt x="10446" y="10540"/>
                  <a:pt x="10417" y="10549"/>
                </a:cubicBezTo>
                <a:lnTo>
                  <a:pt x="10417" y="10549"/>
                </a:lnTo>
                <a:cubicBezTo>
                  <a:pt x="10443" y="10542"/>
                  <a:pt x="10476" y="10531"/>
                  <a:pt x="10518" y="10518"/>
                </a:cubicBezTo>
                <a:close/>
                <a:moveTo>
                  <a:pt x="9756" y="11544"/>
                </a:moveTo>
                <a:lnTo>
                  <a:pt x="9756" y="11544"/>
                </a:lnTo>
                <a:cubicBezTo>
                  <a:pt x="9741" y="11582"/>
                  <a:pt x="9716" y="11625"/>
                  <a:pt x="9681" y="11648"/>
                </a:cubicBezTo>
                <a:lnTo>
                  <a:pt x="9756" y="11544"/>
                </a:lnTo>
                <a:close/>
                <a:moveTo>
                  <a:pt x="9158" y="11857"/>
                </a:moveTo>
                <a:cubicBezTo>
                  <a:pt x="9121" y="11867"/>
                  <a:pt x="9080" y="11879"/>
                  <a:pt x="9039" y="11893"/>
                </a:cubicBezTo>
                <a:lnTo>
                  <a:pt x="9039" y="11893"/>
                </a:lnTo>
                <a:cubicBezTo>
                  <a:pt x="9037" y="11894"/>
                  <a:pt x="9034" y="11894"/>
                  <a:pt x="9031" y="11895"/>
                </a:cubicBezTo>
                <a:lnTo>
                  <a:pt x="9031" y="11895"/>
                </a:lnTo>
                <a:cubicBezTo>
                  <a:pt x="9070" y="11871"/>
                  <a:pt x="9119" y="11859"/>
                  <a:pt x="9158" y="11857"/>
                </a:cubicBezTo>
                <a:close/>
                <a:moveTo>
                  <a:pt x="9189" y="11858"/>
                </a:moveTo>
                <a:cubicBezTo>
                  <a:pt x="9172" y="11862"/>
                  <a:pt x="9153" y="11866"/>
                  <a:pt x="9134" y="11871"/>
                </a:cubicBezTo>
                <a:lnTo>
                  <a:pt x="9134" y="11871"/>
                </a:lnTo>
                <a:cubicBezTo>
                  <a:pt x="9122" y="11872"/>
                  <a:pt x="9107" y="11876"/>
                  <a:pt x="9090" y="11882"/>
                </a:cubicBezTo>
                <a:lnTo>
                  <a:pt x="9090" y="11882"/>
                </a:lnTo>
                <a:cubicBezTo>
                  <a:pt x="9087" y="11883"/>
                  <a:pt x="9084" y="11884"/>
                  <a:pt x="9081" y="11885"/>
                </a:cubicBezTo>
                <a:lnTo>
                  <a:pt x="9081" y="11885"/>
                </a:lnTo>
                <a:cubicBezTo>
                  <a:pt x="9082" y="11885"/>
                  <a:pt x="9083" y="11884"/>
                  <a:pt x="9085" y="11884"/>
                </a:cubicBezTo>
                <a:lnTo>
                  <a:pt x="9085" y="11884"/>
                </a:lnTo>
                <a:cubicBezTo>
                  <a:pt x="9066" y="11891"/>
                  <a:pt x="9045" y="11899"/>
                  <a:pt x="9023" y="11906"/>
                </a:cubicBezTo>
                <a:lnTo>
                  <a:pt x="9023" y="11906"/>
                </a:lnTo>
                <a:cubicBezTo>
                  <a:pt x="9015" y="11906"/>
                  <a:pt x="9006" y="11908"/>
                  <a:pt x="8997" y="11909"/>
                </a:cubicBezTo>
                <a:lnTo>
                  <a:pt x="8997" y="11909"/>
                </a:lnTo>
                <a:cubicBezTo>
                  <a:pt x="9026" y="11900"/>
                  <a:pt x="9054" y="11892"/>
                  <a:pt x="9081" y="11885"/>
                </a:cubicBezTo>
                <a:lnTo>
                  <a:pt x="9081" y="11885"/>
                </a:lnTo>
                <a:cubicBezTo>
                  <a:pt x="9072" y="11886"/>
                  <a:pt x="9063" y="11888"/>
                  <a:pt x="9053" y="11890"/>
                </a:cubicBezTo>
                <a:lnTo>
                  <a:pt x="9053" y="11890"/>
                </a:lnTo>
                <a:cubicBezTo>
                  <a:pt x="9111" y="11872"/>
                  <a:pt x="9160" y="11862"/>
                  <a:pt x="9189" y="11858"/>
                </a:cubicBezTo>
                <a:close/>
                <a:moveTo>
                  <a:pt x="9031" y="11895"/>
                </a:moveTo>
                <a:cubicBezTo>
                  <a:pt x="9030" y="11896"/>
                  <a:pt x="9030" y="11896"/>
                  <a:pt x="9029" y="11897"/>
                </a:cubicBezTo>
                <a:lnTo>
                  <a:pt x="9029" y="11897"/>
                </a:lnTo>
                <a:cubicBezTo>
                  <a:pt x="9017" y="11901"/>
                  <a:pt x="9005" y="11905"/>
                  <a:pt x="8993" y="11909"/>
                </a:cubicBezTo>
                <a:lnTo>
                  <a:pt x="8993" y="11909"/>
                </a:lnTo>
                <a:cubicBezTo>
                  <a:pt x="8995" y="11909"/>
                  <a:pt x="8996" y="11909"/>
                  <a:pt x="8997" y="11909"/>
                </a:cubicBezTo>
                <a:lnTo>
                  <a:pt x="8997" y="11909"/>
                </a:lnTo>
                <a:cubicBezTo>
                  <a:pt x="8993" y="11910"/>
                  <a:pt x="8988" y="11912"/>
                  <a:pt x="8983" y="11913"/>
                </a:cubicBezTo>
                <a:cubicBezTo>
                  <a:pt x="8987" y="11912"/>
                  <a:pt x="8990" y="11911"/>
                  <a:pt x="8993" y="11909"/>
                </a:cubicBezTo>
                <a:lnTo>
                  <a:pt x="8993" y="11909"/>
                </a:lnTo>
                <a:cubicBezTo>
                  <a:pt x="8986" y="11910"/>
                  <a:pt x="8978" y="11912"/>
                  <a:pt x="8969" y="11913"/>
                </a:cubicBezTo>
                <a:cubicBezTo>
                  <a:pt x="8991" y="11906"/>
                  <a:pt x="9012" y="11900"/>
                  <a:pt x="9031" y="11895"/>
                </a:cubicBezTo>
                <a:close/>
                <a:moveTo>
                  <a:pt x="8858" y="11969"/>
                </a:moveTo>
                <a:cubicBezTo>
                  <a:pt x="8858" y="11969"/>
                  <a:pt x="8844" y="11969"/>
                  <a:pt x="8844" y="11983"/>
                </a:cubicBezTo>
                <a:cubicBezTo>
                  <a:pt x="8844" y="11983"/>
                  <a:pt x="8858" y="11983"/>
                  <a:pt x="8858" y="11969"/>
                </a:cubicBezTo>
                <a:close/>
                <a:moveTo>
                  <a:pt x="9048" y="11963"/>
                </a:moveTo>
                <a:lnTo>
                  <a:pt x="9048" y="11963"/>
                </a:lnTo>
                <a:cubicBezTo>
                  <a:pt x="9038" y="11971"/>
                  <a:pt x="9027" y="11980"/>
                  <a:pt x="9014" y="11988"/>
                </a:cubicBezTo>
                <a:lnTo>
                  <a:pt x="9014" y="11988"/>
                </a:lnTo>
                <a:cubicBezTo>
                  <a:pt x="9030" y="11979"/>
                  <a:pt x="9041" y="11971"/>
                  <a:pt x="9048" y="11963"/>
                </a:cubicBezTo>
                <a:close/>
                <a:moveTo>
                  <a:pt x="8690" y="11983"/>
                </a:moveTo>
                <a:cubicBezTo>
                  <a:pt x="8690" y="11997"/>
                  <a:pt x="8676" y="11997"/>
                  <a:pt x="8676" y="11997"/>
                </a:cubicBezTo>
                <a:cubicBezTo>
                  <a:pt x="8670" y="11998"/>
                  <a:pt x="8663" y="12000"/>
                  <a:pt x="8656" y="12002"/>
                </a:cubicBezTo>
                <a:lnTo>
                  <a:pt x="8656" y="12002"/>
                </a:lnTo>
                <a:cubicBezTo>
                  <a:pt x="8662" y="11999"/>
                  <a:pt x="8669" y="11997"/>
                  <a:pt x="8676" y="11997"/>
                </a:cubicBezTo>
                <a:lnTo>
                  <a:pt x="8634" y="11997"/>
                </a:lnTo>
                <a:cubicBezTo>
                  <a:pt x="8648" y="11983"/>
                  <a:pt x="8676" y="11983"/>
                  <a:pt x="8690" y="11983"/>
                </a:cubicBezTo>
                <a:close/>
                <a:moveTo>
                  <a:pt x="9014" y="11988"/>
                </a:moveTo>
                <a:cubicBezTo>
                  <a:pt x="9002" y="11995"/>
                  <a:pt x="8987" y="12003"/>
                  <a:pt x="8969" y="12011"/>
                </a:cubicBezTo>
                <a:cubicBezTo>
                  <a:pt x="8986" y="12004"/>
                  <a:pt x="9001" y="11996"/>
                  <a:pt x="9014" y="11988"/>
                </a:cubicBezTo>
                <a:close/>
                <a:moveTo>
                  <a:pt x="8704" y="11997"/>
                </a:moveTo>
                <a:cubicBezTo>
                  <a:pt x="8703" y="12002"/>
                  <a:pt x="8701" y="12006"/>
                  <a:pt x="8700" y="12011"/>
                </a:cubicBezTo>
                <a:lnTo>
                  <a:pt x="8700" y="12011"/>
                </a:lnTo>
                <a:cubicBezTo>
                  <a:pt x="8701" y="12011"/>
                  <a:pt x="8703" y="12011"/>
                  <a:pt x="8704" y="12011"/>
                </a:cubicBezTo>
                <a:lnTo>
                  <a:pt x="8704" y="11997"/>
                </a:lnTo>
                <a:close/>
                <a:moveTo>
                  <a:pt x="8625" y="12012"/>
                </a:moveTo>
                <a:cubicBezTo>
                  <a:pt x="8581" y="12026"/>
                  <a:pt x="8535" y="12043"/>
                  <a:pt x="8495" y="12053"/>
                </a:cubicBezTo>
                <a:lnTo>
                  <a:pt x="8565" y="12053"/>
                </a:lnTo>
                <a:cubicBezTo>
                  <a:pt x="8586" y="12047"/>
                  <a:pt x="8603" y="12040"/>
                  <a:pt x="8620" y="12033"/>
                </a:cubicBezTo>
                <a:lnTo>
                  <a:pt x="8620" y="12033"/>
                </a:lnTo>
                <a:cubicBezTo>
                  <a:pt x="8620" y="12034"/>
                  <a:pt x="8621" y="12036"/>
                  <a:pt x="8621" y="12039"/>
                </a:cubicBezTo>
                <a:cubicBezTo>
                  <a:pt x="8623" y="12036"/>
                  <a:pt x="8626" y="12032"/>
                  <a:pt x="8629" y="12029"/>
                </a:cubicBezTo>
                <a:lnTo>
                  <a:pt x="8629" y="12029"/>
                </a:lnTo>
                <a:cubicBezTo>
                  <a:pt x="8626" y="12030"/>
                  <a:pt x="8623" y="12031"/>
                  <a:pt x="8620" y="12033"/>
                </a:cubicBezTo>
                <a:lnTo>
                  <a:pt x="8620" y="12033"/>
                </a:lnTo>
                <a:cubicBezTo>
                  <a:pt x="8616" y="12025"/>
                  <a:pt x="8607" y="12025"/>
                  <a:pt x="8607" y="12025"/>
                </a:cubicBezTo>
                <a:cubicBezTo>
                  <a:pt x="8613" y="12025"/>
                  <a:pt x="8620" y="12018"/>
                  <a:pt x="8625" y="12012"/>
                </a:cubicBezTo>
                <a:close/>
                <a:moveTo>
                  <a:pt x="8621" y="12053"/>
                </a:moveTo>
                <a:cubicBezTo>
                  <a:pt x="8625" y="12053"/>
                  <a:pt x="8628" y="12054"/>
                  <a:pt x="8631" y="12056"/>
                </a:cubicBezTo>
                <a:lnTo>
                  <a:pt x="8631" y="12056"/>
                </a:lnTo>
                <a:cubicBezTo>
                  <a:pt x="8632" y="12055"/>
                  <a:pt x="8633" y="12054"/>
                  <a:pt x="8634" y="12053"/>
                </a:cubicBezTo>
                <a:close/>
                <a:moveTo>
                  <a:pt x="8651" y="12052"/>
                </a:moveTo>
                <a:cubicBezTo>
                  <a:pt x="8650" y="12052"/>
                  <a:pt x="8649" y="12053"/>
                  <a:pt x="8648" y="12053"/>
                </a:cubicBezTo>
                <a:cubicBezTo>
                  <a:pt x="8643" y="12053"/>
                  <a:pt x="8637" y="12055"/>
                  <a:pt x="8632" y="12057"/>
                </a:cubicBezTo>
                <a:lnTo>
                  <a:pt x="8632" y="12057"/>
                </a:lnTo>
                <a:cubicBezTo>
                  <a:pt x="8632" y="12057"/>
                  <a:pt x="8631" y="12057"/>
                  <a:pt x="8631" y="12056"/>
                </a:cubicBezTo>
                <a:lnTo>
                  <a:pt x="8631" y="12056"/>
                </a:lnTo>
                <a:cubicBezTo>
                  <a:pt x="8620" y="12066"/>
                  <a:pt x="8619" y="12066"/>
                  <a:pt x="8607" y="12066"/>
                </a:cubicBezTo>
                <a:lnTo>
                  <a:pt x="8621" y="12066"/>
                </a:lnTo>
                <a:cubicBezTo>
                  <a:pt x="8621" y="12066"/>
                  <a:pt x="8625" y="12062"/>
                  <a:pt x="8632" y="12057"/>
                </a:cubicBezTo>
                <a:lnTo>
                  <a:pt x="8632" y="12057"/>
                </a:lnTo>
                <a:cubicBezTo>
                  <a:pt x="8637" y="12062"/>
                  <a:pt x="8640" y="12066"/>
                  <a:pt x="8648" y="12066"/>
                </a:cubicBezTo>
                <a:cubicBezTo>
                  <a:pt x="8660" y="12075"/>
                  <a:pt x="8669" y="12084"/>
                  <a:pt x="8676" y="12093"/>
                </a:cubicBezTo>
                <a:lnTo>
                  <a:pt x="8676" y="12093"/>
                </a:lnTo>
                <a:cubicBezTo>
                  <a:pt x="8676" y="12075"/>
                  <a:pt x="8663" y="12063"/>
                  <a:pt x="8651" y="12052"/>
                </a:cubicBezTo>
                <a:close/>
                <a:moveTo>
                  <a:pt x="8118" y="12053"/>
                </a:moveTo>
                <a:lnTo>
                  <a:pt x="8118" y="12053"/>
                </a:lnTo>
                <a:cubicBezTo>
                  <a:pt x="8090" y="12066"/>
                  <a:pt x="8077" y="12094"/>
                  <a:pt x="8063" y="12094"/>
                </a:cubicBezTo>
                <a:cubicBezTo>
                  <a:pt x="8077" y="12066"/>
                  <a:pt x="8090" y="12066"/>
                  <a:pt x="8118" y="12053"/>
                </a:cubicBezTo>
                <a:close/>
                <a:moveTo>
                  <a:pt x="8188" y="12108"/>
                </a:moveTo>
                <a:cubicBezTo>
                  <a:pt x="8146" y="12108"/>
                  <a:pt x="8118" y="12108"/>
                  <a:pt x="8090" y="12122"/>
                </a:cubicBezTo>
                <a:lnTo>
                  <a:pt x="8160" y="12122"/>
                </a:lnTo>
                <a:lnTo>
                  <a:pt x="8188" y="12108"/>
                </a:lnTo>
                <a:close/>
                <a:moveTo>
                  <a:pt x="8146" y="12122"/>
                </a:moveTo>
                <a:cubicBezTo>
                  <a:pt x="8118" y="12122"/>
                  <a:pt x="8090" y="12122"/>
                  <a:pt x="8077" y="12136"/>
                </a:cubicBezTo>
                <a:cubicBezTo>
                  <a:pt x="8090" y="12122"/>
                  <a:pt x="8132" y="12122"/>
                  <a:pt x="8146" y="12122"/>
                </a:cubicBezTo>
                <a:close/>
                <a:moveTo>
                  <a:pt x="8789" y="12112"/>
                </a:moveTo>
                <a:lnTo>
                  <a:pt x="8789" y="12112"/>
                </a:lnTo>
                <a:cubicBezTo>
                  <a:pt x="8788" y="12138"/>
                  <a:pt x="8777" y="12169"/>
                  <a:pt x="8746" y="12206"/>
                </a:cubicBezTo>
                <a:cubicBezTo>
                  <a:pt x="8777" y="12169"/>
                  <a:pt x="8789" y="12137"/>
                  <a:pt x="8789" y="12112"/>
                </a:cubicBezTo>
                <a:close/>
                <a:moveTo>
                  <a:pt x="8043" y="12199"/>
                </a:moveTo>
                <a:cubicBezTo>
                  <a:pt x="8047" y="12199"/>
                  <a:pt x="8052" y="12200"/>
                  <a:pt x="8057" y="12202"/>
                </a:cubicBezTo>
                <a:lnTo>
                  <a:pt x="8057" y="12202"/>
                </a:lnTo>
                <a:cubicBezTo>
                  <a:pt x="8053" y="12201"/>
                  <a:pt x="8049" y="12200"/>
                  <a:pt x="8044" y="12200"/>
                </a:cubicBezTo>
                <a:cubicBezTo>
                  <a:pt x="8037" y="12200"/>
                  <a:pt x="8029" y="12202"/>
                  <a:pt x="8021" y="12206"/>
                </a:cubicBezTo>
                <a:cubicBezTo>
                  <a:pt x="8028" y="12201"/>
                  <a:pt x="8035" y="12199"/>
                  <a:pt x="8043" y="12199"/>
                </a:cubicBezTo>
                <a:close/>
                <a:moveTo>
                  <a:pt x="8003" y="12256"/>
                </a:moveTo>
                <a:cubicBezTo>
                  <a:pt x="8007" y="12256"/>
                  <a:pt x="8007" y="12262"/>
                  <a:pt x="8007" y="12262"/>
                </a:cubicBezTo>
                <a:lnTo>
                  <a:pt x="7993" y="12262"/>
                </a:lnTo>
                <a:cubicBezTo>
                  <a:pt x="7997" y="12257"/>
                  <a:pt x="8001" y="12256"/>
                  <a:pt x="8003" y="12256"/>
                </a:cubicBezTo>
                <a:close/>
                <a:moveTo>
                  <a:pt x="8108" y="12245"/>
                </a:moveTo>
                <a:cubicBezTo>
                  <a:pt x="8131" y="12277"/>
                  <a:pt x="8157" y="12325"/>
                  <a:pt x="8188" y="12387"/>
                </a:cubicBezTo>
                <a:cubicBezTo>
                  <a:pt x="8159" y="12323"/>
                  <a:pt x="8132" y="12276"/>
                  <a:pt x="8108" y="12245"/>
                </a:cubicBezTo>
                <a:close/>
                <a:moveTo>
                  <a:pt x="8216" y="12485"/>
                </a:moveTo>
                <a:lnTo>
                  <a:pt x="8216" y="12485"/>
                </a:lnTo>
                <a:cubicBezTo>
                  <a:pt x="8222" y="12491"/>
                  <a:pt x="8225" y="12502"/>
                  <a:pt x="8229" y="12513"/>
                </a:cubicBezTo>
                <a:lnTo>
                  <a:pt x="8229" y="12513"/>
                </a:lnTo>
                <a:cubicBezTo>
                  <a:pt x="8224" y="12505"/>
                  <a:pt x="8220" y="12496"/>
                  <a:pt x="8216" y="12485"/>
                </a:cubicBezTo>
                <a:close/>
                <a:moveTo>
                  <a:pt x="8147" y="12340"/>
                </a:moveTo>
                <a:cubicBezTo>
                  <a:pt x="8163" y="12378"/>
                  <a:pt x="8181" y="12423"/>
                  <a:pt x="8202" y="12471"/>
                </a:cubicBezTo>
                <a:lnTo>
                  <a:pt x="8237" y="12532"/>
                </a:lnTo>
                <a:lnTo>
                  <a:pt x="8237" y="12532"/>
                </a:lnTo>
                <a:cubicBezTo>
                  <a:pt x="8238" y="12534"/>
                  <a:pt x="8239" y="12537"/>
                  <a:pt x="8241" y="12539"/>
                </a:cubicBezTo>
                <a:lnTo>
                  <a:pt x="8241" y="12539"/>
                </a:lnTo>
                <a:lnTo>
                  <a:pt x="8258" y="12569"/>
                </a:lnTo>
                <a:cubicBezTo>
                  <a:pt x="8258" y="12563"/>
                  <a:pt x="8257" y="12558"/>
                  <a:pt x="8255" y="12553"/>
                </a:cubicBezTo>
                <a:lnTo>
                  <a:pt x="8255" y="12553"/>
                </a:lnTo>
                <a:cubicBezTo>
                  <a:pt x="8256" y="12554"/>
                  <a:pt x="8257" y="12554"/>
                  <a:pt x="8258" y="12555"/>
                </a:cubicBezTo>
                <a:lnTo>
                  <a:pt x="8202" y="12457"/>
                </a:lnTo>
                <a:cubicBezTo>
                  <a:pt x="8183" y="12410"/>
                  <a:pt x="8164" y="12371"/>
                  <a:pt x="8147" y="12340"/>
                </a:cubicBezTo>
                <a:close/>
                <a:moveTo>
                  <a:pt x="8063" y="12338"/>
                </a:moveTo>
                <a:lnTo>
                  <a:pt x="8063" y="12338"/>
                </a:lnTo>
                <a:cubicBezTo>
                  <a:pt x="8093" y="12396"/>
                  <a:pt x="8131" y="12493"/>
                  <a:pt x="8188" y="12624"/>
                </a:cubicBezTo>
                <a:cubicBezTo>
                  <a:pt x="8139" y="12488"/>
                  <a:pt x="8098" y="12393"/>
                  <a:pt x="8063" y="12338"/>
                </a:cubicBezTo>
                <a:close/>
                <a:moveTo>
                  <a:pt x="8138" y="12515"/>
                </a:moveTo>
                <a:lnTo>
                  <a:pt x="8138" y="12515"/>
                </a:lnTo>
                <a:cubicBezTo>
                  <a:pt x="8153" y="12552"/>
                  <a:pt x="8169" y="12594"/>
                  <a:pt x="8188" y="12638"/>
                </a:cubicBezTo>
                <a:cubicBezTo>
                  <a:pt x="8171" y="12593"/>
                  <a:pt x="8154" y="12551"/>
                  <a:pt x="8138" y="12515"/>
                </a:cubicBezTo>
                <a:close/>
                <a:moveTo>
                  <a:pt x="8030" y="12510"/>
                </a:moveTo>
                <a:cubicBezTo>
                  <a:pt x="8039" y="12574"/>
                  <a:pt x="8053" y="12654"/>
                  <a:pt x="8077" y="12750"/>
                </a:cubicBezTo>
                <a:cubicBezTo>
                  <a:pt x="8064" y="12652"/>
                  <a:pt x="8052" y="12575"/>
                  <a:pt x="8030" y="12510"/>
                </a:cubicBezTo>
                <a:close/>
                <a:moveTo>
                  <a:pt x="3446" y="1"/>
                </a:moveTo>
                <a:cubicBezTo>
                  <a:pt x="3348" y="196"/>
                  <a:pt x="3264" y="405"/>
                  <a:pt x="3167" y="601"/>
                </a:cubicBezTo>
                <a:cubicBezTo>
                  <a:pt x="3125" y="670"/>
                  <a:pt x="3097" y="740"/>
                  <a:pt x="3069" y="782"/>
                </a:cubicBezTo>
                <a:cubicBezTo>
                  <a:pt x="3041" y="852"/>
                  <a:pt x="2874" y="963"/>
                  <a:pt x="2971" y="977"/>
                </a:cubicBezTo>
                <a:cubicBezTo>
                  <a:pt x="2874" y="1026"/>
                  <a:pt x="2611" y="1507"/>
                  <a:pt x="2636" y="1507"/>
                </a:cubicBezTo>
                <a:cubicBezTo>
                  <a:pt x="2643" y="1507"/>
                  <a:pt x="2672" y="1469"/>
                  <a:pt x="2733" y="1375"/>
                </a:cubicBezTo>
                <a:lnTo>
                  <a:pt x="2733" y="1375"/>
                </a:lnTo>
                <a:cubicBezTo>
                  <a:pt x="2613" y="1579"/>
                  <a:pt x="2536" y="1750"/>
                  <a:pt x="2483" y="1856"/>
                </a:cubicBezTo>
                <a:cubicBezTo>
                  <a:pt x="2458" y="1881"/>
                  <a:pt x="2455" y="1918"/>
                  <a:pt x="2445" y="1935"/>
                </a:cubicBezTo>
                <a:lnTo>
                  <a:pt x="2445" y="1935"/>
                </a:lnTo>
                <a:cubicBezTo>
                  <a:pt x="2472" y="1899"/>
                  <a:pt x="2507" y="1840"/>
                  <a:pt x="2557" y="1749"/>
                </a:cubicBezTo>
                <a:lnTo>
                  <a:pt x="2557" y="1749"/>
                </a:lnTo>
                <a:cubicBezTo>
                  <a:pt x="2556" y="1752"/>
                  <a:pt x="2554" y="1755"/>
                  <a:pt x="2553" y="1758"/>
                </a:cubicBezTo>
                <a:cubicBezTo>
                  <a:pt x="2553" y="1764"/>
                  <a:pt x="2552" y="1769"/>
                  <a:pt x="2550" y="1775"/>
                </a:cubicBezTo>
                <a:lnTo>
                  <a:pt x="2550" y="1775"/>
                </a:lnTo>
                <a:cubicBezTo>
                  <a:pt x="2559" y="1754"/>
                  <a:pt x="2568" y="1733"/>
                  <a:pt x="2577" y="1712"/>
                </a:cubicBezTo>
                <a:lnTo>
                  <a:pt x="2577" y="1712"/>
                </a:lnTo>
                <a:cubicBezTo>
                  <a:pt x="2587" y="1694"/>
                  <a:pt x="2597" y="1675"/>
                  <a:pt x="2608" y="1654"/>
                </a:cubicBezTo>
                <a:lnTo>
                  <a:pt x="2608" y="1654"/>
                </a:lnTo>
                <a:cubicBezTo>
                  <a:pt x="2577" y="1737"/>
                  <a:pt x="2555" y="1811"/>
                  <a:pt x="2525" y="1870"/>
                </a:cubicBezTo>
                <a:cubicBezTo>
                  <a:pt x="2511" y="1954"/>
                  <a:pt x="2497" y="2037"/>
                  <a:pt x="2497" y="2107"/>
                </a:cubicBezTo>
                <a:lnTo>
                  <a:pt x="2497" y="2302"/>
                </a:lnTo>
                <a:cubicBezTo>
                  <a:pt x="2511" y="2386"/>
                  <a:pt x="2511" y="2456"/>
                  <a:pt x="2511" y="2498"/>
                </a:cubicBezTo>
                <a:cubicBezTo>
                  <a:pt x="2511" y="2526"/>
                  <a:pt x="2539" y="2554"/>
                  <a:pt x="2539" y="2567"/>
                </a:cubicBezTo>
                <a:cubicBezTo>
                  <a:pt x="2550" y="2610"/>
                  <a:pt x="2552" y="2628"/>
                  <a:pt x="2546" y="2628"/>
                </a:cubicBezTo>
                <a:cubicBezTo>
                  <a:pt x="2545" y="2628"/>
                  <a:pt x="2542" y="2627"/>
                  <a:pt x="2539" y="2623"/>
                </a:cubicBezTo>
                <a:lnTo>
                  <a:pt x="2427" y="2414"/>
                </a:lnTo>
                <a:lnTo>
                  <a:pt x="2427" y="2414"/>
                </a:lnTo>
                <a:cubicBezTo>
                  <a:pt x="2447" y="2473"/>
                  <a:pt x="2474" y="2518"/>
                  <a:pt x="2492" y="2559"/>
                </a:cubicBezTo>
                <a:lnTo>
                  <a:pt x="2492" y="2559"/>
                </a:lnTo>
                <a:cubicBezTo>
                  <a:pt x="2483" y="2540"/>
                  <a:pt x="2471" y="2519"/>
                  <a:pt x="2455" y="2498"/>
                </a:cubicBezTo>
                <a:lnTo>
                  <a:pt x="2455" y="2498"/>
                </a:lnTo>
                <a:cubicBezTo>
                  <a:pt x="2483" y="2554"/>
                  <a:pt x="2497" y="2581"/>
                  <a:pt x="2511" y="2609"/>
                </a:cubicBezTo>
                <a:cubicBezTo>
                  <a:pt x="2507" y="2593"/>
                  <a:pt x="2500" y="2576"/>
                  <a:pt x="2492" y="2559"/>
                </a:cubicBezTo>
                <a:lnTo>
                  <a:pt x="2492" y="2559"/>
                </a:lnTo>
                <a:cubicBezTo>
                  <a:pt x="2508" y="2590"/>
                  <a:pt x="2516" y="2615"/>
                  <a:pt x="2525" y="2623"/>
                </a:cubicBezTo>
                <a:cubicBezTo>
                  <a:pt x="2547" y="2671"/>
                  <a:pt x="2553" y="2695"/>
                  <a:pt x="2544" y="2695"/>
                </a:cubicBezTo>
                <a:cubicBezTo>
                  <a:pt x="2534" y="2695"/>
                  <a:pt x="2502" y="2662"/>
                  <a:pt x="2447" y="2592"/>
                </a:cubicBezTo>
                <a:lnTo>
                  <a:pt x="2447" y="2592"/>
                </a:lnTo>
                <a:cubicBezTo>
                  <a:pt x="2521" y="2694"/>
                  <a:pt x="2555" y="2746"/>
                  <a:pt x="2547" y="2746"/>
                </a:cubicBezTo>
                <a:cubicBezTo>
                  <a:pt x="2534" y="2746"/>
                  <a:pt x="2423" y="2624"/>
                  <a:pt x="2205" y="2373"/>
                </a:cubicBezTo>
                <a:lnTo>
                  <a:pt x="2205" y="2373"/>
                </a:lnTo>
                <a:cubicBezTo>
                  <a:pt x="2452" y="2657"/>
                  <a:pt x="2574" y="2793"/>
                  <a:pt x="2548" y="2793"/>
                </a:cubicBezTo>
                <a:cubicBezTo>
                  <a:pt x="2526" y="2793"/>
                  <a:pt x="2393" y="2692"/>
                  <a:pt x="2134" y="2498"/>
                </a:cubicBezTo>
                <a:lnTo>
                  <a:pt x="2134" y="2498"/>
                </a:lnTo>
                <a:cubicBezTo>
                  <a:pt x="2438" y="2727"/>
                  <a:pt x="2580" y="2839"/>
                  <a:pt x="2553" y="2839"/>
                </a:cubicBezTo>
                <a:cubicBezTo>
                  <a:pt x="2540" y="2839"/>
                  <a:pt x="2486" y="2812"/>
                  <a:pt x="2391" y="2759"/>
                </a:cubicBezTo>
                <a:lnTo>
                  <a:pt x="2391" y="2759"/>
                </a:lnTo>
                <a:cubicBezTo>
                  <a:pt x="2516" y="2833"/>
                  <a:pt x="2568" y="2871"/>
                  <a:pt x="2546" y="2871"/>
                </a:cubicBezTo>
                <a:cubicBezTo>
                  <a:pt x="2537" y="2871"/>
                  <a:pt x="2513" y="2864"/>
                  <a:pt x="2474" y="2850"/>
                </a:cubicBezTo>
                <a:lnTo>
                  <a:pt x="2474" y="2850"/>
                </a:lnTo>
                <a:cubicBezTo>
                  <a:pt x="2530" y="2875"/>
                  <a:pt x="2550" y="2887"/>
                  <a:pt x="2532" y="2887"/>
                </a:cubicBezTo>
                <a:cubicBezTo>
                  <a:pt x="2521" y="2887"/>
                  <a:pt x="2495" y="2883"/>
                  <a:pt x="2455" y="2874"/>
                </a:cubicBezTo>
                <a:cubicBezTo>
                  <a:pt x="2399" y="2846"/>
                  <a:pt x="2274" y="2805"/>
                  <a:pt x="2093" y="2735"/>
                </a:cubicBezTo>
                <a:lnTo>
                  <a:pt x="2093" y="2735"/>
                </a:lnTo>
                <a:cubicBezTo>
                  <a:pt x="2246" y="2805"/>
                  <a:pt x="2358" y="2846"/>
                  <a:pt x="2427" y="2874"/>
                </a:cubicBezTo>
                <a:cubicBezTo>
                  <a:pt x="2372" y="2860"/>
                  <a:pt x="2302" y="2860"/>
                  <a:pt x="2218" y="2846"/>
                </a:cubicBezTo>
                <a:cubicBezTo>
                  <a:pt x="2227" y="2838"/>
                  <a:pt x="2225" y="2824"/>
                  <a:pt x="2213" y="2824"/>
                </a:cubicBezTo>
                <a:cubicBezTo>
                  <a:pt x="2205" y="2824"/>
                  <a:pt x="2193" y="2830"/>
                  <a:pt x="2176" y="2846"/>
                </a:cubicBezTo>
                <a:cubicBezTo>
                  <a:pt x="2162" y="2860"/>
                  <a:pt x="2134" y="2860"/>
                  <a:pt x="2107" y="2874"/>
                </a:cubicBezTo>
                <a:cubicBezTo>
                  <a:pt x="2093" y="2902"/>
                  <a:pt x="2079" y="2916"/>
                  <a:pt x="2051" y="2972"/>
                </a:cubicBezTo>
                <a:cubicBezTo>
                  <a:pt x="2065" y="2972"/>
                  <a:pt x="2093" y="2986"/>
                  <a:pt x="2107" y="2986"/>
                </a:cubicBezTo>
                <a:lnTo>
                  <a:pt x="2218" y="2874"/>
                </a:lnTo>
                <a:lnTo>
                  <a:pt x="2232" y="2860"/>
                </a:lnTo>
                <a:cubicBezTo>
                  <a:pt x="2358" y="2902"/>
                  <a:pt x="2469" y="2916"/>
                  <a:pt x="2511" y="2930"/>
                </a:cubicBezTo>
                <a:cubicBezTo>
                  <a:pt x="2584" y="2962"/>
                  <a:pt x="2587" y="2977"/>
                  <a:pt x="2548" y="2977"/>
                </a:cubicBezTo>
                <a:cubicBezTo>
                  <a:pt x="2535" y="2977"/>
                  <a:pt x="2518" y="2975"/>
                  <a:pt x="2497" y="2972"/>
                </a:cubicBezTo>
                <a:cubicBezTo>
                  <a:pt x="2497" y="2972"/>
                  <a:pt x="2483" y="2972"/>
                  <a:pt x="2441" y="2986"/>
                </a:cubicBezTo>
                <a:cubicBezTo>
                  <a:pt x="2413" y="2986"/>
                  <a:pt x="2232" y="3084"/>
                  <a:pt x="2093" y="3125"/>
                </a:cubicBezTo>
                <a:cubicBezTo>
                  <a:pt x="1981" y="3223"/>
                  <a:pt x="1814" y="3363"/>
                  <a:pt x="1716" y="3432"/>
                </a:cubicBezTo>
                <a:cubicBezTo>
                  <a:pt x="1611" y="3564"/>
                  <a:pt x="1530" y="3671"/>
                  <a:pt x="1498" y="3671"/>
                </a:cubicBezTo>
                <a:cubicBezTo>
                  <a:pt x="1496" y="3671"/>
                  <a:pt x="1494" y="3670"/>
                  <a:pt x="1493" y="3669"/>
                </a:cubicBezTo>
                <a:cubicBezTo>
                  <a:pt x="1400" y="3842"/>
                  <a:pt x="1370" y="3963"/>
                  <a:pt x="1356" y="3963"/>
                </a:cubicBezTo>
                <a:cubicBezTo>
                  <a:pt x="1355" y="3963"/>
                  <a:pt x="1354" y="3963"/>
                  <a:pt x="1353" y="3962"/>
                </a:cubicBezTo>
                <a:cubicBezTo>
                  <a:pt x="1353" y="4123"/>
                  <a:pt x="1353" y="4207"/>
                  <a:pt x="1337" y="4207"/>
                </a:cubicBezTo>
                <a:cubicBezTo>
                  <a:pt x="1323" y="4207"/>
                  <a:pt x="1295" y="4137"/>
                  <a:pt x="1242" y="3990"/>
                </a:cubicBezTo>
                <a:lnTo>
                  <a:pt x="1242" y="3990"/>
                </a:lnTo>
                <a:cubicBezTo>
                  <a:pt x="1309" y="4205"/>
                  <a:pt x="1340" y="4310"/>
                  <a:pt x="1315" y="4310"/>
                </a:cubicBezTo>
                <a:cubicBezTo>
                  <a:pt x="1287" y="4310"/>
                  <a:pt x="1193" y="4187"/>
                  <a:pt x="1005" y="3948"/>
                </a:cubicBezTo>
                <a:lnTo>
                  <a:pt x="1005" y="3948"/>
                </a:lnTo>
                <a:cubicBezTo>
                  <a:pt x="1229" y="4239"/>
                  <a:pt x="1329" y="4366"/>
                  <a:pt x="1277" y="4366"/>
                </a:cubicBezTo>
                <a:cubicBezTo>
                  <a:pt x="1242" y="4366"/>
                  <a:pt x="1135" y="4307"/>
                  <a:pt x="949" y="4199"/>
                </a:cubicBezTo>
                <a:lnTo>
                  <a:pt x="949" y="4199"/>
                </a:lnTo>
                <a:cubicBezTo>
                  <a:pt x="1189" y="4355"/>
                  <a:pt x="1284" y="4398"/>
                  <a:pt x="1218" y="4398"/>
                </a:cubicBezTo>
                <a:cubicBezTo>
                  <a:pt x="1207" y="4398"/>
                  <a:pt x="1192" y="4397"/>
                  <a:pt x="1172" y="4395"/>
                </a:cubicBezTo>
                <a:lnTo>
                  <a:pt x="963" y="4395"/>
                </a:lnTo>
                <a:cubicBezTo>
                  <a:pt x="907" y="4409"/>
                  <a:pt x="851" y="4409"/>
                  <a:pt x="795" y="4437"/>
                </a:cubicBezTo>
                <a:cubicBezTo>
                  <a:pt x="670" y="4478"/>
                  <a:pt x="447" y="4590"/>
                  <a:pt x="182" y="4757"/>
                </a:cubicBezTo>
                <a:cubicBezTo>
                  <a:pt x="366" y="4652"/>
                  <a:pt x="448" y="4611"/>
                  <a:pt x="467" y="4611"/>
                </a:cubicBezTo>
                <a:cubicBezTo>
                  <a:pt x="516" y="4611"/>
                  <a:pt x="156" y="4878"/>
                  <a:pt x="56" y="5008"/>
                </a:cubicBezTo>
                <a:cubicBezTo>
                  <a:pt x="0" y="5148"/>
                  <a:pt x="0" y="5287"/>
                  <a:pt x="28" y="5413"/>
                </a:cubicBezTo>
                <a:cubicBezTo>
                  <a:pt x="42" y="5525"/>
                  <a:pt x="98" y="5650"/>
                  <a:pt x="168" y="5762"/>
                </a:cubicBezTo>
                <a:cubicBezTo>
                  <a:pt x="237" y="5859"/>
                  <a:pt x="321" y="5971"/>
                  <a:pt x="391" y="6055"/>
                </a:cubicBezTo>
                <a:cubicBezTo>
                  <a:pt x="488" y="6180"/>
                  <a:pt x="614" y="6320"/>
                  <a:pt x="726" y="6431"/>
                </a:cubicBezTo>
                <a:cubicBezTo>
                  <a:pt x="1716" y="7575"/>
                  <a:pt x="1214" y="6919"/>
                  <a:pt x="2204" y="8077"/>
                </a:cubicBezTo>
                <a:cubicBezTo>
                  <a:pt x="3139" y="9151"/>
                  <a:pt x="2916" y="9360"/>
                  <a:pt x="3836" y="10476"/>
                </a:cubicBezTo>
                <a:cubicBezTo>
                  <a:pt x="4575" y="11383"/>
                  <a:pt x="5189" y="12750"/>
                  <a:pt x="6054" y="13601"/>
                </a:cubicBezTo>
                <a:cubicBezTo>
                  <a:pt x="6180" y="13726"/>
                  <a:pt x="6305" y="13824"/>
                  <a:pt x="6445" y="13936"/>
                </a:cubicBezTo>
                <a:cubicBezTo>
                  <a:pt x="6528" y="13810"/>
                  <a:pt x="6835" y="13671"/>
                  <a:pt x="6696" y="13615"/>
                </a:cubicBezTo>
                <a:cubicBezTo>
                  <a:pt x="7002" y="13531"/>
                  <a:pt x="7449" y="13378"/>
                  <a:pt x="7016" y="13364"/>
                </a:cubicBezTo>
                <a:cubicBezTo>
                  <a:pt x="7414" y="13321"/>
                  <a:pt x="7696" y="13037"/>
                  <a:pt x="7581" y="13037"/>
                </a:cubicBezTo>
                <a:cubicBezTo>
                  <a:pt x="7554" y="13037"/>
                  <a:pt x="7505" y="13053"/>
                  <a:pt x="7432" y="13091"/>
                </a:cubicBezTo>
                <a:lnTo>
                  <a:pt x="7432" y="13091"/>
                </a:lnTo>
                <a:cubicBezTo>
                  <a:pt x="7492" y="13055"/>
                  <a:pt x="7551" y="13014"/>
                  <a:pt x="7602" y="12973"/>
                </a:cubicBezTo>
                <a:cubicBezTo>
                  <a:pt x="7784" y="12764"/>
                  <a:pt x="7867" y="12610"/>
                  <a:pt x="7881" y="12569"/>
                </a:cubicBezTo>
                <a:cubicBezTo>
                  <a:pt x="7909" y="12499"/>
                  <a:pt x="7923" y="12457"/>
                  <a:pt x="7937" y="12429"/>
                </a:cubicBezTo>
                <a:cubicBezTo>
                  <a:pt x="7938" y="12428"/>
                  <a:pt x="7939" y="12428"/>
                  <a:pt x="7939" y="12428"/>
                </a:cubicBezTo>
                <a:cubicBezTo>
                  <a:pt x="7951" y="12428"/>
                  <a:pt x="7951" y="12542"/>
                  <a:pt x="7951" y="12806"/>
                </a:cubicBezTo>
                <a:cubicBezTo>
                  <a:pt x="7951" y="12541"/>
                  <a:pt x="7979" y="12387"/>
                  <a:pt x="7979" y="12387"/>
                </a:cubicBezTo>
                <a:cubicBezTo>
                  <a:pt x="7980" y="12385"/>
                  <a:pt x="7981" y="12384"/>
                  <a:pt x="7982" y="12384"/>
                </a:cubicBezTo>
                <a:lnTo>
                  <a:pt x="7982" y="12384"/>
                </a:lnTo>
                <a:cubicBezTo>
                  <a:pt x="7991" y="12384"/>
                  <a:pt x="7980" y="12521"/>
                  <a:pt x="7993" y="12764"/>
                </a:cubicBezTo>
                <a:cubicBezTo>
                  <a:pt x="7980" y="12498"/>
                  <a:pt x="7992" y="12358"/>
                  <a:pt x="7993" y="12358"/>
                </a:cubicBezTo>
                <a:lnTo>
                  <a:pt x="7993" y="12358"/>
                </a:lnTo>
                <a:cubicBezTo>
                  <a:pt x="7993" y="12358"/>
                  <a:pt x="7993" y="12359"/>
                  <a:pt x="7993" y="12359"/>
                </a:cubicBezTo>
                <a:cubicBezTo>
                  <a:pt x="8007" y="12359"/>
                  <a:pt x="8021" y="12401"/>
                  <a:pt x="8021" y="12485"/>
                </a:cubicBezTo>
                <a:cubicBezTo>
                  <a:pt x="8024" y="12493"/>
                  <a:pt x="8027" y="12502"/>
                  <a:pt x="8030" y="12510"/>
                </a:cubicBezTo>
                <a:lnTo>
                  <a:pt x="8030" y="12510"/>
                </a:lnTo>
                <a:cubicBezTo>
                  <a:pt x="8018" y="12425"/>
                  <a:pt x="8015" y="12369"/>
                  <a:pt x="8007" y="12345"/>
                </a:cubicBezTo>
                <a:lnTo>
                  <a:pt x="8007" y="12331"/>
                </a:lnTo>
                <a:lnTo>
                  <a:pt x="8021" y="12331"/>
                </a:lnTo>
                <a:cubicBezTo>
                  <a:pt x="8049" y="12387"/>
                  <a:pt x="8063" y="12527"/>
                  <a:pt x="8118" y="12680"/>
                </a:cubicBezTo>
                <a:cubicBezTo>
                  <a:pt x="8067" y="12539"/>
                  <a:pt x="8051" y="12409"/>
                  <a:pt x="8049" y="12346"/>
                </a:cubicBezTo>
                <a:lnTo>
                  <a:pt x="8049" y="12346"/>
                </a:lnTo>
                <a:cubicBezTo>
                  <a:pt x="8075" y="12380"/>
                  <a:pt x="8104" y="12436"/>
                  <a:pt x="8138" y="12515"/>
                </a:cubicBezTo>
                <a:lnTo>
                  <a:pt x="8138" y="12515"/>
                </a:lnTo>
                <a:cubicBezTo>
                  <a:pt x="8097" y="12412"/>
                  <a:pt x="8069" y="12342"/>
                  <a:pt x="8049" y="12331"/>
                </a:cubicBezTo>
                <a:lnTo>
                  <a:pt x="8049" y="12331"/>
                </a:lnTo>
                <a:cubicBezTo>
                  <a:pt x="8049" y="12336"/>
                  <a:pt x="8049" y="12341"/>
                  <a:pt x="8049" y="12346"/>
                </a:cubicBezTo>
                <a:lnTo>
                  <a:pt x="8049" y="12346"/>
                </a:lnTo>
                <a:cubicBezTo>
                  <a:pt x="8039" y="12333"/>
                  <a:pt x="8030" y="12323"/>
                  <a:pt x="8021" y="12318"/>
                </a:cubicBezTo>
                <a:lnTo>
                  <a:pt x="8021" y="12290"/>
                </a:lnTo>
                <a:cubicBezTo>
                  <a:pt x="8033" y="12298"/>
                  <a:pt x="8047" y="12314"/>
                  <a:pt x="8063" y="12338"/>
                </a:cubicBezTo>
                <a:lnTo>
                  <a:pt x="8063" y="12338"/>
                </a:lnTo>
                <a:cubicBezTo>
                  <a:pt x="8041" y="12297"/>
                  <a:pt x="8024" y="12276"/>
                  <a:pt x="8007" y="12276"/>
                </a:cubicBezTo>
                <a:cubicBezTo>
                  <a:pt x="8015" y="12267"/>
                  <a:pt x="8024" y="12263"/>
                  <a:pt x="8033" y="12263"/>
                </a:cubicBezTo>
                <a:cubicBezTo>
                  <a:pt x="8084" y="12263"/>
                  <a:pt x="8147" y="12395"/>
                  <a:pt x="8230" y="12597"/>
                </a:cubicBezTo>
                <a:cubicBezTo>
                  <a:pt x="8145" y="12377"/>
                  <a:pt x="8091" y="12254"/>
                  <a:pt x="8042" y="12254"/>
                </a:cubicBezTo>
                <a:cubicBezTo>
                  <a:pt x="8035" y="12254"/>
                  <a:pt x="8028" y="12256"/>
                  <a:pt x="8021" y="12262"/>
                </a:cubicBezTo>
                <a:lnTo>
                  <a:pt x="8021" y="12262"/>
                </a:lnTo>
                <a:cubicBezTo>
                  <a:pt x="8031" y="12254"/>
                  <a:pt x="8042" y="12250"/>
                  <a:pt x="8053" y="12250"/>
                </a:cubicBezTo>
                <a:cubicBezTo>
                  <a:pt x="8083" y="12250"/>
                  <a:pt x="8113" y="12281"/>
                  <a:pt x="8147" y="12340"/>
                </a:cubicBezTo>
                <a:lnTo>
                  <a:pt x="8147" y="12340"/>
                </a:lnTo>
                <a:cubicBezTo>
                  <a:pt x="8126" y="12292"/>
                  <a:pt x="8108" y="12252"/>
                  <a:pt x="8091" y="12225"/>
                </a:cubicBezTo>
                <a:lnTo>
                  <a:pt x="8091" y="12225"/>
                </a:lnTo>
                <a:cubicBezTo>
                  <a:pt x="8096" y="12231"/>
                  <a:pt x="8102" y="12237"/>
                  <a:pt x="8108" y="12245"/>
                </a:cubicBezTo>
                <a:lnTo>
                  <a:pt x="8108" y="12245"/>
                </a:lnTo>
                <a:cubicBezTo>
                  <a:pt x="8101" y="12236"/>
                  <a:pt x="8095" y="12229"/>
                  <a:pt x="8089" y="12223"/>
                </a:cubicBezTo>
                <a:lnTo>
                  <a:pt x="8089" y="12223"/>
                </a:lnTo>
                <a:cubicBezTo>
                  <a:pt x="8073" y="12198"/>
                  <a:pt x="8058" y="12184"/>
                  <a:pt x="8042" y="12184"/>
                </a:cubicBezTo>
                <a:cubicBezTo>
                  <a:pt x="8035" y="12184"/>
                  <a:pt x="8028" y="12187"/>
                  <a:pt x="8021" y="12192"/>
                </a:cubicBezTo>
                <a:cubicBezTo>
                  <a:pt x="8063" y="12150"/>
                  <a:pt x="8090" y="12150"/>
                  <a:pt x="8146" y="12150"/>
                </a:cubicBezTo>
                <a:cubicBezTo>
                  <a:pt x="8146" y="12150"/>
                  <a:pt x="8160" y="12150"/>
                  <a:pt x="8160" y="12136"/>
                </a:cubicBezTo>
                <a:cubicBezTo>
                  <a:pt x="8132" y="12136"/>
                  <a:pt x="8118" y="12136"/>
                  <a:pt x="8077" y="12150"/>
                </a:cubicBezTo>
                <a:lnTo>
                  <a:pt x="8077" y="12136"/>
                </a:lnTo>
                <a:cubicBezTo>
                  <a:pt x="8077" y="12136"/>
                  <a:pt x="8077" y="12122"/>
                  <a:pt x="8090" y="12122"/>
                </a:cubicBezTo>
                <a:cubicBezTo>
                  <a:pt x="8090" y="12108"/>
                  <a:pt x="8090" y="12108"/>
                  <a:pt x="8118" y="12108"/>
                </a:cubicBezTo>
                <a:cubicBezTo>
                  <a:pt x="8132" y="12080"/>
                  <a:pt x="8146" y="12080"/>
                  <a:pt x="8188" y="12080"/>
                </a:cubicBezTo>
                <a:lnTo>
                  <a:pt x="8258" y="12080"/>
                </a:lnTo>
                <a:cubicBezTo>
                  <a:pt x="8286" y="12066"/>
                  <a:pt x="8300" y="12066"/>
                  <a:pt x="8342" y="12066"/>
                </a:cubicBezTo>
                <a:cubicBezTo>
                  <a:pt x="8369" y="12066"/>
                  <a:pt x="8397" y="12066"/>
                  <a:pt x="8425" y="12053"/>
                </a:cubicBezTo>
                <a:lnTo>
                  <a:pt x="8634" y="11997"/>
                </a:lnTo>
                <a:lnTo>
                  <a:pt x="8634" y="11997"/>
                </a:lnTo>
                <a:cubicBezTo>
                  <a:pt x="8634" y="11997"/>
                  <a:pt x="8631" y="12004"/>
                  <a:pt x="8625" y="12012"/>
                </a:cubicBezTo>
                <a:lnTo>
                  <a:pt x="8625" y="12012"/>
                </a:lnTo>
                <a:cubicBezTo>
                  <a:pt x="8636" y="12008"/>
                  <a:pt x="8646" y="12005"/>
                  <a:pt x="8656" y="12002"/>
                </a:cubicBezTo>
                <a:lnTo>
                  <a:pt x="8656" y="12002"/>
                </a:lnTo>
                <a:cubicBezTo>
                  <a:pt x="8645" y="12008"/>
                  <a:pt x="8637" y="12019"/>
                  <a:pt x="8629" y="12029"/>
                </a:cubicBezTo>
                <a:lnTo>
                  <a:pt x="8629" y="12029"/>
                </a:lnTo>
                <a:cubicBezTo>
                  <a:pt x="8645" y="12022"/>
                  <a:pt x="8660" y="12016"/>
                  <a:pt x="8678" y="12013"/>
                </a:cubicBezTo>
                <a:lnTo>
                  <a:pt x="8678" y="12013"/>
                </a:lnTo>
                <a:cubicBezTo>
                  <a:pt x="8683" y="12009"/>
                  <a:pt x="8687" y="12004"/>
                  <a:pt x="8690" y="11997"/>
                </a:cubicBezTo>
                <a:lnTo>
                  <a:pt x="8704" y="11997"/>
                </a:lnTo>
                <a:cubicBezTo>
                  <a:pt x="8718" y="11983"/>
                  <a:pt x="8746" y="11983"/>
                  <a:pt x="8760" y="11969"/>
                </a:cubicBezTo>
                <a:cubicBezTo>
                  <a:pt x="8746" y="11969"/>
                  <a:pt x="8718" y="11983"/>
                  <a:pt x="8704" y="11983"/>
                </a:cubicBezTo>
                <a:lnTo>
                  <a:pt x="8704" y="11969"/>
                </a:lnTo>
                <a:lnTo>
                  <a:pt x="8718" y="11969"/>
                </a:lnTo>
                <a:cubicBezTo>
                  <a:pt x="8746" y="11969"/>
                  <a:pt x="8774" y="11941"/>
                  <a:pt x="8788" y="11941"/>
                </a:cubicBezTo>
                <a:cubicBezTo>
                  <a:pt x="8774" y="11955"/>
                  <a:pt x="8760" y="11969"/>
                  <a:pt x="8760" y="11969"/>
                </a:cubicBezTo>
                <a:lnTo>
                  <a:pt x="8788" y="11969"/>
                </a:lnTo>
                <a:cubicBezTo>
                  <a:pt x="8760" y="11983"/>
                  <a:pt x="8746" y="11997"/>
                  <a:pt x="8704" y="12025"/>
                </a:cubicBezTo>
                <a:lnTo>
                  <a:pt x="8704" y="12011"/>
                </a:lnTo>
                <a:cubicBezTo>
                  <a:pt x="8702" y="12013"/>
                  <a:pt x="8700" y="12014"/>
                  <a:pt x="8698" y="12016"/>
                </a:cubicBezTo>
                <a:lnTo>
                  <a:pt x="8698" y="12016"/>
                </a:lnTo>
                <a:cubicBezTo>
                  <a:pt x="8699" y="12014"/>
                  <a:pt x="8699" y="12013"/>
                  <a:pt x="8700" y="12011"/>
                </a:cubicBezTo>
                <a:lnTo>
                  <a:pt x="8700" y="12011"/>
                </a:lnTo>
                <a:cubicBezTo>
                  <a:pt x="8692" y="12011"/>
                  <a:pt x="8685" y="12012"/>
                  <a:pt x="8678" y="12013"/>
                </a:cubicBezTo>
                <a:lnTo>
                  <a:pt x="8678" y="12013"/>
                </a:lnTo>
                <a:cubicBezTo>
                  <a:pt x="8663" y="12025"/>
                  <a:pt x="8645" y="12028"/>
                  <a:pt x="8634" y="12039"/>
                </a:cubicBezTo>
                <a:cubicBezTo>
                  <a:pt x="8636" y="12040"/>
                  <a:pt x="8637" y="12041"/>
                  <a:pt x="8638" y="12042"/>
                </a:cubicBezTo>
                <a:lnTo>
                  <a:pt x="8638" y="12042"/>
                </a:lnTo>
                <a:cubicBezTo>
                  <a:pt x="8658" y="12036"/>
                  <a:pt x="8680" y="12031"/>
                  <a:pt x="8698" y="12016"/>
                </a:cubicBezTo>
                <a:lnTo>
                  <a:pt x="8698" y="12016"/>
                </a:lnTo>
                <a:cubicBezTo>
                  <a:pt x="8696" y="12024"/>
                  <a:pt x="8694" y="12032"/>
                  <a:pt x="8692" y="12039"/>
                </a:cubicBezTo>
                <a:lnTo>
                  <a:pt x="8692" y="12039"/>
                </a:lnTo>
                <a:cubicBezTo>
                  <a:pt x="8696" y="12039"/>
                  <a:pt x="8700" y="12039"/>
                  <a:pt x="8704" y="12039"/>
                </a:cubicBezTo>
                <a:cubicBezTo>
                  <a:pt x="8700" y="12039"/>
                  <a:pt x="8696" y="12040"/>
                  <a:pt x="8691" y="12042"/>
                </a:cubicBezTo>
                <a:lnTo>
                  <a:pt x="8691" y="12042"/>
                </a:lnTo>
                <a:cubicBezTo>
                  <a:pt x="8692" y="12041"/>
                  <a:pt x="8692" y="12040"/>
                  <a:pt x="8692" y="12039"/>
                </a:cubicBezTo>
                <a:lnTo>
                  <a:pt x="8692" y="12039"/>
                </a:lnTo>
                <a:cubicBezTo>
                  <a:pt x="8675" y="12039"/>
                  <a:pt x="8658" y="12040"/>
                  <a:pt x="8641" y="12045"/>
                </a:cubicBezTo>
                <a:lnTo>
                  <a:pt x="8641" y="12045"/>
                </a:lnTo>
                <a:cubicBezTo>
                  <a:pt x="8640" y="12044"/>
                  <a:pt x="8639" y="12043"/>
                  <a:pt x="8638" y="12042"/>
                </a:cubicBezTo>
                <a:lnTo>
                  <a:pt x="8638" y="12042"/>
                </a:lnTo>
                <a:cubicBezTo>
                  <a:pt x="8627" y="12045"/>
                  <a:pt x="8616" y="12048"/>
                  <a:pt x="8607" y="12053"/>
                </a:cubicBezTo>
                <a:lnTo>
                  <a:pt x="8621" y="12053"/>
                </a:lnTo>
                <a:cubicBezTo>
                  <a:pt x="8627" y="12049"/>
                  <a:pt x="8634" y="12046"/>
                  <a:pt x="8641" y="12045"/>
                </a:cubicBezTo>
                <a:lnTo>
                  <a:pt x="8641" y="12045"/>
                </a:lnTo>
                <a:cubicBezTo>
                  <a:pt x="8644" y="12047"/>
                  <a:pt x="8648" y="12050"/>
                  <a:pt x="8651" y="12052"/>
                </a:cubicBezTo>
                <a:lnTo>
                  <a:pt x="8651" y="12052"/>
                </a:lnTo>
                <a:cubicBezTo>
                  <a:pt x="8669" y="12052"/>
                  <a:pt x="8681" y="12046"/>
                  <a:pt x="8691" y="12042"/>
                </a:cubicBezTo>
                <a:lnTo>
                  <a:pt x="8691" y="12042"/>
                </a:lnTo>
                <a:cubicBezTo>
                  <a:pt x="8687" y="12057"/>
                  <a:pt x="8684" y="12071"/>
                  <a:pt x="8677" y="12094"/>
                </a:cubicBezTo>
                <a:lnTo>
                  <a:pt x="8677" y="12094"/>
                </a:lnTo>
                <a:cubicBezTo>
                  <a:pt x="8676" y="12093"/>
                  <a:pt x="8676" y="12093"/>
                  <a:pt x="8676" y="12093"/>
                </a:cubicBezTo>
                <a:lnTo>
                  <a:pt x="8676" y="12093"/>
                </a:lnTo>
                <a:cubicBezTo>
                  <a:pt x="8676" y="12094"/>
                  <a:pt x="8676" y="12094"/>
                  <a:pt x="8676" y="12094"/>
                </a:cubicBezTo>
                <a:cubicBezTo>
                  <a:pt x="8676" y="12094"/>
                  <a:pt x="8677" y="12094"/>
                  <a:pt x="8677" y="12094"/>
                </a:cubicBezTo>
                <a:lnTo>
                  <a:pt x="8677" y="12094"/>
                </a:lnTo>
                <a:cubicBezTo>
                  <a:pt x="8703" y="12128"/>
                  <a:pt x="8698" y="12171"/>
                  <a:pt x="8676" y="12248"/>
                </a:cubicBezTo>
                <a:cubicBezTo>
                  <a:pt x="8704" y="12192"/>
                  <a:pt x="8704" y="12150"/>
                  <a:pt x="8704" y="12122"/>
                </a:cubicBezTo>
                <a:cubicBezTo>
                  <a:pt x="8718" y="12080"/>
                  <a:pt x="8746" y="12066"/>
                  <a:pt x="8746" y="12053"/>
                </a:cubicBezTo>
                <a:cubicBezTo>
                  <a:pt x="8769" y="12060"/>
                  <a:pt x="8788" y="12081"/>
                  <a:pt x="8789" y="12112"/>
                </a:cubicBezTo>
                <a:lnTo>
                  <a:pt x="8789" y="12112"/>
                </a:lnTo>
                <a:cubicBezTo>
                  <a:pt x="8789" y="12079"/>
                  <a:pt x="8770" y="12054"/>
                  <a:pt x="8746" y="12039"/>
                </a:cubicBezTo>
                <a:cubicBezTo>
                  <a:pt x="8774" y="12011"/>
                  <a:pt x="8788" y="11997"/>
                  <a:pt x="8830" y="11983"/>
                </a:cubicBezTo>
                <a:lnTo>
                  <a:pt x="8816" y="11983"/>
                </a:lnTo>
                <a:cubicBezTo>
                  <a:pt x="8830" y="11983"/>
                  <a:pt x="8830" y="11969"/>
                  <a:pt x="8844" y="11969"/>
                </a:cubicBezTo>
                <a:lnTo>
                  <a:pt x="8858" y="11969"/>
                </a:lnTo>
                <a:cubicBezTo>
                  <a:pt x="8858" y="11955"/>
                  <a:pt x="8844" y="11955"/>
                  <a:pt x="8844" y="11955"/>
                </a:cubicBezTo>
                <a:cubicBezTo>
                  <a:pt x="8903" y="11955"/>
                  <a:pt x="8922" y="11965"/>
                  <a:pt x="8909" y="11985"/>
                </a:cubicBezTo>
                <a:lnTo>
                  <a:pt x="8909" y="11985"/>
                </a:lnTo>
                <a:cubicBezTo>
                  <a:pt x="8906" y="11984"/>
                  <a:pt x="8903" y="11983"/>
                  <a:pt x="8899" y="11983"/>
                </a:cubicBezTo>
                <a:lnTo>
                  <a:pt x="8898" y="11984"/>
                </a:lnTo>
                <a:lnTo>
                  <a:pt x="8898" y="11984"/>
                </a:lnTo>
                <a:cubicBezTo>
                  <a:pt x="8895" y="11975"/>
                  <a:pt x="8886" y="11969"/>
                  <a:pt x="8858" y="11969"/>
                </a:cubicBezTo>
                <a:cubicBezTo>
                  <a:pt x="8886" y="11969"/>
                  <a:pt x="8886" y="11983"/>
                  <a:pt x="8886" y="11983"/>
                </a:cubicBezTo>
                <a:cubicBezTo>
                  <a:pt x="8886" y="11997"/>
                  <a:pt x="8858" y="12011"/>
                  <a:pt x="8830" y="12053"/>
                </a:cubicBezTo>
                <a:lnTo>
                  <a:pt x="8898" y="11984"/>
                </a:lnTo>
                <a:lnTo>
                  <a:pt x="8898" y="11984"/>
                </a:lnTo>
                <a:cubicBezTo>
                  <a:pt x="8899" y="11988"/>
                  <a:pt x="8899" y="11992"/>
                  <a:pt x="8899" y="11997"/>
                </a:cubicBezTo>
                <a:cubicBezTo>
                  <a:pt x="8904" y="11992"/>
                  <a:pt x="8907" y="11989"/>
                  <a:pt x="8909" y="11985"/>
                </a:cubicBezTo>
                <a:lnTo>
                  <a:pt x="8909" y="11985"/>
                </a:lnTo>
                <a:cubicBezTo>
                  <a:pt x="8919" y="11989"/>
                  <a:pt x="8927" y="12000"/>
                  <a:pt x="8927" y="12011"/>
                </a:cubicBezTo>
                <a:cubicBezTo>
                  <a:pt x="8927" y="12011"/>
                  <a:pt x="8927" y="12011"/>
                  <a:pt x="8927" y="12011"/>
                </a:cubicBezTo>
                <a:lnTo>
                  <a:pt x="8927" y="12011"/>
                </a:lnTo>
                <a:lnTo>
                  <a:pt x="8899" y="12053"/>
                </a:lnTo>
                <a:cubicBezTo>
                  <a:pt x="8908" y="12044"/>
                  <a:pt x="8916" y="12041"/>
                  <a:pt x="8922" y="12033"/>
                </a:cubicBezTo>
                <a:lnTo>
                  <a:pt x="8922" y="12033"/>
                </a:lnTo>
                <a:cubicBezTo>
                  <a:pt x="8911" y="12054"/>
                  <a:pt x="8888" y="12078"/>
                  <a:pt x="8858" y="12108"/>
                </a:cubicBezTo>
                <a:cubicBezTo>
                  <a:pt x="8913" y="12066"/>
                  <a:pt x="8927" y="12039"/>
                  <a:pt x="8955" y="11997"/>
                </a:cubicBezTo>
                <a:cubicBezTo>
                  <a:pt x="8997" y="11941"/>
                  <a:pt x="8983" y="11927"/>
                  <a:pt x="8927" y="11927"/>
                </a:cubicBezTo>
                <a:cubicBezTo>
                  <a:pt x="8942" y="11925"/>
                  <a:pt x="8955" y="11924"/>
                  <a:pt x="8968" y="11924"/>
                </a:cubicBezTo>
                <a:lnTo>
                  <a:pt x="8968" y="11924"/>
                </a:lnTo>
                <a:cubicBezTo>
                  <a:pt x="8964" y="11926"/>
                  <a:pt x="8960" y="11927"/>
                  <a:pt x="8955" y="11927"/>
                </a:cubicBezTo>
                <a:lnTo>
                  <a:pt x="8969" y="11927"/>
                </a:lnTo>
                <a:cubicBezTo>
                  <a:pt x="8978" y="11927"/>
                  <a:pt x="8981" y="11927"/>
                  <a:pt x="8986" y="11923"/>
                </a:cubicBezTo>
                <a:lnTo>
                  <a:pt x="8986" y="11923"/>
                </a:lnTo>
                <a:cubicBezTo>
                  <a:pt x="9043" y="11924"/>
                  <a:pt x="9073" y="11937"/>
                  <a:pt x="9048" y="11963"/>
                </a:cubicBezTo>
                <a:lnTo>
                  <a:pt x="9048" y="11963"/>
                </a:lnTo>
                <a:cubicBezTo>
                  <a:pt x="9067" y="11948"/>
                  <a:pt x="9081" y="11934"/>
                  <a:pt x="9095" y="11927"/>
                </a:cubicBezTo>
                <a:cubicBezTo>
                  <a:pt x="9102" y="11912"/>
                  <a:pt x="9089" y="11905"/>
                  <a:pt x="9062" y="11904"/>
                </a:cubicBezTo>
                <a:lnTo>
                  <a:pt x="9062" y="11904"/>
                </a:lnTo>
                <a:cubicBezTo>
                  <a:pt x="9087" y="11894"/>
                  <a:pt x="9114" y="11886"/>
                  <a:pt x="9139" y="11880"/>
                </a:cubicBezTo>
                <a:lnTo>
                  <a:pt x="9139" y="11880"/>
                </a:lnTo>
                <a:cubicBezTo>
                  <a:pt x="9169" y="11880"/>
                  <a:pt x="9185" y="11887"/>
                  <a:pt x="9178" y="11899"/>
                </a:cubicBezTo>
                <a:cubicBezTo>
                  <a:pt x="9178" y="11899"/>
                  <a:pt x="9165" y="11913"/>
                  <a:pt x="9123" y="11927"/>
                </a:cubicBezTo>
                <a:cubicBezTo>
                  <a:pt x="9165" y="11913"/>
                  <a:pt x="9192" y="11913"/>
                  <a:pt x="9192" y="11899"/>
                </a:cubicBezTo>
                <a:cubicBezTo>
                  <a:pt x="9203" y="11879"/>
                  <a:pt x="9198" y="11873"/>
                  <a:pt x="9173" y="11872"/>
                </a:cubicBezTo>
                <a:lnTo>
                  <a:pt x="9173" y="11872"/>
                </a:lnTo>
                <a:cubicBezTo>
                  <a:pt x="9187" y="11869"/>
                  <a:pt x="9200" y="11866"/>
                  <a:pt x="9212" y="11864"/>
                </a:cubicBezTo>
                <a:lnTo>
                  <a:pt x="9212" y="11864"/>
                </a:lnTo>
                <a:cubicBezTo>
                  <a:pt x="9216" y="11870"/>
                  <a:pt x="9211" y="11880"/>
                  <a:pt x="9192" y="11899"/>
                </a:cubicBezTo>
                <a:cubicBezTo>
                  <a:pt x="9223" y="11879"/>
                  <a:pt x="9239" y="11866"/>
                  <a:pt x="9239" y="11860"/>
                </a:cubicBezTo>
                <a:lnTo>
                  <a:pt x="9239" y="11860"/>
                </a:lnTo>
                <a:cubicBezTo>
                  <a:pt x="9256" y="11858"/>
                  <a:pt x="9269" y="11857"/>
                  <a:pt x="9276" y="11857"/>
                </a:cubicBezTo>
                <a:lnTo>
                  <a:pt x="9318" y="11857"/>
                </a:lnTo>
                <a:cubicBezTo>
                  <a:pt x="9374" y="11843"/>
                  <a:pt x="9374" y="11843"/>
                  <a:pt x="9332" y="11843"/>
                </a:cubicBezTo>
                <a:cubicBezTo>
                  <a:pt x="9330" y="11841"/>
                  <a:pt x="9323" y="11840"/>
                  <a:pt x="9313" y="11840"/>
                </a:cubicBezTo>
                <a:cubicBezTo>
                  <a:pt x="9290" y="11840"/>
                  <a:pt x="9247" y="11846"/>
                  <a:pt x="9192" y="11858"/>
                </a:cubicBezTo>
                <a:lnTo>
                  <a:pt x="9192" y="11858"/>
                </a:lnTo>
                <a:cubicBezTo>
                  <a:pt x="9192" y="11858"/>
                  <a:pt x="9193" y="11858"/>
                  <a:pt x="9193" y="11858"/>
                </a:cubicBezTo>
                <a:lnTo>
                  <a:pt x="9193" y="11858"/>
                </a:lnTo>
                <a:cubicBezTo>
                  <a:pt x="9192" y="11858"/>
                  <a:pt x="9191" y="11858"/>
                  <a:pt x="9189" y="11858"/>
                </a:cubicBezTo>
                <a:lnTo>
                  <a:pt x="9189" y="11858"/>
                </a:lnTo>
                <a:cubicBezTo>
                  <a:pt x="9190" y="11858"/>
                  <a:pt x="9191" y="11858"/>
                  <a:pt x="9192" y="11858"/>
                </a:cubicBezTo>
                <a:lnTo>
                  <a:pt x="9192" y="11858"/>
                </a:lnTo>
                <a:cubicBezTo>
                  <a:pt x="9184" y="11857"/>
                  <a:pt x="9175" y="11857"/>
                  <a:pt x="9165" y="11857"/>
                </a:cubicBezTo>
                <a:cubicBezTo>
                  <a:pt x="9162" y="11857"/>
                  <a:pt x="9160" y="11857"/>
                  <a:pt x="9158" y="11857"/>
                </a:cubicBezTo>
                <a:lnTo>
                  <a:pt x="9158" y="11857"/>
                </a:lnTo>
                <a:cubicBezTo>
                  <a:pt x="9203" y="11845"/>
                  <a:pt x="9244" y="11836"/>
                  <a:pt x="9276" y="11829"/>
                </a:cubicBezTo>
                <a:lnTo>
                  <a:pt x="9374" y="11829"/>
                </a:lnTo>
                <a:cubicBezTo>
                  <a:pt x="9388" y="11829"/>
                  <a:pt x="9388" y="11801"/>
                  <a:pt x="9402" y="11801"/>
                </a:cubicBezTo>
                <a:cubicBezTo>
                  <a:pt x="9430" y="11801"/>
                  <a:pt x="9453" y="11799"/>
                  <a:pt x="9469" y="11799"/>
                </a:cubicBezTo>
                <a:cubicBezTo>
                  <a:pt x="9494" y="11799"/>
                  <a:pt x="9502" y="11804"/>
                  <a:pt x="9485" y="11829"/>
                </a:cubicBezTo>
                <a:cubicBezTo>
                  <a:pt x="9541" y="11760"/>
                  <a:pt x="9457" y="11787"/>
                  <a:pt x="9276" y="11774"/>
                </a:cubicBezTo>
                <a:lnTo>
                  <a:pt x="9276" y="11774"/>
                </a:lnTo>
                <a:cubicBezTo>
                  <a:pt x="9298" y="11775"/>
                  <a:pt x="9319" y="11776"/>
                  <a:pt x="9339" y="11776"/>
                </a:cubicBezTo>
                <a:cubicBezTo>
                  <a:pt x="9420" y="11776"/>
                  <a:pt x="9486" y="11765"/>
                  <a:pt x="9523" y="11765"/>
                </a:cubicBezTo>
                <a:cubicBezTo>
                  <a:pt x="9554" y="11765"/>
                  <a:pt x="9564" y="11773"/>
                  <a:pt x="9541" y="11801"/>
                </a:cubicBezTo>
                <a:cubicBezTo>
                  <a:pt x="9606" y="11726"/>
                  <a:pt x="9604" y="11676"/>
                  <a:pt x="9504" y="11676"/>
                </a:cubicBezTo>
                <a:cubicBezTo>
                  <a:pt x="9474" y="11676"/>
                  <a:pt x="9436" y="11680"/>
                  <a:pt x="9388" y="11690"/>
                </a:cubicBezTo>
                <a:cubicBezTo>
                  <a:pt x="9480" y="11671"/>
                  <a:pt x="9555" y="11656"/>
                  <a:pt x="9603" y="11656"/>
                </a:cubicBezTo>
                <a:cubicBezTo>
                  <a:pt x="9664" y="11656"/>
                  <a:pt x="9680" y="11681"/>
                  <a:pt x="9625" y="11760"/>
                </a:cubicBezTo>
                <a:cubicBezTo>
                  <a:pt x="9677" y="11694"/>
                  <a:pt x="9729" y="11629"/>
                  <a:pt x="9759" y="11541"/>
                </a:cubicBezTo>
                <a:lnTo>
                  <a:pt x="9759" y="11541"/>
                </a:lnTo>
                <a:lnTo>
                  <a:pt x="9792" y="11495"/>
                </a:lnTo>
                <a:cubicBezTo>
                  <a:pt x="9806" y="11453"/>
                  <a:pt x="9820" y="11411"/>
                  <a:pt x="9834" y="11383"/>
                </a:cubicBezTo>
                <a:lnTo>
                  <a:pt x="9834" y="11383"/>
                </a:lnTo>
                <a:cubicBezTo>
                  <a:pt x="9806" y="11439"/>
                  <a:pt x="9764" y="11481"/>
                  <a:pt x="9736" y="11522"/>
                </a:cubicBezTo>
                <a:lnTo>
                  <a:pt x="9834" y="11369"/>
                </a:lnTo>
                <a:cubicBezTo>
                  <a:pt x="9847" y="11338"/>
                  <a:pt x="9845" y="11318"/>
                  <a:pt x="9827" y="11318"/>
                </a:cubicBezTo>
                <a:cubicBezTo>
                  <a:pt x="9821" y="11318"/>
                  <a:pt x="9812" y="11320"/>
                  <a:pt x="9802" y="11325"/>
                </a:cubicBezTo>
                <a:lnTo>
                  <a:pt x="9802" y="11325"/>
                </a:lnTo>
                <a:cubicBezTo>
                  <a:pt x="9835" y="11302"/>
                  <a:pt x="9858" y="11292"/>
                  <a:pt x="9872" y="11292"/>
                </a:cubicBezTo>
                <a:cubicBezTo>
                  <a:pt x="9884" y="11292"/>
                  <a:pt x="9890" y="11300"/>
                  <a:pt x="9890" y="11313"/>
                </a:cubicBezTo>
                <a:cubicBezTo>
                  <a:pt x="9904" y="11285"/>
                  <a:pt x="9932" y="11243"/>
                  <a:pt x="9946" y="11230"/>
                </a:cubicBezTo>
                <a:cubicBezTo>
                  <a:pt x="9966" y="11178"/>
                  <a:pt x="9972" y="11149"/>
                  <a:pt x="9956" y="11149"/>
                </a:cubicBezTo>
                <a:cubicBezTo>
                  <a:pt x="9951" y="11149"/>
                  <a:pt x="9943" y="11153"/>
                  <a:pt x="9932" y="11160"/>
                </a:cubicBezTo>
                <a:cubicBezTo>
                  <a:pt x="9904" y="11174"/>
                  <a:pt x="9862" y="11216"/>
                  <a:pt x="9792" y="11299"/>
                </a:cubicBezTo>
                <a:cubicBezTo>
                  <a:pt x="9862" y="11216"/>
                  <a:pt x="9904" y="11160"/>
                  <a:pt x="9946" y="11146"/>
                </a:cubicBezTo>
                <a:cubicBezTo>
                  <a:pt x="10066" y="10961"/>
                  <a:pt x="10133" y="10863"/>
                  <a:pt x="10143" y="10863"/>
                </a:cubicBezTo>
                <a:cubicBezTo>
                  <a:pt x="10153" y="10863"/>
                  <a:pt x="10111" y="10954"/>
                  <a:pt x="10015" y="11146"/>
                </a:cubicBezTo>
                <a:cubicBezTo>
                  <a:pt x="10183" y="10821"/>
                  <a:pt x="10217" y="10685"/>
                  <a:pt x="10277" y="10685"/>
                </a:cubicBezTo>
                <a:cubicBezTo>
                  <a:pt x="10296" y="10685"/>
                  <a:pt x="10319" y="10700"/>
                  <a:pt x="10350" y="10727"/>
                </a:cubicBezTo>
                <a:cubicBezTo>
                  <a:pt x="10254" y="10631"/>
                  <a:pt x="10241" y="10608"/>
                  <a:pt x="10417" y="10549"/>
                </a:cubicBezTo>
                <a:lnTo>
                  <a:pt x="10417" y="10549"/>
                </a:lnTo>
                <a:cubicBezTo>
                  <a:pt x="10390" y="10557"/>
                  <a:pt x="10372" y="10562"/>
                  <a:pt x="10363" y="10562"/>
                </a:cubicBezTo>
                <a:cubicBezTo>
                  <a:pt x="10325" y="10562"/>
                  <a:pt x="10442" y="10485"/>
                  <a:pt x="10727" y="10267"/>
                </a:cubicBezTo>
                <a:lnTo>
                  <a:pt x="10727" y="10267"/>
                </a:lnTo>
                <a:cubicBezTo>
                  <a:pt x="10574" y="10383"/>
                  <a:pt x="10503" y="10437"/>
                  <a:pt x="10496" y="10437"/>
                </a:cubicBezTo>
                <a:cubicBezTo>
                  <a:pt x="10485" y="10437"/>
                  <a:pt x="10648" y="10290"/>
                  <a:pt x="10908" y="10030"/>
                </a:cubicBezTo>
                <a:lnTo>
                  <a:pt x="10908" y="10030"/>
                </a:lnTo>
                <a:cubicBezTo>
                  <a:pt x="10782" y="10147"/>
                  <a:pt x="10727" y="10194"/>
                  <a:pt x="10720" y="10194"/>
                </a:cubicBezTo>
                <a:cubicBezTo>
                  <a:pt x="10704" y="10194"/>
                  <a:pt x="10896" y="9987"/>
                  <a:pt x="11075" y="9779"/>
                </a:cubicBezTo>
                <a:lnTo>
                  <a:pt x="11075" y="9779"/>
                </a:lnTo>
                <a:cubicBezTo>
                  <a:pt x="11030" y="9801"/>
                  <a:pt x="10992" y="9810"/>
                  <a:pt x="10960" y="9810"/>
                </a:cubicBezTo>
                <a:cubicBezTo>
                  <a:pt x="10786" y="9810"/>
                  <a:pt x="10792" y="9530"/>
                  <a:pt x="10769" y="9388"/>
                </a:cubicBezTo>
                <a:cubicBezTo>
                  <a:pt x="10601" y="9319"/>
                  <a:pt x="10490" y="9151"/>
                  <a:pt x="10448" y="8984"/>
                </a:cubicBezTo>
                <a:cubicBezTo>
                  <a:pt x="10294" y="8914"/>
                  <a:pt x="10211" y="8733"/>
                  <a:pt x="10141" y="8579"/>
                </a:cubicBezTo>
                <a:cubicBezTo>
                  <a:pt x="9987" y="8496"/>
                  <a:pt x="9876" y="8356"/>
                  <a:pt x="9820" y="8175"/>
                </a:cubicBezTo>
                <a:cubicBezTo>
                  <a:pt x="9681" y="8091"/>
                  <a:pt x="9611" y="7924"/>
                  <a:pt x="9499" y="7784"/>
                </a:cubicBezTo>
                <a:cubicBezTo>
                  <a:pt x="9402" y="7645"/>
                  <a:pt x="9290" y="7519"/>
                  <a:pt x="9192" y="7380"/>
                </a:cubicBezTo>
                <a:cubicBezTo>
                  <a:pt x="9081" y="7254"/>
                  <a:pt x="8983" y="7115"/>
                  <a:pt x="8872" y="6975"/>
                </a:cubicBezTo>
                <a:cubicBezTo>
                  <a:pt x="8662" y="6710"/>
                  <a:pt x="8481" y="6431"/>
                  <a:pt x="8272" y="6180"/>
                </a:cubicBezTo>
                <a:cubicBezTo>
                  <a:pt x="7812" y="5580"/>
                  <a:pt x="7337" y="4967"/>
                  <a:pt x="6807" y="4464"/>
                </a:cubicBezTo>
                <a:cubicBezTo>
                  <a:pt x="6193" y="3976"/>
                  <a:pt x="6668" y="4395"/>
                  <a:pt x="6180" y="3948"/>
                </a:cubicBezTo>
                <a:cubicBezTo>
                  <a:pt x="6180" y="3920"/>
                  <a:pt x="6138" y="3851"/>
                  <a:pt x="6040" y="3711"/>
                </a:cubicBezTo>
                <a:cubicBezTo>
                  <a:pt x="5161" y="2484"/>
                  <a:pt x="4310" y="1242"/>
                  <a:pt x="3446" y="1"/>
                </a:cubicBezTo>
                <a:close/>
              </a:path>
            </a:pathLst>
          </a:custGeom>
          <a:solidFill>
            <a:srgbClr val="2E7185">
              <a:alpha val="7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5"/>
          <p:cNvSpPr/>
          <p:nvPr/>
        </p:nvSpPr>
        <p:spPr>
          <a:xfrm>
            <a:off x="8098032" y="1197932"/>
            <a:ext cx="2981" cy="1243"/>
          </a:xfrm>
          <a:custGeom>
            <a:avLst/>
            <a:gdLst/>
            <a:ahLst/>
            <a:cxnLst/>
            <a:rect l="l" t="t" r="r" b="b"/>
            <a:pathLst>
              <a:path w="43" h="15" extrusionOk="0">
                <a:moveTo>
                  <a:pt x="1" y="1"/>
                </a:moveTo>
                <a:cubicBezTo>
                  <a:pt x="15" y="1"/>
                  <a:pt x="29" y="15"/>
                  <a:pt x="42" y="15"/>
                </a:cubicBezTo>
                <a:cubicBezTo>
                  <a:pt x="29" y="1"/>
                  <a:pt x="15" y="1"/>
                  <a:pt x="1" y="1"/>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a:off x="8117372" y="1221055"/>
            <a:ext cx="5892" cy="11687"/>
          </a:xfrm>
          <a:custGeom>
            <a:avLst/>
            <a:gdLst/>
            <a:ahLst/>
            <a:cxnLst/>
            <a:rect l="l" t="t" r="r" b="b"/>
            <a:pathLst>
              <a:path w="85" h="141" extrusionOk="0">
                <a:moveTo>
                  <a:pt x="15" y="1"/>
                </a:moveTo>
                <a:cubicBezTo>
                  <a:pt x="1" y="15"/>
                  <a:pt x="15" y="56"/>
                  <a:pt x="28" y="84"/>
                </a:cubicBezTo>
                <a:lnTo>
                  <a:pt x="84" y="140"/>
                </a:lnTo>
                <a:cubicBezTo>
                  <a:pt x="56" y="98"/>
                  <a:pt x="42" y="70"/>
                  <a:pt x="42" y="29"/>
                </a:cubicBezTo>
                <a:lnTo>
                  <a:pt x="15" y="1"/>
                </a:ln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p:nvPr/>
        </p:nvSpPr>
        <p:spPr>
          <a:xfrm>
            <a:off x="8100944" y="1202573"/>
            <a:ext cx="9704" cy="8205"/>
          </a:xfrm>
          <a:custGeom>
            <a:avLst/>
            <a:gdLst/>
            <a:ahLst/>
            <a:cxnLst/>
            <a:rect l="l" t="t" r="r" b="b"/>
            <a:pathLst>
              <a:path w="140" h="99" extrusionOk="0">
                <a:moveTo>
                  <a:pt x="1" y="0"/>
                </a:moveTo>
                <a:lnTo>
                  <a:pt x="1" y="0"/>
                </a:lnTo>
                <a:cubicBezTo>
                  <a:pt x="42" y="1"/>
                  <a:pt x="42" y="14"/>
                  <a:pt x="56" y="42"/>
                </a:cubicBezTo>
                <a:cubicBezTo>
                  <a:pt x="70" y="70"/>
                  <a:pt x="112" y="84"/>
                  <a:pt x="140" y="98"/>
                </a:cubicBezTo>
                <a:cubicBezTo>
                  <a:pt x="126" y="70"/>
                  <a:pt x="112" y="42"/>
                  <a:pt x="98" y="28"/>
                </a:cubicBezTo>
                <a:cubicBezTo>
                  <a:pt x="56" y="14"/>
                  <a:pt x="42" y="1"/>
                  <a:pt x="1" y="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5"/>
          <p:cNvSpPr/>
          <p:nvPr/>
        </p:nvSpPr>
        <p:spPr>
          <a:xfrm>
            <a:off x="8110579" y="1208374"/>
            <a:ext cx="4922" cy="6962"/>
          </a:xfrm>
          <a:custGeom>
            <a:avLst/>
            <a:gdLst/>
            <a:ahLst/>
            <a:cxnLst/>
            <a:rect l="l" t="t" r="r" b="b"/>
            <a:pathLst>
              <a:path w="71" h="84" extrusionOk="0">
                <a:moveTo>
                  <a:pt x="1" y="0"/>
                </a:moveTo>
                <a:lnTo>
                  <a:pt x="21" y="16"/>
                </a:lnTo>
                <a:lnTo>
                  <a:pt x="21" y="16"/>
                </a:lnTo>
                <a:cubicBezTo>
                  <a:pt x="17" y="10"/>
                  <a:pt x="10" y="5"/>
                  <a:pt x="1" y="0"/>
                </a:cubicBezTo>
                <a:close/>
                <a:moveTo>
                  <a:pt x="21" y="16"/>
                </a:moveTo>
                <a:cubicBezTo>
                  <a:pt x="30" y="27"/>
                  <a:pt x="34" y="42"/>
                  <a:pt x="43" y="70"/>
                </a:cubicBezTo>
                <a:cubicBezTo>
                  <a:pt x="57" y="70"/>
                  <a:pt x="71" y="70"/>
                  <a:pt x="71" y="84"/>
                </a:cubicBezTo>
                <a:lnTo>
                  <a:pt x="71" y="84"/>
                </a:lnTo>
                <a:cubicBezTo>
                  <a:pt x="71" y="70"/>
                  <a:pt x="57" y="42"/>
                  <a:pt x="57" y="42"/>
                </a:cubicBezTo>
                <a:lnTo>
                  <a:pt x="21" y="16"/>
                </a:ln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5"/>
          <p:cNvSpPr/>
          <p:nvPr/>
        </p:nvSpPr>
        <p:spPr>
          <a:xfrm>
            <a:off x="8094150" y="1194451"/>
            <a:ext cx="4922" cy="4724"/>
          </a:xfrm>
          <a:custGeom>
            <a:avLst/>
            <a:gdLst/>
            <a:ahLst/>
            <a:cxnLst/>
            <a:rect l="l" t="t" r="r" b="b"/>
            <a:pathLst>
              <a:path w="71" h="57" extrusionOk="0">
                <a:moveTo>
                  <a:pt x="1" y="1"/>
                </a:moveTo>
                <a:lnTo>
                  <a:pt x="15" y="29"/>
                </a:lnTo>
                <a:cubicBezTo>
                  <a:pt x="29" y="29"/>
                  <a:pt x="57" y="43"/>
                  <a:pt x="71" y="57"/>
                </a:cubicBezTo>
                <a:cubicBezTo>
                  <a:pt x="71" y="43"/>
                  <a:pt x="57" y="43"/>
                  <a:pt x="57" y="29"/>
                </a:cubicBezTo>
                <a:cubicBezTo>
                  <a:pt x="29" y="29"/>
                  <a:pt x="15" y="1"/>
                  <a:pt x="1" y="1"/>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p:nvPr/>
        </p:nvSpPr>
        <p:spPr>
          <a:xfrm>
            <a:off x="8112520" y="1211855"/>
            <a:ext cx="5892" cy="11604"/>
          </a:xfrm>
          <a:custGeom>
            <a:avLst/>
            <a:gdLst/>
            <a:ahLst/>
            <a:cxnLst/>
            <a:rect l="l" t="t" r="r" b="b"/>
            <a:pathLst>
              <a:path w="85" h="140" extrusionOk="0">
                <a:moveTo>
                  <a:pt x="1" y="0"/>
                </a:moveTo>
                <a:cubicBezTo>
                  <a:pt x="1" y="9"/>
                  <a:pt x="6" y="12"/>
                  <a:pt x="14" y="20"/>
                </a:cubicBezTo>
                <a:lnTo>
                  <a:pt x="14" y="20"/>
                </a:lnTo>
                <a:cubicBezTo>
                  <a:pt x="10" y="14"/>
                  <a:pt x="5" y="7"/>
                  <a:pt x="1" y="0"/>
                </a:cubicBezTo>
                <a:close/>
                <a:moveTo>
                  <a:pt x="14" y="20"/>
                </a:moveTo>
                <a:lnTo>
                  <a:pt x="14" y="20"/>
                </a:lnTo>
                <a:cubicBezTo>
                  <a:pt x="33" y="52"/>
                  <a:pt x="43" y="77"/>
                  <a:pt x="43" y="112"/>
                </a:cubicBezTo>
                <a:lnTo>
                  <a:pt x="85" y="140"/>
                </a:lnTo>
                <a:lnTo>
                  <a:pt x="85" y="140"/>
                </a:lnTo>
                <a:lnTo>
                  <a:pt x="29" y="42"/>
                </a:lnTo>
                <a:cubicBezTo>
                  <a:pt x="23" y="31"/>
                  <a:pt x="18" y="25"/>
                  <a:pt x="14" y="2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a:off x="8109678" y="1214093"/>
            <a:ext cx="7764" cy="11687"/>
          </a:xfrm>
          <a:custGeom>
            <a:avLst/>
            <a:gdLst/>
            <a:ahLst/>
            <a:cxnLst/>
            <a:rect l="l" t="t" r="r" b="b"/>
            <a:pathLst>
              <a:path w="112" h="141" extrusionOk="0">
                <a:moveTo>
                  <a:pt x="0" y="1"/>
                </a:moveTo>
                <a:lnTo>
                  <a:pt x="0" y="1"/>
                </a:lnTo>
                <a:cubicBezTo>
                  <a:pt x="42" y="29"/>
                  <a:pt x="70" y="85"/>
                  <a:pt x="112" y="140"/>
                </a:cubicBezTo>
                <a:cubicBezTo>
                  <a:pt x="84" y="99"/>
                  <a:pt x="70" y="85"/>
                  <a:pt x="56" y="43"/>
                </a:cubicBezTo>
                <a:cubicBezTo>
                  <a:pt x="56" y="29"/>
                  <a:pt x="42" y="15"/>
                  <a:pt x="0" y="1"/>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a:off x="8100944" y="1197932"/>
            <a:ext cx="7833" cy="5885"/>
          </a:xfrm>
          <a:custGeom>
            <a:avLst/>
            <a:gdLst/>
            <a:ahLst/>
            <a:cxnLst/>
            <a:rect l="l" t="t" r="r" b="b"/>
            <a:pathLst>
              <a:path w="113" h="71" extrusionOk="0">
                <a:moveTo>
                  <a:pt x="28" y="1"/>
                </a:moveTo>
                <a:cubicBezTo>
                  <a:pt x="0" y="15"/>
                  <a:pt x="0" y="15"/>
                  <a:pt x="28" y="29"/>
                </a:cubicBezTo>
                <a:cubicBezTo>
                  <a:pt x="42" y="56"/>
                  <a:pt x="70" y="70"/>
                  <a:pt x="112" y="70"/>
                </a:cubicBezTo>
                <a:cubicBezTo>
                  <a:pt x="112" y="56"/>
                  <a:pt x="98" y="56"/>
                  <a:pt x="98" y="29"/>
                </a:cubicBezTo>
                <a:cubicBezTo>
                  <a:pt x="70" y="15"/>
                  <a:pt x="42" y="15"/>
                  <a:pt x="28" y="1"/>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5"/>
          <p:cNvSpPr/>
          <p:nvPr/>
        </p:nvSpPr>
        <p:spPr>
          <a:xfrm>
            <a:off x="8095121" y="1197932"/>
            <a:ext cx="7833" cy="7045"/>
          </a:xfrm>
          <a:custGeom>
            <a:avLst/>
            <a:gdLst/>
            <a:ahLst/>
            <a:cxnLst/>
            <a:rect l="l" t="t" r="r" b="b"/>
            <a:pathLst>
              <a:path w="113" h="85" extrusionOk="0">
                <a:moveTo>
                  <a:pt x="1" y="1"/>
                </a:moveTo>
                <a:lnTo>
                  <a:pt x="43" y="29"/>
                </a:lnTo>
                <a:cubicBezTo>
                  <a:pt x="57" y="56"/>
                  <a:pt x="71" y="70"/>
                  <a:pt x="112" y="84"/>
                </a:cubicBezTo>
                <a:cubicBezTo>
                  <a:pt x="84" y="56"/>
                  <a:pt x="71" y="29"/>
                  <a:pt x="57" y="15"/>
                </a:cubicBezTo>
                <a:cubicBezTo>
                  <a:pt x="43" y="15"/>
                  <a:pt x="15" y="1"/>
                  <a:pt x="1" y="1"/>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5"/>
          <p:cNvSpPr/>
          <p:nvPr/>
        </p:nvSpPr>
        <p:spPr>
          <a:xfrm>
            <a:off x="7301284" y="1067317"/>
            <a:ext cx="1040" cy="8205"/>
          </a:xfrm>
          <a:custGeom>
            <a:avLst/>
            <a:gdLst/>
            <a:ahLst/>
            <a:cxnLst/>
            <a:rect l="l" t="t" r="r" b="b"/>
            <a:pathLst>
              <a:path w="15" h="99" extrusionOk="0">
                <a:moveTo>
                  <a:pt x="1" y="1"/>
                </a:moveTo>
                <a:cubicBezTo>
                  <a:pt x="1" y="56"/>
                  <a:pt x="1" y="70"/>
                  <a:pt x="15" y="98"/>
                </a:cubicBezTo>
                <a:cubicBezTo>
                  <a:pt x="15" y="70"/>
                  <a:pt x="1" y="56"/>
                  <a:pt x="1" y="1"/>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5"/>
          <p:cNvSpPr/>
          <p:nvPr/>
        </p:nvSpPr>
        <p:spPr>
          <a:xfrm>
            <a:off x="8066146" y="1030354"/>
            <a:ext cx="15527" cy="6962"/>
          </a:xfrm>
          <a:custGeom>
            <a:avLst/>
            <a:gdLst/>
            <a:ahLst/>
            <a:cxnLst/>
            <a:rect l="l" t="t" r="r" b="b"/>
            <a:pathLst>
              <a:path w="224" h="84" extrusionOk="0">
                <a:moveTo>
                  <a:pt x="0" y="0"/>
                </a:moveTo>
                <a:cubicBezTo>
                  <a:pt x="70" y="14"/>
                  <a:pt x="140" y="56"/>
                  <a:pt x="223" y="84"/>
                </a:cubicBezTo>
                <a:cubicBezTo>
                  <a:pt x="140" y="56"/>
                  <a:pt x="70" y="14"/>
                  <a:pt x="0" y="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a:off x="8068225" y="1045852"/>
            <a:ext cx="18300" cy="31993"/>
          </a:xfrm>
          <a:custGeom>
            <a:avLst/>
            <a:gdLst/>
            <a:ahLst/>
            <a:cxnLst/>
            <a:rect l="l" t="t" r="r" b="b"/>
            <a:pathLst>
              <a:path w="264" h="386" extrusionOk="0">
                <a:moveTo>
                  <a:pt x="6" y="0"/>
                </a:moveTo>
                <a:cubicBezTo>
                  <a:pt x="1" y="0"/>
                  <a:pt x="33" y="69"/>
                  <a:pt x="82" y="190"/>
                </a:cubicBezTo>
                <a:cubicBezTo>
                  <a:pt x="110" y="190"/>
                  <a:pt x="166" y="246"/>
                  <a:pt x="263" y="385"/>
                </a:cubicBezTo>
                <a:cubicBezTo>
                  <a:pt x="82" y="117"/>
                  <a:pt x="12" y="0"/>
                  <a:pt x="6" y="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a:off x="8064205" y="1037232"/>
            <a:ext cx="20379" cy="20887"/>
          </a:xfrm>
          <a:custGeom>
            <a:avLst/>
            <a:gdLst/>
            <a:ahLst/>
            <a:cxnLst/>
            <a:rect l="l" t="t" r="r" b="b"/>
            <a:pathLst>
              <a:path w="294" h="252" extrusionOk="0">
                <a:moveTo>
                  <a:pt x="0" y="1"/>
                </a:moveTo>
                <a:cubicBezTo>
                  <a:pt x="49" y="49"/>
                  <a:pt x="110" y="97"/>
                  <a:pt x="185" y="159"/>
                </a:cubicBezTo>
                <a:lnTo>
                  <a:pt x="185" y="159"/>
                </a:lnTo>
                <a:cubicBezTo>
                  <a:pt x="66" y="58"/>
                  <a:pt x="12" y="12"/>
                  <a:pt x="0" y="1"/>
                </a:cubicBezTo>
                <a:close/>
                <a:moveTo>
                  <a:pt x="185" y="159"/>
                </a:moveTo>
                <a:cubicBezTo>
                  <a:pt x="216" y="186"/>
                  <a:pt x="252" y="217"/>
                  <a:pt x="293" y="252"/>
                </a:cubicBezTo>
                <a:cubicBezTo>
                  <a:pt x="255" y="217"/>
                  <a:pt x="218" y="187"/>
                  <a:pt x="185" y="159"/>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5"/>
          <p:cNvSpPr/>
          <p:nvPr/>
        </p:nvSpPr>
        <p:spPr>
          <a:xfrm>
            <a:off x="8070028" y="995628"/>
            <a:ext cx="10675" cy="4724"/>
          </a:xfrm>
          <a:custGeom>
            <a:avLst/>
            <a:gdLst/>
            <a:ahLst/>
            <a:cxnLst/>
            <a:rect l="l" t="t" r="r" b="b"/>
            <a:pathLst>
              <a:path w="154" h="57" extrusionOk="0">
                <a:moveTo>
                  <a:pt x="153" y="1"/>
                </a:moveTo>
                <a:lnTo>
                  <a:pt x="153" y="1"/>
                </a:lnTo>
                <a:cubicBezTo>
                  <a:pt x="84" y="15"/>
                  <a:pt x="28" y="29"/>
                  <a:pt x="0" y="56"/>
                </a:cubicBezTo>
                <a:cubicBezTo>
                  <a:pt x="42" y="29"/>
                  <a:pt x="84" y="15"/>
                  <a:pt x="153" y="1"/>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5"/>
          <p:cNvSpPr/>
          <p:nvPr/>
        </p:nvSpPr>
        <p:spPr>
          <a:xfrm>
            <a:off x="8080633" y="1118204"/>
            <a:ext cx="1040" cy="83"/>
          </a:xfrm>
          <a:custGeom>
            <a:avLst/>
            <a:gdLst/>
            <a:ahLst/>
            <a:cxnLst/>
            <a:rect l="l" t="t" r="r" b="b"/>
            <a:pathLst>
              <a:path w="15" h="1" extrusionOk="0">
                <a:moveTo>
                  <a:pt x="14" y="0"/>
                </a:moveTo>
                <a:lnTo>
                  <a:pt x="1" y="0"/>
                </a:lnTo>
                <a:lnTo>
                  <a:pt x="1" y="0"/>
                </a:ln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5"/>
          <p:cNvSpPr/>
          <p:nvPr/>
        </p:nvSpPr>
        <p:spPr>
          <a:xfrm>
            <a:off x="7307592" y="945901"/>
            <a:ext cx="2842" cy="24036"/>
          </a:xfrm>
          <a:custGeom>
            <a:avLst/>
            <a:gdLst/>
            <a:ahLst/>
            <a:cxnLst/>
            <a:rect l="l" t="t" r="r" b="b"/>
            <a:pathLst>
              <a:path w="41" h="290" extrusionOk="0">
                <a:moveTo>
                  <a:pt x="8" y="1"/>
                </a:moveTo>
                <a:lnTo>
                  <a:pt x="8" y="1"/>
                </a:lnTo>
                <a:cubicBezTo>
                  <a:pt x="0" y="183"/>
                  <a:pt x="20" y="289"/>
                  <a:pt x="30" y="289"/>
                </a:cubicBezTo>
                <a:cubicBezTo>
                  <a:pt x="39" y="289"/>
                  <a:pt x="41" y="201"/>
                  <a:pt x="8" y="1"/>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5"/>
          <p:cNvSpPr/>
          <p:nvPr/>
        </p:nvSpPr>
        <p:spPr>
          <a:xfrm>
            <a:off x="8073840" y="1061516"/>
            <a:ext cx="2981" cy="10526"/>
          </a:xfrm>
          <a:custGeom>
            <a:avLst/>
            <a:gdLst/>
            <a:ahLst/>
            <a:cxnLst/>
            <a:rect l="l" t="t" r="r" b="b"/>
            <a:pathLst>
              <a:path w="43" h="127" extrusionOk="0">
                <a:moveTo>
                  <a:pt x="1" y="1"/>
                </a:moveTo>
                <a:lnTo>
                  <a:pt x="1" y="1"/>
                </a:lnTo>
                <a:cubicBezTo>
                  <a:pt x="15" y="43"/>
                  <a:pt x="29" y="70"/>
                  <a:pt x="43" y="126"/>
                </a:cubicBezTo>
                <a:cubicBezTo>
                  <a:pt x="29" y="70"/>
                  <a:pt x="15" y="43"/>
                  <a:pt x="1" y="1"/>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5"/>
          <p:cNvSpPr/>
          <p:nvPr/>
        </p:nvSpPr>
        <p:spPr>
          <a:xfrm>
            <a:off x="8081604" y="1118204"/>
            <a:ext cx="7833" cy="5802"/>
          </a:xfrm>
          <a:custGeom>
            <a:avLst/>
            <a:gdLst/>
            <a:ahLst/>
            <a:cxnLst/>
            <a:rect l="l" t="t" r="r" b="b"/>
            <a:pathLst>
              <a:path w="113" h="70" extrusionOk="0">
                <a:moveTo>
                  <a:pt x="0" y="0"/>
                </a:moveTo>
                <a:cubicBezTo>
                  <a:pt x="42" y="0"/>
                  <a:pt x="70" y="14"/>
                  <a:pt x="112" y="70"/>
                </a:cubicBezTo>
                <a:cubicBezTo>
                  <a:pt x="70" y="14"/>
                  <a:pt x="42" y="0"/>
                  <a:pt x="0" y="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5"/>
          <p:cNvSpPr/>
          <p:nvPr/>
        </p:nvSpPr>
        <p:spPr>
          <a:xfrm>
            <a:off x="7300383" y="1049996"/>
            <a:ext cx="9704" cy="9614"/>
          </a:xfrm>
          <a:custGeom>
            <a:avLst/>
            <a:gdLst/>
            <a:ahLst/>
            <a:cxnLst/>
            <a:rect l="l" t="t" r="r" b="b"/>
            <a:pathLst>
              <a:path w="140" h="116" extrusionOk="0">
                <a:moveTo>
                  <a:pt x="0" y="0"/>
                </a:moveTo>
                <a:cubicBezTo>
                  <a:pt x="23" y="82"/>
                  <a:pt x="67" y="115"/>
                  <a:pt x="113" y="115"/>
                </a:cubicBezTo>
                <a:cubicBezTo>
                  <a:pt x="122" y="115"/>
                  <a:pt x="131" y="114"/>
                  <a:pt x="140" y="112"/>
                </a:cubicBezTo>
                <a:cubicBezTo>
                  <a:pt x="84" y="112"/>
                  <a:pt x="28" y="70"/>
                  <a:pt x="0" y="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p:nvPr/>
        </p:nvSpPr>
        <p:spPr>
          <a:xfrm>
            <a:off x="8084515" y="1130884"/>
            <a:ext cx="8734" cy="3564"/>
          </a:xfrm>
          <a:custGeom>
            <a:avLst/>
            <a:gdLst/>
            <a:ahLst/>
            <a:cxnLst/>
            <a:rect l="l" t="t" r="r" b="b"/>
            <a:pathLst>
              <a:path w="126" h="43" extrusionOk="0">
                <a:moveTo>
                  <a:pt x="126" y="1"/>
                </a:moveTo>
                <a:cubicBezTo>
                  <a:pt x="70" y="1"/>
                  <a:pt x="28" y="29"/>
                  <a:pt x="0" y="43"/>
                </a:cubicBezTo>
                <a:lnTo>
                  <a:pt x="0" y="43"/>
                </a:lnTo>
                <a:cubicBezTo>
                  <a:pt x="28" y="29"/>
                  <a:pt x="70" y="1"/>
                  <a:pt x="126" y="1"/>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5"/>
          <p:cNvSpPr/>
          <p:nvPr/>
        </p:nvSpPr>
        <p:spPr>
          <a:xfrm>
            <a:off x="7319654" y="1036072"/>
            <a:ext cx="69" cy="2404"/>
          </a:xfrm>
          <a:custGeom>
            <a:avLst/>
            <a:gdLst/>
            <a:ahLst/>
            <a:cxnLst/>
            <a:rect l="l" t="t" r="r" b="b"/>
            <a:pathLst>
              <a:path w="1" h="29" extrusionOk="0">
                <a:moveTo>
                  <a:pt x="1" y="1"/>
                </a:moveTo>
                <a:lnTo>
                  <a:pt x="1" y="29"/>
                </a:lnTo>
                <a:lnTo>
                  <a:pt x="1" y="29"/>
                </a:ln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5"/>
          <p:cNvSpPr/>
          <p:nvPr/>
        </p:nvSpPr>
        <p:spPr>
          <a:xfrm>
            <a:off x="7300383" y="1038393"/>
            <a:ext cx="11645" cy="6796"/>
          </a:xfrm>
          <a:custGeom>
            <a:avLst/>
            <a:gdLst/>
            <a:ahLst/>
            <a:cxnLst/>
            <a:rect l="l" t="t" r="r" b="b"/>
            <a:pathLst>
              <a:path w="168" h="82" extrusionOk="0">
                <a:moveTo>
                  <a:pt x="0" y="1"/>
                </a:moveTo>
                <a:cubicBezTo>
                  <a:pt x="31" y="53"/>
                  <a:pt x="77" y="81"/>
                  <a:pt x="122" y="81"/>
                </a:cubicBezTo>
                <a:cubicBezTo>
                  <a:pt x="138" y="81"/>
                  <a:pt x="153" y="78"/>
                  <a:pt x="167" y="71"/>
                </a:cubicBezTo>
                <a:lnTo>
                  <a:pt x="153" y="71"/>
                </a:lnTo>
                <a:cubicBezTo>
                  <a:pt x="98" y="71"/>
                  <a:pt x="42" y="57"/>
                  <a:pt x="0" y="1"/>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5"/>
          <p:cNvSpPr/>
          <p:nvPr/>
        </p:nvSpPr>
        <p:spPr>
          <a:xfrm>
            <a:off x="7302255" y="1075439"/>
            <a:ext cx="1040" cy="1243"/>
          </a:xfrm>
          <a:custGeom>
            <a:avLst/>
            <a:gdLst/>
            <a:ahLst/>
            <a:cxnLst/>
            <a:rect l="l" t="t" r="r" b="b"/>
            <a:pathLst>
              <a:path w="15" h="15" extrusionOk="0">
                <a:moveTo>
                  <a:pt x="1" y="0"/>
                </a:moveTo>
                <a:cubicBezTo>
                  <a:pt x="1" y="14"/>
                  <a:pt x="1" y="14"/>
                  <a:pt x="1" y="0"/>
                </a:cubicBezTo>
                <a:cubicBezTo>
                  <a:pt x="15" y="14"/>
                  <a:pt x="15" y="14"/>
                  <a:pt x="1" y="0"/>
                </a:cubicBezTo>
                <a:cubicBezTo>
                  <a:pt x="1" y="14"/>
                  <a:pt x="1" y="14"/>
                  <a:pt x="1" y="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5"/>
          <p:cNvSpPr/>
          <p:nvPr/>
        </p:nvSpPr>
        <p:spPr>
          <a:xfrm>
            <a:off x="7326447" y="1024552"/>
            <a:ext cx="69" cy="1243"/>
          </a:xfrm>
          <a:custGeom>
            <a:avLst/>
            <a:gdLst/>
            <a:ahLst/>
            <a:cxnLst/>
            <a:rect l="l" t="t" r="r" b="b"/>
            <a:pathLst>
              <a:path w="1" h="15" extrusionOk="0">
                <a:moveTo>
                  <a:pt x="1" y="0"/>
                </a:moveTo>
                <a:cubicBezTo>
                  <a:pt x="1" y="0"/>
                  <a:pt x="1" y="14"/>
                  <a:pt x="1" y="0"/>
                </a:cubicBezTo>
                <a:cubicBezTo>
                  <a:pt x="1" y="14"/>
                  <a:pt x="1" y="14"/>
                  <a:pt x="1" y="0"/>
                </a:cubicBezTo>
                <a:cubicBezTo>
                  <a:pt x="1" y="14"/>
                  <a:pt x="1" y="0"/>
                  <a:pt x="1" y="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5"/>
          <p:cNvSpPr/>
          <p:nvPr/>
        </p:nvSpPr>
        <p:spPr>
          <a:xfrm>
            <a:off x="7320624" y="1034912"/>
            <a:ext cx="69" cy="3564"/>
          </a:xfrm>
          <a:custGeom>
            <a:avLst/>
            <a:gdLst/>
            <a:ahLst/>
            <a:cxnLst/>
            <a:rect l="l" t="t" r="r" b="b"/>
            <a:pathLst>
              <a:path w="1" h="43" extrusionOk="0">
                <a:moveTo>
                  <a:pt x="1" y="1"/>
                </a:moveTo>
                <a:lnTo>
                  <a:pt x="1" y="43"/>
                </a:lnTo>
                <a:lnTo>
                  <a:pt x="1" y="43"/>
                </a:ln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5"/>
          <p:cNvSpPr/>
          <p:nvPr/>
        </p:nvSpPr>
        <p:spPr>
          <a:xfrm>
            <a:off x="7305166" y="962145"/>
            <a:ext cx="11923" cy="24533"/>
          </a:xfrm>
          <a:custGeom>
            <a:avLst/>
            <a:gdLst/>
            <a:ahLst/>
            <a:cxnLst/>
            <a:rect l="l" t="t" r="r" b="b"/>
            <a:pathLst>
              <a:path w="172" h="296" extrusionOk="0">
                <a:moveTo>
                  <a:pt x="1" y="0"/>
                </a:moveTo>
                <a:cubicBezTo>
                  <a:pt x="113" y="202"/>
                  <a:pt x="162" y="296"/>
                  <a:pt x="170" y="296"/>
                </a:cubicBezTo>
                <a:cubicBezTo>
                  <a:pt x="171" y="296"/>
                  <a:pt x="171" y="290"/>
                  <a:pt x="168" y="279"/>
                </a:cubicBezTo>
                <a:cubicBezTo>
                  <a:pt x="140" y="209"/>
                  <a:pt x="71" y="126"/>
                  <a:pt x="1" y="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5"/>
          <p:cNvSpPr/>
          <p:nvPr/>
        </p:nvSpPr>
        <p:spPr>
          <a:xfrm>
            <a:off x="7322565" y="1032674"/>
            <a:ext cx="69" cy="4641"/>
          </a:xfrm>
          <a:custGeom>
            <a:avLst/>
            <a:gdLst/>
            <a:ahLst/>
            <a:cxnLst/>
            <a:rect l="l" t="t" r="r" b="b"/>
            <a:pathLst>
              <a:path w="1" h="56" extrusionOk="0">
                <a:moveTo>
                  <a:pt x="1" y="0"/>
                </a:moveTo>
                <a:lnTo>
                  <a:pt x="1" y="56"/>
                </a:lnTo>
                <a:lnTo>
                  <a:pt x="1" y="56"/>
                </a:ln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5"/>
          <p:cNvSpPr/>
          <p:nvPr/>
        </p:nvSpPr>
        <p:spPr>
          <a:xfrm>
            <a:off x="8109678" y="1203733"/>
            <a:ext cx="3882" cy="3398"/>
          </a:xfrm>
          <a:custGeom>
            <a:avLst/>
            <a:gdLst/>
            <a:ahLst/>
            <a:cxnLst/>
            <a:rect l="l" t="t" r="r" b="b"/>
            <a:pathLst>
              <a:path w="56" h="41" extrusionOk="0">
                <a:moveTo>
                  <a:pt x="0" y="0"/>
                </a:moveTo>
                <a:lnTo>
                  <a:pt x="14" y="14"/>
                </a:lnTo>
                <a:cubicBezTo>
                  <a:pt x="33" y="24"/>
                  <a:pt x="46" y="40"/>
                  <a:pt x="52" y="40"/>
                </a:cubicBezTo>
                <a:cubicBezTo>
                  <a:pt x="54" y="40"/>
                  <a:pt x="56" y="37"/>
                  <a:pt x="56" y="28"/>
                </a:cubicBezTo>
                <a:cubicBezTo>
                  <a:pt x="42" y="14"/>
                  <a:pt x="14" y="14"/>
                  <a:pt x="0" y="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5"/>
          <p:cNvSpPr/>
          <p:nvPr/>
        </p:nvSpPr>
        <p:spPr>
          <a:xfrm>
            <a:off x="8117372" y="1215253"/>
            <a:ext cx="1040" cy="1243"/>
          </a:xfrm>
          <a:custGeom>
            <a:avLst/>
            <a:gdLst/>
            <a:ahLst/>
            <a:cxnLst/>
            <a:rect l="l" t="t" r="r" b="b"/>
            <a:pathLst>
              <a:path w="15" h="15" extrusionOk="0">
                <a:moveTo>
                  <a:pt x="15" y="15"/>
                </a:moveTo>
                <a:lnTo>
                  <a:pt x="1" y="1"/>
                </a:lnTo>
                <a:lnTo>
                  <a:pt x="1" y="1"/>
                </a:ln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5"/>
          <p:cNvSpPr/>
          <p:nvPr/>
        </p:nvSpPr>
        <p:spPr>
          <a:xfrm>
            <a:off x="8119313" y="1223375"/>
            <a:ext cx="1040" cy="2404"/>
          </a:xfrm>
          <a:custGeom>
            <a:avLst/>
            <a:gdLst/>
            <a:ahLst/>
            <a:cxnLst/>
            <a:rect l="l" t="t" r="r" b="b"/>
            <a:pathLst>
              <a:path w="15" h="29" extrusionOk="0">
                <a:moveTo>
                  <a:pt x="14" y="28"/>
                </a:moveTo>
                <a:cubicBezTo>
                  <a:pt x="0" y="1"/>
                  <a:pt x="0" y="1"/>
                  <a:pt x="14" y="28"/>
                </a:cubicBezTo>
                <a:lnTo>
                  <a:pt x="14" y="28"/>
                </a:lnTo>
                <a:cubicBezTo>
                  <a:pt x="0" y="1"/>
                  <a:pt x="0" y="1"/>
                  <a:pt x="14" y="28"/>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5"/>
          <p:cNvSpPr/>
          <p:nvPr/>
        </p:nvSpPr>
        <p:spPr>
          <a:xfrm>
            <a:off x="8099003" y="1199092"/>
            <a:ext cx="3951" cy="1243"/>
          </a:xfrm>
          <a:custGeom>
            <a:avLst/>
            <a:gdLst/>
            <a:ahLst/>
            <a:cxnLst/>
            <a:rect l="l" t="t" r="r" b="b"/>
            <a:pathLst>
              <a:path w="57" h="15" extrusionOk="0">
                <a:moveTo>
                  <a:pt x="1" y="1"/>
                </a:moveTo>
                <a:cubicBezTo>
                  <a:pt x="15" y="1"/>
                  <a:pt x="28" y="15"/>
                  <a:pt x="56" y="15"/>
                </a:cubicBezTo>
                <a:cubicBezTo>
                  <a:pt x="28" y="1"/>
                  <a:pt x="15" y="1"/>
                  <a:pt x="1" y="1"/>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a:off x="8110579" y="1206054"/>
            <a:ext cx="3951" cy="4724"/>
          </a:xfrm>
          <a:custGeom>
            <a:avLst/>
            <a:gdLst/>
            <a:ahLst/>
            <a:cxnLst/>
            <a:rect l="l" t="t" r="r" b="b"/>
            <a:pathLst>
              <a:path w="57" h="57" extrusionOk="0">
                <a:moveTo>
                  <a:pt x="1" y="0"/>
                </a:moveTo>
                <a:lnTo>
                  <a:pt x="57" y="56"/>
                </a:lnTo>
                <a:cubicBezTo>
                  <a:pt x="57" y="42"/>
                  <a:pt x="57" y="42"/>
                  <a:pt x="43" y="28"/>
                </a:cubicBezTo>
                <a:cubicBezTo>
                  <a:pt x="29" y="28"/>
                  <a:pt x="29" y="0"/>
                  <a:pt x="1" y="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5"/>
          <p:cNvSpPr/>
          <p:nvPr/>
        </p:nvSpPr>
        <p:spPr>
          <a:xfrm>
            <a:off x="8110579" y="1210695"/>
            <a:ext cx="2981" cy="1243"/>
          </a:xfrm>
          <a:custGeom>
            <a:avLst/>
            <a:gdLst/>
            <a:ahLst/>
            <a:cxnLst/>
            <a:rect l="l" t="t" r="r" b="b"/>
            <a:pathLst>
              <a:path w="43" h="15" extrusionOk="0">
                <a:moveTo>
                  <a:pt x="43" y="14"/>
                </a:moveTo>
                <a:lnTo>
                  <a:pt x="43" y="14"/>
                </a:lnTo>
                <a:cubicBezTo>
                  <a:pt x="29" y="14"/>
                  <a:pt x="29" y="0"/>
                  <a:pt x="1" y="0"/>
                </a:cubicBezTo>
                <a:lnTo>
                  <a:pt x="1" y="0"/>
                </a:lnTo>
                <a:cubicBezTo>
                  <a:pt x="29" y="0"/>
                  <a:pt x="29" y="14"/>
                  <a:pt x="43" y="14"/>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5"/>
          <p:cNvSpPr/>
          <p:nvPr/>
        </p:nvSpPr>
        <p:spPr>
          <a:xfrm>
            <a:off x="8089367" y="1188733"/>
            <a:ext cx="23221" cy="8123"/>
          </a:xfrm>
          <a:custGeom>
            <a:avLst/>
            <a:gdLst/>
            <a:ahLst/>
            <a:cxnLst/>
            <a:rect l="l" t="t" r="r" b="b"/>
            <a:pathLst>
              <a:path w="335" h="98" extrusionOk="0">
                <a:moveTo>
                  <a:pt x="0" y="0"/>
                </a:moveTo>
                <a:cubicBezTo>
                  <a:pt x="28" y="11"/>
                  <a:pt x="60" y="20"/>
                  <a:pt x="100" y="30"/>
                </a:cubicBezTo>
                <a:lnTo>
                  <a:pt x="100" y="30"/>
                </a:lnTo>
                <a:cubicBezTo>
                  <a:pt x="63" y="20"/>
                  <a:pt x="30" y="10"/>
                  <a:pt x="0" y="0"/>
                </a:cubicBezTo>
                <a:close/>
                <a:moveTo>
                  <a:pt x="100" y="30"/>
                </a:moveTo>
                <a:cubicBezTo>
                  <a:pt x="166" y="50"/>
                  <a:pt x="245" y="71"/>
                  <a:pt x="335" y="98"/>
                </a:cubicBezTo>
                <a:cubicBezTo>
                  <a:pt x="234" y="64"/>
                  <a:pt x="159" y="46"/>
                  <a:pt x="100" y="3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a:off x="8114461" y="1217574"/>
            <a:ext cx="1040" cy="2404"/>
          </a:xfrm>
          <a:custGeom>
            <a:avLst/>
            <a:gdLst/>
            <a:ahLst/>
            <a:cxnLst/>
            <a:rect l="l" t="t" r="r" b="b"/>
            <a:pathLst>
              <a:path w="15" h="29" extrusionOk="0">
                <a:moveTo>
                  <a:pt x="1" y="1"/>
                </a:moveTo>
                <a:lnTo>
                  <a:pt x="15" y="29"/>
                </a:lnTo>
                <a:lnTo>
                  <a:pt x="15" y="29"/>
                </a:lnTo>
                <a:lnTo>
                  <a:pt x="1" y="1"/>
                </a:ln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a:off x="8105796" y="1206054"/>
            <a:ext cx="8734" cy="11604"/>
          </a:xfrm>
          <a:custGeom>
            <a:avLst/>
            <a:gdLst/>
            <a:ahLst/>
            <a:cxnLst/>
            <a:rect l="l" t="t" r="r" b="b"/>
            <a:pathLst>
              <a:path w="126" h="140" extrusionOk="0">
                <a:moveTo>
                  <a:pt x="0" y="0"/>
                </a:moveTo>
                <a:lnTo>
                  <a:pt x="0" y="0"/>
                </a:lnTo>
                <a:cubicBezTo>
                  <a:pt x="28" y="28"/>
                  <a:pt x="42" y="56"/>
                  <a:pt x="56" y="70"/>
                </a:cubicBezTo>
                <a:cubicBezTo>
                  <a:pt x="70" y="98"/>
                  <a:pt x="112" y="112"/>
                  <a:pt x="126" y="140"/>
                </a:cubicBezTo>
                <a:cubicBezTo>
                  <a:pt x="112" y="112"/>
                  <a:pt x="98" y="98"/>
                  <a:pt x="70" y="56"/>
                </a:cubicBezTo>
                <a:cubicBezTo>
                  <a:pt x="42" y="42"/>
                  <a:pt x="28" y="28"/>
                  <a:pt x="0" y="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5"/>
          <p:cNvSpPr/>
          <p:nvPr/>
        </p:nvSpPr>
        <p:spPr>
          <a:xfrm>
            <a:off x="8100944" y="1203733"/>
            <a:ext cx="3951" cy="2404"/>
          </a:xfrm>
          <a:custGeom>
            <a:avLst/>
            <a:gdLst/>
            <a:ahLst/>
            <a:cxnLst/>
            <a:rect l="l" t="t" r="r" b="b"/>
            <a:pathLst>
              <a:path w="57" h="29" extrusionOk="0">
                <a:moveTo>
                  <a:pt x="0" y="0"/>
                </a:moveTo>
                <a:cubicBezTo>
                  <a:pt x="0" y="0"/>
                  <a:pt x="0" y="14"/>
                  <a:pt x="28" y="14"/>
                </a:cubicBezTo>
                <a:cubicBezTo>
                  <a:pt x="30" y="14"/>
                  <a:pt x="32" y="14"/>
                  <a:pt x="34" y="14"/>
                </a:cubicBezTo>
                <a:lnTo>
                  <a:pt x="34" y="14"/>
                </a:lnTo>
                <a:cubicBezTo>
                  <a:pt x="25" y="11"/>
                  <a:pt x="14" y="7"/>
                  <a:pt x="0" y="0"/>
                </a:cubicBezTo>
                <a:close/>
                <a:moveTo>
                  <a:pt x="34" y="14"/>
                </a:moveTo>
                <a:cubicBezTo>
                  <a:pt x="42" y="18"/>
                  <a:pt x="49" y="21"/>
                  <a:pt x="56" y="28"/>
                </a:cubicBezTo>
                <a:cubicBezTo>
                  <a:pt x="56" y="16"/>
                  <a:pt x="46" y="15"/>
                  <a:pt x="34" y="14"/>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5"/>
          <p:cNvSpPr/>
          <p:nvPr/>
        </p:nvSpPr>
        <p:spPr>
          <a:xfrm>
            <a:off x="8099072" y="1194120"/>
            <a:ext cx="6793" cy="8537"/>
          </a:xfrm>
          <a:custGeom>
            <a:avLst/>
            <a:gdLst/>
            <a:ahLst/>
            <a:cxnLst/>
            <a:rect l="l" t="t" r="r" b="b"/>
            <a:pathLst>
              <a:path w="98" h="103" extrusionOk="0">
                <a:moveTo>
                  <a:pt x="6" y="1"/>
                </a:moveTo>
                <a:cubicBezTo>
                  <a:pt x="0" y="1"/>
                  <a:pt x="3" y="12"/>
                  <a:pt x="14" y="33"/>
                </a:cubicBezTo>
                <a:cubicBezTo>
                  <a:pt x="26" y="45"/>
                  <a:pt x="60" y="57"/>
                  <a:pt x="87" y="89"/>
                </a:cubicBezTo>
                <a:lnTo>
                  <a:pt x="87" y="89"/>
                </a:lnTo>
                <a:cubicBezTo>
                  <a:pt x="41" y="28"/>
                  <a:pt x="14" y="1"/>
                  <a:pt x="6" y="1"/>
                </a:cubicBezTo>
                <a:close/>
                <a:moveTo>
                  <a:pt x="87" y="89"/>
                </a:moveTo>
                <a:cubicBezTo>
                  <a:pt x="90" y="93"/>
                  <a:pt x="94" y="98"/>
                  <a:pt x="97" y="102"/>
                </a:cubicBezTo>
                <a:cubicBezTo>
                  <a:pt x="94" y="98"/>
                  <a:pt x="91" y="93"/>
                  <a:pt x="87" y="89"/>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5"/>
          <p:cNvSpPr/>
          <p:nvPr/>
        </p:nvSpPr>
        <p:spPr>
          <a:xfrm>
            <a:off x="8109678" y="1203733"/>
            <a:ext cx="3882" cy="1741"/>
          </a:xfrm>
          <a:custGeom>
            <a:avLst/>
            <a:gdLst/>
            <a:ahLst/>
            <a:cxnLst/>
            <a:rect l="l" t="t" r="r" b="b"/>
            <a:pathLst>
              <a:path w="56" h="21" extrusionOk="0">
                <a:moveTo>
                  <a:pt x="0" y="0"/>
                </a:moveTo>
                <a:lnTo>
                  <a:pt x="0" y="14"/>
                </a:lnTo>
                <a:cubicBezTo>
                  <a:pt x="9" y="14"/>
                  <a:pt x="25" y="21"/>
                  <a:pt x="38" y="21"/>
                </a:cubicBezTo>
                <a:cubicBezTo>
                  <a:pt x="45" y="21"/>
                  <a:pt x="51" y="19"/>
                  <a:pt x="56" y="14"/>
                </a:cubicBezTo>
                <a:cubicBezTo>
                  <a:pt x="42" y="0"/>
                  <a:pt x="14" y="0"/>
                  <a:pt x="0" y="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5"/>
          <p:cNvSpPr/>
          <p:nvPr/>
        </p:nvSpPr>
        <p:spPr>
          <a:xfrm>
            <a:off x="8108499" y="1197766"/>
            <a:ext cx="4090" cy="7211"/>
          </a:xfrm>
          <a:custGeom>
            <a:avLst/>
            <a:gdLst/>
            <a:ahLst/>
            <a:cxnLst/>
            <a:rect l="l" t="t" r="r" b="b"/>
            <a:pathLst>
              <a:path w="59" h="87" extrusionOk="0">
                <a:moveTo>
                  <a:pt x="5" y="0"/>
                </a:moveTo>
                <a:cubicBezTo>
                  <a:pt x="0" y="0"/>
                  <a:pt x="4" y="22"/>
                  <a:pt x="17" y="72"/>
                </a:cubicBezTo>
                <a:cubicBezTo>
                  <a:pt x="31" y="72"/>
                  <a:pt x="31" y="86"/>
                  <a:pt x="59" y="86"/>
                </a:cubicBezTo>
                <a:cubicBezTo>
                  <a:pt x="28" y="33"/>
                  <a:pt x="10" y="0"/>
                  <a:pt x="5" y="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5"/>
          <p:cNvSpPr/>
          <p:nvPr/>
        </p:nvSpPr>
        <p:spPr>
          <a:xfrm>
            <a:off x="8095121" y="1192130"/>
            <a:ext cx="17468" cy="5885"/>
          </a:xfrm>
          <a:custGeom>
            <a:avLst/>
            <a:gdLst/>
            <a:ahLst/>
            <a:cxnLst/>
            <a:rect l="l" t="t" r="r" b="b"/>
            <a:pathLst>
              <a:path w="252" h="71" extrusionOk="0">
                <a:moveTo>
                  <a:pt x="1" y="1"/>
                </a:moveTo>
                <a:cubicBezTo>
                  <a:pt x="71" y="15"/>
                  <a:pt x="154" y="29"/>
                  <a:pt x="252" y="71"/>
                </a:cubicBezTo>
                <a:cubicBezTo>
                  <a:pt x="154" y="29"/>
                  <a:pt x="71" y="15"/>
                  <a:pt x="1" y="1"/>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5"/>
          <p:cNvSpPr/>
          <p:nvPr/>
        </p:nvSpPr>
        <p:spPr>
          <a:xfrm>
            <a:off x="8089367" y="1192130"/>
            <a:ext cx="69" cy="83"/>
          </a:xfrm>
          <a:custGeom>
            <a:avLst/>
            <a:gdLst/>
            <a:ahLst/>
            <a:cxnLst/>
            <a:rect l="l" t="t" r="r" b="b"/>
            <a:pathLst>
              <a:path w="1" h="1" extrusionOk="0">
                <a:moveTo>
                  <a:pt x="0" y="1"/>
                </a:move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5"/>
          <p:cNvSpPr/>
          <p:nvPr/>
        </p:nvSpPr>
        <p:spPr>
          <a:xfrm>
            <a:off x="8099973" y="1196772"/>
            <a:ext cx="5892" cy="3564"/>
          </a:xfrm>
          <a:custGeom>
            <a:avLst/>
            <a:gdLst/>
            <a:ahLst/>
            <a:cxnLst/>
            <a:rect l="l" t="t" r="r" b="b"/>
            <a:pathLst>
              <a:path w="85" h="43" extrusionOk="0">
                <a:moveTo>
                  <a:pt x="1" y="1"/>
                </a:moveTo>
                <a:lnTo>
                  <a:pt x="14" y="15"/>
                </a:lnTo>
                <a:cubicBezTo>
                  <a:pt x="27" y="21"/>
                  <a:pt x="39" y="24"/>
                  <a:pt x="51" y="28"/>
                </a:cubicBezTo>
                <a:lnTo>
                  <a:pt x="51" y="28"/>
                </a:lnTo>
                <a:cubicBezTo>
                  <a:pt x="30" y="19"/>
                  <a:pt x="9" y="10"/>
                  <a:pt x="1" y="1"/>
                </a:cubicBezTo>
                <a:close/>
                <a:moveTo>
                  <a:pt x="51" y="28"/>
                </a:moveTo>
                <a:cubicBezTo>
                  <a:pt x="62" y="33"/>
                  <a:pt x="74" y="38"/>
                  <a:pt x="84" y="43"/>
                </a:cubicBezTo>
                <a:cubicBezTo>
                  <a:pt x="76" y="35"/>
                  <a:pt x="64" y="31"/>
                  <a:pt x="51" y="28"/>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5"/>
          <p:cNvSpPr/>
          <p:nvPr/>
        </p:nvSpPr>
        <p:spPr>
          <a:xfrm>
            <a:off x="8119313" y="1216414"/>
            <a:ext cx="7833" cy="9366"/>
          </a:xfrm>
          <a:custGeom>
            <a:avLst/>
            <a:gdLst/>
            <a:ahLst/>
            <a:cxnLst/>
            <a:rect l="l" t="t" r="r" b="b"/>
            <a:pathLst>
              <a:path w="113" h="113" extrusionOk="0">
                <a:moveTo>
                  <a:pt x="112" y="112"/>
                </a:moveTo>
                <a:lnTo>
                  <a:pt x="0" y="1"/>
                </a:lnTo>
                <a:lnTo>
                  <a:pt x="0" y="1"/>
                </a:ln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5"/>
          <p:cNvSpPr/>
          <p:nvPr/>
        </p:nvSpPr>
        <p:spPr>
          <a:xfrm>
            <a:off x="8122224" y="1222215"/>
            <a:ext cx="10675" cy="23207"/>
          </a:xfrm>
          <a:custGeom>
            <a:avLst/>
            <a:gdLst/>
            <a:ahLst/>
            <a:cxnLst/>
            <a:rect l="l" t="t" r="r" b="b"/>
            <a:pathLst>
              <a:path w="154" h="280" extrusionOk="0">
                <a:moveTo>
                  <a:pt x="0" y="1"/>
                </a:moveTo>
                <a:lnTo>
                  <a:pt x="0" y="15"/>
                </a:lnTo>
                <a:cubicBezTo>
                  <a:pt x="7" y="26"/>
                  <a:pt x="15" y="39"/>
                  <a:pt x="23" y="52"/>
                </a:cubicBezTo>
                <a:lnTo>
                  <a:pt x="23" y="52"/>
                </a:lnTo>
                <a:cubicBezTo>
                  <a:pt x="14" y="33"/>
                  <a:pt x="6" y="16"/>
                  <a:pt x="0" y="1"/>
                </a:cubicBezTo>
                <a:close/>
                <a:moveTo>
                  <a:pt x="23" y="52"/>
                </a:moveTo>
                <a:cubicBezTo>
                  <a:pt x="53" y="119"/>
                  <a:pt x="99" y="203"/>
                  <a:pt x="154" y="280"/>
                </a:cubicBezTo>
                <a:cubicBezTo>
                  <a:pt x="107" y="198"/>
                  <a:pt x="61" y="117"/>
                  <a:pt x="23" y="52"/>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5"/>
          <p:cNvSpPr/>
          <p:nvPr/>
        </p:nvSpPr>
        <p:spPr>
          <a:xfrm>
            <a:off x="7307107" y="942503"/>
            <a:ext cx="1040" cy="3481"/>
          </a:xfrm>
          <a:custGeom>
            <a:avLst/>
            <a:gdLst/>
            <a:ahLst/>
            <a:cxnLst/>
            <a:rect l="l" t="t" r="r" b="b"/>
            <a:pathLst>
              <a:path w="15" h="42" extrusionOk="0">
                <a:moveTo>
                  <a:pt x="1" y="0"/>
                </a:moveTo>
                <a:cubicBezTo>
                  <a:pt x="1" y="14"/>
                  <a:pt x="15" y="28"/>
                  <a:pt x="15" y="42"/>
                </a:cubicBezTo>
                <a:cubicBezTo>
                  <a:pt x="15" y="28"/>
                  <a:pt x="15" y="14"/>
                  <a:pt x="1" y="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5"/>
          <p:cNvSpPr/>
          <p:nvPr/>
        </p:nvSpPr>
        <p:spPr>
          <a:xfrm>
            <a:off x="7319654" y="1048835"/>
            <a:ext cx="1040" cy="1243"/>
          </a:xfrm>
          <a:custGeom>
            <a:avLst/>
            <a:gdLst/>
            <a:ahLst/>
            <a:cxnLst/>
            <a:rect l="l" t="t" r="r" b="b"/>
            <a:pathLst>
              <a:path w="15" h="15" extrusionOk="0">
                <a:moveTo>
                  <a:pt x="1" y="0"/>
                </a:moveTo>
                <a:lnTo>
                  <a:pt x="1" y="14"/>
                </a:lnTo>
                <a:lnTo>
                  <a:pt x="1" y="0"/>
                </a:lnTo>
                <a:cubicBezTo>
                  <a:pt x="15" y="0"/>
                  <a:pt x="15" y="0"/>
                  <a:pt x="1" y="0"/>
                </a:cubicBezTo>
                <a:cubicBezTo>
                  <a:pt x="15" y="0"/>
                  <a:pt x="15" y="0"/>
                  <a:pt x="1" y="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5"/>
          <p:cNvSpPr/>
          <p:nvPr/>
        </p:nvSpPr>
        <p:spPr>
          <a:xfrm>
            <a:off x="7327418" y="1031514"/>
            <a:ext cx="69" cy="1243"/>
          </a:xfrm>
          <a:custGeom>
            <a:avLst/>
            <a:gdLst/>
            <a:ahLst/>
            <a:cxnLst/>
            <a:rect l="l" t="t" r="r" b="b"/>
            <a:pathLst>
              <a:path w="1" h="15" extrusionOk="0">
                <a:moveTo>
                  <a:pt x="1" y="14"/>
                </a:moveTo>
                <a:lnTo>
                  <a:pt x="1" y="14"/>
                </a:lnTo>
                <a:cubicBezTo>
                  <a:pt x="1" y="0"/>
                  <a:pt x="1" y="0"/>
                  <a:pt x="1" y="14"/>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5"/>
          <p:cNvSpPr/>
          <p:nvPr/>
        </p:nvSpPr>
        <p:spPr>
          <a:xfrm>
            <a:off x="7302255" y="1034912"/>
            <a:ext cx="17468" cy="9366"/>
          </a:xfrm>
          <a:custGeom>
            <a:avLst/>
            <a:gdLst/>
            <a:ahLst/>
            <a:cxnLst/>
            <a:rect l="l" t="t" r="r" b="b"/>
            <a:pathLst>
              <a:path w="252" h="113" extrusionOk="0">
                <a:moveTo>
                  <a:pt x="1" y="1"/>
                </a:moveTo>
                <a:lnTo>
                  <a:pt x="1" y="1"/>
                </a:lnTo>
                <a:cubicBezTo>
                  <a:pt x="15" y="15"/>
                  <a:pt x="57" y="29"/>
                  <a:pt x="85" y="43"/>
                </a:cubicBezTo>
                <a:cubicBezTo>
                  <a:pt x="57" y="29"/>
                  <a:pt x="43" y="15"/>
                  <a:pt x="1" y="1"/>
                </a:cubicBezTo>
                <a:close/>
                <a:moveTo>
                  <a:pt x="252" y="43"/>
                </a:moveTo>
                <a:cubicBezTo>
                  <a:pt x="224" y="57"/>
                  <a:pt x="196" y="64"/>
                  <a:pt x="168" y="64"/>
                </a:cubicBezTo>
                <a:cubicBezTo>
                  <a:pt x="140" y="64"/>
                  <a:pt x="113" y="57"/>
                  <a:pt x="85" y="43"/>
                </a:cubicBezTo>
                <a:lnTo>
                  <a:pt x="85" y="43"/>
                </a:lnTo>
                <a:cubicBezTo>
                  <a:pt x="126" y="71"/>
                  <a:pt x="182" y="71"/>
                  <a:pt x="210" y="71"/>
                </a:cubicBezTo>
                <a:lnTo>
                  <a:pt x="252" y="71"/>
                </a:lnTo>
                <a:lnTo>
                  <a:pt x="252" y="43"/>
                </a:lnTo>
                <a:close/>
                <a:moveTo>
                  <a:pt x="85" y="43"/>
                </a:moveTo>
                <a:cubicBezTo>
                  <a:pt x="113" y="85"/>
                  <a:pt x="126" y="99"/>
                  <a:pt x="140" y="113"/>
                </a:cubicBezTo>
                <a:lnTo>
                  <a:pt x="182" y="113"/>
                </a:lnTo>
                <a:cubicBezTo>
                  <a:pt x="140" y="99"/>
                  <a:pt x="113" y="85"/>
                  <a:pt x="85" y="43"/>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5"/>
          <p:cNvSpPr/>
          <p:nvPr/>
        </p:nvSpPr>
        <p:spPr>
          <a:xfrm>
            <a:off x="7325477" y="1032674"/>
            <a:ext cx="1040" cy="4641"/>
          </a:xfrm>
          <a:custGeom>
            <a:avLst/>
            <a:gdLst/>
            <a:ahLst/>
            <a:cxnLst/>
            <a:rect l="l" t="t" r="r" b="b"/>
            <a:pathLst>
              <a:path w="15" h="56" extrusionOk="0">
                <a:moveTo>
                  <a:pt x="15" y="0"/>
                </a:moveTo>
                <a:cubicBezTo>
                  <a:pt x="15" y="28"/>
                  <a:pt x="1" y="42"/>
                  <a:pt x="1" y="56"/>
                </a:cubicBezTo>
                <a:cubicBezTo>
                  <a:pt x="15" y="42"/>
                  <a:pt x="15" y="28"/>
                  <a:pt x="15" y="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5"/>
          <p:cNvSpPr/>
          <p:nvPr/>
        </p:nvSpPr>
        <p:spPr>
          <a:xfrm>
            <a:off x="7322565" y="1031514"/>
            <a:ext cx="69" cy="4641"/>
          </a:xfrm>
          <a:custGeom>
            <a:avLst/>
            <a:gdLst/>
            <a:ahLst/>
            <a:cxnLst/>
            <a:rect l="l" t="t" r="r" b="b"/>
            <a:pathLst>
              <a:path w="1" h="56" extrusionOk="0">
                <a:moveTo>
                  <a:pt x="1" y="56"/>
                </a:moveTo>
                <a:lnTo>
                  <a:pt x="1" y="56"/>
                </a:lnTo>
                <a:lnTo>
                  <a:pt x="1" y="0"/>
                </a:ln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5"/>
          <p:cNvSpPr/>
          <p:nvPr/>
        </p:nvSpPr>
        <p:spPr>
          <a:xfrm>
            <a:off x="7317782" y="1038393"/>
            <a:ext cx="2911" cy="3564"/>
          </a:xfrm>
          <a:custGeom>
            <a:avLst/>
            <a:gdLst/>
            <a:ahLst/>
            <a:cxnLst/>
            <a:rect l="l" t="t" r="r" b="b"/>
            <a:pathLst>
              <a:path w="42" h="43" extrusionOk="0">
                <a:moveTo>
                  <a:pt x="42" y="1"/>
                </a:moveTo>
                <a:cubicBezTo>
                  <a:pt x="42" y="1"/>
                  <a:pt x="28" y="1"/>
                  <a:pt x="0" y="29"/>
                </a:cubicBezTo>
                <a:lnTo>
                  <a:pt x="0" y="43"/>
                </a:lnTo>
                <a:cubicBezTo>
                  <a:pt x="28" y="29"/>
                  <a:pt x="28" y="29"/>
                  <a:pt x="42" y="29"/>
                </a:cubicBezTo>
                <a:lnTo>
                  <a:pt x="42" y="1"/>
                </a:ln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5"/>
          <p:cNvSpPr/>
          <p:nvPr/>
        </p:nvSpPr>
        <p:spPr>
          <a:xfrm>
            <a:off x="7321110" y="1029193"/>
            <a:ext cx="6377" cy="11023"/>
          </a:xfrm>
          <a:custGeom>
            <a:avLst/>
            <a:gdLst/>
            <a:ahLst/>
            <a:cxnLst/>
            <a:rect l="l" t="t" r="r" b="b"/>
            <a:pathLst>
              <a:path w="92" h="133" extrusionOk="0">
                <a:moveTo>
                  <a:pt x="13" y="101"/>
                </a:moveTo>
                <a:lnTo>
                  <a:pt x="13" y="101"/>
                </a:lnTo>
                <a:cubicBezTo>
                  <a:pt x="11" y="101"/>
                  <a:pt x="8" y="105"/>
                  <a:pt x="8" y="112"/>
                </a:cubicBezTo>
                <a:cubicBezTo>
                  <a:pt x="15" y="105"/>
                  <a:pt x="15" y="101"/>
                  <a:pt x="13" y="101"/>
                </a:cubicBezTo>
                <a:close/>
                <a:moveTo>
                  <a:pt x="92" y="0"/>
                </a:moveTo>
                <a:cubicBezTo>
                  <a:pt x="78" y="0"/>
                  <a:pt x="78" y="14"/>
                  <a:pt x="64" y="14"/>
                </a:cubicBezTo>
                <a:cubicBezTo>
                  <a:pt x="50" y="14"/>
                  <a:pt x="50" y="28"/>
                  <a:pt x="22" y="28"/>
                </a:cubicBezTo>
                <a:cubicBezTo>
                  <a:pt x="50" y="28"/>
                  <a:pt x="50" y="28"/>
                  <a:pt x="64" y="14"/>
                </a:cubicBezTo>
                <a:lnTo>
                  <a:pt x="64" y="14"/>
                </a:lnTo>
                <a:cubicBezTo>
                  <a:pt x="64" y="28"/>
                  <a:pt x="50" y="42"/>
                  <a:pt x="22" y="70"/>
                </a:cubicBezTo>
                <a:lnTo>
                  <a:pt x="22" y="84"/>
                </a:lnTo>
                <a:cubicBezTo>
                  <a:pt x="22" y="98"/>
                  <a:pt x="22" y="98"/>
                  <a:pt x="8" y="112"/>
                </a:cubicBezTo>
                <a:cubicBezTo>
                  <a:pt x="22" y="98"/>
                  <a:pt x="22" y="98"/>
                  <a:pt x="50" y="98"/>
                </a:cubicBezTo>
                <a:cubicBezTo>
                  <a:pt x="64" y="84"/>
                  <a:pt x="64" y="70"/>
                  <a:pt x="64" y="28"/>
                </a:cubicBezTo>
                <a:cubicBezTo>
                  <a:pt x="78" y="28"/>
                  <a:pt x="78" y="28"/>
                  <a:pt x="92" y="14"/>
                </a:cubicBezTo>
                <a:lnTo>
                  <a:pt x="92" y="0"/>
                </a:lnTo>
                <a:close/>
                <a:moveTo>
                  <a:pt x="8" y="112"/>
                </a:moveTo>
                <a:cubicBezTo>
                  <a:pt x="8" y="112"/>
                  <a:pt x="8" y="112"/>
                  <a:pt x="8" y="112"/>
                </a:cubicBezTo>
                <a:lnTo>
                  <a:pt x="8" y="112"/>
                </a:lnTo>
                <a:cubicBezTo>
                  <a:pt x="1" y="126"/>
                  <a:pt x="1" y="133"/>
                  <a:pt x="3" y="133"/>
                </a:cubicBezTo>
                <a:cubicBezTo>
                  <a:pt x="4" y="133"/>
                  <a:pt x="8" y="126"/>
                  <a:pt x="8" y="112"/>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5"/>
          <p:cNvSpPr/>
          <p:nvPr/>
        </p:nvSpPr>
        <p:spPr>
          <a:xfrm>
            <a:off x="7324506" y="1030354"/>
            <a:ext cx="2981" cy="5802"/>
          </a:xfrm>
          <a:custGeom>
            <a:avLst/>
            <a:gdLst/>
            <a:ahLst/>
            <a:cxnLst/>
            <a:rect l="l" t="t" r="r" b="b"/>
            <a:pathLst>
              <a:path w="43" h="70" extrusionOk="0">
                <a:moveTo>
                  <a:pt x="43" y="0"/>
                </a:moveTo>
                <a:cubicBezTo>
                  <a:pt x="33" y="10"/>
                  <a:pt x="23" y="33"/>
                  <a:pt x="13" y="51"/>
                </a:cubicBezTo>
                <a:lnTo>
                  <a:pt x="13" y="51"/>
                </a:lnTo>
                <a:cubicBezTo>
                  <a:pt x="23" y="41"/>
                  <a:pt x="33" y="38"/>
                  <a:pt x="43" y="28"/>
                </a:cubicBezTo>
                <a:cubicBezTo>
                  <a:pt x="29" y="14"/>
                  <a:pt x="43" y="14"/>
                  <a:pt x="43" y="0"/>
                </a:cubicBezTo>
                <a:close/>
                <a:moveTo>
                  <a:pt x="13" y="51"/>
                </a:moveTo>
                <a:lnTo>
                  <a:pt x="13" y="51"/>
                </a:lnTo>
                <a:cubicBezTo>
                  <a:pt x="9" y="56"/>
                  <a:pt x="5" y="61"/>
                  <a:pt x="1" y="70"/>
                </a:cubicBezTo>
                <a:cubicBezTo>
                  <a:pt x="5" y="66"/>
                  <a:pt x="9" y="59"/>
                  <a:pt x="13" y="51"/>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5"/>
          <p:cNvSpPr/>
          <p:nvPr/>
        </p:nvSpPr>
        <p:spPr>
          <a:xfrm>
            <a:off x="7301284" y="1026873"/>
            <a:ext cx="24261" cy="8868"/>
          </a:xfrm>
          <a:custGeom>
            <a:avLst/>
            <a:gdLst/>
            <a:ahLst/>
            <a:cxnLst/>
            <a:rect l="l" t="t" r="r" b="b"/>
            <a:pathLst>
              <a:path w="350" h="107" extrusionOk="0">
                <a:moveTo>
                  <a:pt x="350" y="0"/>
                </a:moveTo>
                <a:cubicBezTo>
                  <a:pt x="308" y="42"/>
                  <a:pt x="266" y="70"/>
                  <a:pt x="210" y="70"/>
                </a:cubicBezTo>
                <a:cubicBezTo>
                  <a:pt x="154" y="70"/>
                  <a:pt x="85" y="42"/>
                  <a:pt x="15" y="0"/>
                </a:cubicBezTo>
                <a:lnTo>
                  <a:pt x="15" y="0"/>
                </a:lnTo>
                <a:cubicBezTo>
                  <a:pt x="85" y="42"/>
                  <a:pt x="140" y="70"/>
                  <a:pt x="210" y="70"/>
                </a:cubicBezTo>
                <a:cubicBezTo>
                  <a:pt x="154" y="70"/>
                  <a:pt x="85" y="70"/>
                  <a:pt x="1" y="14"/>
                </a:cubicBezTo>
                <a:lnTo>
                  <a:pt x="1" y="14"/>
                </a:lnTo>
                <a:cubicBezTo>
                  <a:pt x="50" y="80"/>
                  <a:pt x="113" y="107"/>
                  <a:pt x="171" y="107"/>
                </a:cubicBezTo>
                <a:cubicBezTo>
                  <a:pt x="213" y="107"/>
                  <a:pt x="251" y="93"/>
                  <a:pt x="280" y="70"/>
                </a:cubicBezTo>
                <a:lnTo>
                  <a:pt x="294" y="70"/>
                </a:lnTo>
                <a:lnTo>
                  <a:pt x="350" y="28"/>
                </a:lnTo>
                <a:lnTo>
                  <a:pt x="350" y="0"/>
                </a:ln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5"/>
          <p:cNvSpPr/>
          <p:nvPr/>
        </p:nvSpPr>
        <p:spPr>
          <a:xfrm>
            <a:off x="7325477" y="1026873"/>
            <a:ext cx="1040" cy="2404"/>
          </a:xfrm>
          <a:custGeom>
            <a:avLst/>
            <a:gdLst/>
            <a:ahLst/>
            <a:cxnLst/>
            <a:rect l="l" t="t" r="r" b="b"/>
            <a:pathLst>
              <a:path w="15" h="29" extrusionOk="0">
                <a:moveTo>
                  <a:pt x="1" y="28"/>
                </a:moveTo>
                <a:cubicBezTo>
                  <a:pt x="15" y="0"/>
                  <a:pt x="15" y="0"/>
                  <a:pt x="1" y="28"/>
                </a:cubicBezTo>
                <a:cubicBezTo>
                  <a:pt x="15" y="0"/>
                  <a:pt x="15" y="0"/>
                  <a:pt x="1" y="28"/>
                </a:cubicBezTo>
                <a:cubicBezTo>
                  <a:pt x="15" y="0"/>
                  <a:pt x="15" y="0"/>
                  <a:pt x="1" y="28"/>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5"/>
          <p:cNvSpPr/>
          <p:nvPr/>
        </p:nvSpPr>
        <p:spPr>
          <a:xfrm>
            <a:off x="7327418" y="1030354"/>
            <a:ext cx="69" cy="2404"/>
          </a:xfrm>
          <a:custGeom>
            <a:avLst/>
            <a:gdLst/>
            <a:ahLst/>
            <a:cxnLst/>
            <a:rect l="l" t="t" r="r" b="b"/>
            <a:pathLst>
              <a:path w="1" h="29" extrusionOk="0">
                <a:moveTo>
                  <a:pt x="1" y="14"/>
                </a:moveTo>
                <a:lnTo>
                  <a:pt x="1" y="0"/>
                </a:lnTo>
                <a:lnTo>
                  <a:pt x="1" y="0"/>
                </a:lnTo>
                <a:lnTo>
                  <a:pt x="1" y="14"/>
                </a:lnTo>
                <a:cubicBezTo>
                  <a:pt x="1" y="28"/>
                  <a:pt x="1" y="28"/>
                  <a:pt x="1" y="14"/>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5"/>
          <p:cNvSpPr/>
          <p:nvPr/>
        </p:nvSpPr>
        <p:spPr>
          <a:xfrm>
            <a:off x="7314871" y="1041874"/>
            <a:ext cx="4852" cy="2404"/>
          </a:xfrm>
          <a:custGeom>
            <a:avLst/>
            <a:gdLst/>
            <a:ahLst/>
            <a:cxnLst/>
            <a:rect l="l" t="t" r="r" b="b"/>
            <a:pathLst>
              <a:path w="70" h="29" extrusionOk="0">
                <a:moveTo>
                  <a:pt x="70" y="1"/>
                </a:moveTo>
                <a:lnTo>
                  <a:pt x="42" y="15"/>
                </a:lnTo>
                <a:cubicBezTo>
                  <a:pt x="70" y="15"/>
                  <a:pt x="70" y="1"/>
                  <a:pt x="70" y="1"/>
                </a:cubicBezTo>
                <a:close/>
                <a:moveTo>
                  <a:pt x="7" y="18"/>
                </a:moveTo>
                <a:cubicBezTo>
                  <a:pt x="4" y="18"/>
                  <a:pt x="0" y="22"/>
                  <a:pt x="0" y="29"/>
                </a:cubicBezTo>
                <a:lnTo>
                  <a:pt x="14" y="29"/>
                </a:lnTo>
                <a:cubicBezTo>
                  <a:pt x="14" y="22"/>
                  <a:pt x="11" y="18"/>
                  <a:pt x="7" y="18"/>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5"/>
          <p:cNvSpPr/>
          <p:nvPr/>
        </p:nvSpPr>
        <p:spPr>
          <a:xfrm>
            <a:off x="7322565" y="1044194"/>
            <a:ext cx="69" cy="83"/>
          </a:xfrm>
          <a:custGeom>
            <a:avLst/>
            <a:gdLst/>
            <a:ahLst/>
            <a:cxnLst/>
            <a:rect l="l" t="t" r="r" b="b"/>
            <a:pathLst>
              <a:path w="1" h="1" extrusionOk="0">
                <a:moveTo>
                  <a:pt x="1" y="1"/>
                </a:moveTo>
                <a:lnTo>
                  <a:pt x="1" y="1"/>
                </a:lnTo>
                <a:lnTo>
                  <a:pt x="1" y="1"/>
                </a:ln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5"/>
          <p:cNvSpPr/>
          <p:nvPr/>
        </p:nvSpPr>
        <p:spPr>
          <a:xfrm>
            <a:off x="7312930" y="1044194"/>
            <a:ext cx="2981" cy="3564"/>
          </a:xfrm>
          <a:custGeom>
            <a:avLst/>
            <a:gdLst/>
            <a:ahLst/>
            <a:cxnLst/>
            <a:rect l="l" t="t" r="r" b="b"/>
            <a:pathLst>
              <a:path w="43" h="43" extrusionOk="0">
                <a:moveTo>
                  <a:pt x="28" y="1"/>
                </a:moveTo>
                <a:cubicBezTo>
                  <a:pt x="0" y="28"/>
                  <a:pt x="0" y="28"/>
                  <a:pt x="0" y="42"/>
                </a:cubicBezTo>
                <a:lnTo>
                  <a:pt x="28" y="42"/>
                </a:lnTo>
                <a:cubicBezTo>
                  <a:pt x="42" y="28"/>
                  <a:pt x="42" y="28"/>
                  <a:pt x="28" y="1"/>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5"/>
          <p:cNvSpPr/>
          <p:nvPr/>
        </p:nvSpPr>
        <p:spPr>
          <a:xfrm>
            <a:off x="7320624" y="1040713"/>
            <a:ext cx="69" cy="83"/>
          </a:xfrm>
          <a:custGeom>
            <a:avLst/>
            <a:gdLst/>
            <a:ahLst/>
            <a:cxnLst/>
            <a:rect l="l" t="t" r="r" b="b"/>
            <a:pathLst>
              <a:path w="1" h="1" extrusionOk="0">
                <a:moveTo>
                  <a:pt x="1" y="1"/>
                </a:moveTo>
                <a:lnTo>
                  <a:pt x="1" y="1"/>
                </a:lnTo>
                <a:lnTo>
                  <a:pt x="1" y="1"/>
                </a:lnTo>
                <a:lnTo>
                  <a:pt x="1" y="1"/>
                </a:ln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5"/>
          <p:cNvSpPr/>
          <p:nvPr/>
        </p:nvSpPr>
        <p:spPr>
          <a:xfrm>
            <a:off x="7320624" y="1040713"/>
            <a:ext cx="69" cy="83"/>
          </a:xfrm>
          <a:custGeom>
            <a:avLst/>
            <a:gdLst/>
            <a:ahLst/>
            <a:cxnLst/>
            <a:rect l="l" t="t" r="r" b="b"/>
            <a:pathLst>
              <a:path w="1" h="1" extrusionOk="0">
                <a:moveTo>
                  <a:pt x="1" y="1"/>
                </a:move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5"/>
          <p:cNvSpPr/>
          <p:nvPr/>
        </p:nvSpPr>
        <p:spPr>
          <a:xfrm>
            <a:off x="8099973" y="1200252"/>
            <a:ext cx="5892" cy="8205"/>
          </a:xfrm>
          <a:custGeom>
            <a:avLst/>
            <a:gdLst/>
            <a:ahLst/>
            <a:cxnLst/>
            <a:rect l="l" t="t" r="r" b="b"/>
            <a:pathLst>
              <a:path w="85" h="99" extrusionOk="0">
                <a:moveTo>
                  <a:pt x="1" y="1"/>
                </a:moveTo>
                <a:cubicBezTo>
                  <a:pt x="1" y="28"/>
                  <a:pt x="14" y="28"/>
                  <a:pt x="42" y="42"/>
                </a:cubicBezTo>
                <a:cubicBezTo>
                  <a:pt x="56" y="70"/>
                  <a:pt x="70" y="98"/>
                  <a:pt x="84" y="98"/>
                </a:cubicBezTo>
                <a:cubicBezTo>
                  <a:pt x="56" y="56"/>
                  <a:pt x="42" y="28"/>
                  <a:pt x="1" y="1"/>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5"/>
          <p:cNvSpPr/>
          <p:nvPr/>
        </p:nvSpPr>
        <p:spPr>
          <a:xfrm>
            <a:off x="7315841" y="1044194"/>
            <a:ext cx="1040" cy="3564"/>
          </a:xfrm>
          <a:custGeom>
            <a:avLst/>
            <a:gdLst/>
            <a:ahLst/>
            <a:cxnLst/>
            <a:rect l="l" t="t" r="r" b="b"/>
            <a:pathLst>
              <a:path w="15" h="43" extrusionOk="0">
                <a:moveTo>
                  <a:pt x="0" y="1"/>
                </a:moveTo>
                <a:lnTo>
                  <a:pt x="0" y="42"/>
                </a:lnTo>
                <a:lnTo>
                  <a:pt x="14" y="42"/>
                </a:lnTo>
                <a:lnTo>
                  <a:pt x="14" y="14"/>
                </a:lnTo>
                <a:cubicBezTo>
                  <a:pt x="14" y="1"/>
                  <a:pt x="14" y="1"/>
                  <a:pt x="0" y="1"/>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5"/>
          <p:cNvSpPr/>
          <p:nvPr/>
        </p:nvSpPr>
        <p:spPr>
          <a:xfrm>
            <a:off x="7325477" y="1026873"/>
            <a:ext cx="69" cy="3564"/>
          </a:xfrm>
          <a:custGeom>
            <a:avLst/>
            <a:gdLst/>
            <a:ahLst/>
            <a:cxnLst/>
            <a:rect l="l" t="t" r="r" b="b"/>
            <a:pathLst>
              <a:path w="1" h="43" extrusionOk="0">
                <a:moveTo>
                  <a:pt x="1" y="42"/>
                </a:moveTo>
                <a:lnTo>
                  <a:pt x="1" y="0"/>
                </a:ln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5"/>
          <p:cNvSpPr/>
          <p:nvPr/>
        </p:nvSpPr>
        <p:spPr>
          <a:xfrm>
            <a:off x="7292620" y="1164449"/>
            <a:ext cx="1040" cy="5802"/>
          </a:xfrm>
          <a:custGeom>
            <a:avLst/>
            <a:gdLst/>
            <a:ahLst/>
            <a:cxnLst/>
            <a:rect l="l" t="t" r="r" b="b"/>
            <a:pathLst>
              <a:path w="15" h="70" extrusionOk="0">
                <a:moveTo>
                  <a:pt x="0" y="0"/>
                </a:moveTo>
                <a:cubicBezTo>
                  <a:pt x="0" y="14"/>
                  <a:pt x="0" y="42"/>
                  <a:pt x="14" y="70"/>
                </a:cubicBezTo>
                <a:cubicBezTo>
                  <a:pt x="14" y="56"/>
                  <a:pt x="0" y="14"/>
                  <a:pt x="0" y="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5"/>
          <p:cNvSpPr/>
          <p:nvPr/>
        </p:nvSpPr>
        <p:spPr>
          <a:xfrm>
            <a:off x="7291649" y="1164449"/>
            <a:ext cx="4922" cy="12764"/>
          </a:xfrm>
          <a:custGeom>
            <a:avLst/>
            <a:gdLst/>
            <a:ahLst/>
            <a:cxnLst/>
            <a:rect l="l" t="t" r="r" b="b"/>
            <a:pathLst>
              <a:path w="71" h="154" extrusionOk="0">
                <a:moveTo>
                  <a:pt x="0" y="0"/>
                </a:moveTo>
                <a:lnTo>
                  <a:pt x="0" y="0"/>
                </a:lnTo>
                <a:cubicBezTo>
                  <a:pt x="0" y="29"/>
                  <a:pt x="7" y="44"/>
                  <a:pt x="16" y="56"/>
                </a:cubicBezTo>
                <a:lnTo>
                  <a:pt x="16" y="56"/>
                </a:lnTo>
                <a:cubicBezTo>
                  <a:pt x="10" y="38"/>
                  <a:pt x="5" y="19"/>
                  <a:pt x="0" y="0"/>
                </a:cubicBezTo>
                <a:close/>
                <a:moveTo>
                  <a:pt x="16" y="56"/>
                </a:moveTo>
                <a:lnTo>
                  <a:pt x="16" y="56"/>
                </a:lnTo>
                <a:cubicBezTo>
                  <a:pt x="27" y="92"/>
                  <a:pt x="42" y="126"/>
                  <a:pt x="70" y="154"/>
                </a:cubicBezTo>
                <a:cubicBezTo>
                  <a:pt x="56" y="126"/>
                  <a:pt x="56" y="112"/>
                  <a:pt x="28" y="70"/>
                </a:cubicBezTo>
                <a:cubicBezTo>
                  <a:pt x="24" y="66"/>
                  <a:pt x="20" y="61"/>
                  <a:pt x="16" y="56"/>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5"/>
          <p:cNvSpPr/>
          <p:nvPr/>
        </p:nvSpPr>
        <p:spPr>
          <a:xfrm>
            <a:off x="7311960" y="1044194"/>
            <a:ext cx="2981" cy="2404"/>
          </a:xfrm>
          <a:custGeom>
            <a:avLst/>
            <a:gdLst/>
            <a:ahLst/>
            <a:cxnLst/>
            <a:rect l="l" t="t" r="r" b="b"/>
            <a:pathLst>
              <a:path w="43" h="29" extrusionOk="0">
                <a:moveTo>
                  <a:pt x="0" y="1"/>
                </a:moveTo>
                <a:cubicBezTo>
                  <a:pt x="14" y="1"/>
                  <a:pt x="14" y="28"/>
                  <a:pt x="42" y="28"/>
                </a:cubicBezTo>
                <a:lnTo>
                  <a:pt x="42" y="1"/>
                </a:ln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5"/>
          <p:cNvSpPr/>
          <p:nvPr/>
        </p:nvSpPr>
        <p:spPr>
          <a:xfrm>
            <a:off x="7286797" y="1151686"/>
            <a:ext cx="3882" cy="12764"/>
          </a:xfrm>
          <a:custGeom>
            <a:avLst/>
            <a:gdLst/>
            <a:ahLst/>
            <a:cxnLst/>
            <a:rect l="l" t="t" r="r" b="b"/>
            <a:pathLst>
              <a:path w="56" h="154" extrusionOk="0">
                <a:moveTo>
                  <a:pt x="1" y="1"/>
                </a:moveTo>
                <a:cubicBezTo>
                  <a:pt x="11" y="51"/>
                  <a:pt x="21" y="94"/>
                  <a:pt x="36" y="125"/>
                </a:cubicBezTo>
                <a:lnTo>
                  <a:pt x="36" y="125"/>
                </a:lnTo>
                <a:cubicBezTo>
                  <a:pt x="22" y="96"/>
                  <a:pt x="15" y="59"/>
                  <a:pt x="15" y="29"/>
                </a:cubicBezTo>
                <a:cubicBezTo>
                  <a:pt x="15" y="29"/>
                  <a:pt x="15" y="15"/>
                  <a:pt x="1" y="1"/>
                </a:cubicBezTo>
                <a:close/>
                <a:moveTo>
                  <a:pt x="36" y="125"/>
                </a:moveTo>
                <a:cubicBezTo>
                  <a:pt x="42" y="136"/>
                  <a:pt x="48" y="146"/>
                  <a:pt x="56" y="153"/>
                </a:cubicBezTo>
                <a:lnTo>
                  <a:pt x="56" y="153"/>
                </a:lnTo>
                <a:cubicBezTo>
                  <a:pt x="48" y="146"/>
                  <a:pt x="42" y="136"/>
                  <a:pt x="36" y="125"/>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5"/>
          <p:cNvSpPr/>
          <p:nvPr/>
        </p:nvSpPr>
        <p:spPr>
          <a:xfrm>
            <a:off x="7295531" y="1177130"/>
            <a:ext cx="1040" cy="5885"/>
          </a:xfrm>
          <a:custGeom>
            <a:avLst/>
            <a:gdLst/>
            <a:ahLst/>
            <a:cxnLst/>
            <a:rect l="l" t="t" r="r" b="b"/>
            <a:pathLst>
              <a:path w="15" h="71" extrusionOk="0">
                <a:moveTo>
                  <a:pt x="0" y="1"/>
                </a:moveTo>
                <a:cubicBezTo>
                  <a:pt x="14" y="42"/>
                  <a:pt x="14" y="56"/>
                  <a:pt x="14" y="70"/>
                </a:cubicBezTo>
                <a:cubicBezTo>
                  <a:pt x="14" y="56"/>
                  <a:pt x="14" y="29"/>
                  <a:pt x="0" y="1"/>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5"/>
          <p:cNvSpPr/>
          <p:nvPr/>
        </p:nvSpPr>
        <p:spPr>
          <a:xfrm>
            <a:off x="7308078" y="1067317"/>
            <a:ext cx="2010" cy="3564"/>
          </a:xfrm>
          <a:custGeom>
            <a:avLst/>
            <a:gdLst/>
            <a:ahLst/>
            <a:cxnLst/>
            <a:rect l="l" t="t" r="r" b="b"/>
            <a:pathLst>
              <a:path w="29" h="43" extrusionOk="0">
                <a:moveTo>
                  <a:pt x="29" y="0"/>
                </a:moveTo>
                <a:cubicBezTo>
                  <a:pt x="3" y="0"/>
                  <a:pt x="1" y="0"/>
                  <a:pt x="22" y="22"/>
                </a:cubicBezTo>
                <a:lnTo>
                  <a:pt x="22" y="22"/>
                </a:lnTo>
                <a:cubicBezTo>
                  <a:pt x="26" y="16"/>
                  <a:pt x="29" y="9"/>
                  <a:pt x="29" y="0"/>
                </a:cubicBezTo>
                <a:close/>
                <a:moveTo>
                  <a:pt x="22" y="22"/>
                </a:moveTo>
                <a:lnTo>
                  <a:pt x="22" y="22"/>
                </a:lnTo>
                <a:cubicBezTo>
                  <a:pt x="14" y="36"/>
                  <a:pt x="1" y="42"/>
                  <a:pt x="1" y="42"/>
                </a:cubicBezTo>
                <a:lnTo>
                  <a:pt x="29" y="28"/>
                </a:lnTo>
                <a:cubicBezTo>
                  <a:pt x="26" y="26"/>
                  <a:pt x="24" y="24"/>
                  <a:pt x="22" y="22"/>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5"/>
          <p:cNvSpPr/>
          <p:nvPr/>
        </p:nvSpPr>
        <p:spPr>
          <a:xfrm>
            <a:off x="7297472" y="1182931"/>
            <a:ext cx="6516" cy="15665"/>
          </a:xfrm>
          <a:custGeom>
            <a:avLst/>
            <a:gdLst/>
            <a:ahLst/>
            <a:cxnLst/>
            <a:rect l="l" t="t" r="r" b="b"/>
            <a:pathLst>
              <a:path w="94" h="189" extrusionOk="0">
                <a:moveTo>
                  <a:pt x="0" y="0"/>
                </a:moveTo>
                <a:lnTo>
                  <a:pt x="0" y="0"/>
                </a:lnTo>
                <a:cubicBezTo>
                  <a:pt x="39" y="116"/>
                  <a:pt x="73" y="189"/>
                  <a:pt x="84" y="189"/>
                </a:cubicBezTo>
                <a:cubicBezTo>
                  <a:pt x="93" y="189"/>
                  <a:pt x="87" y="141"/>
                  <a:pt x="56" y="28"/>
                </a:cubicBezTo>
                <a:cubicBezTo>
                  <a:pt x="56" y="56"/>
                  <a:pt x="54" y="69"/>
                  <a:pt x="48" y="69"/>
                </a:cubicBezTo>
                <a:cubicBezTo>
                  <a:pt x="40" y="69"/>
                  <a:pt x="25" y="42"/>
                  <a:pt x="0" y="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5"/>
          <p:cNvSpPr/>
          <p:nvPr/>
        </p:nvSpPr>
        <p:spPr>
          <a:xfrm>
            <a:off x="7284852" y="889583"/>
            <a:ext cx="891563" cy="440547"/>
          </a:xfrm>
          <a:custGeom>
            <a:avLst/>
            <a:gdLst/>
            <a:ahLst/>
            <a:cxnLst/>
            <a:rect l="l" t="t" r="r" b="b"/>
            <a:pathLst>
              <a:path w="12862" h="6813" extrusionOk="0">
                <a:moveTo>
                  <a:pt x="252" y="2084"/>
                </a:moveTo>
                <a:cubicBezTo>
                  <a:pt x="322" y="2140"/>
                  <a:pt x="391" y="2181"/>
                  <a:pt x="447" y="2209"/>
                </a:cubicBezTo>
                <a:cubicBezTo>
                  <a:pt x="391" y="2181"/>
                  <a:pt x="322" y="2126"/>
                  <a:pt x="252" y="2084"/>
                </a:cubicBezTo>
                <a:close/>
                <a:moveTo>
                  <a:pt x="210" y="2251"/>
                </a:moveTo>
                <a:cubicBezTo>
                  <a:pt x="277" y="2272"/>
                  <a:pt x="333" y="2289"/>
                  <a:pt x="381" y="2302"/>
                </a:cubicBezTo>
                <a:lnTo>
                  <a:pt x="381" y="2302"/>
                </a:lnTo>
                <a:cubicBezTo>
                  <a:pt x="333" y="2288"/>
                  <a:pt x="277" y="2271"/>
                  <a:pt x="210" y="2251"/>
                </a:cubicBezTo>
                <a:close/>
                <a:moveTo>
                  <a:pt x="196" y="2293"/>
                </a:moveTo>
                <a:cubicBezTo>
                  <a:pt x="376" y="2343"/>
                  <a:pt x="498" y="2386"/>
                  <a:pt x="553" y="2386"/>
                </a:cubicBezTo>
                <a:cubicBezTo>
                  <a:pt x="571" y="2386"/>
                  <a:pt x="582" y="2381"/>
                  <a:pt x="585" y="2371"/>
                </a:cubicBezTo>
                <a:lnTo>
                  <a:pt x="585" y="2371"/>
                </a:lnTo>
                <a:cubicBezTo>
                  <a:pt x="577" y="2375"/>
                  <a:pt x="566" y="2377"/>
                  <a:pt x="552" y="2377"/>
                </a:cubicBezTo>
                <a:cubicBezTo>
                  <a:pt x="529" y="2377"/>
                  <a:pt x="500" y="2372"/>
                  <a:pt x="464" y="2362"/>
                </a:cubicBezTo>
                <a:lnTo>
                  <a:pt x="464" y="2362"/>
                </a:lnTo>
                <a:cubicBezTo>
                  <a:pt x="492" y="2368"/>
                  <a:pt x="515" y="2371"/>
                  <a:pt x="533" y="2371"/>
                </a:cubicBezTo>
                <a:cubicBezTo>
                  <a:pt x="545" y="2371"/>
                  <a:pt x="555" y="2370"/>
                  <a:pt x="563" y="2367"/>
                </a:cubicBezTo>
                <a:lnTo>
                  <a:pt x="563" y="2367"/>
                </a:lnTo>
                <a:cubicBezTo>
                  <a:pt x="561" y="2367"/>
                  <a:pt x="560" y="2367"/>
                  <a:pt x="558" y="2367"/>
                </a:cubicBezTo>
                <a:cubicBezTo>
                  <a:pt x="520" y="2367"/>
                  <a:pt x="458" y="2351"/>
                  <a:pt x="377" y="2335"/>
                </a:cubicBezTo>
                <a:lnTo>
                  <a:pt x="377" y="2335"/>
                </a:lnTo>
                <a:cubicBezTo>
                  <a:pt x="409" y="2347"/>
                  <a:pt x="438" y="2356"/>
                  <a:pt x="464" y="2362"/>
                </a:cubicBezTo>
                <a:lnTo>
                  <a:pt x="464" y="2362"/>
                </a:lnTo>
                <a:cubicBezTo>
                  <a:pt x="399" y="2350"/>
                  <a:pt x="309" y="2324"/>
                  <a:pt x="196" y="2293"/>
                </a:cubicBezTo>
                <a:close/>
                <a:moveTo>
                  <a:pt x="11345" y="2454"/>
                </a:moveTo>
                <a:cubicBezTo>
                  <a:pt x="11387" y="2456"/>
                  <a:pt x="11432" y="2458"/>
                  <a:pt x="11481" y="2460"/>
                </a:cubicBezTo>
                <a:cubicBezTo>
                  <a:pt x="11432" y="2458"/>
                  <a:pt x="11386" y="2456"/>
                  <a:pt x="11345" y="2454"/>
                </a:cubicBezTo>
                <a:close/>
                <a:moveTo>
                  <a:pt x="670" y="2544"/>
                </a:moveTo>
                <a:cubicBezTo>
                  <a:pt x="664" y="2551"/>
                  <a:pt x="654" y="2563"/>
                  <a:pt x="645" y="2576"/>
                </a:cubicBezTo>
                <a:lnTo>
                  <a:pt x="645" y="2576"/>
                </a:lnTo>
                <a:cubicBezTo>
                  <a:pt x="658" y="2563"/>
                  <a:pt x="661" y="2554"/>
                  <a:pt x="670" y="2544"/>
                </a:cubicBezTo>
                <a:close/>
                <a:moveTo>
                  <a:pt x="645" y="2576"/>
                </a:moveTo>
                <a:cubicBezTo>
                  <a:pt x="638" y="2583"/>
                  <a:pt x="629" y="2591"/>
                  <a:pt x="615" y="2600"/>
                </a:cubicBezTo>
                <a:lnTo>
                  <a:pt x="615" y="2614"/>
                </a:lnTo>
                <a:cubicBezTo>
                  <a:pt x="622" y="2606"/>
                  <a:pt x="634" y="2591"/>
                  <a:pt x="645" y="2576"/>
                </a:cubicBezTo>
                <a:close/>
                <a:moveTo>
                  <a:pt x="364" y="2893"/>
                </a:moveTo>
                <a:cubicBezTo>
                  <a:pt x="364" y="2893"/>
                  <a:pt x="364" y="2893"/>
                  <a:pt x="364" y="2893"/>
                </a:cubicBezTo>
                <a:lnTo>
                  <a:pt x="364" y="2893"/>
                </a:lnTo>
                <a:cubicBezTo>
                  <a:pt x="343" y="2900"/>
                  <a:pt x="329" y="2903"/>
                  <a:pt x="318" y="2903"/>
                </a:cubicBezTo>
                <a:cubicBezTo>
                  <a:pt x="308" y="2903"/>
                  <a:pt x="301" y="2900"/>
                  <a:pt x="294" y="2893"/>
                </a:cubicBezTo>
                <a:lnTo>
                  <a:pt x="294" y="2893"/>
                </a:lnTo>
                <a:cubicBezTo>
                  <a:pt x="294" y="2921"/>
                  <a:pt x="308" y="2963"/>
                  <a:pt x="322" y="2963"/>
                </a:cubicBezTo>
                <a:cubicBezTo>
                  <a:pt x="322" y="2949"/>
                  <a:pt x="336" y="2949"/>
                  <a:pt x="336" y="2949"/>
                </a:cubicBezTo>
                <a:cubicBezTo>
                  <a:pt x="364" y="2949"/>
                  <a:pt x="364" y="2921"/>
                  <a:pt x="377" y="2921"/>
                </a:cubicBezTo>
                <a:cubicBezTo>
                  <a:pt x="377" y="2921"/>
                  <a:pt x="391" y="2907"/>
                  <a:pt x="391" y="2893"/>
                </a:cubicBezTo>
                <a:close/>
                <a:moveTo>
                  <a:pt x="419" y="2963"/>
                </a:moveTo>
                <a:cubicBezTo>
                  <a:pt x="419" y="2963"/>
                  <a:pt x="419" y="2963"/>
                  <a:pt x="419" y="2963"/>
                </a:cubicBezTo>
                <a:lnTo>
                  <a:pt x="419" y="2963"/>
                </a:lnTo>
                <a:close/>
                <a:moveTo>
                  <a:pt x="345" y="2984"/>
                </a:moveTo>
                <a:cubicBezTo>
                  <a:pt x="339" y="2984"/>
                  <a:pt x="345" y="2990"/>
                  <a:pt x="364" y="2990"/>
                </a:cubicBezTo>
                <a:cubicBezTo>
                  <a:pt x="354" y="2986"/>
                  <a:pt x="348" y="2984"/>
                  <a:pt x="345" y="2984"/>
                </a:cubicBezTo>
                <a:close/>
                <a:moveTo>
                  <a:pt x="391" y="2949"/>
                </a:moveTo>
                <a:cubicBezTo>
                  <a:pt x="377" y="2949"/>
                  <a:pt x="377" y="2963"/>
                  <a:pt x="364" y="2963"/>
                </a:cubicBezTo>
                <a:cubicBezTo>
                  <a:pt x="364" y="2977"/>
                  <a:pt x="336" y="2977"/>
                  <a:pt x="364" y="2990"/>
                </a:cubicBezTo>
                <a:cubicBezTo>
                  <a:pt x="364" y="2977"/>
                  <a:pt x="364" y="2963"/>
                  <a:pt x="391" y="2949"/>
                </a:cubicBezTo>
                <a:close/>
                <a:moveTo>
                  <a:pt x="363" y="2996"/>
                </a:moveTo>
                <a:cubicBezTo>
                  <a:pt x="361" y="3004"/>
                  <a:pt x="355" y="3018"/>
                  <a:pt x="336" y="3018"/>
                </a:cubicBezTo>
                <a:cubicBezTo>
                  <a:pt x="332" y="3022"/>
                  <a:pt x="330" y="3025"/>
                  <a:pt x="327" y="3029"/>
                </a:cubicBezTo>
                <a:lnTo>
                  <a:pt x="327" y="3029"/>
                </a:lnTo>
                <a:cubicBezTo>
                  <a:pt x="330" y="3020"/>
                  <a:pt x="334" y="3010"/>
                  <a:pt x="335" y="2999"/>
                </a:cubicBezTo>
                <a:lnTo>
                  <a:pt x="335" y="2999"/>
                </a:lnTo>
                <a:cubicBezTo>
                  <a:pt x="338" y="2999"/>
                  <a:pt x="340" y="2999"/>
                  <a:pt x="343" y="2999"/>
                </a:cubicBezTo>
                <a:cubicBezTo>
                  <a:pt x="349" y="2999"/>
                  <a:pt x="356" y="2998"/>
                  <a:pt x="363" y="2996"/>
                </a:cubicBezTo>
                <a:close/>
                <a:moveTo>
                  <a:pt x="210" y="2963"/>
                </a:moveTo>
                <a:cubicBezTo>
                  <a:pt x="229" y="3048"/>
                  <a:pt x="254" y="3081"/>
                  <a:pt x="286" y="3081"/>
                </a:cubicBezTo>
                <a:cubicBezTo>
                  <a:pt x="293" y="3081"/>
                  <a:pt x="301" y="3080"/>
                  <a:pt x="309" y="3076"/>
                </a:cubicBezTo>
                <a:lnTo>
                  <a:pt x="309" y="3076"/>
                </a:lnTo>
                <a:cubicBezTo>
                  <a:pt x="308" y="3080"/>
                  <a:pt x="308" y="3084"/>
                  <a:pt x="308" y="3088"/>
                </a:cubicBezTo>
                <a:cubicBezTo>
                  <a:pt x="309" y="3083"/>
                  <a:pt x="311" y="3079"/>
                  <a:pt x="312" y="3075"/>
                </a:cubicBezTo>
                <a:lnTo>
                  <a:pt x="312" y="3075"/>
                </a:lnTo>
                <a:cubicBezTo>
                  <a:pt x="311" y="3075"/>
                  <a:pt x="310" y="3076"/>
                  <a:pt x="309" y="3076"/>
                </a:cubicBezTo>
                <a:lnTo>
                  <a:pt x="309" y="3076"/>
                </a:lnTo>
                <a:cubicBezTo>
                  <a:pt x="309" y="3074"/>
                  <a:pt x="309" y="3071"/>
                  <a:pt x="310" y="3069"/>
                </a:cubicBezTo>
                <a:lnTo>
                  <a:pt x="310" y="3069"/>
                </a:lnTo>
                <a:cubicBezTo>
                  <a:pt x="306" y="3070"/>
                  <a:pt x="302" y="3070"/>
                  <a:pt x="297" y="3070"/>
                </a:cubicBezTo>
                <a:cubicBezTo>
                  <a:pt x="260" y="3070"/>
                  <a:pt x="231" y="3037"/>
                  <a:pt x="210" y="2963"/>
                </a:cubicBezTo>
                <a:close/>
                <a:moveTo>
                  <a:pt x="252" y="3108"/>
                </a:moveTo>
                <a:cubicBezTo>
                  <a:pt x="252" y="3111"/>
                  <a:pt x="252" y="3113"/>
                  <a:pt x="252" y="3116"/>
                </a:cubicBezTo>
                <a:lnTo>
                  <a:pt x="252" y="3116"/>
                </a:lnTo>
                <a:cubicBezTo>
                  <a:pt x="252" y="3113"/>
                  <a:pt x="252" y="3111"/>
                  <a:pt x="252" y="3108"/>
                </a:cubicBezTo>
                <a:close/>
                <a:moveTo>
                  <a:pt x="252" y="3116"/>
                </a:moveTo>
                <a:cubicBezTo>
                  <a:pt x="252" y="3131"/>
                  <a:pt x="252" y="3142"/>
                  <a:pt x="253" y="3151"/>
                </a:cubicBezTo>
                <a:lnTo>
                  <a:pt x="253" y="3151"/>
                </a:lnTo>
                <a:cubicBezTo>
                  <a:pt x="265" y="3143"/>
                  <a:pt x="279" y="3131"/>
                  <a:pt x="294" y="3116"/>
                </a:cubicBezTo>
                <a:close/>
                <a:moveTo>
                  <a:pt x="252" y="3116"/>
                </a:moveTo>
                <a:cubicBezTo>
                  <a:pt x="245" y="3123"/>
                  <a:pt x="238" y="3126"/>
                  <a:pt x="229" y="3126"/>
                </a:cubicBezTo>
                <a:cubicBezTo>
                  <a:pt x="221" y="3126"/>
                  <a:pt x="210" y="3123"/>
                  <a:pt x="196" y="3116"/>
                </a:cubicBezTo>
                <a:lnTo>
                  <a:pt x="196" y="3116"/>
                </a:lnTo>
                <a:cubicBezTo>
                  <a:pt x="196" y="3149"/>
                  <a:pt x="205" y="3163"/>
                  <a:pt x="221" y="3163"/>
                </a:cubicBezTo>
                <a:cubicBezTo>
                  <a:pt x="230" y="3163"/>
                  <a:pt x="240" y="3159"/>
                  <a:pt x="253" y="3151"/>
                </a:cubicBezTo>
                <a:lnTo>
                  <a:pt x="253" y="3151"/>
                </a:lnTo>
                <a:cubicBezTo>
                  <a:pt x="254" y="3174"/>
                  <a:pt x="257" y="3186"/>
                  <a:pt x="266" y="3186"/>
                </a:cubicBezTo>
                <a:cubicBezTo>
                  <a:pt x="257" y="3177"/>
                  <a:pt x="254" y="3169"/>
                  <a:pt x="253" y="3151"/>
                </a:cubicBezTo>
                <a:lnTo>
                  <a:pt x="253" y="3151"/>
                </a:lnTo>
                <a:cubicBezTo>
                  <a:pt x="253" y="3151"/>
                  <a:pt x="253" y="3151"/>
                  <a:pt x="253" y="3151"/>
                </a:cubicBezTo>
                <a:lnTo>
                  <a:pt x="253" y="3151"/>
                </a:lnTo>
                <a:cubicBezTo>
                  <a:pt x="252" y="3141"/>
                  <a:pt x="252" y="3130"/>
                  <a:pt x="252" y="3116"/>
                </a:cubicBezTo>
                <a:close/>
                <a:moveTo>
                  <a:pt x="336" y="3228"/>
                </a:moveTo>
                <a:cubicBezTo>
                  <a:pt x="336" y="3242"/>
                  <a:pt x="336" y="3242"/>
                  <a:pt x="322" y="3256"/>
                </a:cubicBezTo>
                <a:cubicBezTo>
                  <a:pt x="316" y="3261"/>
                  <a:pt x="313" y="3270"/>
                  <a:pt x="310" y="3280"/>
                </a:cubicBezTo>
                <a:lnTo>
                  <a:pt x="310" y="3280"/>
                </a:lnTo>
                <a:cubicBezTo>
                  <a:pt x="313" y="3263"/>
                  <a:pt x="322" y="3252"/>
                  <a:pt x="322" y="3242"/>
                </a:cubicBezTo>
                <a:lnTo>
                  <a:pt x="322" y="3256"/>
                </a:lnTo>
                <a:cubicBezTo>
                  <a:pt x="322" y="3242"/>
                  <a:pt x="336" y="3242"/>
                  <a:pt x="336" y="3228"/>
                </a:cubicBezTo>
                <a:close/>
                <a:moveTo>
                  <a:pt x="322" y="3256"/>
                </a:moveTo>
                <a:cubicBezTo>
                  <a:pt x="322" y="3269"/>
                  <a:pt x="322" y="3269"/>
                  <a:pt x="308" y="3297"/>
                </a:cubicBezTo>
                <a:cubicBezTo>
                  <a:pt x="308" y="3269"/>
                  <a:pt x="322" y="3269"/>
                  <a:pt x="322" y="3256"/>
                </a:cubicBezTo>
                <a:close/>
                <a:moveTo>
                  <a:pt x="196" y="3186"/>
                </a:moveTo>
                <a:lnTo>
                  <a:pt x="196" y="3186"/>
                </a:lnTo>
                <a:cubicBezTo>
                  <a:pt x="173" y="3261"/>
                  <a:pt x="171" y="3297"/>
                  <a:pt x="182" y="3308"/>
                </a:cubicBezTo>
                <a:lnTo>
                  <a:pt x="182" y="3308"/>
                </a:lnTo>
                <a:cubicBezTo>
                  <a:pt x="183" y="3283"/>
                  <a:pt x="186" y="3239"/>
                  <a:pt x="196" y="3186"/>
                </a:cubicBezTo>
                <a:close/>
                <a:moveTo>
                  <a:pt x="280" y="3311"/>
                </a:moveTo>
                <a:cubicBezTo>
                  <a:pt x="269" y="3353"/>
                  <a:pt x="251" y="3387"/>
                  <a:pt x="231" y="3413"/>
                </a:cubicBezTo>
                <a:lnTo>
                  <a:pt x="231" y="3413"/>
                </a:lnTo>
                <a:cubicBezTo>
                  <a:pt x="248" y="3385"/>
                  <a:pt x="267" y="3350"/>
                  <a:pt x="280" y="3311"/>
                </a:cubicBezTo>
                <a:close/>
                <a:moveTo>
                  <a:pt x="182" y="3381"/>
                </a:moveTo>
                <a:cubicBezTo>
                  <a:pt x="168" y="3409"/>
                  <a:pt x="168" y="3437"/>
                  <a:pt x="168" y="3437"/>
                </a:cubicBezTo>
                <a:cubicBezTo>
                  <a:pt x="168" y="3438"/>
                  <a:pt x="168" y="3438"/>
                  <a:pt x="169" y="3438"/>
                </a:cubicBezTo>
                <a:lnTo>
                  <a:pt x="169" y="3438"/>
                </a:lnTo>
                <a:cubicBezTo>
                  <a:pt x="170" y="3424"/>
                  <a:pt x="173" y="3399"/>
                  <a:pt x="182" y="3381"/>
                </a:cubicBezTo>
                <a:close/>
                <a:moveTo>
                  <a:pt x="222" y="3425"/>
                </a:moveTo>
                <a:lnTo>
                  <a:pt x="222" y="3425"/>
                </a:lnTo>
                <a:cubicBezTo>
                  <a:pt x="218" y="3429"/>
                  <a:pt x="214" y="3433"/>
                  <a:pt x="210" y="3437"/>
                </a:cubicBezTo>
                <a:cubicBezTo>
                  <a:pt x="210" y="3437"/>
                  <a:pt x="210" y="3437"/>
                  <a:pt x="210" y="3437"/>
                </a:cubicBezTo>
                <a:lnTo>
                  <a:pt x="210" y="3437"/>
                </a:lnTo>
                <a:cubicBezTo>
                  <a:pt x="210" y="3437"/>
                  <a:pt x="210" y="3437"/>
                  <a:pt x="210" y="3437"/>
                </a:cubicBezTo>
                <a:lnTo>
                  <a:pt x="210" y="3437"/>
                </a:lnTo>
                <a:cubicBezTo>
                  <a:pt x="195" y="3452"/>
                  <a:pt x="184" y="3463"/>
                  <a:pt x="179" y="3463"/>
                </a:cubicBezTo>
                <a:cubicBezTo>
                  <a:pt x="175" y="3463"/>
                  <a:pt x="176" y="3456"/>
                  <a:pt x="182" y="3437"/>
                </a:cubicBezTo>
                <a:cubicBezTo>
                  <a:pt x="182" y="3442"/>
                  <a:pt x="184" y="3445"/>
                  <a:pt x="188" y="3445"/>
                </a:cubicBezTo>
                <a:cubicBezTo>
                  <a:pt x="194" y="3445"/>
                  <a:pt x="205" y="3439"/>
                  <a:pt x="222" y="3425"/>
                </a:cubicBezTo>
                <a:close/>
                <a:moveTo>
                  <a:pt x="265" y="3374"/>
                </a:moveTo>
                <a:lnTo>
                  <a:pt x="265" y="3374"/>
                </a:lnTo>
                <a:cubicBezTo>
                  <a:pt x="248" y="3425"/>
                  <a:pt x="226" y="3467"/>
                  <a:pt x="206" y="3498"/>
                </a:cubicBezTo>
                <a:lnTo>
                  <a:pt x="206" y="3498"/>
                </a:lnTo>
                <a:cubicBezTo>
                  <a:pt x="225" y="3464"/>
                  <a:pt x="245" y="3422"/>
                  <a:pt x="265" y="3374"/>
                </a:cubicBezTo>
                <a:close/>
                <a:moveTo>
                  <a:pt x="1" y="3827"/>
                </a:moveTo>
                <a:lnTo>
                  <a:pt x="1" y="3827"/>
                </a:lnTo>
                <a:cubicBezTo>
                  <a:pt x="5" y="3840"/>
                  <a:pt x="9" y="3850"/>
                  <a:pt x="13" y="3860"/>
                </a:cubicBezTo>
                <a:lnTo>
                  <a:pt x="13" y="3860"/>
                </a:lnTo>
                <a:cubicBezTo>
                  <a:pt x="9" y="3848"/>
                  <a:pt x="5" y="3837"/>
                  <a:pt x="1" y="3827"/>
                </a:cubicBezTo>
                <a:close/>
                <a:moveTo>
                  <a:pt x="11704" y="3883"/>
                </a:moveTo>
                <a:lnTo>
                  <a:pt x="11704" y="3883"/>
                </a:lnTo>
                <a:cubicBezTo>
                  <a:pt x="11634" y="3939"/>
                  <a:pt x="11564" y="3995"/>
                  <a:pt x="11522" y="4037"/>
                </a:cubicBezTo>
                <a:cubicBezTo>
                  <a:pt x="11564" y="3995"/>
                  <a:pt x="11634" y="3953"/>
                  <a:pt x="11704" y="3883"/>
                </a:cubicBezTo>
                <a:close/>
                <a:moveTo>
                  <a:pt x="11522" y="3855"/>
                </a:moveTo>
                <a:lnTo>
                  <a:pt x="11467" y="3897"/>
                </a:lnTo>
                <a:cubicBezTo>
                  <a:pt x="11481" y="3967"/>
                  <a:pt x="11481" y="4023"/>
                  <a:pt x="11481" y="4037"/>
                </a:cubicBezTo>
                <a:lnTo>
                  <a:pt x="11481" y="4065"/>
                </a:lnTo>
                <a:cubicBezTo>
                  <a:pt x="11481" y="4074"/>
                  <a:pt x="11482" y="4079"/>
                  <a:pt x="11486" y="4079"/>
                </a:cubicBezTo>
                <a:cubicBezTo>
                  <a:pt x="11492" y="4079"/>
                  <a:pt x="11504" y="4064"/>
                  <a:pt x="11522" y="4037"/>
                </a:cubicBezTo>
                <a:cubicBezTo>
                  <a:pt x="11522" y="4023"/>
                  <a:pt x="11536" y="3995"/>
                  <a:pt x="11536" y="3953"/>
                </a:cubicBezTo>
                <a:cubicBezTo>
                  <a:pt x="11536" y="3939"/>
                  <a:pt x="11536" y="3897"/>
                  <a:pt x="11522" y="3855"/>
                </a:cubicBezTo>
                <a:close/>
                <a:moveTo>
                  <a:pt x="11829" y="4204"/>
                </a:moveTo>
                <a:cubicBezTo>
                  <a:pt x="11672" y="4235"/>
                  <a:pt x="11552" y="4261"/>
                  <a:pt x="11469" y="4280"/>
                </a:cubicBezTo>
                <a:lnTo>
                  <a:pt x="11469" y="4280"/>
                </a:lnTo>
                <a:cubicBezTo>
                  <a:pt x="11556" y="4263"/>
                  <a:pt x="11676" y="4238"/>
                  <a:pt x="11829" y="4204"/>
                </a:cubicBezTo>
                <a:close/>
                <a:moveTo>
                  <a:pt x="11871" y="4316"/>
                </a:moveTo>
                <a:cubicBezTo>
                  <a:pt x="11823" y="4318"/>
                  <a:pt x="11779" y="4321"/>
                  <a:pt x="11737" y="4323"/>
                </a:cubicBezTo>
                <a:lnTo>
                  <a:pt x="11737" y="4323"/>
                </a:lnTo>
                <a:cubicBezTo>
                  <a:pt x="11779" y="4321"/>
                  <a:pt x="11824" y="4318"/>
                  <a:pt x="11871" y="4316"/>
                </a:cubicBezTo>
                <a:close/>
                <a:moveTo>
                  <a:pt x="11569" y="4388"/>
                </a:moveTo>
                <a:cubicBezTo>
                  <a:pt x="11652" y="4395"/>
                  <a:pt x="11758" y="4403"/>
                  <a:pt x="11885" y="4413"/>
                </a:cubicBezTo>
                <a:cubicBezTo>
                  <a:pt x="11751" y="4401"/>
                  <a:pt x="11646" y="4392"/>
                  <a:pt x="11569" y="4388"/>
                </a:cubicBezTo>
                <a:close/>
                <a:moveTo>
                  <a:pt x="11494" y="4441"/>
                </a:moveTo>
                <a:lnTo>
                  <a:pt x="11494" y="4441"/>
                </a:lnTo>
                <a:cubicBezTo>
                  <a:pt x="11508" y="4441"/>
                  <a:pt x="11522" y="4445"/>
                  <a:pt x="11540" y="4448"/>
                </a:cubicBezTo>
                <a:lnTo>
                  <a:pt x="11540" y="4448"/>
                </a:lnTo>
                <a:cubicBezTo>
                  <a:pt x="11524" y="4444"/>
                  <a:pt x="11509" y="4441"/>
                  <a:pt x="11494" y="4441"/>
                </a:cubicBezTo>
                <a:close/>
                <a:moveTo>
                  <a:pt x="11490" y="4430"/>
                </a:moveTo>
                <a:lnTo>
                  <a:pt x="11490" y="4430"/>
                </a:lnTo>
                <a:cubicBezTo>
                  <a:pt x="11518" y="4436"/>
                  <a:pt x="11550" y="4444"/>
                  <a:pt x="11586" y="4455"/>
                </a:cubicBezTo>
                <a:lnTo>
                  <a:pt x="11586" y="4455"/>
                </a:lnTo>
                <a:cubicBezTo>
                  <a:pt x="11568" y="4453"/>
                  <a:pt x="11553" y="4451"/>
                  <a:pt x="11540" y="4448"/>
                </a:cubicBezTo>
                <a:lnTo>
                  <a:pt x="11540" y="4448"/>
                </a:lnTo>
                <a:cubicBezTo>
                  <a:pt x="11587" y="4461"/>
                  <a:pt x="11641" y="4487"/>
                  <a:pt x="11704" y="4497"/>
                </a:cubicBezTo>
                <a:cubicBezTo>
                  <a:pt x="11659" y="4478"/>
                  <a:pt x="11621" y="4465"/>
                  <a:pt x="11586" y="4455"/>
                </a:cubicBezTo>
                <a:lnTo>
                  <a:pt x="11586" y="4455"/>
                </a:lnTo>
                <a:cubicBezTo>
                  <a:pt x="11593" y="4455"/>
                  <a:pt x="11599" y="4455"/>
                  <a:pt x="11606" y="4455"/>
                </a:cubicBezTo>
                <a:cubicBezTo>
                  <a:pt x="11554" y="4445"/>
                  <a:pt x="11517" y="4434"/>
                  <a:pt x="11490" y="4430"/>
                </a:cubicBezTo>
                <a:close/>
                <a:moveTo>
                  <a:pt x="12038" y="4929"/>
                </a:moveTo>
                <a:cubicBezTo>
                  <a:pt x="12038" y="4939"/>
                  <a:pt x="12045" y="4955"/>
                  <a:pt x="12058" y="4969"/>
                </a:cubicBezTo>
                <a:lnTo>
                  <a:pt x="12058" y="4969"/>
                </a:lnTo>
                <a:lnTo>
                  <a:pt x="12038" y="4929"/>
                </a:lnTo>
                <a:close/>
                <a:moveTo>
                  <a:pt x="404" y="5197"/>
                </a:moveTo>
                <a:lnTo>
                  <a:pt x="404" y="5197"/>
                </a:lnTo>
                <a:cubicBezTo>
                  <a:pt x="391" y="5223"/>
                  <a:pt x="373" y="5264"/>
                  <a:pt x="350" y="5320"/>
                </a:cubicBezTo>
                <a:cubicBezTo>
                  <a:pt x="372" y="5271"/>
                  <a:pt x="390" y="5230"/>
                  <a:pt x="404" y="5197"/>
                </a:cubicBezTo>
                <a:close/>
                <a:moveTo>
                  <a:pt x="1281" y="1"/>
                </a:moveTo>
                <a:cubicBezTo>
                  <a:pt x="1135" y="1"/>
                  <a:pt x="992" y="6"/>
                  <a:pt x="852" y="19"/>
                </a:cubicBezTo>
                <a:cubicBezTo>
                  <a:pt x="670" y="33"/>
                  <a:pt x="517" y="47"/>
                  <a:pt x="364" y="103"/>
                </a:cubicBezTo>
                <a:cubicBezTo>
                  <a:pt x="389" y="230"/>
                  <a:pt x="311" y="517"/>
                  <a:pt x="400" y="517"/>
                </a:cubicBezTo>
                <a:cubicBezTo>
                  <a:pt x="409" y="517"/>
                  <a:pt x="420" y="514"/>
                  <a:pt x="433" y="508"/>
                </a:cubicBezTo>
                <a:lnTo>
                  <a:pt x="433" y="508"/>
                </a:lnTo>
                <a:cubicBezTo>
                  <a:pt x="339" y="716"/>
                  <a:pt x="215" y="1018"/>
                  <a:pt x="285" y="1018"/>
                </a:cubicBezTo>
                <a:cubicBezTo>
                  <a:pt x="309" y="1018"/>
                  <a:pt x="356" y="983"/>
                  <a:pt x="433" y="898"/>
                </a:cubicBezTo>
                <a:lnTo>
                  <a:pt x="433" y="898"/>
                </a:lnTo>
                <a:cubicBezTo>
                  <a:pt x="212" y="1205"/>
                  <a:pt x="216" y="1552"/>
                  <a:pt x="277" y="1552"/>
                </a:cubicBezTo>
                <a:cubicBezTo>
                  <a:pt x="304" y="1552"/>
                  <a:pt x="343" y="1481"/>
                  <a:pt x="377" y="1303"/>
                </a:cubicBezTo>
                <a:lnTo>
                  <a:pt x="377" y="1303"/>
                </a:lnTo>
                <a:cubicBezTo>
                  <a:pt x="364" y="1414"/>
                  <a:pt x="336" y="1512"/>
                  <a:pt x="336" y="1582"/>
                </a:cubicBezTo>
                <a:cubicBezTo>
                  <a:pt x="391" y="1847"/>
                  <a:pt x="461" y="2014"/>
                  <a:pt x="461" y="2056"/>
                </a:cubicBezTo>
                <a:cubicBezTo>
                  <a:pt x="503" y="2126"/>
                  <a:pt x="531" y="2181"/>
                  <a:pt x="531" y="2181"/>
                </a:cubicBezTo>
                <a:cubicBezTo>
                  <a:pt x="531" y="2185"/>
                  <a:pt x="530" y="2187"/>
                  <a:pt x="527" y="2187"/>
                </a:cubicBezTo>
                <a:cubicBezTo>
                  <a:pt x="508" y="2187"/>
                  <a:pt x="423" y="2103"/>
                  <a:pt x="252" y="1945"/>
                </a:cubicBezTo>
                <a:lnTo>
                  <a:pt x="252" y="1945"/>
                </a:lnTo>
                <a:cubicBezTo>
                  <a:pt x="429" y="2109"/>
                  <a:pt x="537" y="2227"/>
                  <a:pt x="556" y="2227"/>
                </a:cubicBezTo>
                <a:cubicBezTo>
                  <a:pt x="558" y="2227"/>
                  <a:pt x="559" y="2226"/>
                  <a:pt x="559" y="2223"/>
                </a:cubicBezTo>
                <a:lnTo>
                  <a:pt x="559" y="2223"/>
                </a:lnTo>
                <a:cubicBezTo>
                  <a:pt x="559" y="2227"/>
                  <a:pt x="558" y="2228"/>
                  <a:pt x="555" y="2228"/>
                </a:cubicBezTo>
                <a:cubicBezTo>
                  <a:pt x="538" y="2228"/>
                  <a:pt x="451" y="2136"/>
                  <a:pt x="266" y="2000"/>
                </a:cubicBezTo>
                <a:lnTo>
                  <a:pt x="266" y="2000"/>
                </a:lnTo>
                <a:cubicBezTo>
                  <a:pt x="462" y="2170"/>
                  <a:pt x="572" y="2266"/>
                  <a:pt x="562" y="2266"/>
                </a:cubicBezTo>
                <a:cubicBezTo>
                  <a:pt x="562" y="2266"/>
                  <a:pt x="561" y="2266"/>
                  <a:pt x="559" y="2265"/>
                </a:cubicBezTo>
                <a:cubicBezTo>
                  <a:pt x="559" y="2268"/>
                  <a:pt x="556" y="2270"/>
                  <a:pt x="552" y="2270"/>
                </a:cubicBezTo>
                <a:cubicBezTo>
                  <a:pt x="537" y="2270"/>
                  <a:pt x="500" y="2252"/>
                  <a:pt x="447" y="2209"/>
                </a:cubicBezTo>
                <a:cubicBezTo>
                  <a:pt x="391" y="2181"/>
                  <a:pt x="308" y="2140"/>
                  <a:pt x="210" y="2084"/>
                </a:cubicBezTo>
                <a:lnTo>
                  <a:pt x="210" y="2084"/>
                </a:lnTo>
                <a:cubicBezTo>
                  <a:pt x="405" y="2195"/>
                  <a:pt x="531" y="2293"/>
                  <a:pt x="559" y="2293"/>
                </a:cubicBezTo>
                <a:cubicBezTo>
                  <a:pt x="559" y="2293"/>
                  <a:pt x="559" y="2321"/>
                  <a:pt x="545" y="2321"/>
                </a:cubicBezTo>
                <a:cubicBezTo>
                  <a:pt x="503" y="2279"/>
                  <a:pt x="391" y="2209"/>
                  <a:pt x="238" y="2140"/>
                </a:cubicBezTo>
                <a:lnTo>
                  <a:pt x="238" y="2140"/>
                </a:lnTo>
                <a:cubicBezTo>
                  <a:pt x="391" y="2223"/>
                  <a:pt x="503" y="2279"/>
                  <a:pt x="545" y="2321"/>
                </a:cubicBezTo>
                <a:cubicBezTo>
                  <a:pt x="517" y="2321"/>
                  <a:pt x="391" y="2279"/>
                  <a:pt x="210" y="2223"/>
                </a:cubicBezTo>
                <a:lnTo>
                  <a:pt x="210" y="2223"/>
                </a:lnTo>
                <a:cubicBezTo>
                  <a:pt x="405" y="2293"/>
                  <a:pt x="531" y="2335"/>
                  <a:pt x="559" y="2335"/>
                </a:cubicBezTo>
                <a:lnTo>
                  <a:pt x="587" y="2335"/>
                </a:lnTo>
                <a:cubicBezTo>
                  <a:pt x="587" y="2335"/>
                  <a:pt x="587" y="2335"/>
                  <a:pt x="587" y="2335"/>
                </a:cubicBezTo>
                <a:lnTo>
                  <a:pt x="587" y="2335"/>
                </a:lnTo>
                <a:cubicBezTo>
                  <a:pt x="580" y="2337"/>
                  <a:pt x="571" y="2338"/>
                  <a:pt x="560" y="2338"/>
                </a:cubicBezTo>
                <a:cubicBezTo>
                  <a:pt x="524" y="2338"/>
                  <a:pt x="467" y="2326"/>
                  <a:pt x="381" y="2302"/>
                </a:cubicBezTo>
                <a:lnTo>
                  <a:pt x="381" y="2302"/>
                </a:lnTo>
                <a:cubicBezTo>
                  <a:pt x="467" y="2328"/>
                  <a:pt x="524" y="2344"/>
                  <a:pt x="557" y="2344"/>
                </a:cubicBezTo>
                <a:cubicBezTo>
                  <a:pt x="571" y="2344"/>
                  <a:pt x="581" y="2341"/>
                  <a:pt x="587" y="2335"/>
                </a:cubicBezTo>
                <a:lnTo>
                  <a:pt x="587" y="2335"/>
                </a:lnTo>
                <a:cubicBezTo>
                  <a:pt x="587" y="2352"/>
                  <a:pt x="579" y="2362"/>
                  <a:pt x="563" y="2367"/>
                </a:cubicBezTo>
                <a:lnTo>
                  <a:pt x="563" y="2367"/>
                </a:lnTo>
                <a:cubicBezTo>
                  <a:pt x="587" y="2366"/>
                  <a:pt x="601" y="2357"/>
                  <a:pt x="601" y="2335"/>
                </a:cubicBezTo>
                <a:lnTo>
                  <a:pt x="601" y="2335"/>
                </a:lnTo>
                <a:cubicBezTo>
                  <a:pt x="605" y="2352"/>
                  <a:pt x="600" y="2364"/>
                  <a:pt x="586" y="2371"/>
                </a:cubicBezTo>
                <a:lnTo>
                  <a:pt x="586" y="2371"/>
                </a:lnTo>
                <a:cubicBezTo>
                  <a:pt x="586" y="2368"/>
                  <a:pt x="587" y="2366"/>
                  <a:pt x="587" y="2363"/>
                </a:cubicBezTo>
                <a:lnTo>
                  <a:pt x="587" y="2363"/>
                </a:lnTo>
                <a:cubicBezTo>
                  <a:pt x="587" y="2366"/>
                  <a:pt x="586" y="2369"/>
                  <a:pt x="585" y="2371"/>
                </a:cubicBezTo>
                <a:lnTo>
                  <a:pt x="585" y="2371"/>
                </a:lnTo>
                <a:cubicBezTo>
                  <a:pt x="586" y="2371"/>
                  <a:pt x="586" y="2371"/>
                  <a:pt x="586" y="2371"/>
                </a:cubicBezTo>
                <a:lnTo>
                  <a:pt x="586" y="2371"/>
                </a:lnTo>
                <a:cubicBezTo>
                  <a:pt x="582" y="2393"/>
                  <a:pt x="561" y="2405"/>
                  <a:pt x="522" y="2405"/>
                </a:cubicBezTo>
                <a:cubicBezTo>
                  <a:pt x="479" y="2405"/>
                  <a:pt x="412" y="2391"/>
                  <a:pt x="322" y="2363"/>
                </a:cubicBezTo>
                <a:cubicBezTo>
                  <a:pt x="294" y="2354"/>
                  <a:pt x="272" y="2350"/>
                  <a:pt x="248" y="2345"/>
                </a:cubicBezTo>
                <a:lnTo>
                  <a:pt x="248" y="2345"/>
                </a:lnTo>
                <a:cubicBezTo>
                  <a:pt x="260" y="2347"/>
                  <a:pt x="271" y="2349"/>
                  <a:pt x="280" y="2349"/>
                </a:cubicBezTo>
                <a:cubicBezTo>
                  <a:pt x="266" y="2349"/>
                  <a:pt x="252" y="2335"/>
                  <a:pt x="210" y="2335"/>
                </a:cubicBezTo>
                <a:cubicBezTo>
                  <a:pt x="224" y="2340"/>
                  <a:pt x="236" y="2343"/>
                  <a:pt x="248" y="2345"/>
                </a:cubicBezTo>
                <a:lnTo>
                  <a:pt x="248" y="2345"/>
                </a:lnTo>
                <a:cubicBezTo>
                  <a:pt x="226" y="2341"/>
                  <a:pt x="201" y="2335"/>
                  <a:pt x="182" y="2335"/>
                </a:cubicBezTo>
                <a:cubicBezTo>
                  <a:pt x="210" y="2349"/>
                  <a:pt x="252" y="2349"/>
                  <a:pt x="280" y="2363"/>
                </a:cubicBezTo>
                <a:cubicBezTo>
                  <a:pt x="431" y="2410"/>
                  <a:pt x="524" y="2451"/>
                  <a:pt x="573" y="2451"/>
                </a:cubicBezTo>
                <a:cubicBezTo>
                  <a:pt x="597" y="2451"/>
                  <a:pt x="610" y="2441"/>
                  <a:pt x="615" y="2419"/>
                </a:cubicBezTo>
                <a:lnTo>
                  <a:pt x="615" y="2419"/>
                </a:lnTo>
                <a:cubicBezTo>
                  <a:pt x="615" y="2460"/>
                  <a:pt x="601" y="2502"/>
                  <a:pt x="587" y="2544"/>
                </a:cubicBezTo>
                <a:lnTo>
                  <a:pt x="587" y="2558"/>
                </a:lnTo>
                <a:cubicBezTo>
                  <a:pt x="601" y="2544"/>
                  <a:pt x="615" y="2502"/>
                  <a:pt x="629" y="2488"/>
                </a:cubicBezTo>
                <a:lnTo>
                  <a:pt x="629" y="2502"/>
                </a:lnTo>
                <a:cubicBezTo>
                  <a:pt x="629" y="2530"/>
                  <a:pt x="615" y="2558"/>
                  <a:pt x="615" y="2572"/>
                </a:cubicBezTo>
                <a:cubicBezTo>
                  <a:pt x="629" y="2558"/>
                  <a:pt x="629" y="2544"/>
                  <a:pt x="656" y="2530"/>
                </a:cubicBezTo>
                <a:cubicBezTo>
                  <a:pt x="656" y="2530"/>
                  <a:pt x="656" y="2544"/>
                  <a:pt x="670" y="2544"/>
                </a:cubicBezTo>
                <a:cubicBezTo>
                  <a:pt x="670" y="2558"/>
                  <a:pt x="670" y="2558"/>
                  <a:pt x="684" y="2558"/>
                </a:cubicBezTo>
                <a:cubicBezTo>
                  <a:pt x="684" y="2572"/>
                  <a:pt x="670" y="2614"/>
                  <a:pt x="670" y="2628"/>
                </a:cubicBezTo>
                <a:cubicBezTo>
                  <a:pt x="656" y="2642"/>
                  <a:pt x="656" y="2670"/>
                  <a:pt x="629" y="2670"/>
                </a:cubicBezTo>
                <a:cubicBezTo>
                  <a:pt x="629" y="2670"/>
                  <a:pt x="615" y="2670"/>
                  <a:pt x="615" y="2684"/>
                </a:cubicBezTo>
                <a:cubicBezTo>
                  <a:pt x="601" y="2712"/>
                  <a:pt x="601" y="2739"/>
                  <a:pt x="587" y="2767"/>
                </a:cubicBezTo>
                <a:cubicBezTo>
                  <a:pt x="559" y="2781"/>
                  <a:pt x="545" y="2823"/>
                  <a:pt x="531" y="2837"/>
                </a:cubicBezTo>
                <a:cubicBezTo>
                  <a:pt x="502" y="2885"/>
                  <a:pt x="480" y="2933"/>
                  <a:pt x="455" y="2976"/>
                </a:cubicBezTo>
                <a:lnTo>
                  <a:pt x="455" y="2976"/>
                </a:lnTo>
                <a:cubicBezTo>
                  <a:pt x="463" y="2954"/>
                  <a:pt x="469" y="2930"/>
                  <a:pt x="475" y="2907"/>
                </a:cubicBezTo>
                <a:lnTo>
                  <a:pt x="475" y="2907"/>
                </a:lnTo>
                <a:lnTo>
                  <a:pt x="447" y="2949"/>
                </a:lnTo>
                <a:lnTo>
                  <a:pt x="447" y="2963"/>
                </a:lnTo>
                <a:cubicBezTo>
                  <a:pt x="425" y="3007"/>
                  <a:pt x="412" y="3034"/>
                  <a:pt x="400" y="3064"/>
                </a:cubicBezTo>
                <a:lnTo>
                  <a:pt x="400" y="3064"/>
                </a:lnTo>
                <a:cubicBezTo>
                  <a:pt x="400" y="3064"/>
                  <a:pt x="400" y="3065"/>
                  <a:pt x="399" y="3065"/>
                </a:cubicBezTo>
                <a:lnTo>
                  <a:pt x="399" y="3065"/>
                </a:lnTo>
                <a:cubicBezTo>
                  <a:pt x="410" y="3035"/>
                  <a:pt x="419" y="3010"/>
                  <a:pt x="419" y="2977"/>
                </a:cubicBezTo>
                <a:lnTo>
                  <a:pt x="419" y="2963"/>
                </a:lnTo>
                <a:lnTo>
                  <a:pt x="419" y="2963"/>
                </a:lnTo>
                <a:cubicBezTo>
                  <a:pt x="419" y="2963"/>
                  <a:pt x="405" y="2963"/>
                  <a:pt x="405" y="2977"/>
                </a:cubicBezTo>
                <a:cubicBezTo>
                  <a:pt x="405" y="2977"/>
                  <a:pt x="419" y="2977"/>
                  <a:pt x="419" y="2963"/>
                </a:cubicBezTo>
                <a:lnTo>
                  <a:pt x="419" y="2963"/>
                </a:lnTo>
                <a:cubicBezTo>
                  <a:pt x="419" y="2977"/>
                  <a:pt x="419" y="2977"/>
                  <a:pt x="405" y="2990"/>
                </a:cubicBezTo>
                <a:cubicBezTo>
                  <a:pt x="395" y="3020"/>
                  <a:pt x="393" y="3036"/>
                  <a:pt x="387" y="3048"/>
                </a:cubicBezTo>
                <a:lnTo>
                  <a:pt x="387" y="3048"/>
                </a:lnTo>
                <a:cubicBezTo>
                  <a:pt x="391" y="3038"/>
                  <a:pt x="391" y="3028"/>
                  <a:pt x="391" y="3018"/>
                </a:cubicBezTo>
                <a:cubicBezTo>
                  <a:pt x="391" y="2990"/>
                  <a:pt x="405" y="2977"/>
                  <a:pt x="405" y="2977"/>
                </a:cubicBezTo>
                <a:cubicBezTo>
                  <a:pt x="391" y="2977"/>
                  <a:pt x="391" y="2990"/>
                  <a:pt x="377" y="2990"/>
                </a:cubicBezTo>
                <a:cubicBezTo>
                  <a:pt x="377" y="2990"/>
                  <a:pt x="377" y="2990"/>
                  <a:pt x="377" y="2990"/>
                </a:cubicBezTo>
                <a:lnTo>
                  <a:pt x="377" y="2990"/>
                </a:lnTo>
                <a:cubicBezTo>
                  <a:pt x="375" y="2990"/>
                  <a:pt x="372" y="2992"/>
                  <a:pt x="371" y="2994"/>
                </a:cubicBezTo>
                <a:lnTo>
                  <a:pt x="371" y="2994"/>
                </a:lnTo>
                <a:cubicBezTo>
                  <a:pt x="373" y="2993"/>
                  <a:pt x="375" y="2992"/>
                  <a:pt x="377" y="2990"/>
                </a:cubicBezTo>
                <a:lnTo>
                  <a:pt x="377" y="2990"/>
                </a:lnTo>
                <a:cubicBezTo>
                  <a:pt x="377" y="3018"/>
                  <a:pt x="364" y="3018"/>
                  <a:pt x="364" y="3032"/>
                </a:cubicBezTo>
                <a:cubicBezTo>
                  <a:pt x="364" y="3021"/>
                  <a:pt x="364" y="3001"/>
                  <a:pt x="371" y="2994"/>
                </a:cubicBezTo>
                <a:lnTo>
                  <a:pt x="371" y="2994"/>
                </a:lnTo>
                <a:cubicBezTo>
                  <a:pt x="368" y="2995"/>
                  <a:pt x="365" y="2996"/>
                  <a:pt x="363" y="2996"/>
                </a:cubicBezTo>
                <a:lnTo>
                  <a:pt x="363" y="2996"/>
                </a:lnTo>
                <a:cubicBezTo>
                  <a:pt x="364" y="2993"/>
                  <a:pt x="364" y="2990"/>
                  <a:pt x="364" y="2990"/>
                </a:cubicBezTo>
                <a:lnTo>
                  <a:pt x="336" y="2990"/>
                </a:lnTo>
                <a:lnTo>
                  <a:pt x="322" y="2977"/>
                </a:lnTo>
                <a:cubicBezTo>
                  <a:pt x="322" y="2984"/>
                  <a:pt x="321" y="2990"/>
                  <a:pt x="321" y="2996"/>
                </a:cubicBezTo>
                <a:lnTo>
                  <a:pt x="321" y="2996"/>
                </a:lnTo>
                <a:cubicBezTo>
                  <a:pt x="286" y="2984"/>
                  <a:pt x="256" y="2948"/>
                  <a:pt x="238" y="2893"/>
                </a:cubicBezTo>
                <a:lnTo>
                  <a:pt x="238" y="2893"/>
                </a:lnTo>
                <a:cubicBezTo>
                  <a:pt x="252" y="2949"/>
                  <a:pt x="280" y="2977"/>
                  <a:pt x="308" y="2990"/>
                </a:cubicBezTo>
                <a:cubicBezTo>
                  <a:pt x="308" y="3007"/>
                  <a:pt x="310" y="3019"/>
                  <a:pt x="313" y="3028"/>
                </a:cubicBezTo>
                <a:lnTo>
                  <a:pt x="313" y="3028"/>
                </a:lnTo>
                <a:cubicBezTo>
                  <a:pt x="316" y="3019"/>
                  <a:pt x="319" y="3009"/>
                  <a:pt x="321" y="2996"/>
                </a:cubicBezTo>
                <a:lnTo>
                  <a:pt x="321" y="2996"/>
                </a:lnTo>
                <a:cubicBezTo>
                  <a:pt x="325" y="2997"/>
                  <a:pt x="330" y="2998"/>
                  <a:pt x="335" y="2999"/>
                </a:cubicBezTo>
                <a:lnTo>
                  <a:pt x="335" y="2999"/>
                </a:lnTo>
                <a:cubicBezTo>
                  <a:pt x="333" y="3018"/>
                  <a:pt x="325" y="3030"/>
                  <a:pt x="322" y="3041"/>
                </a:cubicBezTo>
                <a:lnTo>
                  <a:pt x="322" y="3041"/>
                </a:lnTo>
                <a:cubicBezTo>
                  <a:pt x="324" y="3037"/>
                  <a:pt x="325" y="3033"/>
                  <a:pt x="327" y="3029"/>
                </a:cubicBezTo>
                <a:lnTo>
                  <a:pt x="327" y="3029"/>
                </a:lnTo>
                <a:cubicBezTo>
                  <a:pt x="326" y="3035"/>
                  <a:pt x="324" y="3040"/>
                  <a:pt x="323" y="3046"/>
                </a:cubicBezTo>
                <a:lnTo>
                  <a:pt x="323" y="3046"/>
                </a:lnTo>
                <a:cubicBezTo>
                  <a:pt x="322" y="3046"/>
                  <a:pt x="322" y="3045"/>
                  <a:pt x="322" y="3045"/>
                </a:cubicBezTo>
                <a:lnTo>
                  <a:pt x="322" y="3045"/>
                </a:lnTo>
                <a:cubicBezTo>
                  <a:pt x="322" y="3045"/>
                  <a:pt x="322" y="3046"/>
                  <a:pt x="322" y="3046"/>
                </a:cubicBezTo>
                <a:cubicBezTo>
                  <a:pt x="322" y="3046"/>
                  <a:pt x="321" y="3047"/>
                  <a:pt x="320" y="3048"/>
                </a:cubicBezTo>
                <a:lnTo>
                  <a:pt x="320" y="3048"/>
                </a:lnTo>
                <a:cubicBezTo>
                  <a:pt x="320" y="3047"/>
                  <a:pt x="321" y="3045"/>
                  <a:pt x="321" y="3044"/>
                </a:cubicBezTo>
                <a:lnTo>
                  <a:pt x="321" y="3044"/>
                </a:lnTo>
                <a:cubicBezTo>
                  <a:pt x="321" y="3044"/>
                  <a:pt x="322" y="3044"/>
                  <a:pt x="322" y="3045"/>
                </a:cubicBezTo>
                <a:lnTo>
                  <a:pt x="322" y="3045"/>
                </a:lnTo>
                <a:cubicBezTo>
                  <a:pt x="322" y="3043"/>
                  <a:pt x="322" y="3042"/>
                  <a:pt x="322" y="3041"/>
                </a:cubicBezTo>
                <a:lnTo>
                  <a:pt x="322" y="3041"/>
                </a:lnTo>
                <a:cubicBezTo>
                  <a:pt x="322" y="3042"/>
                  <a:pt x="322" y="3043"/>
                  <a:pt x="321" y="3044"/>
                </a:cubicBezTo>
                <a:lnTo>
                  <a:pt x="321" y="3044"/>
                </a:lnTo>
                <a:cubicBezTo>
                  <a:pt x="318" y="3040"/>
                  <a:pt x="315" y="3035"/>
                  <a:pt x="313" y="3028"/>
                </a:cubicBezTo>
                <a:lnTo>
                  <a:pt x="313" y="3028"/>
                </a:lnTo>
                <a:cubicBezTo>
                  <a:pt x="310" y="3039"/>
                  <a:pt x="308" y="3048"/>
                  <a:pt x="308" y="3060"/>
                </a:cubicBezTo>
                <a:lnTo>
                  <a:pt x="308" y="3060"/>
                </a:lnTo>
                <a:cubicBezTo>
                  <a:pt x="308" y="3060"/>
                  <a:pt x="308" y="3054"/>
                  <a:pt x="312" y="3054"/>
                </a:cubicBezTo>
                <a:cubicBezTo>
                  <a:pt x="313" y="3054"/>
                  <a:pt x="314" y="3054"/>
                  <a:pt x="315" y="3055"/>
                </a:cubicBezTo>
                <a:lnTo>
                  <a:pt x="315" y="3055"/>
                </a:lnTo>
                <a:cubicBezTo>
                  <a:pt x="314" y="3059"/>
                  <a:pt x="312" y="3063"/>
                  <a:pt x="310" y="3069"/>
                </a:cubicBezTo>
                <a:lnTo>
                  <a:pt x="310" y="3069"/>
                </a:lnTo>
                <a:cubicBezTo>
                  <a:pt x="311" y="3069"/>
                  <a:pt x="313" y="3069"/>
                  <a:pt x="314" y="3068"/>
                </a:cubicBezTo>
                <a:lnTo>
                  <a:pt x="314" y="3068"/>
                </a:lnTo>
                <a:cubicBezTo>
                  <a:pt x="313" y="3070"/>
                  <a:pt x="313" y="3073"/>
                  <a:pt x="312" y="3075"/>
                </a:cubicBezTo>
                <a:lnTo>
                  <a:pt x="312" y="3075"/>
                </a:lnTo>
                <a:cubicBezTo>
                  <a:pt x="320" y="3071"/>
                  <a:pt x="327" y="3066"/>
                  <a:pt x="336" y="3060"/>
                </a:cubicBezTo>
                <a:lnTo>
                  <a:pt x="336" y="3060"/>
                </a:lnTo>
                <a:cubicBezTo>
                  <a:pt x="328" y="3064"/>
                  <a:pt x="321" y="3067"/>
                  <a:pt x="314" y="3068"/>
                </a:cubicBezTo>
                <a:lnTo>
                  <a:pt x="314" y="3068"/>
                </a:lnTo>
                <a:cubicBezTo>
                  <a:pt x="315" y="3064"/>
                  <a:pt x="316" y="3060"/>
                  <a:pt x="317" y="3057"/>
                </a:cubicBezTo>
                <a:lnTo>
                  <a:pt x="317" y="3057"/>
                </a:lnTo>
                <a:cubicBezTo>
                  <a:pt x="319" y="3057"/>
                  <a:pt x="320" y="3059"/>
                  <a:pt x="322" y="3060"/>
                </a:cubicBezTo>
                <a:cubicBezTo>
                  <a:pt x="322" y="3055"/>
                  <a:pt x="322" y="3051"/>
                  <a:pt x="323" y="3046"/>
                </a:cubicBezTo>
                <a:lnTo>
                  <a:pt x="323" y="3046"/>
                </a:lnTo>
                <a:cubicBezTo>
                  <a:pt x="327" y="3051"/>
                  <a:pt x="331" y="3056"/>
                  <a:pt x="336" y="3060"/>
                </a:cubicBezTo>
                <a:cubicBezTo>
                  <a:pt x="336" y="3102"/>
                  <a:pt x="322" y="3130"/>
                  <a:pt x="322" y="3158"/>
                </a:cubicBezTo>
                <a:lnTo>
                  <a:pt x="336" y="3130"/>
                </a:lnTo>
                <a:lnTo>
                  <a:pt x="336" y="3130"/>
                </a:lnTo>
                <a:cubicBezTo>
                  <a:pt x="336" y="3158"/>
                  <a:pt x="322" y="3158"/>
                  <a:pt x="322" y="3172"/>
                </a:cubicBezTo>
                <a:lnTo>
                  <a:pt x="322" y="3186"/>
                </a:lnTo>
                <a:lnTo>
                  <a:pt x="308" y="3186"/>
                </a:lnTo>
                <a:lnTo>
                  <a:pt x="322" y="3172"/>
                </a:lnTo>
                <a:lnTo>
                  <a:pt x="322" y="3158"/>
                </a:lnTo>
                <a:lnTo>
                  <a:pt x="301" y="3172"/>
                </a:lnTo>
                <a:lnTo>
                  <a:pt x="280" y="3172"/>
                </a:lnTo>
                <a:cubicBezTo>
                  <a:pt x="280" y="3172"/>
                  <a:pt x="266" y="3172"/>
                  <a:pt x="266" y="3186"/>
                </a:cubicBezTo>
                <a:cubicBezTo>
                  <a:pt x="259" y="3193"/>
                  <a:pt x="252" y="3196"/>
                  <a:pt x="243" y="3196"/>
                </a:cubicBezTo>
                <a:cubicBezTo>
                  <a:pt x="234" y="3196"/>
                  <a:pt x="224" y="3193"/>
                  <a:pt x="210" y="3186"/>
                </a:cubicBezTo>
                <a:lnTo>
                  <a:pt x="210" y="3186"/>
                </a:lnTo>
                <a:cubicBezTo>
                  <a:pt x="210" y="3229"/>
                  <a:pt x="226" y="3245"/>
                  <a:pt x="244" y="3245"/>
                </a:cubicBezTo>
                <a:cubicBezTo>
                  <a:pt x="256" y="3245"/>
                  <a:pt x="269" y="3238"/>
                  <a:pt x="280" y="3228"/>
                </a:cubicBezTo>
                <a:lnTo>
                  <a:pt x="280" y="3228"/>
                </a:lnTo>
                <a:cubicBezTo>
                  <a:pt x="245" y="3276"/>
                  <a:pt x="210" y="3311"/>
                  <a:pt x="191" y="3311"/>
                </a:cubicBezTo>
                <a:cubicBezTo>
                  <a:pt x="188" y="3311"/>
                  <a:pt x="185" y="3310"/>
                  <a:pt x="182" y="3308"/>
                </a:cubicBezTo>
                <a:lnTo>
                  <a:pt x="182" y="3308"/>
                </a:lnTo>
                <a:cubicBezTo>
                  <a:pt x="182" y="3316"/>
                  <a:pt x="182" y="3322"/>
                  <a:pt x="182" y="3325"/>
                </a:cubicBezTo>
                <a:cubicBezTo>
                  <a:pt x="186" y="3337"/>
                  <a:pt x="192" y="3342"/>
                  <a:pt x="199" y="3342"/>
                </a:cubicBezTo>
                <a:cubicBezTo>
                  <a:pt x="219" y="3342"/>
                  <a:pt x="249" y="3306"/>
                  <a:pt x="280" y="3256"/>
                </a:cubicBezTo>
                <a:lnTo>
                  <a:pt x="280" y="3256"/>
                </a:lnTo>
                <a:cubicBezTo>
                  <a:pt x="242" y="3370"/>
                  <a:pt x="180" y="3439"/>
                  <a:pt x="170" y="3439"/>
                </a:cubicBezTo>
                <a:cubicBezTo>
                  <a:pt x="169" y="3439"/>
                  <a:pt x="169" y="3439"/>
                  <a:pt x="169" y="3438"/>
                </a:cubicBezTo>
                <a:lnTo>
                  <a:pt x="169" y="3438"/>
                </a:lnTo>
                <a:cubicBezTo>
                  <a:pt x="168" y="3446"/>
                  <a:pt x="168" y="3451"/>
                  <a:pt x="168" y="3451"/>
                </a:cubicBezTo>
                <a:cubicBezTo>
                  <a:pt x="140" y="3479"/>
                  <a:pt x="140" y="3507"/>
                  <a:pt x="168" y="3507"/>
                </a:cubicBezTo>
                <a:lnTo>
                  <a:pt x="182" y="3479"/>
                </a:lnTo>
                <a:cubicBezTo>
                  <a:pt x="182" y="3479"/>
                  <a:pt x="183" y="3478"/>
                  <a:pt x="183" y="3478"/>
                </a:cubicBezTo>
                <a:lnTo>
                  <a:pt x="183" y="3478"/>
                </a:lnTo>
                <a:cubicBezTo>
                  <a:pt x="178" y="3487"/>
                  <a:pt x="173" y="3497"/>
                  <a:pt x="168" y="3507"/>
                </a:cubicBezTo>
                <a:cubicBezTo>
                  <a:pt x="176" y="3491"/>
                  <a:pt x="184" y="3480"/>
                  <a:pt x="191" y="3468"/>
                </a:cubicBezTo>
                <a:lnTo>
                  <a:pt x="191" y="3468"/>
                </a:lnTo>
                <a:cubicBezTo>
                  <a:pt x="200" y="3458"/>
                  <a:pt x="213" y="3441"/>
                  <a:pt x="226" y="3420"/>
                </a:cubicBezTo>
                <a:lnTo>
                  <a:pt x="226" y="3420"/>
                </a:lnTo>
                <a:cubicBezTo>
                  <a:pt x="230" y="3417"/>
                  <a:pt x="234" y="3413"/>
                  <a:pt x="238" y="3409"/>
                </a:cubicBezTo>
                <a:cubicBezTo>
                  <a:pt x="243" y="3400"/>
                  <a:pt x="249" y="3389"/>
                  <a:pt x="256" y="3377"/>
                </a:cubicBezTo>
                <a:lnTo>
                  <a:pt x="256" y="3377"/>
                </a:lnTo>
                <a:cubicBezTo>
                  <a:pt x="233" y="3428"/>
                  <a:pt x="213" y="3474"/>
                  <a:pt x="196" y="3513"/>
                </a:cubicBezTo>
                <a:lnTo>
                  <a:pt x="196" y="3513"/>
                </a:lnTo>
                <a:cubicBezTo>
                  <a:pt x="186" y="3529"/>
                  <a:pt x="176" y="3541"/>
                  <a:pt x="168" y="3548"/>
                </a:cubicBezTo>
                <a:cubicBezTo>
                  <a:pt x="151" y="3575"/>
                  <a:pt x="138" y="3585"/>
                  <a:pt x="132" y="3585"/>
                </a:cubicBezTo>
                <a:cubicBezTo>
                  <a:pt x="128" y="3585"/>
                  <a:pt x="126" y="3581"/>
                  <a:pt x="126" y="3576"/>
                </a:cubicBezTo>
                <a:cubicBezTo>
                  <a:pt x="119" y="3599"/>
                  <a:pt x="115" y="3610"/>
                  <a:pt x="116" y="3610"/>
                </a:cubicBezTo>
                <a:cubicBezTo>
                  <a:pt x="117" y="3610"/>
                  <a:pt x="120" y="3603"/>
                  <a:pt x="126" y="3590"/>
                </a:cubicBezTo>
                <a:cubicBezTo>
                  <a:pt x="144" y="3590"/>
                  <a:pt x="167" y="3565"/>
                  <a:pt x="193" y="3522"/>
                </a:cubicBezTo>
                <a:lnTo>
                  <a:pt x="193" y="3522"/>
                </a:lnTo>
                <a:cubicBezTo>
                  <a:pt x="189" y="3531"/>
                  <a:pt x="186" y="3540"/>
                  <a:pt x="182" y="3548"/>
                </a:cubicBezTo>
                <a:lnTo>
                  <a:pt x="210" y="3521"/>
                </a:lnTo>
                <a:lnTo>
                  <a:pt x="210" y="3521"/>
                </a:lnTo>
                <a:cubicBezTo>
                  <a:pt x="196" y="3535"/>
                  <a:pt x="196" y="3548"/>
                  <a:pt x="182" y="3548"/>
                </a:cubicBezTo>
                <a:cubicBezTo>
                  <a:pt x="168" y="3576"/>
                  <a:pt x="140" y="3604"/>
                  <a:pt x="140" y="3604"/>
                </a:cubicBezTo>
                <a:lnTo>
                  <a:pt x="126" y="3604"/>
                </a:lnTo>
                <a:cubicBezTo>
                  <a:pt x="126" y="3618"/>
                  <a:pt x="112" y="3618"/>
                  <a:pt x="112" y="3646"/>
                </a:cubicBezTo>
                <a:cubicBezTo>
                  <a:pt x="83" y="3676"/>
                  <a:pt x="67" y="3705"/>
                  <a:pt x="56" y="3705"/>
                </a:cubicBezTo>
                <a:cubicBezTo>
                  <a:pt x="51" y="3705"/>
                  <a:pt x="47" y="3700"/>
                  <a:pt x="43" y="3688"/>
                </a:cubicBezTo>
                <a:lnTo>
                  <a:pt x="43" y="3688"/>
                </a:lnTo>
                <a:cubicBezTo>
                  <a:pt x="47" y="3716"/>
                  <a:pt x="53" y="3728"/>
                  <a:pt x="63" y="3728"/>
                </a:cubicBezTo>
                <a:cubicBezTo>
                  <a:pt x="87" y="3728"/>
                  <a:pt x="131" y="3656"/>
                  <a:pt x="210" y="3577"/>
                </a:cubicBezTo>
                <a:lnTo>
                  <a:pt x="210" y="3577"/>
                </a:lnTo>
                <a:cubicBezTo>
                  <a:pt x="122" y="3664"/>
                  <a:pt x="69" y="3769"/>
                  <a:pt x="43" y="3769"/>
                </a:cubicBezTo>
                <a:cubicBezTo>
                  <a:pt x="37" y="3769"/>
                  <a:pt x="32" y="3762"/>
                  <a:pt x="29" y="3744"/>
                </a:cubicBezTo>
                <a:lnTo>
                  <a:pt x="29" y="3744"/>
                </a:lnTo>
                <a:cubicBezTo>
                  <a:pt x="35" y="3802"/>
                  <a:pt x="54" y="3837"/>
                  <a:pt x="82" y="3837"/>
                </a:cubicBezTo>
                <a:cubicBezTo>
                  <a:pt x="105" y="3837"/>
                  <a:pt x="136" y="3813"/>
                  <a:pt x="171" y="3758"/>
                </a:cubicBezTo>
                <a:lnTo>
                  <a:pt x="171" y="3758"/>
                </a:lnTo>
                <a:cubicBezTo>
                  <a:pt x="120" y="3849"/>
                  <a:pt x="86" y="3909"/>
                  <a:pt x="56" y="3909"/>
                </a:cubicBezTo>
                <a:cubicBezTo>
                  <a:pt x="41" y="3909"/>
                  <a:pt x="27" y="3894"/>
                  <a:pt x="13" y="3860"/>
                </a:cubicBezTo>
                <a:lnTo>
                  <a:pt x="13" y="3860"/>
                </a:lnTo>
                <a:cubicBezTo>
                  <a:pt x="37" y="3928"/>
                  <a:pt x="63" y="4019"/>
                  <a:pt x="98" y="4078"/>
                </a:cubicBezTo>
                <a:cubicBezTo>
                  <a:pt x="71" y="4023"/>
                  <a:pt x="57" y="3995"/>
                  <a:pt x="57" y="3939"/>
                </a:cubicBezTo>
                <a:lnTo>
                  <a:pt x="57" y="3939"/>
                </a:lnTo>
                <a:cubicBezTo>
                  <a:pt x="71" y="3995"/>
                  <a:pt x="98" y="4065"/>
                  <a:pt x="112" y="4106"/>
                </a:cubicBezTo>
                <a:cubicBezTo>
                  <a:pt x="126" y="4162"/>
                  <a:pt x="140" y="4204"/>
                  <a:pt x="168" y="4218"/>
                </a:cubicBezTo>
                <a:cubicBezTo>
                  <a:pt x="140" y="4162"/>
                  <a:pt x="126" y="4106"/>
                  <a:pt x="112" y="4037"/>
                </a:cubicBezTo>
                <a:lnTo>
                  <a:pt x="112" y="4037"/>
                </a:lnTo>
                <a:cubicBezTo>
                  <a:pt x="126" y="4092"/>
                  <a:pt x="140" y="4162"/>
                  <a:pt x="168" y="4218"/>
                </a:cubicBezTo>
                <a:cubicBezTo>
                  <a:pt x="178" y="4242"/>
                  <a:pt x="189" y="4256"/>
                  <a:pt x="199" y="4256"/>
                </a:cubicBezTo>
                <a:cubicBezTo>
                  <a:pt x="220" y="4256"/>
                  <a:pt x="238" y="4203"/>
                  <a:pt x="238" y="4065"/>
                </a:cubicBezTo>
                <a:lnTo>
                  <a:pt x="238" y="4065"/>
                </a:lnTo>
                <a:cubicBezTo>
                  <a:pt x="238" y="4237"/>
                  <a:pt x="219" y="4295"/>
                  <a:pt x="197" y="4295"/>
                </a:cubicBezTo>
                <a:cubicBezTo>
                  <a:pt x="192" y="4295"/>
                  <a:pt x="187" y="4293"/>
                  <a:pt x="182" y="4288"/>
                </a:cubicBezTo>
                <a:lnTo>
                  <a:pt x="182" y="4288"/>
                </a:lnTo>
                <a:cubicBezTo>
                  <a:pt x="196" y="4316"/>
                  <a:pt x="196" y="4357"/>
                  <a:pt x="210" y="4385"/>
                </a:cubicBezTo>
                <a:cubicBezTo>
                  <a:pt x="237" y="4430"/>
                  <a:pt x="252" y="4457"/>
                  <a:pt x="260" y="4457"/>
                </a:cubicBezTo>
                <a:cubicBezTo>
                  <a:pt x="264" y="4457"/>
                  <a:pt x="265" y="4449"/>
                  <a:pt x="266" y="4433"/>
                </a:cubicBezTo>
                <a:lnTo>
                  <a:pt x="266" y="4433"/>
                </a:lnTo>
                <a:cubicBezTo>
                  <a:pt x="266" y="4441"/>
                  <a:pt x="266" y="4448"/>
                  <a:pt x="266" y="4455"/>
                </a:cubicBezTo>
                <a:cubicBezTo>
                  <a:pt x="331" y="4687"/>
                  <a:pt x="363" y="4803"/>
                  <a:pt x="352" y="4803"/>
                </a:cubicBezTo>
                <a:cubicBezTo>
                  <a:pt x="342" y="4803"/>
                  <a:pt x="297" y="4705"/>
                  <a:pt x="210" y="4511"/>
                </a:cubicBezTo>
                <a:lnTo>
                  <a:pt x="210" y="4511"/>
                </a:lnTo>
                <a:cubicBezTo>
                  <a:pt x="391" y="4985"/>
                  <a:pt x="475" y="5013"/>
                  <a:pt x="322" y="5041"/>
                </a:cubicBezTo>
                <a:cubicBezTo>
                  <a:pt x="448" y="5041"/>
                  <a:pt x="470" y="5041"/>
                  <a:pt x="404" y="5197"/>
                </a:cubicBezTo>
                <a:lnTo>
                  <a:pt x="404" y="5197"/>
                </a:lnTo>
                <a:cubicBezTo>
                  <a:pt x="415" y="5175"/>
                  <a:pt x="423" y="5164"/>
                  <a:pt x="428" y="5164"/>
                </a:cubicBezTo>
                <a:cubicBezTo>
                  <a:pt x="446" y="5164"/>
                  <a:pt x="431" y="5308"/>
                  <a:pt x="405" y="5627"/>
                </a:cubicBezTo>
                <a:cubicBezTo>
                  <a:pt x="422" y="5437"/>
                  <a:pt x="427" y="5350"/>
                  <a:pt x="431" y="5350"/>
                </a:cubicBezTo>
                <a:cubicBezTo>
                  <a:pt x="436" y="5350"/>
                  <a:pt x="436" y="5562"/>
                  <a:pt x="461" y="5920"/>
                </a:cubicBezTo>
                <a:cubicBezTo>
                  <a:pt x="457" y="5748"/>
                  <a:pt x="456" y="5680"/>
                  <a:pt x="461" y="5680"/>
                </a:cubicBezTo>
                <a:lnTo>
                  <a:pt x="461" y="5680"/>
                </a:lnTo>
                <a:cubicBezTo>
                  <a:pt x="469" y="5680"/>
                  <a:pt x="494" y="5956"/>
                  <a:pt x="531" y="6227"/>
                </a:cubicBezTo>
                <a:cubicBezTo>
                  <a:pt x="561" y="6112"/>
                  <a:pt x="614" y="6072"/>
                  <a:pt x="677" y="6072"/>
                </a:cubicBezTo>
                <a:cubicBezTo>
                  <a:pt x="790" y="6072"/>
                  <a:pt x="934" y="6201"/>
                  <a:pt x="1033" y="6254"/>
                </a:cubicBezTo>
                <a:cubicBezTo>
                  <a:pt x="1097" y="6225"/>
                  <a:pt x="1168" y="6211"/>
                  <a:pt x="1241" y="6211"/>
                </a:cubicBezTo>
                <a:cubicBezTo>
                  <a:pt x="1342" y="6211"/>
                  <a:pt x="1446" y="6239"/>
                  <a:pt x="1535" y="6296"/>
                </a:cubicBezTo>
                <a:cubicBezTo>
                  <a:pt x="1603" y="6268"/>
                  <a:pt x="1673" y="6256"/>
                  <a:pt x="1743" y="6256"/>
                </a:cubicBezTo>
                <a:cubicBezTo>
                  <a:pt x="1847" y="6256"/>
                  <a:pt x="1951" y="6283"/>
                  <a:pt x="2051" y="6324"/>
                </a:cubicBezTo>
                <a:cubicBezTo>
                  <a:pt x="2117" y="6300"/>
                  <a:pt x="2191" y="6287"/>
                  <a:pt x="2266" y="6287"/>
                </a:cubicBezTo>
                <a:cubicBezTo>
                  <a:pt x="2365" y="6287"/>
                  <a:pt x="2466" y="6310"/>
                  <a:pt x="2553" y="6366"/>
                </a:cubicBezTo>
                <a:cubicBezTo>
                  <a:pt x="2596" y="6351"/>
                  <a:pt x="2641" y="6345"/>
                  <a:pt x="2687" y="6345"/>
                </a:cubicBezTo>
                <a:cubicBezTo>
                  <a:pt x="2807" y="6345"/>
                  <a:pt x="2935" y="6384"/>
                  <a:pt x="3056" y="6394"/>
                </a:cubicBezTo>
                <a:cubicBezTo>
                  <a:pt x="3237" y="6394"/>
                  <a:pt x="3390" y="6394"/>
                  <a:pt x="3558" y="6436"/>
                </a:cubicBezTo>
                <a:cubicBezTo>
                  <a:pt x="3739" y="6436"/>
                  <a:pt x="3893" y="6450"/>
                  <a:pt x="4074" y="6464"/>
                </a:cubicBezTo>
                <a:cubicBezTo>
                  <a:pt x="4395" y="6478"/>
                  <a:pt x="4743" y="6506"/>
                  <a:pt x="5078" y="6519"/>
                </a:cubicBezTo>
                <a:cubicBezTo>
                  <a:pt x="5536" y="6536"/>
                  <a:pt x="5993" y="6564"/>
                  <a:pt x="6448" y="6564"/>
                </a:cubicBezTo>
                <a:cubicBezTo>
                  <a:pt x="6742" y="6564"/>
                  <a:pt x="7034" y="6552"/>
                  <a:pt x="7324" y="6519"/>
                </a:cubicBezTo>
                <a:cubicBezTo>
                  <a:pt x="8049" y="6296"/>
                  <a:pt x="7435" y="6380"/>
                  <a:pt x="8077" y="6310"/>
                </a:cubicBezTo>
                <a:cubicBezTo>
                  <a:pt x="8105" y="6324"/>
                  <a:pt x="8175" y="6338"/>
                  <a:pt x="8342" y="6366"/>
                </a:cubicBezTo>
                <a:cubicBezTo>
                  <a:pt x="9849" y="6519"/>
                  <a:pt x="11355" y="6659"/>
                  <a:pt x="12861" y="6812"/>
                </a:cubicBezTo>
                <a:cubicBezTo>
                  <a:pt x="12778" y="6617"/>
                  <a:pt x="12680" y="6408"/>
                  <a:pt x="12596" y="6227"/>
                </a:cubicBezTo>
                <a:cubicBezTo>
                  <a:pt x="12569" y="6157"/>
                  <a:pt x="12541" y="6087"/>
                  <a:pt x="12513" y="6031"/>
                </a:cubicBezTo>
                <a:cubicBezTo>
                  <a:pt x="12476" y="5970"/>
                  <a:pt x="12493" y="5812"/>
                  <a:pt x="12451" y="5812"/>
                </a:cubicBezTo>
                <a:cubicBezTo>
                  <a:pt x="12445" y="5812"/>
                  <a:pt x="12438" y="5815"/>
                  <a:pt x="12429" y="5822"/>
                </a:cubicBezTo>
                <a:cubicBezTo>
                  <a:pt x="12448" y="5717"/>
                  <a:pt x="12263" y="5223"/>
                  <a:pt x="12236" y="5223"/>
                </a:cubicBezTo>
                <a:lnTo>
                  <a:pt x="12236" y="5223"/>
                </a:lnTo>
                <a:cubicBezTo>
                  <a:pt x="12226" y="5223"/>
                  <a:pt x="12237" y="5288"/>
                  <a:pt x="12287" y="5463"/>
                </a:cubicBezTo>
                <a:lnTo>
                  <a:pt x="12287" y="5463"/>
                </a:lnTo>
                <a:cubicBezTo>
                  <a:pt x="12208" y="5199"/>
                  <a:pt x="12139" y="4991"/>
                  <a:pt x="12080" y="4874"/>
                </a:cubicBezTo>
                <a:cubicBezTo>
                  <a:pt x="12052" y="4846"/>
                  <a:pt x="12038" y="4832"/>
                  <a:pt x="12025" y="4790"/>
                </a:cubicBezTo>
                <a:lnTo>
                  <a:pt x="12025" y="4790"/>
                </a:lnTo>
                <a:cubicBezTo>
                  <a:pt x="12033" y="4831"/>
                  <a:pt x="12061" y="4923"/>
                  <a:pt x="12112" y="5061"/>
                </a:cubicBezTo>
                <a:lnTo>
                  <a:pt x="12112" y="5061"/>
                </a:lnTo>
                <a:cubicBezTo>
                  <a:pt x="12101" y="5033"/>
                  <a:pt x="12090" y="5008"/>
                  <a:pt x="12080" y="4985"/>
                </a:cubicBezTo>
                <a:cubicBezTo>
                  <a:pt x="12072" y="4981"/>
                  <a:pt x="12064" y="4975"/>
                  <a:pt x="12058" y="4969"/>
                </a:cubicBezTo>
                <a:lnTo>
                  <a:pt x="12058" y="4969"/>
                </a:lnTo>
                <a:lnTo>
                  <a:pt x="12105" y="5063"/>
                </a:lnTo>
                <a:lnTo>
                  <a:pt x="12105" y="5063"/>
                </a:lnTo>
                <a:cubicBezTo>
                  <a:pt x="12076" y="5009"/>
                  <a:pt x="12048" y="4962"/>
                  <a:pt x="12025" y="4915"/>
                </a:cubicBezTo>
                <a:cubicBezTo>
                  <a:pt x="11969" y="4846"/>
                  <a:pt x="11913" y="4776"/>
                  <a:pt x="11871" y="4720"/>
                </a:cubicBezTo>
                <a:cubicBezTo>
                  <a:pt x="11815" y="4664"/>
                  <a:pt x="11760" y="4636"/>
                  <a:pt x="11732" y="4595"/>
                </a:cubicBezTo>
                <a:cubicBezTo>
                  <a:pt x="11662" y="4553"/>
                  <a:pt x="11606" y="4511"/>
                  <a:pt x="11564" y="4497"/>
                </a:cubicBezTo>
                <a:cubicBezTo>
                  <a:pt x="11536" y="4483"/>
                  <a:pt x="11522" y="4483"/>
                  <a:pt x="11522" y="4455"/>
                </a:cubicBezTo>
                <a:cubicBezTo>
                  <a:pt x="11471" y="4442"/>
                  <a:pt x="11455" y="4430"/>
                  <a:pt x="11474" y="4428"/>
                </a:cubicBezTo>
                <a:lnTo>
                  <a:pt x="11474" y="4428"/>
                </a:lnTo>
                <a:cubicBezTo>
                  <a:pt x="11479" y="4428"/>
                  <a:pt x="11484" y="4429"/>
                  <a:pt x="11490" y="4430"/>
                </a:cubicBezTo>
                <a:lnTo>
                  <a:pt x="11490" y="4430"/>
                </a:lnTo>
                <a:cubicBezTo>
                  <a:pt x="11487" y="4429"/>
                  <a:pt x="11484" y="4428"/>
                  <a:pt x="11481" y="4427"/>
                </a:cubicBezTo>
                <a:cubicBezTo>
                  <a:pt x="11478" y="4427"/>
                  <a:pt x="11476" y="4427"/>
                  <a:pt x="11474" y="4428"/>
                </a:cubicBezTo>
                <a:lnTo>
                  <a:pt x="11474" y="4428"/>
                </a:lnTo>
                <a:cubicBezTo>
                  <a:pt x="11472" y="4427"/>
                  <a:pt x="11469" y="4427"/>
                  <a:pt x="11467" y="4427"/>
                </a:cubicBezTo>
                <a:cubicBezTo>
                  <a:pt x="11384" y="4397"/>
                  <a:pt x="11378" y="4383"/>
                  <a:pt x="11461" y="4383"/>
                </a:cubicBezTo>
                <a:cubicBezTo>
                  <a:pt x="11488" y="4383"/>
                  <a:pt x="11524" y="4385"/>
                  <a:pt x="11569" y="4388"/>
                </a:cubicBezTo>
                <a:lnTo>
                  <a:pt x="11569" y="4388"/>
                </a:lnTo>
                <a:cubicBezTo>
                  <a:pt x="11228" y="4359"/>
                  <a:pt x="11268" y="4351"/>
                  <a:pt x="11737" y="4323"/>
                </a:cubicBezTo>
                <a:lnTo>
                  <a:pt x="11737" y="4323"/>
                </a:lnTo>
                <a:cubicBezTo>
                  <a:pt x="11588" y="4332"/>
                  <a:pt x="11479" y="4336"/>
                  <a:pt x="11411" y="4336"/>
                </a:cubicBezTo>
                <a:cubicBezTo>
                  <a:pt x="11283" y="4336"/>
                  <a:pt x="11300" y="4320"/>
                  <a:pt x="11469" y="4280"/>
                </a:cubicBezTo>
                <a:lnTo>
                  <a:pt x="11469" y="4280"/>
                </a:lnTo>
                <a:cubicBezTo>
                  <a:pt x="11389" y="4296"/>
                  <a:pt x="11336" y="4304"/>
                  <a:pt x="11312" y="4304"/>
                </a:cubicBezTo>
                <a:cubicBezTo>
                  <a:pt x="11241" y="4304"/>
                  <a:pt x="11400" y="4238"/>
                  <a:pt x="11787" y="4093"/>
                </a:cubicBezTo>
                <a:lnTo>
                  <a:pt x="11787" y="4093"/>
                </a:lnTo>
                <a:cubicBezTo>
                  <a:pt x="11476" y="4209"/>
                  <a:pt x="11304" y="4271"/>
                  <a:pt x="11274" y="4271"/>
                </a:cubicBezTo>
                <a:cubicBezTo>
                  <a:pt x="11239" y="4271"/>
                  <a:pt x="11394" y="4188"/>
                  <a:pt x="11746" y="4009"/>
                </a:cubicBezTo>
                <a:lnTo>
                  <a:pt x="11746" y="4009"/>
                </a:lnTo>
                <a:cubicBezTo>
                  <a:pt x="11457" y="4149"/>
                  <a:pt x="11306" y="4228"/>
                  <a:pt x="11267" y="4237"/>
                </a:cubicBezTo>
                <a:lnTo>
                  <a:pt x="11267" y="4237"/>
                </a:lnTo>
                <a:cubicBezTo>
                  <a:pt x="11294" y="4215"/>
                  <a:pt x="11349" y="4181"/>
                  <a:pt x="11411" y="4134"/>
                </a:cubicBezTo>
                <a:lnTo>
                  <a:pt x="11411" y="4134"/>
                </a:lnTo>
                <a:cubicBezTo>
                  <a:pt x="11481" y="4099"/>
                  <a:pt x="11565" y="4057"/>
                  <a:pt x="11662" y="4009"/>
                </a:cubicBezTo>
                <a:lnTo>
                  <a:pt x="11662" y="4009"/>
                </a:lnTo>
                <a:cubicBezTo>
                  <a:pt x="11577" y="4044"/>
                  <a:pt x="11503" y="4080"/>
                  <a:pt x="11443" y="4110"/>
                </a:cubicBezTo>
                <a:lnTo>
                  <a:pt x="11443" y="4110"/>
                </a:lnTo>
                <a:cubicBezTo>
                  <a:pt x="11455" y="4100"/>
                  <a:pt x="11468" y="4089"/>
                  <a:pt x="11481" y="4078"/>
                </a:cubicBezTo>
                <a:lnTo>
                  <a:pt x="11481" y="4065"/>
                </a:lnTo>
                <a:cubicBezTo>
                  <a:pt x="11423" y="4099"/>
                  <a:pt x="11375" y="4133"/>
                  <a:pt x="11345" y="4160"/>
                </a:cubicBezTo>
                <a:lnTo>
                  <a:pt x="11345" y="4160"/>
                </a:lnTo>
                <a:cubicBezTo>
                  <a:pt x="11332" y="4166"/>
                  <a:pt x="11322" y="4172"/>
                  <a:pt x="11313" y="4176"/>
                </a:cubicBezTo>
                <a:cubicBezTo>
                  <a:pt x="11267" y="4218"/>
                  <a:pt x="11248" y="4238"/>
                  <a:pt x="11261" y="4238"/>
                </a:cubicBezTo>
                <a:cubicBezTo>
                  <a:pt x="11263" y="4238"/>
                  <a:pt x="11265" y="4238"/>
                  <a:pt x="11267" y="4237"/>
                </a:cubicBezTo>
                <a:lnTo>
                  <a:pt x="11267" y="4237"/>
                </a:lnTo>
                <a:cubicBezTo>
                  <a:pt x="11263" y="4240"/>
                  <a:pt x="11260" y="4243"/>
                  <a:pt x="11257" y="4246"/>
                </a:cubicBezTo>
                <a:cubicBezTo>
                  <a:pt x="11221" y="4264"/>
                  <a:pt x="11200" y="4274"/>
                  <a:pt x="11194" y="4274"/>
                </a:cubicBezTo>
                <a:cubicBezTo>
                  <a:pt x="11187" y="4274"/>
                  <a:pt x="11204" y="4257"/>
                  <a:pt x="11243" y="4218"/>
                </a:cubicBezTo>
                <a:cubicBezTo>
                  <a:pt x="11243" y="4218"/>
                  <a:pt x="11243" y="4204"/>
                  <a:pt x="11257" y="4162"/>
                </a:cubicBezTo>
                <a:cubicBezTo>
                  <a:pt x="11271" y="4134"/>
                  <a:pt x="11313" y="3939"/>
                  <a:pt x="11355" y="3813"/>
                </a:cubicBezTo>
                <a:cubicBezTo>
                  <a:pt x="11355" y="3660"/>
                  <a:pt x="11355" y="3451"/>
                  <a:pt x="11383" y="3325"/>
                </a:cubicBezTo>
                <a:cubicBezTo>
                  <a:pt x="11341" y="3158"/>
                  <a:pt x="11313" y="3018"/>
                  <a:pt x="11355" y="2990"/>
                </a:cubicBezTo>
                <a:cubicBezTo>
                  <a:pt x="11271" y="2809"/>
                  <a:pt x="11202" y="2698"/>
                  <a:pt x="11216" y="2698"/>
                </a:cubicBezTo>
                <a:cubicBezTo>
                  <a:pt x="11082" y="2580"/>
                  <a:pt x="11019" y="2528"/>
                  <a:pt x="11045" y="2528"/>
                </a:cubicBezTo>
                <a:cubicBezTo>
                  <a:pt x="11065" y="2528"/>
                  <a:pt x="11137" y="2559"/>
                  <a:pt x="11271" y="2614"/>
                </a:cubicBezTo>
                <a:cubicBezTo>
                  <a:pt x="10961" y="2484"/>
                  <a:pt x="10902" y="2447"/>
                  <a:pt x="11111" y="2447"/>
                </a:cubicBezTo>
                <a:cubicBezTo>
                  <a:pt x="11168" y="2447"/>
                  <a:pt x="11246" y="2450"/>
                  <a:pt x="11345" y="2454"/>
                </a:cubicBezTo>
                <a:lnTo>
                  <a:pt x="11345" y="2454"/>
                </a:lnTo>
                <a:cubicBezTo>
                  <a:pt x="10848" y="2429"/>
                  <a:pt x="10838" y="2406"/>
                  <a:pt x="11327" y="2251"/>
                </a:cubicBezTo>
                <a:lnTo>
                  <a:pt x="11327" y="2251"/>
                </a:lnTo>
                <a:cubicBezTo>
                  <a:pt x="11134" y="2310"/>
                  <a:pt x="11027" y="2349"/>
                  <a:pt x="10996" y="2349"/>
                </a:cubicBezTo>
                <a:cubicBezTo>
                  <a:pt x="10976" y="2349"/>
                  <a:pt x="10990" y="2332"/>
                  <a:pt x="11034" y="2293"/>
                </a:cubicBezTo>
                <a:cubicBezTo>
                  <a:pt x="11034" y="2293"/>
                  <a:pt x="11062" y="2251"/>
                  <a:pt x="11174" y="2140"/>
                </a:cubicBezTo>
                <a:cubicBezTo>
                  <a:pt x="11188" y="2112"/>
                  <a:pt x="11216" y="2056"/>
                  <a:pt x="11257" y="1986"/>
                </a:cubicBezTo>
                <a:cubicBezTo>
                  <a:pt x="11285" y="1861"/>
                  <a:pt x="11355" y="1624"/>
                  <a:pt x="11397" y="1303"/>
                </a:cubicBezTo>
                <a:lnTo>
                  <a:pt x="11397" y="1303"/>
                </a:lnTo>
                <a:cubicBezTo>
                  <a:pt x="11353" y="1542"/>
                  <a:pt x="11330" y="1629"/>
                  <a:pt x="11318" y="1629"/>
                </a:cubicBezTo>
                <a:cubicBezTo>
                  <a:pt x="11290" y="1629"/>
                  <a:pt x="11314" y="1201"/>
                  <a:pt x="11285" y="1038"/>
                </a:cubicBezTo>
                <a:cubicBezTo>
                  <a:pt x="11216" y="898"/>
                  <a:pt x="11118" y="815"/>
                  <a:pt x="11006" y="759"/>
                </a:cubicBezTo>
                <a:cubicBezTo>
                  <a:pt x="10909" y="689"/>
                  <a:pt x="10783" y="661"/>
                  <a:pt x="10644" y="647"/>
                </a:cubicBezTo>
                <a:cubicBezTo>
                  <a:pt x="10504" y="619"/>
                  <a:pt x="10379" y="619"/>
                  <a:pt x="10267" y="619"/>
                </a:cubicBezTo>
                <a:lnTo>
                  <a:pt x="9751" y="619"/>
                </a:lnTo>
                <a:cubicBezTo>
                  <a:pt x="8231" y="647"/>
                  <a:pt x="9053" y="675"/>
                  <a:pt x="7533" y="689"/>
                </a:cubicBezTo>
                <a:cubicBezTo>
                  <a:pt x="7473" y="690"/>
                  <a:pt x="7416" y="691"/>
                  <a:pt x="7361" y="691"/>
                </a:cubicBezTo>
                <a:cubicBezTo>
                  <a:pt x="6094" y="691"/>
                  <a:pt x="6036" y="395"/>
                  <a:pt x="4646" y="368"/>
                </a:cubicBezTo>
                <a:cubicBezTo>
                  <a:pt x="3611" y="331"/>
                  <a:pt x="2381" y="1"/>
                  <a:pt x="1281" y="1"/>
                </a:cubicBezTo>
                <a:close/>
              </a:path>
            </a:pathLst>
          </a:custGeom>
          <a:solidFill>
            <a:srgbClr val="2E7185">
              <a:alpha val="7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5"/>
          <p:cNvSpPr/>
          <p:nvPr/>
        </p:nvSpPr>
        <p:spPr>
          <a:xfrm>
            <a:off x="7300383" y="1181771"/>
            <a:ext cx="69" cy="3564"/>
          </a:xfrm>
          <a:custGeom>
            <a:avLst/>
            <a:gdLst/>
            <a:ahLst/>
            <a:cxnLst/>
            <a:rect l="l" t="t" r="r" b="b"/>
            <a:pathLst>
              <a:path w="1" h="43" extrusionOk="0">
                <a:moveTo>
                  <a:pt x="0" y="0"/>
                </a:moveTo>
                <a:lnTo>
                  <a:pt x="0" y="42"/>
                </a:lnTo>
                <a:lnTo>
                  <a:pt x="0" y="42"/>
                </a:ln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5"/>
          <p:cNvSpPr/>
          <p:nvPr/>
        </p:nvSpPr>
        <p:spPr>
          <a:xfrm>
            <a:off x="7290679" y="1106601"/>
            <a:ext cx="2981" cy="4724"/>
          </a:xfrm>
          <a:custGeom>
            <a:avLst/>
            <a:gdLst/>
            <a:ahLst/>
            <a:cxnLst/>
            <a:rect l="l" t="t" r="r" b="b"/>
            <a:pathLst>
              <a:path w="43" h="57" extrusionOk="0">
                <a:moveTo>
                  <a:pt x="42" y="1"/>
                </a:moveTo>
                <a:lnTo>
                  <a:pt x="42" y="1"/>
                </a:lnTo>
                <a:lnTo>
                  <a:pt x="1" y="57"/>
                </a:lnTo>
                <a:lnTo>
                  <a:pt x="1" y="57"/>
                </a:ln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5"/>
          <p:cNvSpPr/>
          <p:nvPr/>
        </p:nvSpPr>
        <p:spPr>
          <a:xfrm>
            <a:off x="7295531" y="1089280"/>
            <a:ext cx="1040" cy="4724"/>
          </a:xfrm>
          <a:custGeom>
            <a:avLst/>
            <a:gdLst/>
            <a:ahLst/>
            <a:cxnLst/>
            <a:rect l="l" t="t" r="r" b="b"/>
            <a:pathLst>
              <a:path w="15" h="57" extrusionOk="0">
                <a:moveTo>
                  <a:pt x="14" y="1"/>
                </a:moveTo>
                <a:cubicBezTo>
                  <a:pt x="0" y="14"/>
                  <a:pt x="0" y="42"/>
                  <a:pt x="0" y="56"/>
                </a:cubicBezTo>
                <a:cubicBezTo>
                  <a:pt x="0" y="42"/>
                  <a:pt x="0" y="14"/>
                  <a:pt x="14" y="1"/>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5"/>
          <p:cNvSpPr/>
          <p:nvPr/>
        </p:nvSpPr>
        <p:spPr>
          <a:xfrm>
            <a:off x="7305166" y="1076599"/>
            <a:ext cx="1040" cy="1243"/>
          </a:xfrm>
          <a:custGeom>
            <a:avLst/>
            <a:gdLst/>
            <a:ahLst/>
            <a:cxnLst/>
            <a:rect l="l" t="t" r="r" b="b"/>
            <a:pathLst>
              <a:path w="15" h="15" extrusionOk="0">
                <a:moveTo>
                  <a:pt x="1" y="0"/>
                </a:moveTo>
                <a:cubicBezTo>
                  <a:pt x="1" y="0"/>
                  <a:pt x="1" y="14"/>
                  <a:pt x="1" y="0"/>
                </a:cubicBezTo>
                <a:lnTo>
                  <a:pt x="1" y="0"/>
                </a:lnTo>
                <a:cubicBezTo>
                  <a:pt x="1" y="14"/>
                  <a:pt x="1" y="0"/>
                  <a:pt x="1" y="0"/>
                </a:cubicBezTo>
                <a:lnTo>
                  <a:pt x="1" y="0"/>
                </a:lnTo>
                <a:cubicBezTo>
                  <a:pt x="1" y="0"/>
                  <a:pt x="15" y="0"/>
                  <a:pt x="1" y="0"/>
                </a:cubicBezTo>
                <a:lnTo>
                  <a:pt x="1" y="0"/>
                </a:lnTo>
                <a:lnTo>
                  <a:pt x="1" y="0"/>
                </a:lnTo>
                <a:lnTo>
                  <a:pt x="1" y="0"/>
                </a:lnTo>
                <a:lnTo>
                  <a:pt x="1" y="0"/>
                </a:lnTo>
                <a:lnTo>
                  <a:pt x="1" y="0"/>
                </a:ln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5"/>
          <p:cNvSpPr/>
          <p:nvPr/>
        </p:nvSpPr>
        <p:spPr>
          <a:xfrm>
            <a:off x="7303225" y="1076599"/>
            <a:ext cx="2010" cy="83"/>
          </a:xfrm>
          <a:custGeom>
            <a:avLst/>
            <a:gdLst/>
            <a:ahLst/>
            <a:cxnLst/>
            <a:rect l="l" t="t" r="r" b="b"/>
            <a:pathLst>
              <a:path w="29" h="1" extrusionOk="0">
                <a:moveTo>
                  <a:pt x="29" y="0"/>
                </a:moveTo>
                <a:lnTo>
                  <a:pt x="29" y="0"/>
                </a:lnTo>
                <a:cubicBezTo>
                  <a:pt x="29" y="0"/>
                  <a:pt x="1" y="0"/>
                  <a:pt x="29" y="0"/>
                </a:cubicBezTo>
                <a:cubicBezTo>
                  <a:pt x="1" y="0"/>
                  <a:pt x="1" y="0"/>
                  <a:pt x="29" y="0"/>
                </a:cubicBezTo>
                <a:cubicBezTo>
                  <a:pt x="1" y="0"/>
                  <a:pt x="29" y="0"/>
                  <a:pt x="29" y="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5"/>
          <p:cNvSpPr/>
          <p:nvPr/>
        </p:nvSpPr>
        <p:spPr>
          <a:xfrm>
            <a:off x="7302255" y="1038393"/>
            <a:ext cx="22320" cy="19726"/>
          </a:xfrm>
          <a:custGeom>
            <a:avLst/>
            <a:gdLst/>
            <a:ahLst/>
            <a:cxnLst/>
            <a:rect l="l" t="t" r="r" b="b"/>
            <a:pathLst>
              <a:path w="322" h="238" extrusionOk="0">
                <a:moveTo>
                  <a:pt x="252" y="15"/>
                </a:moveTo>
                <a:cubicBezTo>
                  <a:pt x="224" y="43"/>
                  <a:pt x="224" y="57"/>
                  <a:pt x="224" y="71"/>
                </a:cubicBezTo>
                <a:cubicBezTo>
                  <a:pt x="224" y="57"/>
                  <a:pt x="252" y="43"/>
                  <a:pt x="252" y="15"/>
                </a:cubicBezTo>
                <a:close/>
                <a:moveTo>
                  <a:pt x="322" y="1"/>
                </a:moveTo>
                <a:cubicBezTo>
                  <a:pt x="294" y="15"/>
                  <a:pt x="280" y="15"/>
                  <a:pt x="266" y="15"/>
                </a:cubicBezTo>
                <a:cubicBezTo>
                  <a:pt x="266" y="43"/>
                  <a:pt x="252" y="57"/>
                  <a:pt x="252" y="84"/>
                </a:cubicBezTo>
                <a:lnTo>
                  <a:pt x="266" y="84"/>
                </a:lnTo>
                <a:cubicBezTo>
                  <a:pt x="280" y="57"/>
                  <a:pt x="294" y="43"/>
                  <a:pt x="322" y="1"/>
                </a:cubicBezTo>
                <a:close/>
                <a:moveTo>
                  <a:pt x="190" y="157"/>
                </a:moveTo>
                <a:cubicBezTo>
                  <a:pt x="182" y="163"/>
                  <a:pt x="182" y="182"/>
                  <a:pt x="182" y="182"/>
                </a:cubicBezTo>
                <a:cubicBezTo>
                  <a:pt x="186" y="172"/>
                  <a:pt x="188" y="164"/>
                  <a:pt x="190" y="157"/>
                </a:cubicBezTo>
                <a:close/>
                <a:moveTo>
                  <a:pt x="266" y="15"/>
                </a:moveTo>
                <a:cubicBezTo>
                  <a:pt x="252" y="43"/>
                  <a:pt x="252" y="57"/>
                  <a:pt x="224" y="71"/>
                </a:cubicBezTo>
                <a:lnTo>
                  <a:pt x="224" y="84"/>
                </a:lnTo>
                <a:lnTo>
                  <a:pt x="210" y="112"/>
                </a:lnTo>
                <a:cubicBezTo>
                  <a:pt x="210" y="116"/>
                  <a:pt x="209" y="119"/>
                  <a:pt x="208" y="121"/>
                </a:cubicBezTo>
                <a:lnTo>
                  <a:pt x="208" y="121"/>
                </a:lnTo>
                <a:cubicBezTo>
                  <a:pt x="210" y="112"/>
                  <a:pt x="210" y="100"/>
                  <a:pt x="210" y="84"/>
                </a:cubicBezTo>
                <a:lnTo>
                  <a:pt x="210" y="84"/>
                </a:lnTo>
                <a:cubicBezTo>
                  <a:pt x="196" y="112"/>
                  <a:pt x="196" y="126"/>
                  <a:pt x="196" y="140"/>
                </a:cubicBezTo>
                <a:cubicBezTo>
                  <a:pt x="196" y="130"/>
                  <a:pt x="203" y="127"/>
                  <a:pt x="208" y="121"/>
                </a:cubicBezTo>
                <a:lnTo>
                  <a:pt x="208" y="121"/>
                </a:lnTo>
                <a:cubicBezTo>
                  <a:pt x="206" y="128"/>
                  <a:pt x="202" y="134"/>
                  <a:pt x="196" y="140"/>
                </a:cubicBezTo>
                <a:lnTo>
                  <a:pt x="192" y="149"/>
                </a:lnTo>
                <a:lnTo>
                  <a:pt x="192" y="149"/>
                </a:lnTo>
                <a:cubicBezTo>
                  <a:pt x="196" y="130"/>
                  <a:pt x="196" y="117"/>
                  <a:pt x="196" y="98"/>
                </a:cubicBezTo>
                <a:lnTo>
                  <a:pt x="196" y="98"/>
                </a:lnTo>
                <a:cubicBezTo>
                  <a:pt x="196" y="112"/>
                  <a:pt x="182" y="140"/>
                  <a:pt x="182" y="168"/>
                </a:cubicBezTo>
                <a:lnTo>
                  <a:pt x="192" y="149"/>
                </a:lnTo>
                <a:lnTo>
                  <a:pt x="192" y="149"/>
                </a:lnTo>
                <a:cubicBezTo>
                  <a:pt x="191" y="151"/>
                  <a:pt x="191" y="154"/>
                  <a:pt x="190" y="157"/>
                </a:cubicBezTo>
                <a:lnTo>
                  <a:pt x="190" y="157"/>
                </a:lnTo>
                <a:cubicBezTo>
                  <a:pt x="192" y="155"/>
                  <a:pt x="194" y="154"/>
                  <a:pt x="196" y="154"/>
                </a:cubicBezTo>
                <a:lnTo>
                  <a:pt x="196" y="182"/>
                </a:lnTo>
                <a:lnTo>
                  <a:pt x="210" y="182"/>
                </a:lnTo>
                <a:lnTo>
                  <a:pt x="224" y="168"/>
                </a:lnTo>
                <a:lnTo>
                  <a:pt x="224" y="140"/>
                </a:lnTo>
                <a:cubicBezTo>
                  <a:pt x="224" y="126"/>
                  <a:pt x="252" y="112"/>
                  <a:pt x="252" y="112"/>
                </a:cubicBezTo>
                <a:lnTo>
                  <a:pt x="252" y="98"/>
                </a:lnTo>
                <a:lnTo>
                  <a:pt x="252" y="71"/>
                </a:lnTo>
                <a:lnTo>
                  <a:pt x="252" y="57"/>
                </a:lnTo>
                <a:cubicBezTo>
                  <a:pt x="252" y="43"/>
                  <a:pt x="266" y="16"/>
                  <a:pt x="266" y="15"/>
                </a:cubicBezTo>
                <a:close/>
                <a:moveTo>
                  <a:pt x="210" y="182"/>
                </a:moveTo>
                <a:lnTo>
                  <a:pt x="196" y="196"/>
                </a:lnTo>
                <a:cubicBezTo>
                  <a:pt x="210" y="196"/>
                  <a:pt x="210" y="182"/>
                  <a:pt x="210" y="182"/>
                </a:cubicBezTo>
                <a:close/>
                <a:moveTo>
                  <a:pt x="1" y="112"/>
                </a:moveTo>
                <a:cubicBezTo>
                  <a:pt x="1" y="210"/>
                  <a:pt x="57" y="238"/>
                  <a:pt x="113" y="238"/>
                </a:cubicBezTo>
                <a:cubicBezTo>
                  <a:pt x="126" y="238"/>
                  <a:pt x="126" y="238"/>
                  <a:pt x="140" y="210"/>
                </a:cubicBezTo>
                <a:cubicBezTo>
                  <a:pt x="140" y="210"/>
                  <a:pt x="154" y="210"/>
                  <a:pt x="154" y="196"/>
                </a:cubicBezTo>
                <a:cubicBezTo>
                  <a:pt x="154" y="196"/>
                  <a:pt x="182" y="196"/>
                  <a:pt x="182" y="182"/>
                </a:cubicBezTo>
                <a:lnTo>
                  <a:pt x="182" y="182"/>
                </a:lnTo>
                <a:cubicBezTo>
                  <a:pt x="154" y="196"/>
                  <a:pt x="140" y="196"/>
                  <a:pt x="140" y="196"/>
                </a:cubicBezTo>
                <a:cubicBezTo>
                  <a:pt x="128" y="199"/>
                  <a:pt x="117" y="201"/>
                  <a:pt x="106" y="201"/>
                </a:cubicBezTo>
                <a:cubicBezTo>
                  <a:pt x="67" y="201"/>
                  <a:pt x="34" y="178"/>
                  <a:pt x="1" y="112"/>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5"/>
          <p:cNvSpPr/>
          <p:nvPr/>
        </p:nvSpPr>
        <p:spPr>
          <a:xfrm>
            <a:off x="7293590" y="1090440"/>
            <a:ext cx="2981" cy="8205"/>
          </a:xfrm>
          <a:custGeom>
            <a:avLst/>
            <a:gdLst/>
            <a:ahLst/>
            <a:cxnLst/>
            <a:rect l="l" t="t" r="r" b="b"/>
            <a:pathLst>
              <a:path w="43" h="99" extrusionOk="0">
                <a:moveTo>
                  <a:pt x="42" y="1"/>
                </a:moveTo>
                <a:cubicBezTo>
                  <a:pt x="28" y="42"/>
                  <a:pt x="0" y="70"/>
                  <a:pt x="0" y="98"/>
                </a:cubicBezTo>
                <a:cubicBezTo>
                  <a:pt x="28" y="70"/>
                  <a:pt x="28" y="42"/>
                  <a:pt x="42" y="1"/>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5"/>
          <p:cNvSpPr/>
          <p:nvPr/>
        </p:nvSpPr>
        <p:spPr>
          <a:xfrm>
            <a:off x="7301284" y="1086959"/>
            <a:ext cx="1040" cy="1243"/>
          </a:xfrm>
          <a:custGeom>
            <a:avLst/>
            <a:gdLst/>
            <a:ahLst/>
            <a:cxnLst/>
            <a:rect l="l" t="t" r="r" b="b"/>
            <a:pathLst>
              <a:path w="15" h="15" extrusionOk="0">
                <a:moveTo>
                  <a:pt x="15" y="1"/>
                </a:moveTo>
                <a:cubicBezTo>
                  <a:pt x="6" y="1"/>
                  <a:pt x="3" y="7"/>
                  <a:pt x="6" y="7"/>
                </a:cubicBezTo>
                <a:cubicBezTo>
                  <a:pt x="7" y="7"/>
                  <a:pt x="10" y="5"/>
                  <a:pt x="15" y="1"/>
                </a:cubicBezTo>
                <a:lnTo>
                  <a:pt x="15" y="1"/>
                </a:lnTo>
                <a:lnTo>
                  <a:pt x="1" y="15"/>
                </a:lnTo>
                <a:cubicBezTo>
                  <a:pt x="15" y="15"/>
                  <a:pt x="15" y="15"/>
                  <a:pt x="15" y="1"/>
                </a:cubicBezTo>
                <a:lnTo>
                  <a:pt x="15" y="1"/>
                </a:lnTo>
                <a:cubicBezTo>
                  <a:pt x="15" y="1"/>
                  <a:pt x="15" y="1"/>
                  <a:pt x="15" y="1"/>
                </a:cubicBezTo>
                <a:lnTo>
                  <a:pt x="15" y="1"/>
                </a:lnTo>
                <a:cubicBezTo>
                  <a:pt x="15" y="1"/>
                  <a:pt x="15" y="1"/>
                  <a:pt x="15" y="1"/>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a:off x="7303225" y="1082318"/>
            <a:ext cx="69" cy="83"/>
          </a:xfrm>
          <a:custGeom>
            <a:avLst/>
            <a:gdLst/>
            <a:ahLst/>
            <a:cxnLst/>
            <a:rect l="l" t="t" r="r" b="b"/>
            <a:pathLst>
              <a:path w="1" h="1" extrusionOk="0">
                <a:moveTo>
                  <a:pt x="1" y="1"/>
                </a:moveTo>
                <a:lnTo>
                  <a:pt x="1" y="1"/>
                </a:ln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5"/>
          <p:cNvSpPr/>
          <p:nvPr/>
        </p:nvSpPr>
        <p:spPr>
          <a:xfrm>
            <a:off x="7290679" y="1104280"/>
            <a:ext cx="2010" cy="3564"/>
          </a:xfrm>
          <a:custGeom>
            <a:avLst/>
            <a:gdLst/>
            <a:ahLst/>
            <a:cxnLst/>
            <a:rect l="l" t="t" r="r" b="b"/>
            <a:pathLst>
              <a:path w="29" h="43" extrusionOk="0">
                <a:moveTo>
                  <a:pt x="28" y="1"/>
                </a:moveTo>
                <a:cubicBezTo>
                  <a:pt x="14" y="15"/>
                  <a:pt x="14" y="29"/>
                  <a:pt x="1" y="43"/>
                </a:cubicBezTo>
                <a:cubicBezTo>
                  <a:pt x="14" y="29"/>
                  <a:pt x="28" y="15"/>
                  <a:pt x="28" y="1"/>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a:off x="7317782" y="1045354"/>
            <a:ext cx="1941" cy="2404"/>
          </a:xfrm>
          <a:custGeom>
            <a:avLst/>
            <a:gdLst/>
            <a:ahLst/>
            <a:cxnLst/>
            <a:rect l="l" t="t" r="r" b="b"/>
            <a:pathLst>
              <a:path w="28" h="29" extrusionOk="0">
                <a:moveTo>
                  <a:pt x="0" y="0"/>
                </a:moveTo>
                <a:lnTo>
                  <a:pt x="0" y="28"/>
                </a:lnTo>
                <a:cubicBezTo>
                  <a:pt x="28" y="28"/>
                  <a:pt x="28" y="0"/>
                  <a:pt x="28" y="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8068710" y="1150526"/>
            <a:ext cx="6169" cy="11189"/>
          </a:xfrm>
          <a:custGeom>
            <a:avLst/>
            <a:gdLst/>
            <a:ahLst/>
            <a:cxnLst/>
            <a:rect l="l" t="t" r="r" b="b"/>
            <a:pathLst>
              <a:path w="89" h="135" extrusionOk="0">
                <a:moveTo>
                  <a:pt x="89" y="1"/>
                </a:moveTo>
                <a:cubicBezTo>
                  <a:pt x="47" y="43"/>
                  <a:pt x="33" y="98"/>
                  <a:pt x="19" y="112"/>
                </a:cubicBezTo>
                <a:cubicBezTo>
                  <a:pt x="5" y="126"/>
                  <a:pt x="1" y="134"/>
                  <a:pt x="3" y="134"/>
                </a:cubicBezTo>
                <a:cubicBezTo>
                  <a:pt x="7" y="134"/>
                  <a:pt x="38" y="103"/>
                  <a:pt x="75" y="29"/>
                </a:cubicBezTo>
                <a:cubicBezTo>
                  <a:pt x="75" y="29"/>
                  <a:pt x="75" y="15"/>
                  <a:pt x="89" y="1"/>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p:nvPr/>
        </p:nvSpPr>
        <p:spPr>
          <a:xfrm>
            <a:off x="8078692" y="1118204"/>
            <a:ext cx="4922" cy="20887"/>
          </a:xfrm>
          <a:custGeom>
            <a:avLst/>
            <a:gdLst/>
            <a:ahLst/>
            <a:cxnLst/>
            <a:rect l="l" t="t" r="r" b="b"/>
            <a:pathLst>
              <a:path w="71" h="252" extrusionOk="0">
                <a:moveTo>
                  <a:pt x="15" y="0"/>
                </a:moveTo>
                <a:cubicBezTo>
                  <a:pt x="16" y="6"/>
                  <a:pt x="17" y="11"/>
                  <a:pt x="18" y="16"/>
                </a:cubicBezTo>
                <a:lnTo>
                  <a:pt x="18" y="16"/>
                </a:lnTo>
                <a:cubicBezTo>
                  <a:pt x="22" y="11"/>
                  <a:pt x="22" y="7"/>
                  <a:pt x="15" y="0"/>
                </a:cubicBezTo>
                <a:close/>
                <a:moveTo>
                  <a:pt x="18" y="16"/>
                </a:moveTo>
                <a:cubicBezTo>
                  <a:pt x="14" y="22"/>
                  <a:pt x="7" y="28"/>
                  <a:pt x="1" y="42"/>
                </a:cubicBezTo>
                <a:cubicBezTo>
                  <a:pt x="1" y="112"/>
                  <a:pt x="15" y="196"/>
                  <a:pt x="15" y="251"/>
                </a:cubicBezTo>
                <a:lnTo>
                  <a:pt x="70" y="196"/>
                </a:lnTo>
                <a:cubicBezTo>
                  <a:pt x="45" y="144"/>
                  <a:pt x="31" y="81"/>
                  <a:pt x="18" y="16"/>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5"/>
          <p:cNvSpPr/>
          <p:nvPr/>
        </p:nvSpPr>
        <p:spPr>
          <a:xfrm>
            <a:off x="8070028" y="1121685"/>
            <a:ext cx="8734" cy="37049"/>
          </a:xfrm>
          <a:custGeom>
            <a:avLst/>
            <a:gdLst/>
            <a:ahLst/>
            <a:cxnLst/>
            <a:rect l="l" t="t" r="r" b="b"/>
            <a:pathLst>
              <a:path w="126" h="447" extrusionOk="0">
                <a:moveTo>
                  <a:pt x="126" y="0"/>
                </a:moveTo>
                <a:lnTo>
                  <a:pt x="126" y="0"/>
                </a:lnTo>
                <a:cubicBezTo>
                  <a:pt x="105" y="31"/>
                  <a:pt x="92" y="77"/>
                  <a:pt x="81" y="128"/>
                </a:cubicBezTo>
                <a:lnTo>
                  <a:pt x="81" y="128"/>
                </a:lnTo>
                <a:cubicBezTo>
                  <a:pt x="92" y="85"/>
                  <a:pt x="109" y="43"/>
                  <a:pt x="126" y="0"/>
                </a:cubicBezTo>
                <a:close/>
                <a:moveTo>
                  <a:pt x="81" y="128"/>
                </a:moveTo>
                <a:cubicBezTo>
                  <a:pt x="78" y="139"/>
                  <a:pt x="76" y="150"/>
                  <a:pt x="74" y="161"/>
                </a:cubicBezTo>
                <a:lnTo>
                  <a:pt x="74" y="161"/>
                </a:lnTo>
                <a:cubicBezTo>
                  <a:pt x="76" y="149"/>
                  <a:pt x="79" y="138"/>
                  <a:pt x="81" y="128"/>
                </a:cubicBezTo>
                <a:close/>
                <a:moveTo>
                  <a:pt x="70" y="140"/>
                </a:moveTo>
                <a:cubicBezTo>
                  <a:pt x="28" y="223"/>
                  <a:pt x="14" y="349"/>
                  <a:pt x="0" y="391"/>
                </a:cubicBezTo>
                <a:lnTo>
                  <a:pt x="14" y="377"/>
                </a:lnTo>
                <a:lnTo>
                  <a:pt x="14" y="377"/>
                </a:lnTo>
                <a:cubicBezTo>
                  <a:pt x="14" y="391"/>
                  <a:pt x="0" y="432"/>
                  <a:pt x="0" y="432"/>
                </a:cubicBezTo>
                <a:lnTo>
                  <a:pt x="0" y="446"/>
                </a:lnTo>
                <a:cubicBezTo>
                  <a:pt x="14" y="432"/>
                  <a:pt x="14" y="419"/>
                  <a:pt x="28" y="377"/>
                </a:cubicBezTo>
                <a:cubicBezTo>
                  <a:pt x="56" y="363"/>
                  <a:pt x="56" y="349"/>
                  <a:pt x="70" y="321"/>
                </a:cubicBezTo>
                <a:lnTo>
                  <a:pt x="70" y="209"/>
                </a:lnTo>
                <a:cubicBezTo>
                  <a:pt x="70" y="193"/>
                  <a:pt x="71" y="177"/>
                  <a:pt x="74" y="161"/>
                </a:cubicBezTo>
                <a:lnTo>
                  <a:pt x="74" y="161"/>
                </a:lnTo>
                <a:cubicBezTo>
                  <a:pt x="73" y="167"/>
                  <a:pt x="71" y="174"/>
                  <a:pt x="70" y="181"/>
                </a:cubicBezTo>
                <a:lnTo>
                  <a:pt x="70" y="140"/>
                </a:ln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5"/>
          <p:cNvSpPr/>
          <p:nvPr/>
        </p:nvSpPr>
        <p:spPr>
          <a:xfrm>
            <a:off x="8082228" y="1188733"/>
            <a:ext cx="17815" cy="13924"/>
          </a:xfrm>
          <a:custGeom>
            <a:avLst/>
            <a:gdLst/>
            <a:ahLst/>
            <a:cxnLst/>
            <a:rect l="l" t="t" r="r" b="b"/>
            <a:pathLst>
              <a:path w="257" h="168" extrusionOk="0">
                <a:moveTo>
                  <a:pt x="19" y="0"/>
                </a:moveTo>
                <a:cubicBezTo>
                  <a:pt x="1" y="0"/>
                  <a:pt x="7" y="0"/>
                  <a:pt x="22" y="4"/>
                </a:cubicBezTo>
                <a:lnTo>
                  <a:pt x="22" y="4"/>
                </a:lnTo>
                <a:cubicBezTo>
                  <a:pt x="20" y="2"/>
                  <a:pt x="19" y="0"/>
                  <a:pt x="19" y="0"/>
                </a:cubicBezTo>
                <a:close/>
                <a:moveTo>
                  <a:pt x="22" y="4"/>
                </a:moveTo>
                <a:cubicBezTo>
                  <a:pt x="27" y="13"/>
                  <a:pt x="40" y="31"/>
                  <a:pt x="61" y="42"/>
                </a:cubicBezTo>
                <a:cubicBezTo>
                  <a:pt x="55" y="36"/>
                  <a:pt x="54" y="33"/>
                  <a:pt x="55" y="32"/>
                </a:cubicBezTo>
                <a:lnTo>
                  <a:pt x="55" y="32"/>
                </a:lnTo>
                <a:cubicBezTo>
                  <a:pt x="57" y="35"/>
                  <a:pt x="59" y="38"/>
                  <a:pt x="61" y="42"/>
                </a:cubicBezTo>
                <a:cubicBezTo>
                  <a:pt x="61" y="35"/>
                  <a:pt x="58" y="31"/>
                  <a:pt x="56" y="31"/>
                </a:cubicBezTo>
                <a:lnTo>
                  <a:pt x="56" y="31"/>
                </a:lnTo>
                <a:cubicBezTo>
                  <a:pt x="56" y="31"/>
                  <a:pt x="56" y="32"/>
                  <a:pt x="55" y="32"/>
                </a:cubicBezTo>
                <a:lnTo>
                  <a:pt x="55" y="32"/>
                </a:lnTo>
                <a:cubicBezTo>
                  <a:pt x="44" y="14"/>
                  <a:pt x="35" y="14"/>
                  <a:pt x="47" y="14"/>
                </a:cubicBezTo>
                <a:cubicBezTo>
                  <a:pt x="38" y="9"/>
                  <a:pt x="29" y="6"/>
                  <a:pt x="22" y="4"/>
                </a:cubicBezTo>
                <a:close/>
                <a:moveTo>
                  <a:pt x="159" y="70"/>
                </a:moveTo>
                <a:cubicBezTo>
                  <a:pt x="159" y="70"/>
                  <a:pt x="161" y="74"/>
                  <a:pt x="164" y="78"/>
                </a:cubicBezTo>
                <a:lnTo>
                  <a:pt x="164" y="78"/>
                </a:lnTo>
                <a:cubicBezTo>
                  <a:pt x="162" y="75"/>
                  <a:pt x="160" y="73"/>
                  <a:pt x="159" y="70"/>
                </a:cubicBezTo>
                <a:close/>
                <a:moveTo>
                  <a:pt x="164" y="78"/>
                </a:moveTo>
                <a:cubicBezTo>
                  <a:pt x="168" y="84"/>
                  <a:pt x="172" y="89"/>
                  <a:pt x="178" y="94"/>
                </a:cubicBezTo>
                <a:lnTo>
                  <a:pt x="178" y="94"/>
                </a:lnTo>
                <a:cubicBezTo>
                  <a:pt x="172" y="90"/>
                  <a:pt x="167" y="83"/>
                  <a:pt x="164" y="78"/>
                </a:cubicBezTo>
                <a:close/>
                <a:moveTo>
                  <a:pt x="61" y="42"/>
                </a:moveTo>
                <a:cubicBezTo>
                  <a:pt x="89" y="56"/>
                  <a:pt x="117" y="70"/>
                  <a:pt x="159" y="98"/>
                </a:cubicBezTo>
                <a:cubicBezTo>
                  <a:pt x="173" y="112"/>
                  <a:pt x="187" y="126"/>
                  <a:pt x="229" y="140"/>
                </a:cubicBezTo>
                <a:cubicBezTo>
                  <a:pt x="243" y="140"/>
                  <a:pt x="243" y="167"/>
                  <a:pt x="257" y="167"/>
                </a:cubicBezTo>
                <a:lnTo>
                  <a:pt x="229" y="126"/>
                </a:lnTo>
                <a:cubicBezTo>
                  <a:pt x="210" y="116"/>
                  <a:pt x="192" y="107"/>
                  <a:pt x="178" y="94"/>
                </a:cubicBezTo>
                <a:lnTo>
                  <a:pt x="178" y="94"/>
                </a:lnTo>
                <a:cubicBezTo>
                  <a:pt x="181" y="96"/>
                  <a:pt x="184" y="98"/>
                  <a:pt x="187" y="98"/>
                </a:cubicBezTo>
                <a:cubicBezTo>
                  <a:pt x="173" y="98"/>
                  <a:pt x="173" y="70"/>
                  <a:pt x="159" y="70"/>
                </a:cubicBezTo>
                <a:lnTo>
                  <a:pt x="159" y="70"/>
                </a:lnTo>
                <a:cubicBezTo>
                  <a:pt x="159" y="70"/>
                  <a:pt x="159" y="70"/>
                  <a:pt x="159" y="70"/>
                </a:cubicBezTo>
                <a:lnTo>
                  <a:pt x="131" y="56"/>
                </a:lnTo>
                <a:lnTo>
                  <a:pt x="131" y="56"/>
                </a:lnTo>
                <a:cubicBezTo>
                  <a:pt x="132" y="56"/>
                  <a:pt x="159" y="70"/>
                  <a:pt x="173" y="70"/>
                </a:cubicBezTo>
                <a:cubicBezTo>
                  <a:pt x="159" y="70"/>
                  <a:pt x="159" y="56"/>
                  <a:pt x="131" y="56"/>
                </a:cubicBezTo>
                <a:cubicBezTo>
                  <a:pt x="122" y="52"/>
                  <a:pt x="115" y="49"/>
                  <a:pt x="108" y="47"/>
                </a:cubicBezTo>
                <a:lnTo>
                  <a:pt x="108" y="47"/>
                </a:lnTo>
                <a:cubicBezTo>
                  <a:pt x="107" y="45"/>
                  <a:pt x="105" y="44"/>
                  <a:pt x="103" y="42"/>
                </a:cubicBezTo>
                <a:lnTo>
                  <a:pt x="103" y="42"/>
                </a:lnTo>
                <a:cubicBezTo>
                  <a:pt x="105" y="44"/>
                  <a:pt x="106" y="45"/>
                  <a:pt x="107" y="46"/>
                </a:cubicBezTo>
                <a:lnTo>
                  <a:pt x="107" y="46"/>
                </a:lnTo>
                <a:cubicBezTo>
                  <a:pt x="93" y="42"/>
                  <a:pt x="80" y="42"/>
                  <a:pt x="61" y="42"/>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5"/>
          <p:cNvSpPr/>
          <p:nvPr/>
        </p:nvSpPr>
        <p:spPr>
          <a:xfrm>
            <a:off x="8064967" y="1158648"/>
            <a:ext cx="4159" cy="6796"/>
          </a:xfrm>
          <a:custGeom>
            <a:avLst/>
            <a:gdLst/>
            <a:ahLst/>
            <a:cxnLst/>
            <a:rect l="l" t="t" r="r" b="b"/>
            <a:pathLst>
              <a:path w="60" h="82" extrusionOk="0">
                <a:moveTo>
                  <a:pt x="59" y="0"/>
                </a:moveTo>
                <a:cubicBezTo>
                  <a:pt x="17" y="52"/>
                  <a:pt x="0" y="82"/>
                  <a:pt x="3" y="82"/>
                </a:cubicBezTo>
                <a:cubicBezTo>
                  <a:pt x="5" y="82"/>
                  <a:pt x="15" y="69"/>
                  <a:pt x="31" y="42"/>
                </a:cubicBezTo>
                <a:lnTo>
                  <a:pt x="59" y="14"/>
                </a:lnTo>
                <a:lnTo>
                  <a:pt x="59" y="0"/>
                </a:ln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5"/>
          <p:cNvSpPr/>
          <p:nvPr/>
        </p:nvSpPr>
        <p:spPr>
          <a:xfrm>
            <a:off x="8073840" y="1136685"/>
            <a:ext cx="6862" cy="11604"/>
          </a:xfrm>
          <a:custGeom>
            <a:avLst/>
            <a:gdLst/>
            <a:ahLst/>
            <a:cxnLst/>
            <a:rect l="l" t="t" r="r" b="b"/>
            <a:pathLst>
              <a:path w="99" h="140" extrusionOk="0">
                <a:moveTo>
                  <a:pt x="99" y="0"/>
                </a:moveTo>
                <a:cubicBezTo>
                  <a:pt x="59" y="40"/>
                  <a:pt x="40" y="73"/>
                  <a:pt x="23" y="104"/>
                </a:cubicBezTo>
                <a:lnTo>
                  <a:pt x="23" y="104"/>
                </a:lnTo>
                <a:cubicBezTo>
                  <a:pt x="48" y="78"/>
                  <a:pt x="77" y="43"/>
                  <a:pt x="99" y="0"/>
                </a:cubicBezTo>
                <a:close/>
                <a:moveTo>
                  <a:pt x="23" y="104"/>
                </a:moveTo>
                <a:cubicBezTo>
                  <a:pt x="15" y="112"/>
                  <a:pt x="7" y="119"/>
                  <a:pt x="1" y="126"/>
                </a:cubicBezTo>
                <a:lnTo>
                  <a:pt x="1" y="140"/>
                </a:lnTo>
                <a:cubicBezTo>
                  <a:pt x="9" y="128"/>
                  <a:pt x="16" y="116"/>
                  <a:pt x="23" y="104"/>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5"/>
          <p:cNvSpPr/>
          <p:nvPr/>
        </p:nvSpPr>
        <p:spPr>
          <a:xfrm>
            <a:off x="8065175" y="1156327"/>
            <a:ext cx="4922" cy="7459"/>
          </a:xfrm>
          <a:custGeom>
            <a:avLst/>
            <a:gdLst/>
            <a:ahLst/>
            <a:cxnLst/>
            <a:rect l="l" t="t" r="r" b="b"/>
            <a:pathLst>
              <a:path w="71" h="90" extrusionOk="0">
                <a:moveTo>
                  <a:pt x="70" y="1"/>
                </a:moveTo>
                <a:lnTo>
                  <a:pt x="70" y="1"/>
                </a:lnTo>
                <a:cubicBezTo>
                  <a:pt x="70" y="1"/>
                  <a:pt x="61" y="10"/>
                  <a:pt x="58" y="20"/>
                </a:cubicBezTo>
                <a:lnTo>
                  <a:pt x="58" y="20"/>
                </a:lnTo>
                <a:cubicBezTo>
                  <a:pt x="63" y="13"/>
                  <a:pt x="67" y="7"/>
                  <a:pt x="70" y="1"/>
                </a:cubicBezTo>
                <a:close/>
                <a:moveTo>
                  <a:pt x="58" y="20"/>
                </a:moveTo>
                <a:cubicBezTo>
                  <a:pt x="39" y="45"/>
                  <a:pt x="11" y="73"/>
                  <a:pt x="0" y="84"/>
                </a:cubicBezTo>
                <a:cubicBezTo>
                  <a:pt x="0" y="88"/>
                  <a:pt x="1" y="89"/>
                  <a:pt x="3" y="89"/>
                </a:cubicBezTo>
                <a:cubicBezTo>
                  <a:pt x="9" y="89"/>
                  <a:pt x="24" y="71"/>
                  <a:pt x="56" y="28"/>
                </a:cubicBezTo>
                <a:cubicBezTo>
                  <a:pt x="56" y="26"/>
                  <a:pt x="57" y="23"/>
                  <a:pt x="58" y="2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5"/>
          <p:cNvSpPr/>
          <p:nvPr/>
        </p:nvSpPr>
        <p:spPr>
          <a:xfrm>
            <a:off x="8078692" y="1121685"/>
            <a:ext cx="69" cy="83"/>
          </a:xfrm>
          <a:custGeom>
            <a:avLst/>
            <a:gdLst/>
            <a:ahLst/>
            <a:cxnLst/>
            <a:rect l="l" t="t" r="r" b="b"/>
            <a:pathLst>
              <a:path w="1" h="1" extrusionOk="0">
                <a:moveTo>
                  <a:pt x="1" y="0"/>
                </a:moveTo>
                <a:lnTo>
                  <a:pt x="1" y="0"/>
                </a:lnTo>
                <a:lnTo>
                  <a:pt x="1" y="0"/>
                </a:ln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5"/>
          <p:cNvSpPr/>
          <p:nvPr/>
        </p:nvSpPr>
        <p:spPr>
          <a:xfrm>
            <a:off x="8074811" y="1121685"/>
            <a:ext cx="3951" cy="11604"/>
          </a:xfrm>
          <a:custGeom>
            <a:avLst/>
            <a:gdLst/>
            <a:ahLst/>
            <a:cxnLst/>
            <a:rect l="l" t="t" r="r" b="b"/>
            <a:pathLst>
              <a:path w="57" h="140" extrusionOk="0">
                <a:moveTo>
                  <a:pt x="57" y="0"/>
                </a:moveTo>
                <a:lnTo>
                  <a:pt x="57" y="0"/>
                </a:lnTo>
                <a:cubicBezTo>
                  <a:pt x="29" y="14"/>
                  <a:pt x="15" y="42"/>
                  <a:pt x="1" y="98"/>
                </a:cubicBezTo>
                <a:lnTo>
                  <a:pt x="1" y="140"/>
                </a:lnTo>
                <a:cubicBezTo>
                  <a:pt x="1" y="84"/>
                  <a:pt x="29" y="28"/>
                  <a:pt x="57" y="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5"/>
          <p:cNvSpPr/>
          <p:nvPr/>
        </p:nvSpPr>
        <p:spPr>
          <a:xfrm>
            <a:off x="8091863" y="1191716"/>
            <a:ext cx="5268" cy="5139"/>
          </a:xfrm>
          <a:custGeom>
            <a:avLst/>
            <a:gdLst/>
            <a:ahLst/>
            <a:cxnLst/>
            <a:rect l="l" t="t" r="r" b="b"/>
            <a:pathLst>
              <a:path w="76" h="62" extrusionOk="0">
                <a:moveTo>
                  <a:pt x="5" y="0"/>
                </a:moveTo>
                <a:lnTo>
                  <a:pt x="5" y="0"/>
                </a:lnTo>
                <a:cubicBezTo>
                  <a:pt x="0" y="0"/>
                  <a:pt x="11" y="11"/>
                  <a:pt x="34" y="34"/>
                </a:cubicBezTo>
                <a:cubicBezTo>
                  <a:pt x="48" y="34"/>
                  <a:pt x="62" y="62"/>
                  <a:pt x="76" y="62"/>
                </a:cubicBezTo>
                <a:lnTo>
                  <a:pt x="48" y="20"/>
                </a:lnTo>
                <a:cubicBezTo>
                  <a:pt x="23" y="7"/>
                  <a:pt x="9" y="0"/>
                  <a:pt x="5" y="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p:nvPr/>
        </p:nvSpPr>
        <p:spPr>
          <a:xfrm>
            <a:off x="8094774" y="1192876"/>
            <a:ext cx="5268" cy="3978"/>
          </a:xfrm>
          <a:custGeom>
            <a:avLst/>
            <a:gdLst/>
            <a:ahLst/>
            <a:cxnLst/>
            <a:rect l="l" t="t" r="r" b="b"/>
            <a:pathLst>
              <a:path w="76" h="48" extrusionOk="0">
                <a:moveTo>
                  <a:pt x="1" y="1"/>
                </a:moveTo>
                <a:cubicBezTo>
                  <a:pt x="1" y="1"/>
                  <a:pt x="2" y="2"/>
                  <a:pt x="6" y="6"/>
                </a:cubicBezTo>
                <a:cubicBezTo>
                  <a:pt x="7" y="6"/>
                  <a:pt x="8" y="6"/>
                  <a:pt x="10" y="6"/>
                </a:cubicBezTo>
                <a:lnTo>
                  <a:pt x="10" y="6"/>
                </a:lnTo>
                <a:cubicBezTo>
                  <a:pt x="4" y="3"/>
                  <a:pt x="1" y="1"/>
                  <a:pt x="1" y="1"/>
                </a:cubicBezTo>
                <a:close/>
                <a:moveTo>
                  <a:pt x="10" y="6"/>
                </a:moveTo>
                <a:cubicBezTo>
                  <a:pt x="20" y="13"/>
                  <a:pt x="41" y="27"/>
                  <a:pt x="76" y="48"/>
                </a:cubicBezTo>
                <a:cubicBezTo>
                  <a:pt x="50" y="22"/>
                  <a:pt x="25" y="8"/>
                  <a:pt x="10" y="6"/>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5"/>
          <p:cNvSpPr/>
          <p:nvPr/>
        </p:nvSpPr>
        <p:spPr>
          <a:xfrm>
            <a:off x="8122224" y="1232658"/>
            <a:ext cx="1040" cy="83"/>
          </a:xfrm>
          <a:custGeom>
            <a:avLst/>
            <a:gdLst/>
            <a:ahLst/>
            <a:cxnLst/>
            <a:rect l="l" t="t" r="r" b="b"/>
            <a:pathLst>
              <a:path w="15" h="1" extrusionOk="0">
                <a:moveTo>
                  <a:pt x="0" y="0"/>
                </a:moveTo>
                <a:lnTo>
                  <a:pt x="0" y="0"/>
                </a:lnTo>
                <a:cubicBezTo>
                  <a:pt x="14" y="0"/>
                  <a:pt x="14" y="0"/>
                  <a:pt x="0" y="0"/>
                </a:cubicBezTo>
                <a:cubicBezTo>
                  <a:pt x="14" y="0"/>
                  <a:pt x="14" y="0"/>
                  <a:pt x="0" y="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5"/>
          <p:cNvSpPr/>
          <p:nvPr/>
        </p:nvSpPr>
        <p:spPr>
          <a:xfrm>
            <a:off x="8119313" y="1216414"/>
            <a:ext cx="2981" cy="5885"/>
          </a:xfrm>
          <a:custGeom>
            <a:avLst/>
            <a:gdLst/>
            <a:ahLst/>
            <a:cxnLst/>
            <a:rect l="l" t="t" r="r" b="b"/>
            <a:pathLst>
              <a:path w="43" h="71" extrusionOk="0">
                <a:moveTo>
                  <a:pt x="0" y="1"/>
                </a:moveTo>
                <a:cubicBezTo>
                  <a:pt x="0" y="15"/>
                  <a:pt x="14" y="43"/>
                  <a:pt x="42" y="71"/>
                </a:cubicBezTo>
                <a:cubicBezTo>
                  <a:pt x="42" y="57"/>
                  <a:pt x="14" y="43"/>
                  <a:pt x="14" y="15"/>
                </a:cubicBezTo>
                <a:lnTo>
                  <a:pt x="0" y="1"/>
                </a:ln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5"/>
          <p:cNvSpPr/>
          <p:nvPr/>
        </p:nvSpPr>
        <p:spPr>
          <a:xfrm>
            <a:off x="8105796" y="1209535"/>
            <a:ext cx="3882" cy="2404"/>
          </a:xfrm>
          <a:custGeom>
            <a:avLst/>
            <a:gdLst/>
            <a:ahLst/>
            <a:cxnLst/>
            <a:rect l="l" t="t" r="r" b="b"/>
            <a:pathLst>
              <a:path w="56" h="29" extrusionOk="0">
                <a:moveTo>
                  <a:pt x="0" y="0"/>
                </a:moveTo>
                <a:cubicBezTo>
                  <a:pt x="0" y="0"/>
                  <a:pt x="0" y="14"/>
                  <a:pt x="28" y="14"/>
                </a:cubicBezTo>
                <a:cubicBezTo>
                  <a:pt x="42" y="14"/>
                  <a:pt x="56" y="28"/>
                  <a:pt x="56" y="28"/>
                </a:cubicBezTo>
                <a:cubicBezTo>
                  <a:pt x="42" y="14"/>
                  <a:pt x="28" y="0"/>
                  <a:pt x="0" y="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5"/>
          <p:cNvSpPr/>
          <p:nvPr/>
        </p:nvSpPr>
        <p:spPr>
          <a:xfrm>
            <a:off x="8118343" y="1225696"/>
            <a:ext cx="1040" cy="2404"/>
          </a:xfrm>
          <a:custGeom>
            <a:avLst/>
            <a:gdLst/>
            <a:ahLst/>
            <a:cxnLst/>
            <a:rect l="l" t="t" r="r" b="b"/>
            <a:pathLst>
              <a:path w="15" h="29" extrusionOk="0">
                <a:moveTo>
                  <a:pt x="1" y="0"/>
                </a:moveTo>
                <a:cubicBezTo>
                  <a:pt x="1" y="14"/>
                  <a:pt x="1" y="14"/>
                  <a:pt x="14" y="28"/>
                </a:cubicBezTo>
                <a:cubicBezTo>
                  <a:pt x="14" y="14"/>
                  <a:pt x="14" y="14"/>
                  <a:pt x="1" y="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5"/>
          <p:cNvSpPr/>
          <p:nvPr/>
        </p:nvSpPr>
        <p:spPr>
          <a:xfrm>
            <a:off x="8117857" y="1212601"/>
            <a:ext cx="1525" cy="3896"/>
          </a:xfrm>
          <a:custGeom>
            <a:avLst/>
            <a:gdLst/>
            <a:ahLst/>
            <a:cxnLst/>
            <a:rect l="l" t="t" r="r" b="b"/>
            <a:pathLst>
              <a:path w="22" h="47" extrusionOk="0">
                <a:moveTo>
                  <a:pt x="3" y="1"/>
                </a:moveTo>
                <a:cubicBezTo>
                  <a:pt x="1" y="1"/>
                  <a:pt x="2" y="7"/>
                  <a:pt x="8" y="19"/>
                </a:cubicBezTo>
                <a:lnTo>
                  <a:pt x="21" y="47"/>
                </a:lnTo>
                <a:cubicBezTo>
                  <a:pt x="13" y="14"/>
                  <a:pt x="5" y="1"/>
                  <a:pt x="3" y="1"/>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5"/>
          <p:cNvSpPr/>
          <p:nvPr/>
        </p:nvSpPr>
        <p:spPr>
          <a:xfrm>
            <a:off x="8103786" y="1194865"/>
            <a:ext cx="6862" cy="11272"/>
          </a:xfrm>
          <a:custGeom>
            <a:avLst/>
            <a:gdLst/>
            <a:ahLst/>
            <a:cxnLst/>
            <a:rect l="l" t="t" r="r" b="b"/>
            <a:pathLst>
              <a:path w="99" h="136" extrusionOk="0">
                <a:moveTo>
                  <a:pt x="3" y="0"/>
                </a:moveTo>
                <a:lnTo>
                  <a:pt x="3" y="0"/>
                </a:lnTo>
                <a:cubicBezTo>
                  <a:pt x="0" y="0"/>
                  <a:pt x="10" y="22"/>
                  <a:pt x="29" y="66"/>
                </a:cubicBezTo>
                <a:cubicBezTo>
                  <a:pt x="71" y="93"/>
                  <a:pt x="71" y="107"/>
                  <a:pt x="85" y="121"/>
                </a:cubicBezTo>
                <a:lnTo>
                  <a:pt x="99" y="135"/>
                </a:lnTo>
                <a:lnTo>
                  <a:pt x="99" y="121"/>
                </a:lnTo>
                <a:lnTo>
                  <a:pt x="99" y="107"/>
                </a:lnTo>
                <a:lnTo>
                  <a:pt x="85" y="93"/>
                </a:lnTo>
                <a:cubicBezTo>
                  <a:pt x="31" y="32"/>
                  <a:pt x="7" y="0"/>
                  <a:pt x="3" y="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5"/>
          <p:cNvSpPr/>
          <p:nvPr/>
        </p:nvSpPr>
        <p:spPr>
          <a:xfrm>
            <a:off x="8110856" y="1199672"/>
            <a:ext cx="11437" cy="17986"/>
          </a:xfrm>
          <a:custGeom>
            <a:avLst/>
            <a:gdLst/>
            <a:ahLst/>
            <a:cxnLst/>
            <a:rect l="l" t="t" r="r" b="b"/>
            <a:pathLst>
              <a:path w="165" h="217" extrusionOk="0">
                <a:moveTo>
                  <a:pt x="2" y="1"/>
                </a:moveTo>
                <a:cubicBezTo>
                  <a:pt x="0" y="1"/>
                  <a:pt x="11" y="22"/>
                  <a:pt x="39" y="63"/>
                </a:cubicBezTo>
                <a:cubicBezTo>
                  <a:pt x="18" y="22"/>
                  <a:pt x="4" y="1"/>
                  <a:pt x="2" y="1"/>
                </a:cubicBezTo>
                <a:close/>
                <a:moveTo>
                  <a:pt x="39" y="63"/>
                </a:moveTo>
                <a:cubicBezTo>
                  <a:pt x="39" y="63"/>
                  <a:pt x="39" y="63"/>
                  <a:pt x="39" y="63"/>
                </a:cubicBezTo>
                <a:lnTo>
                  <a:pt x="39" y="63"/>
                </a:lnTo>
                <a:cubicBezTo>
                  <a:pt x="39" y="77"/>
                  <a:pt x="53" y="77"/>
                  <a:pt x="53" y="105"/>
                </a:cubicBezTo>
                <a:lnTo>
                  <a:pt x="53" y="119"/>
                </a:lnTo>
                <a:cubicBezTo>
                  <a:pt x="56" y="123"/>
                  <a:pt x="61" y="126"/>
                  <a:pt x="65" y="130"/>
                </a:cubicBezTo>
                <a:lnTo>
                  <a:pt x="65" y="130"/>
                </a:lnTo>
                <a:cubicBezTo>
                  <a:pt x="53" y="103"/>
                  <a:pt x="52" y="77"/>
                  <a:pt x="39" y="63"/>
                </a:cubicBezTo>
                <a:lnTo>
                  <a:pt x="39" y="63"/>
                </a:lnTo>
                <a:cubicBezTo>
                  <a:pt x="53" y="77"/>
                  <a:pt x="53" y="77"/>
                  <a:pt x="67" y="77"/>
                </a:cubicBezTo>
                <a:cubicBezTo>
                  <a:pt x="53" y="77"/>
                  <a:pt x="53" y="63"/>
                  <a:pt x="39" y="63"/>
                </a:cubicBezTo>
                <a:close/>
                <a:moveTo>
                  <a:pt x="65" y="130"/>
                </a:moveTo>
                <a:cubicBezTo>
                  <a:pt x="66" y="131"/>
                  <a:pt x="66" y="132"/>
                  <a:pt x="67" y="133"/>
                </a:cubicBezTo>
                <a:cubicBezTo>
                  <a:pt x="67" y="143"/>
                  <a:pt x="81" y="160"/>
                  <a:pt x="94" y="179"/>
                </a:cubicBezTo>
                <a:lnTo>
                  <a:pt x="94" y="179"/>
                </a:lnTo>
                <a:cubicBezTo>
                  <a:pt x="92" y="158"/>
                  <a:pt x="82" y="145"/>
                  <a:pt x="71" y="136"/>
                </a:cubicBezTo>
                <a:lnTo>
                  <a:pt x="71" y="136"/>
                </a:lnTo>
                <a:cubicBezTo>
                  <a:pt x="98" y="150"/>
                  <a:pt x="125" y="176"/>
                  <a:pt x="164" y="189"/>
                </a:cubicBezTo>
                <a:cubicBezTo>
                  <a:pt x="124" y="175"/>
                  <a:pt x="109" y="149"/>
                  <a:pt x="70" y="134"/>
                </a:cubicBezTo>
                <a:lnTo>
                  <a:pt x="70" y="134"/>
                </a:lnTo>
                <a:cubicBezTo>
                  <a:pt x="68" y="133"/>
                  <a:pt x="67" y="131"/>
                  <a:pt x="65" y="130"/>
                </a:cubicBezTo>
                <a:close/>
                <a:moveTo>
                  <a:pt x="53" y="147"/>
                </a:moveTo>
                <a:lnTo>
                  <a:pt x="53" y="175"/>
                </a:lnTo>
                <a:lnTo>
                  <a:pt x="95" y="203"/>
                </a:lnTo>
                <a:cubicBezTo>
                  <a:pt x="95" y="203"/>
                  <a:pt x="95" y="217"/>
                  <a:pt x="109" y="217"/>
                </a:cubicBezTo>
                <a:lnTo>
                  <a:pt x="109" y="203"/>
                </a:lnTo>
                <a:cubicBezTo>
                  <a:pt x="105" y="195"/>
                  <a:pt x="99" y="187"/>
                  <a:pt x="94" y="179"/>
                </a:cubicBezTo>
                <a:lnTo>
                  <a:pt x="94" y="179"/>
                </a:lnTo>
                <a:cubicBezTo>
                  <a:pt x="94" y="182"/>
                  <a:pt x="95" y="185"/>
                  <a:pt x="95" y="189"/>
                </a:cubicBezTo>
                <a:lnTo>
                  <a:pt x="53" y="147"/>
                </a:ln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5"/>
          <p:cNvSpPr/>
          <p:nvPr/>
        </p:nvSpPr>
        <p:spPr>
          <a:xfrm>
            <a:off x="8074811" y="1078837"/>
            <a:ext cx="4922" cy="20969"/>
          </a:xfrm>
          <a:custGeom>
            <a:avLst/>
            <a:gdLst/>
            <a:ahLst/>
            <a:cxnLst/>
            <a:rect l="l" t="t" r="r" b="b"/>
            <a:pathLst>
              <a:path w="71" h="253" extrusionOk="0">
                <a:moveTo>
                  <a:pt x="71" y="1"/>
                </a:moveTo>
                <a:cubicBezTo>
                  <a:pt x="29" y="1"/>
                  <a:pt x="15" y="57"/>
                  <a:pt x="1" y="127"/>
                </a:cubicBezTo>
                <a:cubicBezTo>
                  <a:pt x="15" y="168"/>
                  <a:pt x="15" y="210"/>
                  <a:pt x="29" y="252"/>
                </a:cubicBezTo>
                <a:cubicBezTo>
                  <a:pt x="29" y="113"/>
                  <a:pt x="29" y="1"/>
                  <a:pt x="71" y="1"/>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5"/>
          <p:cNvSpPr/>
          <p:nvPr/>
        </p:nvSpPr>
        <p:spPr>
          <a:xfrm>
            <a:off x="7319654" y="1046515"/>
            <a:ext cx="1040" cy="3564"/>
          </a:xfrm>
          <a:custGeom>
            <a:avLst/>
            <a:gdLst/>
            <a:ahLst/>
            <a:cxnLst/>
            <a:rect l="l" t="t" r="r" b="b"/>
            <a:pathLst>
              <a:path w="15" h="43" extrusionOk="0">
                <a:moveTo>
                  <a:pt x="15" y="0"/>
                </a:moveTo>
                <a:lnTo>
                  <a:pt x="15" y="0"/>
                </a:lnTo>
                <a:cubicBezTo>
                  <a:pt x="15" y="14"/>
                  <a:pt x="1" y="28"/>
                  <a:pt x="1" y="42"/>
                </a:cubicBezTo>
                <a:cubicBezTo>
                  <a:pt x="15" y="14"/>
                  <a:pt x="15" y="14"/>
                  <a:pt x="15" y="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5"/>
          <p:cNvSpPr/>
          <p:nvPr/>
        </p:nvSpPr>
        <p:spPr>
          <a:xfrm>
            <a:off x="7312930" y="1054885"/>
            <a:ext cx="2495" cy="5553"/>
          </a:xfrm>
          <a:custGeom>
            <a:avLst/>
            <a:gdLst/>
            <a:ahLst/>
            <a:cxnLst/>
            <a:rect l="l" t="t" r="r" b="b"/>
            <a:pathLst>
              <a:path w="36" h="67" extrusionOk="0">
                <a:moveTo>
                  <a:pt x="33" y="1"/>
                </a:moveTo>
                <a:lnTo>
                  <a:pt x="33" y="1"/>
                </a:lnTo>
                <a:cubicBezTo>
                  <a:pt x="32" y="1"/>
                  <a:pt x="28" y="4"/>
                  <a:pt x="28" y="11"/>
                </a:cubicBezTo>
                <a:cubicBezTo>
                  <a:pt x="35" y="4"/>
                  <a:pt x="35" y="1"/>
                  <a:pt x="33" y="1"/>
                </a:cubicBezTo>
                <a:close/>
                <a:moveTo>
                  <a:pt x="28" y="11"/>
                </a:moveTo>
                <a:lnTo>
                  <a:pt x="28" y="11"/>
                </a:lnTo>
                <a:cubicBezTo>
                  <a:pt x="0" y="39"/>
                  <a:pt x="0" y="39"/>
                  <a:pt x="0" y="53"/>
                </a:cubicBezTo>
                <a:lnTo>
                  <a:pt x="0" y="67"/>
                </a:lnTo>
                <a:cubicBezTo>
                  <a:pt x="0" y="53"/>
                  <a:pt x="28" y="39"/>
                  <a:pt x="28" y="11"/>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5"/>
          <p:cNvSpPr/>
          <p:nvPr/>
        </p:nvSpPr>
        <p:spPr>
          <a:xfrm>
            <a:off x="7312930" y="1049996"/>
            <a:ext cx="6793" cy="15085"/>
          </a:xfrm>
          <a:custGeom>
            <a:avLst/>
            <a:gdLst/>
            <a:ahLst/>
            <a:cxnLst/>
            <a:rect l="l" t="t" r="r" b="b"/>
            <a:pathLst>
              <a:path w="98" h="182" extrusionOk="0">
                <a:moveTo>
                  <a:pt x="0" y="182"/>
                </a:moveTo>
                <a:cubicBezTo>
                  <a:pt x="42" y="126"/>
                  <a:pt x="56" y="70"/>
                  <a:pt x="98" y="0"/>
                </a:cubicBezTo>
                <a:lnTo>
                  <a:pt x="98" y="0"/>
                </a:lnTo>
                <a:cubicBezTo>
                  <a:pt x="56" y="70"/>
                  <a:pt x="42" y="126"/>
                  <a:pt x="0" y="182"/>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5"/>
          <p:cNvSpPr/>
          <p:nvPr/>
        </p:nvSpPr>
        <p:spPr>
          <a:xfrm>
            <a:off x="7315841" y="1053476"/>
            <a:ext cx="69" cy="1243"/>
          </a:xfrm>
          <a:custGeom>
            <a:avLst/>
            <a:gdLst/>
            <a:ahLst/>
            <a:cxnLst/>
            <a:rect l="l" t="t" r="r" b="b"/>
            <a:pathLst>
              <a:path w="1" h="15" extrusionOk="0">
                <a:moveTo>
                  <a:pt x="0" y="14"/>
                </a:moveTo>
                <a:cubicBezTo>
                  <a:pt x="0" y="0"/>
                  <a:pt x="0" y="0"/>
                  <a:pt x="0" y="14"/>
                </a:cubicBezTo>
                <a:cubicBezTo>
                  <a:pt x="0" y="0"/>
                  <a:pt x="0" y="0"/>
                  <a:pt x="0" y="14"/>
                </a:cubicBezTo>
                <a:lnTo>
                  <a:pt x="0" y="14"/>
                </a:ln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5"/>
          <p:cNvSpPr/>
          <p:nvPr/>
        </p:nvSpPr>
        <p:spPr>
          <a:xfrm>
            <a:off x="7314871" y="1054637"/>
            <a:ext cx="69" cy="1243"/>
          </a:xfrm>
          <a:custGeom>
            <a:avLst/>
            <a:gdLst/>
            <a:ahLst/>
            <a:cxnLst/>
            <a:rect l="l" t="t" r="r" b="b"/>
            <a:pathLst>
              <a:path w="1" h="15" extrusionOk="0">
                <a:moveTo>
                  <a:pt x="0" y="14"/>
                </a:moveTo>
                <a:lnTo>
                  <a:pt x="0" y="14"/>
                </a:lnTo>
                <a:cubicBezTo>
                  <a:pt x="0" y="0"/>
                  <a:pt x="0" y="0"/>
                  <a:pt x="0" y="14"/>
                </a:cubicBezTo>
                <a:cubicBezTo>
                  <a:pt x="0" y="0"/>
                  <a:pt x="0" y="0"/>
                  <a:pt x="0" y="14"/>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5"/>
          <p:cNvSpPr/>
          <p:nvPr/>
        </p:nvSpPr>
        <p:spPr>
          <a:xfrm>
            <a:off x="7320624" y="1044194"/>
            <a:ext cx="69" cy="2404"/>
          </a:xfrm>
          <a:custGeom>
            <a:avLst/>
            <a:gdLst/>
            <a:ahLst/>
            <a:cxnLst/>
            <a:rect l="l" t="t" r="r" b="b"/>
            <a:pathLst>
              <a:path w="1" h="29" extrusionOk="0">
                <a:moveTo>
                  <a:pt x="1" y="1"/>
                </a:moveTo>
                <a:cubicBezTo>
                  <a:pt x="1" y="28"/>
                  <a:pt x="1" y="28"/>
                  <a:pt x="1" y="1"/>
                </a:cubicBezTo>
                <a:cubicBezTo>
                  <a:pt x="1" y="28"/>
                  <a:pt x="1" y="28"/>
                  <a:pt x="1" y="1"/>
                </a:cubicBezTo>
                <a:cubicBezTo>
                  <a:pt x="1" y="28"/>
                  <a:pt x="1" y="28"/>
                  <a:pt x="1" y="1"/>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5"/>
          <p:cNvSpPr/>
          <p:nvPr/>
        </p:nvSpPr>
        <p:spPr>
          <a:xfrm>
            <a:off x="8076751" y="1100882"/>
            <a:ext cx="13656" cy="20887"/>
          </a:xfrm>
          <a:custGeom>
            <a:avLst/>
            <a:gdLst/>
            <a:ahLst/>
            <a:cxnLst/>
            <a:rect l="l" t="t" r="r" b="b"/>
            <a:pathLst>
              <a:path w="197" h="252" extrusionOk="0">
                <a:moveTo>
                  <a:pt x="128" y="135"/>
                </a:moveTo>
                <a:cubicBezTo>
                  <a:pt x="103" y="135"/>
                  <a:pt x="80" y="157"/>
                  <a:pt x="57" y="195"/>
                </a:cubicBezTo>
                <a:cubicBezTo>
                  <a:pt x="81" y="163"/>
                  <a:pt x="105" y="140"/>
                  <a:pt x="132" y="140"/>
                </a:cubicBezTo>
                <a:cubicBezTo>
                  <a:pt x="152" y="140"/>
                  <a:pt x="173" y="152"/>
                  <a:pt x="196" y="181"/>
                </a:cubicBezTo>
                <a:cubicBezTo>
                  <a:pt x="171" y="150"/>
                  <a:pt x="149" y="135"/>
                  <a:pt x="128" y="135"/>
                </a:cubicBezTo>
                <a:close/>
                <a:moveTo>
                  <a:pt x="1" y="0"/>
                </a:moveTo>
                <a:cubicBezTo>
                  <a:pt x="1" y="70"/>
                  <a:pt x="29" y="153"/>
                  <a:pt x="29" y="251"/>
                </a:cubicBezTo>
                <a:cubicBezTo>
                  <a:pt x="43" y="223"/>
                  <a:pt x="43" y="223"/>
                  <a:pt x="57" y="223"/>
                </a:cubicBezTo>
                <a:lnTo>
                  <a:pt x="57" y="195"/>
                </a:lnTo>
                <a:cubicBezTo>
                  <a:pt x="43" y="126"/>
                  <a:pt x="29" y="70"/>
                  <a:pt x="1" y="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5"/>
          <p:cNvSpPr/>
          <p:nvPr/>
        </p:nvSpPr>
        <p:spPr>
          <a:xfrm>
            <a:off x="7320624" y="1044194"/>
            <a:ext cx="2010" cy="4724"/>
          </a:xfrm>
          <a:custGeom>
            <a:avLst/>
            <a:gdLst/>
            <a:ahLst/>
            <a:cxnLst/>
            <a:rect l="l" t="t" r="r" b="b"/>
            <a:pathLst>
              <a:path w="29" h="57" extrusionOk="0">
                <a:moveTo>
                  <a:pt x="29" y="1"/>
                </a:moveTo>
                <a:lnTo>
                  <a:pt x="15" y="28"/>
                </a:lnTo>
                <a:cubicBezTo>
                  <a:pt x="1" y="42"/>
                  <a:pt x="1" y="42"/>
                  <a:pt x="1" y="56"/>
                </a:cubicBezTo>
                <a:cubicBezTo>
                  <a:pt x="15" y="42"/>
                  <a:pt x="15" y="28"/>
                  <a:pt x="29" y="1"/>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5"/>
          <p:cNvSpPr/>
          <p:nvPr/>
        </p:nvSpPr>
        <p:spPr>
          <a:xfrm>
            <a:off x="7320624" y="1044774"/>
            <a:ext cx="970" cy="1823"/>
          </a:xfrm>
          <a:custGeom>
            <a:avLst/>
            <a:gdLst/>
            <a:ahLst/>
            <a:cxnLst/>
            <a:rect l="l" t="t" r="r" b="b"/>
            <a:pathLst>
              <a:path w="14" h="22" extrusionOk="0">
                <a:moveTo>
                  <a:pt x="6" y="1"/>
                </a:moveTo>
                <a:lnTo>
                  <a:pt x="6" y="1"/>
                </a:lnTo>
                <a:cubicBezTo>
                  <a:pt x="4" y="1"/>
                  <a:pt x="1" y="7"/>
                  <a:pt x="1" y="21"/>
                </a:cubicBezTo>
                <a:cubicBezTo>
                  <a:pt x="8" y="7"/>
                  <a:pt x="8" y="1"/>
                  <a:pt x="6" y="1"/>
                </a:cubicBezTo>
                <a:close/>
                <a:moveTo>
                  <a:pt x="10" y="9"/>
                </a:moveTo>
                <a:lnTo>
                  <a:pt x="10" y="9"/>
                </a:lnTo>
                <a:cubicBezTo>
                  <a:pt x="9" y="9"/>
                  <a:pt x="6" y="12"/>
                  <a:pt x="1" y="21"/>
                </a:cubicBezTo>
                <a:cubicBezTo>
                  <a:pt x="10" y="21"/>
                  <a:pt x="13" y="9"/>
                  <a:pt x="10" y="9"/>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5"/>
          <p:cNvSpPr/>
          <p:nvPr/>
        </p:nvSpPr>
        <p:spPr>
          <a:xfrm>
            <a:off x="7317782" y="1049996"/>
            <a:ext cx="1941" cy="3564"/>
          </a:xfrm>
          <a:custGeom>
            <a:avLst/>
            <a:gdLst/>
            <a:ahLst/>
            <a:cxnLst/>
            <a:rect l="l" t="t" r="r" b="b"/>
            <a:pathLst>
              <a:path w="28" h="43" extrusionOk="0">
                <a:moveTo>
                  <a:pt x="28" y="0"/>
                </a:moveTo>
                <a:lnTo>
                  <a:pt x="0" y="28"/>
                </a:lnTo>
                <a:lnTo>
                  <a:pt x="0" y="42"/>
                </a:lnTo>
                <a:lnTo>
                  <a:pt x="28" y="28"/>
                </a:lnTo>
                <a:lnTo>
                  <a:pt x="28" y="0"/>
                </a:ln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5"/>
          <p:cNvSpPr/>
          <p:nvPr/>
        </p:nvSpPr>
        <p:spPr>
          <a:xfrm>
            <a:off x="8076751" y="1071958"/>
            <a:ext cx="13656" cy="35888"/>
          </a:xfrm>
          <a:custGeom>
            <a:avLst/>
            <a:gdLst/>
            <a:ahLst/>
            <a:cxnLst/>
            <a:rect l="l" t="t" r="r" b="b"/>
            <a:pathLst>
              <a:path w="197" h="433" extrusionOk="0">
                <a:moveTo>
                  <a:pt x="1" y="0"/>
                </a:moveTo>
                <a:lnTo>
                  <a:pt x="1" y="0"/>
                </a:lnTo>
                <a:cubicBezTo>
                  <a:pt x="29" y="42"/>
                  <a:pt x="29" y="56"/>
                  <a:pt x="43" y="84"/>
                </a:cubicBezTo>
                <a:cubicBezTo>
                  <a:pt x="43" y="56"/>
                  <a:pt x="29" y="42"/>
                  <a:pt x="1" y="0"/>
                </a:cubicBezTo>
                <a:close/>
                <a:moveTo>
                  <a:pt x="43" y="84"/>
                </a:moveTo>
                <a:cubicBezTo>
                  <a:pt x="43" y="84"/>
                  <a:pt x="43" y="84"/>
                  <a:pt x="43" y="84"/>
                </a:cubicBezTo>
                <a:lnTo>
                  <a:pt x="43" y="84"/>
                </a:lnTo>
                <a:cubicBezTo>
                  <a:pt x="70" y="112"/>
                  <a:pt x="126" y="182"/>
                  <a:pt x="196" y="321"/>
                </a:cubicBezTo>
                <a:cubicBezTo>
                  <a:pt x="112" y="140"/>
                  <a:pt x="70" y="84"/>
                  <a:pt x="43" y="84"/>
                </a:cubicBezTo>
                <a:close/>
                <a:moveTo>
                  <a:pt x="43" y="84"/>
                </a:moveTo>
                <a:lnTo>
                  <a:pt x="43" y="84"/>
                </a:lnTo>
                <a:cubicBezTo>
                  <a:pt x="71" y="196"/>
                  <a:pt x="126" y="321"/>
                  <a:pt x="168" y="433"/>
                </a:cubicBezTo>
                <a:cubicBezTo>
                  <a:pt x="126" y="293"/>
                  <a:pt x="71" y="196"/>
                  <a:pt x="43" y="84"/>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5"/>
          <p:cNvSpPr/>
          <p:nvPr/>
        </p:nvSpPr>
        <p:spPr>
          <a:xfrm>
            <a:off x="7310019" y="1066157"/>
            <a:ext cx="2981" cy="7045"/>
          </a:xfrm>
          <a:custGeom>
            <a:avLst/>
            <a:gdLst/>
            <a:ahLst/>
            <a:cxnLst/>
            <a:rect l="l" t="t" r="r" b="b"/>
            <a:pathLst>
              <a:path w="43" h="85" extrusionOk="0">
                <a:moveTo>
                  <a:pt x="42" y="1"/>
                </a:moveTo>
                <a:lnTo>
                  <a:pt x="42" y="1"/>
                </a:lnTo>
                <a:cubicBezTo>
                  <a:pt x="28" y="14"/>
                  <a:pt x="14" y="42"/>
                  <a:pt x="14" y="56"/>
                </a:cubicBezTo>
                <a:cubicBezTo>
                  <a:pt x="14" y="56"/>
                  <a:pt x="28" y="42"/>
                  <a:pt x="42" y="1"/>
                </a:cubicBezTo>
                <a:close/>
                <a:moveTo>
                  <a:pt x="14" y="56"/>
                </a:moveTo>
                <a:cubicBezTo>
                  <a:pt x="1" y="70"/>
                  <a:pt x="1" y="70"/>
                  <a:pt x="1" y="84"/>
                </a:cubicBezTo>
                <a:cubicBezTo>
                  <a:pt x="1" y="70"/>
                  <a:pt x="14" y="70"/>
                  <a:pt x="14" y="56"/>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5"/>
          <p:cNvSpPr/>
          <p:nvPr/>
        </p:nvSpPr>
        <p:spPr>
          <a:xfrm>
            <a:off x="7314871" y="1054637"/>
            <a:ext cx="1040" cy="83"/>
          </a:xfrm>
          <a:custGeom>
            <a:avLst/>
            <a:gdLst/>
            <a:ahLst/>
            <a:cxnLst/>
            <a:rect l="l" t="t" r="r" b="b"/>
            <a:pathLst>
              <a:path w="15" h="1" extrusionOk="0">
                <a:moveTo>
                  <a:pt x="0" y="0"/>
                </a:moveTo>
                <a:lnTo>
                  <a:pt x="0" y="0"/>
                </a:lnTo>
                <a:cubicBezTo>
                  <a:pt x="14" y="0"/>
                  <a:pt x="14" y="0"/>
                  <a:pt x="0" y="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5"/>
          <p:cNvSpPr/>
          <p:nvPr/>
        </p:nvSpPr>
        <p:spPr>
          <a:xfrm>
            <a:off x="7311960" y="1064996"/>
            <a:ext cx="1040" cy="1243"/>
          </a:xfrm>
          <a:custGeom>
            <a:avLst/>
            <a:gdLst/>
            <a:ahLst/>
            <a:cxnLst/>
            <a:rect l="l" t="t" r="r" b="b"/>
            <a:pathLst>
              <a:path w="15" h="15" extrusionOk="0">
                <a:moveTo>
                  <a:pt x="14" y="1"/>
                </a:moveTo>
                <a:lnTo>
                  <a:pt x="0" y="15"/>
                </a:lnTo>
                <a:cubicBezTo>
                  <a:pt x="14" y="15"/>
                  <a:pt x="14" y="1"/>
                  <a:pt x="14" y="1"/>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5"/>
          <p:cNvSpPr/>
          <p:nvPr/>
        </p:nvSpPr>
        <p:spPr>
          <a:xfrm>
            <a:off x="8047776" y="944741"/>
            <a:ext cx="30985" cy="59096"/>
          </a:xfrm>
          <a:custGeom>
            <a:avLst/>
            <a:gdLst/>
            <a:ahLst/>
            <a:cxnLst/>
            <a:rect l="l" t="t" r="r" b="b"/>
            <a:pathLst>
              <a:path w="447" h="713" extrusionOk="0">
                <a:moveTo>
                  <a:pt x="447" y="1"/>
                </a:moveTo>
                <a:cubicBezTo>
                  <a:pt x="308" y="279"/>
                  <a:pt x="238" y="418"/>
                  <a:pt x="210" y="475"/>
                </a:cubicBezTo>
                <a:lnTo>
                  <a:pt x="210" y="475"/>
                </a:lnTo>
                <a:cubicBezTo>
                  <a:pt x="184" y="507"/>
                  <a:pt x="163" y="534"/>
                  <a:pt x="144" y="557"/>
                </a:cubicBezTo>
                <a:lnTo>
                  <a:pt x="144" y="557"/>
                </a:lnTo>
                <a:cubicBezTo>
                  <a:pt x="183" y="542"/>
                  <a:pt x="196" y="503"/>
                  <a:pt x="210" y="489"/>
                </a:cubicBezTo>
                <a:cubicBezTo>
                  <a:pt x="233" y="478"/>
                  <a:pt x="237" y="466"/>
                  <a:pt x="245" y="431"/>
                </a:cubicBezTo>
                <a:lnTo>
                  <a:pt x="245" y="431"/>
                </a:lnTo>
                <a:cubicBezTo>
                  <a:pt x="233" y="446"/>
                  <a:pt x="221" y="460"/>
                  <a:pt x="210" y="474"/>
                </a:cubicBezTo>
                <a:lnTo>
                  <a:pt x="210" y="474"/>
                </a:lnTo>
                <a:cubicBezTo>
                  <a:pt x="222" y="457"/>
                  <a:pt x="234" y="440"/>
                  <a:pt x="247" y="422"/>
                </a:cubicBezTo>
                <a:lnTo>
                  <a:pt x="247" y="422"/>
                </a:lnTo>
                <a:cubicBezTo>
                  <a:pt x="247" y="425"/>
                  <a:pt x="246" y="428"/>
                  <a:pt x="245" y="431"/>
                </a:cubicBezTo>
                <a:lnTo>
                  <a:pt x="245" y="431"/>
                </a:lnTo>
                <a:cubicBezTo>
                  <a:pt x="298" y="367"/>
                  <a:pt x="364" y="288"/>
                  <a:pt x="447" y="196"/>
                </a:cubicBezTo>
                <a:lnTo>
                  <a:pt x="447" y="196"/>
                </a:lnTo>
                <a:cubicBezTo>
                  <a:pt x="369" y="274"/>
                  <a:pt x="300" y="351"/>
                  <a:pt x="247" y="422"/>
                </a:cubicBezTo>
                <a:lnTo>
                  <a:pt x="247" y="422"/>
                </a:lnTo>
                <a:cubicBezTo>
                  <a:pt x="249" y="417"/>
                  <a:pt x="250" y="411"/>
                  <a:pt x="251" y="405"/>
                </a:cubicBezTo>
                <a:cubicBezTo>
                  <a:pt x="307" y="294"/>
                  <a:pt x="377" y="154"/>
                  <a:pt x="447" y="1"/>
                </a:cubicBezTo>
                <a:close/>
                <a:moveTo>
                  <a:pt x="144" y="557"/>
                </a:moveTo>
                <a:cubicBezTo>
                  <a:pt x="143" y="558"/>
                  <a:pt x="141" y="558"/>
                  <a:pt x="140" y="559"/>
                </a:cubicBezTo>
                <a:cubicBezTo>
                  <a:pt x="139" y="562"/>
                  <a:pt x="138" y="565"/>
                  <a:pt x="136" y="567"/>
                </a:cubicBezTo>
                <a:lnTo>
                  <a:pt x="136" y="567"/>
                </a:lnTo>
                <a:cubicBezTo>
                  <a:pt x="139" y="564"/>
                  <a:pt x="142" y="561"/>
                  <a:pt x="144" y="557"/>
                </a:cubicBezTo>
                <a:close/>
                <a:moveTo>
                  <a:pt x="447" y="405"/>
                </a:moveTo>
                <a:cubicBezTo>
                  <a:pt x="304" y="489"/>
                  <a:pt x="202" y="572"/>
                  <a:pt x="115" y="620"/>
                </a:cubicBezTo>
                <a:lnTo>
                  <a:pt x="115" y="620"/>
                </a:lnTo>
                <a:cubicBezTo>
                  <a:pt x="121" y="605"/>
                  <a:pt x="128" y="588"/>
                  <a:pt x="136" y="567"/>
                </a:cubicBezTo>
                <a:lnTo>
                  <a:pt x="136" y="567"/>
                </a:lnTo>
                <a:cubicBezTo>
                  <a:pt x="101" y="612"/>
                  <a:pt x="81" y="637"/>
                  <a:pt x="70" y="643"/>
                </a:cubicBezTo>
                <a:cubicBezTo>
                  <a:pt x="85" y="636"/>
                  <a:pt x="100" y="629"/>
                  <a:pt x="115" y="620"/>
                </a:cubicBezTo>
                <a:lnTo>
                  <a:pt x="115" y="620"/>
                </a:lnTo>
                <a:cubicBezTo>
                  <a:pt x="112" y="627"/>
                  <a:pt x="109" y="634"/>
                  <a:pt x="106" y="639"/>
                </a:cubicBezTo>
                <a:lnTo>
                  <a:pt x="106" y="639"/>
                </a:lnTo>
                <a:cubicBezTo>
                  <a:pt x="179" y="589"/>
                  <a:pt x="291" y="511"/>
                  <a:pt x="447" y="405"/>
                </a:cubicBezTo>
                <a:close/>
                <a:moveTo>
                  <a:pt x="106" y="639"/>
                </a:moveTo>
                <a:cubicBezTo>
                  <a:pt x="34" y="688"/>
                  <a:pt x="0" y="712"/>
                  <a:pt x="0" y="712"/>
                </a:cubicBezTo>
                <a:cubicBezTo>
                  <a:pt x="28" y="698"/>
                  <a:pt x="42" y="684"/>
                  <a:pt x="70" y="670"/>
                </a:cubicBezTo>
                <a:cubicBezTo>
                  <a:pt x="84" y="670"/>
                  <a:pt x="95" y="659"/>
                  <a:pt x="106" y="639"/>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5"/>
          <p:cNvSpPr/>
          <p:nvPr/>
        </p:nvSpPr>
        <p:spPr>
          <a:xfrm>
            <a:off x="7311960" y="1055797"/>
            <a:ext cx="1040" cy="83"/>
          </a:xfrm>
          <a:custGeom>
            <a:avLst/>
            <a:gdLst/>
            <a:ahLst/>
            <a:cxnLst/>
            <a:rect l="l" t="t" r="r" b="b"/>
            <a:pathLst>
              <a:path w="15" h="1" extrusionOk="0">
                <a:moveTo>
                  <a:pt x="0" y="0"/>
                </a:moveTo>
                <a:lnTo>
                  <a:pt x="0" y="0"/>
                </a:lnTo>
                <a:cubicBezTo>
                  <a:pt x="14" y="0"/>
                  <a:pt x="14" y="0"/>
                  <a:pt x="0" y="0"/>
                </a:cubicBezTo>
                <a:cubicBezTo>
                  <a:pt x="14" y="0"/>
                  <a:pt x="14" y="0"/>
                  <a:pt x="0" y="0"/>
                </a:cubicBezTo>
                <a:cubicBezTo>
                  <a:pt x="14" y="0"/>
                  <a:pt x="14" y="0"/>
                  <a:pt x="0" y="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5"/>
          <p:cNvSpPr/>
          <p:nvPr/>
        </p:nvSpPr>
        <p:spPr>
          <a:xfrm>
            <a:off x="7310019" y="1058035"/>
            <a:ext cx="2010" cy="83"/>
          </a:xfrm>
          <a:custGeom>
            <a:avLst/>
            <a:gdLst/>
            <a:ahLst/>
            <a:cxnLst/>
            <a:rect l="l" t="t" r="r" b="b"/>
            <a:pathLst>
              <a:path w="29" h="1" extrusionOk="0">
                <a:moveTo>
                  <a:pt x="1" y="1"/>
                </a:moveTo>
                <a:lnTo>
                  <a:pt x="1" y="1"/>
                </a:lnTo>
                <a:lnTo>
                  <a:pt x="28" y="1"/>
                </a:lnTo>
                <a:lnTo>
                  <a:pt x="28" y="1"/>
                </a:ln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5"/>
          <p:cNvSpPr/>
          <p:nvPr/>
        </p:nvSpPr>
        <p:spPr>
          <a:xfrm>
            <a:off x="7310989" y="1060355"/>
            <a:ext cx="1040" cy="1243"/>
          </a:xfrm>
          <a:custGeom>
            <a:avLst/>
            <a:gdLst/>
            <a:ahLst/>
            <a:cxnLst/>
            <a:rect l="l" t="t" r="r" b="b"/>
            <a:pathLst>
              <a:path w="15" h="15" extrusionOk="0">
                <a:moveTo>
                  <a:pt x="0" y="15"/>
                </a:moveTo>
                <a:cubicBezTo>
                  <a:pt x="0" y="15"/>
                  <a:pt x="14" y="1"/>
                  <a:pt x="0" y="15"/>
                </a:cubicBezTo>
                <a:lnTo>
                  <a:pt x="14" y="1"/>
                </a:ln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5"/>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55" name="Google Shape;255;p15"/>
          <p:cNvSpPr txBox="1">
            <a:spLocks noGrp="1"/>
          </p:cNvSpPr>
          <p:nvPr>
            <p:ph type="subTitle" idx="1"/>
          </p:nvPr>
        </p:nvSpPr>
        <p:spPr>
          <a:xfrm>
            <a:off x="791238" y="1471574"/>
            <a:ext cx="2352900" cy="4791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SzPts val="2500"/>
              <a:buFont typeface="Rajdhani"/>
              <a:buNone/>
              <a:defRPr sz="2000">
                <a:latin typeface="Rajdhani"/>
                <a:ea typeface="Rajdhani"/>
                <a:cs typeface="Rajdhani"/>
                <a:sym typeface="Rajdhani"/>
              </a:defRPr>
            </a:lvl1pPr>
            <a:lvl2pPr lvl="1" algn="ctr" rtl="0">
              <a:lnSpc>
                <a:spcPct val="100000"/>
              </a:lnSpc>
              <a:spcBef>
                <a:spcPts val="0"/>
              </a:spcBef>
              <a:spcAft>
                <a:spcPts val="0"/>
              </a:spcAft>
              <a:buSzPts val="2100"/>
              <a:buFont typeface="Rajdhani"/>
              <a:buNone/>
              <a:defRPr sz="2100">
                <a:latin typeface="Rajdhani"/>
                <a:ea typeface="Rajdhani"/>
                <a:cs typeface="Rajdhani"/>
                <a:sym typeface="Rajdhani"/>
              </a:defRPr>
            </a:lvl2pPr>
            <a:lvl3pPr lvl="2" algn="ctr" rtl="0">
              <a:lnSpc>
                <a:spcPct val="100000"/>
              </a:lnSpc>
              <a:spcBef>
                <a:spcPts val="0"/>
              </a:spcBef>
              <a:spcAft>
                <a:spcPts val="0"/>
              </a:spcAft>
              <a:buSzPts val="2100"/>
              <a:buFont typeface="Rajdhani"/>
              <a:buNone/>
              <a:defRPr sz="2100">
                <a:latin typeface="Rajdhani"/>
                <a:ea typeface="Rajdhani"/>
                <a:cs typeface="Rajdhani"/>
                <a:sym typeface="Rajdhani"/>
              </a:defRPr>
            </a:lvl3pPr>
            <a:lvl4pPr lvl="3" algn="ctr" rtl="0">
              <a:lnSpc>
                <a:spcPct val="100000"/>
              </a:lnSpc>
              <a:spcBef>
                <a:spcPts val="0"/>
              </a:spcBef>
              <a:spcAft>
                <a:spcPts val="0"/>
              </a:spcAft>
              <a:buSzPts val="2100"/>
              <a:buFont typeface="Rajdhani"/>
              <a:buNone/>
              <a:defRPr sz="2100">
                <a:latin typeface="Rajdhani"/>
                <a:ea typeface="Rajdhani"/>
                <a:cs typeface="Rajdhani"/>
                <a:sym typeface="Rajdhani"/>
              </a:defRPr>
            </a:lvl4pPr>
            <a:lvl5pPr lvl="4" algn="ctr" rtl="0">
              <a:lnSpc>
                <a:spcPct val="100000"/>
              </a:lnSpc>
              <a:spcBef>
                <a:spcPts val="0"/>
              </a:spcBef>
              <a:spcAft>
                <a:spcPts val="0"/>
              </a:spcAft>
              <a:buSzPts val="2100"/>
              <a:buFont typeface="Rajdhani"/>
              <a:buNone/>
              <a:defRPr sz="2100">
                <a:latin typeface="Rajdhani"/>
                <a:ea typeface="Rajdhani"/>
                <a:cs typeface="Rajdhani"/>
                <a:sym typeface="Rajdhani"/>
              </a:defRPr>
            </a:lvl5pPr>
            <a:lvl6pPr lvl="5" algn="ctr" rtl="0">
              <a:lnSpc>
                <a:spcPct val="100000"/>
              </a:lnSpc>
              <a:spcBef>
                <a:spcPts val="0"/>
              </a:spcBef>
              <a:spcAft>
                <a:spcPts val="0"/>
              </a:spcAft>
              <a:buSzPts val="2100"/>
              <a:buFont typeface="Rajdhani"/>
              <a:buNone/>
              <a:defRPr sz="2100">
                <a:latin typeface="Rajdhani"/>
                <a:ea typeface="Rajdhani"/>
                <a:cs typeface="Rajdhani"/>
                <a:sym typeface="Rajdhani"/>
              </a:defRPr>
            </a:lvl6pPr>
            <a:lvl7pPr lvl="6" algn="ctr" rtl="0">
              <a:lnSpc>
                <a:spcPct val="100000"/>
              </a:lnSpc>
              <a:spcBef>
                <a:spcPts val="0"/>
              </a:spcBef>
              <a:spcAft>
                <a:spcPts val="0"/>
              </a:spcAft>
              <a:buSzPts val="2100"/>
              <a:buFont typeface="Rajdhani"/>
              <a:buNone/>
              <a:defRPr sz="2100">
                <a:latin typeface="Rajdhani"/>
                <a:ea typeface="Rajdhani"/>
                <a:cs typeface="Rajdhani"/>
                <a:sym typeface="Rajdhani"/>
              </a:defRPr>
            </a:lvl7pPr>
            <a:lvl8pPr lvl="7" algn="ctr" rtl="0">
              <a:lnSpc>
                <a:spcPct val="100000"/>
              </a:lnSpc>
              <a:spcBef>
                <a:spcPts val="0"/>
              </a:spcBef>
              <a:spcAft>
                <a:spcPts val="0"/>
              </a:spcAft>
              <a:buSzPts val="2100"/>
              <a:buFont typeface="Rajdhani"/>
              <a:buNone/>
              <a:defRPr sz="2100">
                <a:latin typeface="Rajdhani"/>
                <a:ea typeface="Rajdhani"/>
                <a:cs typeface="Rajdhani"/>
                <a:sym typeface="Rajdhani"/>
              </a:defRPr>
            </a:lvl8pPr>
            <a:lvl9pPr lvl="8" algn="ctr" rtl="0">
              <a:lnSpc>
                <a:spcPct val="100000"/>
              </a:lnSpc>
              <a:spcBef>
                <a:spcPts val="0"/>
              </a:spcBef>
              <a:spcAft>
                <a:spcPts val="0"/>
              </a:spcAft>
              <a:buSzPts val="2100"/>
              <a:buFont typeface="Rajdhani"/>
              <a:buNone/>
              <a:defRPr sz="2100">
                <a:latin typeface="Rajdhani"/>
                <a:ea typeface="Rajdhani"/>
                <a:cs typeface="Rajdhani"/>
                <a:sym typeface="Rajdhani"/>
              </a:defRPr>
            </a:lvl9pPr>
          </a:lstStyle>
          <a:p>
            <a:endParaRPr/>
          </a:p>
        </p:txBody>
      </p:sp>
      <p:sp>
        <p:nvSpPr>
          <p:cNvPr id="256" name="Google Shape;256;p15"/>
          <p:cNvSpPr txBox="1">
            <a:spLocks noGrp="1"/>
          </p:cNvSpPr>
          <p:nvPr>
            <p:ph type="subTitle" idx="2"/>
          </p:nvPr>
        </p:nvSpPr>
        <p:spPr>
          <a:xfrm>
            <a:off x="791300" y="3028103"/>
            <a:ext cx="2352900" cy="79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7" name="Google Shape;257;p15"/>
          <p:cNvSpPr txBox="1">
            <a:spLocks noGrp="1"/>
          </p:cNvSpPr>
          <p:nvPr>
            <p:ph type="subTitle" idx="3"/>
          </p:nvPr>
        </p:nvSpPr>
        <p:spPr>
          <a:xfrm>
            <a:off x="3395550" y="1471574"/>
            <a:ext cx="2352900" cy="4791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SzPts val="2500"/>
              <a:buFont typeface="Rajdhani"/>
              <a:buNone/>
              <a:defRPr sz="2000">
                <a:latin typeface="Rajdhani"/>
                <a:ea typeface="Rajdhani"/>
                <a:cs typeface="Rajdhani"/>
                <a:sym typeface="Rajdhani"/>
              </a:defRPr>
            </a:lvl1pPr>
            <a:lvl2pPr lvl="1" algn="ctr" rtl="0">
              <a:lnSpc>
                <a:spcPct val="100000"/>
              </a:lnSpc>
              <a:spcBef>
                <a:spcPts val="0"/>
              </a:spcBef>
              <a:spcAft>
                <a:spcPts val="0"/>
              </a:spcAft>
              <a:buSzPts val="2100"/>
              <a:buFont typeface="Rajdhani"/>
              <a:buNone/>
              <a:defRPr sz="2100">
                <a:latin typeface="Rajdhani"/>
                <a:ea typeface="Rajdhani"/>
                <a:cs typeface="Rajdhani"/>
                <a:sym typeface="Rajdhani"/>
              </a:defRPr>
            </a:lvl2pPr>
            <a:lvl3pPr lvl="2" algn="ctr" rtl="0">
              <a:lnSpc>
                <a:spcPct val="100000"/>
              </a:lnSpc>
              <a:spcBef>
                <a:spcPts val="0"/>
              </a:spcBef>
              <a:spcAft>
                <a:spcPts val="0"/>
              </a:spcAft>
              <a:buSzPts val="2100"/>
              <a:buFont typeface="Rajdhani"/>
              <a:buNone/>
              <a:defRPr sz="2100">
                <a:latin typeface="Rajdhani"/>
                <a:ea typeface="Rajdhani"/>
                <a:cs typeface="Rajdhani"/>
                <a:sym typeface="Rajdhani"/>
              </a:defRPr>
            </a:lvl3pPr>
            <a:lvl4pPr lvl="3" algn="ctr" rtl="0">
              <a:lnSpc>
                <a:spcPct val="100000"/>
              </a:lnSpc>
              <a:spcBef>
                <a:spcPts val="0"/>
              </a:spcBef>
              <a:spcAft>
                <a:spcPts val="0"/>
              </a:spcAft>
              <a:buSzPts val="2100"/>
              <a:buFont typeface="Rajdhani"/>
              <a:buNone/>
              <a:defRPr sz="2100">
                <a:latin typeface="Rajdhani"/>
                <a:ea typeface="Rajdhani"/>
                <a:cs typeface="Rajdhani"/>
                <a:sym typeface="Rajdhani"/>
              </a:defRPr>
            </a:lvl4pPr>
            <a:lvl5pPr lvl="4" algn="ctr" rtl="0">
              <a:lnSpc>
                <a:spcPct val="100000"/>
              </a:lnSpc>
              <a:spcBef>
                <a:spcPts val="0"/>
              </a:spcBef>
              <a:spcAft>
                <a:spcPts val="0"/>
              </a:spcAft>
              <a:buSzPts val="2100"/>
              <a:buFont typeface="Rajdhani"/>
              <a:buNone/>
              <a:defRPr sz="2100">
                <a:latin typeface="Rajdhani"/>
                <a:ea typeface="Rajdhani"/>
                <a:cs typeface="Rajdhani"/>
                <a:sym typeface="Rajdhani"/>
              </a:defRPr>
            </a:lvl5pPr>
            <a:lvl6pPr lvl="5" algn="ctr" rtl="0">
              <a:lnSpc>
                <a:spcPct val="100000"/>
              </a:lnSpc>
              <a:spcBef>
                <a:spcPts val="0"/>
              </a:spcBef>
              <a:spcAft>
                <a:spcPts val="0"/>
              </a:spcAft>
              <a:buSzPts val="2100"/>
              <a:buFont typeface="Rajdhani"/>
              <a:buNone/>
              <a:defRPr sz="2100">
                <a:latin typeface="Rajdhani"/>
                <a:ea typeface="Rajdhani"/>
                <a:cs typeface="Rajdhani"/>
                <a:sym typeface="Rajdhani"/>
              </a:defRPr>
            </a:lvl6pPr>
            <a:lvl7pPr lvl="6" algn="ctr" rtl="0">
              <a:lnSpc>
                <a:spcPct val="100000"/>
              </a:lnSpc>
              <a:spcBef>
                <a:spcPts val="0"/>
              </a:spcBef>
              <a:spcAft>
                <a:spcPts val="0"/>
              </a:spcAft>
              <a:buSzPts val="2100"/>
              <a:buFont typeface="Rajdhani"/>
              <a:buNone/>
              <a:defRPr sz="2100">
                <a:latin typeface="Rajdhani"/>
                <a:ea typeface="Rajdhani"/>
                <a:cs typeface="Rajdhani"/>
                <a:sym typeface="Rajdhani"/>
              </a:defRPr>
            </a:lvl7pPr>
            <a:lvl8pPr lvl="7" algn="ctr" rtl="0">
              <a:lnSpc>
                <a:spcPct val="100000"/>
              </a:lnSpc>
              <a:spcBef>
                <a:spcPts val="0"/>
              </a:spcBef>
              <a:spcAft>
                <a:spcPts val="0"/>
              </a:spcAft>
              <a:buSzPts val="2100"/>
              <a:buFont typeface="Rajdhani"/>
              <a:buNone/>
              <a:defRPr sz="2100">
                <a:latin typeface="Rajdhani"/>
                <a:ea typeface="Rajdhani"/>
                <a:cs typeface="Rajdhani"/>
                <a:sym typeface="Rajdhani"/>
              </a:defRPr>
            </a:lvl8pPr>
            <a:lvl9pPr lvl="8" algn="ctr" rtl="0">
              <a:lnSpc>
                <a:spcPct val="100000"/>
              </a:lnSpc>
              <a:spcBef>
                <a:spcPts val="0"/>
              </a:spcBef>
              <a:spcAft>
                <a:spcPts val="0"/>
              </a:spcAft>
              <a:buSzPts val="2100"/>
              <a:buFont typeface="Rajdhani"/>
              <a:buNone/>
              <a:defRPr sz="2100">
                <a:latin typeface="Rajdhani"/>
                <a:ea typeface="Rajdhani"/>
                <a:cs typeface="Rajdhani"/>
                <a:sym typeface="Rajdhani"/>
              </a:defRPr>
            </a:lvl9pPr>
          </a:lstStyle>
          <a:p>
            <a:endParaRPr/>
          </a:p>
        </p:txBody>
      </p:sp>
      <p:sp>
        <p:nvSpPr>
          <p:cNvPr id="258" name="Google Shape;258;p15"/>
          <p:cNvSpPr txBox="1">
            <a:spLocks noGrp="1"/>
          </p:cNvSpPr>
          <p:nvPr>
            <p:ph type="subTitle" idx="4"/>
          </p:nvPr>
        </p:nvSpPr>
        <p:spPr>
          <a:xfrm>
            <a:off x="3395550" y="3028103"/>
            <a:ext cx="2352900" cy="79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9" name="Google Shape;259;p15"/>
          <p:cNvSpPr txBox="1">
            <a:spLocks noGrp="1"/>
          </p:cNvSpPr>
          <p:nvPr>
            <p:ph type="subTitle" idx="5"/>
          </p:nvPr>
        </p:nvSpPr>
        <p:spPr>
          <a:xfrm>
            <a:off x="5999863" y="1471574"/>
            <a:ext cx="2352900" cy="4791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SzPts val="2500"/>
              <a:buFont typeface="Rajdhani"/>
              <a:buNone/>
              <a:defRPr sz="2000">
                <a:latin typeface="Rajdhani"/>
                <a:ea typeface="Rajdhani"/>
                <a:cs typeface="Rajdhani"/>
                <a:sym typeface="Rajdhani"/>
              </a:defRPr>
            </a:lvl1pPr>
            <a:lvl2pPr lvl="1" algn="ctr" rtl="0">
              <a:lnSpc>
                <a:spcPct val="100000"/>
              </a:lnSpc>
              <a:spcBef>
                <a:spcPts val="0"/>
              </a:spcBef>
              <a:spcAft>
                <a:spcPts val="0"/>
              </a:spcAft>
              <a:buSzPts val="2100"/>
              <a:buFont typeface="Rajdhani"/>
              <a:buNone/>
              <a:defRPr sz="2100">
                <a:latin typeface="Rajdhani"/>
                <a:ea typeface="Rajdhani"/>
                <a:cs typeface="Rajdhani"/>
                <a:sym typeface="Rajdhani"/>
              </a:defRPr>
            </a:lvl2pPr>
            <a:lvl3pPr lvl="2" algn="ctr" rtl="0">
              <a:lnSpc>
                <a:spcPct val="100000"/>
              </a:lnSpc>
              <a:spcBef>
                <a:spcPts val="0"/>
              </a:spcBef>
              <a:spcAft>
                <a:spcPts val="0"/>
              </a:spcAft>
              <a:buSzPts val="2100"/>
              <a:buFont typeface="Rajdhani"/>
              <a:buNone/>
              <a:defRPr sz="2100">
                <a:latin typeface="Rajdhani"/>
                <a:ea typeface="Rajdhani"/>
                <a:cs typeface="Rajdhani"/>
                <a:sym typeface="Rajdhani"/>
              </a:defRPr>
            </a:lvl3pPr>
            <a:lvl4pPr lvl="3" algn="ctr" rtl="0">
              <a:lnSpc>
                <a:spcPct val="100000"/>
              </a:lnSpc>
              <a:spcBef>
                <a:spcPts val="0"/>
              </a:spcBef>
              <a:spcAft>
                <a:spcPts val="0"/>
              </a:spcAft>
              <a:buSzPts val="2100"/>
              <a:buFont typeface="Rajdhani"/>
              <a:buNone/>
              <a:defRPr sz="2100">
                <a:latin typeface="Rajdhani"/>
                <a:ea typeface="Rajdhani"/>
                <a:cs typeface="Rajdhani"/>
                <a:sym typeface="Rajdhani"/>
              </a:defRPr>
            </a:lvl4pPr>
            <a:lvl5pPr lvl="4" algn="ctr" rtl="0">
              <a:lnSpc>
                <a:spcPct val="100000"/>
              </a:lnSpc>
              <a:spcBef>
                <a:spcPts val="0"/>
              </a:spcBef>
              <a:spcAft>
                <a:spcPts val="0"/>
              </a:spcAft>
              <a:buSzPts val="2100"/>
              <a:buFont typeface="Rajdhani"/>
              <a:buNone/>
              <a:defRPr sz="2100">
                <a:latin typeface="Rajdhani"/>
                <a:ea typeface="Rajdhani"/>
                <a:cs typeface="Rajdhani"/>
                <a:sym typeface="Rajdhani"/>
              </a:defRPr>
            </a:lvl5pPr>
            <a:lvl6pPr lvl="5" algn="ctr" rtl="0">
              <a:lnSpc>
                <a:spcPct val="100000"/>
              </a:lnSpc>
              <a:spcBef>
                <a:spcPts val="0"/>
              </a:spcBef>
              <a:spcAft>
                <a:spcPts val="0"/>
              </a:spcAft>
              <a:buSzPts val="2100"/>
              <a:buFont typeface="Rajdhani"/>
              <a:buNone/>
              <a:defRPr sz="2100">
                <a:latin typeface="Rajdhani"/>
                <a:ea typeface="Rajdhani"/>
                <a:cs typeface="Rajdhani"/>
                <a:sym typeface="Rajdhani"/>
              </a:defRPr>
            </a:lvl6pPr>
            <a:lvl7pPr lvl="6" algn="ctr" rtl="0">
              <a:lnSpc>
                <a:spcPct val="100000"/>
              </a:lnSpc>
              <a:spcBef>
                <a:spcPts val="0"/>
              </a:spcBef>
              <a:spcAft>
                <a:spcPts val="0"/>
              </a:spcAft>
              <a:buSzPts val="2100"/>
              <a:buFont typeface="Rajdhani"/>
              <a:buNone/>
              <a:defRPr sz="2100">
                <a:latin typeface="Rajdhani"/>
                <a:ea typeface="Rajdhani"/>
                <a:cs typeface="Rajdhani"/>
                <a:sym typeface="Rajdhani"/>
              </a:defRPr>
            </a:lvl7pPr>
            <a:lvl8pPr lvl="7" algn="ctr" rtl="0">
              <a:lnSpc>
                <a:spcPct val="100000"/>
              </a:lnSpc>
              <a:spcBef>
                <a:spcPts val="0"/>
              </a:spcBef>
              <a:spcAft>
                <a:spcPts val="0"/>
              </a:spcAft>
              <a:buSzPts val="2100"/>
              <a:buFont typeface="Rajdhani"/>
              <a:buNone/>
              <a:defRPr sz="2100">
                <a:latin typeface="Rajdhani"/>
                <a:ea typeface="Rajdhani"/>
                <a:cs typeface="Rajdhani"/>
                <a:sym typeface="Rajdhani"/>
              </a:defRPr>
            </a:lvl8pPr>
            <a:lvl9pPr lvl="8" algn="ctr" rtl="0">
              <a:lnSpc>
                <a:spcPct val="100000"/>
              </a:lnSpc>
              <a:spcBef>
                <a:spcPts val="0"/>
              </a:spcBef>
              <a:spcAft>
                <a:spcPts val="0"/>
              </a:spcAft>
              <a:buSzPts val="2100"/>
              <a:buFont typeface="Rajdhani"/>
              <a:buNone/>
              <a:defRPr sz="2100">
                <a:latin typeface="Rajdhani"/>
                <a:ea typeface="Rajdhani"/>
                <a:cs typeface="Rajdhani"/>
                <a:sym typeface="Rajdhani"/>
              </a:defRPr>
            </a:lvl9pPr>
          </a:lstStyle>
          <a:p>
            <a:endParaRPr/>
          </a:p>
        </p:txBody>
      </p:sp>
      <p:sp>
        <p:nvSpPr>
          <p:cNvPr id="260" name="Google Shape;260;p15"/>
          <p:cNvSpPr txBox="1">
            <a:spLocks noGrp="1"/>
          </p:cNvSpPr>
          <p:nvPr>
            <p:ph type="subTitle" idx="6"/>
          </p:nvPr>
        </p:nvSpPr>
        <p:spPr>
          <a:xfrm>
            <a:off x="5999878" y="3028103"/>
            <a:ext cx="2352900" cy="79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CUSTOM_1">
    <p:spTree>
      <p:nvGrpSpPr>
        <p:cNvPr id="1" name="Shape 261"/>
        <p:cNvGrpSpPr/>
        <p:nvPr/>
      </p:nvGrpSpPr>
      <p:grpSpPr>
        <a:xfrm>
          <a:off x="0" y="0"/>
          <a:ext cx="0" cy="0"/>
          <a:chOff x="0" y="0"/>
          <a:chExt cx="0" cy="0"/>
        </a:xfrm>
      </p:grpSpPr>
      <p:grpSp>
        <p:nvGrpSpPr>
          <p:cNvPr id="262" name="Google Shape;262;p16"/>
          <p:cNvGrpSpPr/>
          <p:nvPr/>
        </p:nvGrpSpPr>
        <p:grpSpPr>
          <a:xfrm rot="-235982">
            <a:off x="1115431" y="1267742"/>
            <a:ext cx="3554258" cy="3329017"/>
            <a:chOff x="663825" y="1424050"/>
            <a:chExt cx="1281075" cy="1280725"/>
          </a:xfrm>
        </p:grpSpPr>
        <p:sp>
          <p:nvSpPr>
            <p:cNvPr id="263" name="Google Shape;263;p16"/>
            <p:cNvSpPr/>
            <p:nvPr/>
          </p:nvSpPr>
          <p:spPr>
            <a:xfrm>
              <a:off x="684625" y="1444500"/>
              <a:ext cx="1260275" cy="1260275"/>
            </a:xfrm>
            <a:custGeom>
              <a:avLst/>
              <a:gdLst/>
              <a:ahLst/>
              <a:cxnLst/>
              <a:rect l="l" t="t" r="r" b="b"/>
              <a:pathLst>
                <a:path w="50411" h="50411" extrusionOk="0">
                  <a:moveTo>
                    <a:pt x="4570" y="12613"/>
                  </a:moveTo>
                  <a:cubicBezTo>
                    <a:pt x="5402" y="12613"/>
                    <a:pt x="6089" y="13300"/>
                    <a:pt x="6089" y="14132"/>
                  </a:cubicBezTo>
                  <a:cubicBezTo>
                    <a:pt x="6089" y="14977"/>
                    <a:pt x="5415" y="15651"/>
                    <a:pt x="4570" y="15651"/>
                  </a:cubicBezTo>
                  <a:cubicBezTo>
                    <a:pt x="3725" y="15651"/>
                    <a:pt x="3052" y="14977"/>
                    <a:pt x="3052" y="14132"/>
                  </a:cubicBezTo>
                  <a:cubicBezTo>
                    <a:pt x="3052" y="13287"/>
                    <a:pt x="3725" y="12613"/>
                    <a:pt x="4570" y="12613"/>
                  </a:cubicBezTo>
                  <a:close/>
                  <a:moveTo>
                    <a:pt x="3699" y="32793"/>
                  </a:moveTo>
                  <a:cubicBezTo>
                    <a:pt x="4517" y="32793"/>
                    <a:pt x="5217" y="33466"/>
                    <a:pt x="5217" y="34311"/>
                  </a:cubicBezTo>
                  <a:cubicBezTo>
                    <a:pt x="5217" y="35157"/>
                    <a:pt x="4544" y="35830"/>
                    <a:pt x="3699" y="35830"/>
                  </a:cubicBezTo>
                  <a:cubicBezTo>
                    <a:pt x="2853" y="35830"/>
                    <a:pt x="2180" y="35157"/>
                    <a:pt x="2180" y="34311"/>
                  </a:cubicBezTo>
                  <a:cubicBezTo>
                    <a:pt x="2180" y="33466"/>
                    <a:pt x="2853" y="32793"/>
                    <a:pt x="3699" y="32793"/>
                  </a:cubicBezTo>
                  <a:close/>
                  <a:moveTo>
                    <a:pt x="2101" y="1"/>
                  </a:moveTo>
                  <a:lnTo>
                    <a:pt x="1" y="48323"/>
                  </a:lnTo>
                  <a:lnTo>
                    <a:pt x="48324" y="50410"/>
                  </a:lnTo>
                  <a:lnTo>
                    <a:pt x="50410" y="2101"/>
                  </a:lnTo>
                  <a:lnTo>
                    <a:pt x="2101" y="1"/>
                  </a:ln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a:off x="663825" y="1424050"/>
              <a:ext cx="1260600" cy="1259925"/>
            </a:xfrm>
            <a:custGeom>
              <a:avLst/>
              <a:gdLst/>
              <a:ahLst/>
              <a:cxnLst/>
              <a:rect l="l" t="t" r="r" b="b"/>
              <a:pathLst>
                <a:path w="50424" h="50397" extrusionOk="0">
                  <a:moveTo>
                    <a:pt x="4583" y="12612"/>
                  </a:moveTo>
                  <a:cubicBezTo>
                    <a:pt x="5402" y="12612"/>
                    <a:pt x="6102" y="13286"/>
                    <a:pt x="6102" y="14131"/>
                  </a:cubicBezTo>
                  <a:cubicBezTo>
                    <a:pt x="6102" y="14976"/>
                    <a:pt x="5415" y="15650"/>
                    <a:pt x="4583" y="15650"/>
                  </a:cubicBezTo>
                  <a:cubicBezTo>
                    <a:pt x="3738" y="15650"/>
                    <a:pt x="3065" y="14976"/>
                    <a:pt x="3065" y="14131"/>
                  </a:cubicBezTo>
                  <a:cubicBezTo>
                    <a:pt x="3065" y="13286"/>
                    <a:pt x="3738" y="12612"/>
                    <a:pt x="4583" y="12612"/>
                  </a:cubicBezTo>
                  <a:close/>
                  <a:moveTo>
                    <a:pt x="3699" y="32779"/>
                  </a:moveTo>
                  <a:cubicBezTo>
                    <a:pt x="4531" y="32779"/>
                    <a:pt x="5217" y="33465"/>
                    <a:pt x="5217" y="34297"/>
                  </a:cubicBezTo>
                  <a:cubicBezTo>
                    <a:pt x="5217" y="35143"/>
                    <a:pt x="4544" y="35816"/>
                    <a:pt x="3699" y="35816"/>
                  </a:cubicBezTo>
                  <a:cubicBezTo>
                    <a:pt x="2867" y="35816"/>
                    <a:pt x="2180" y="35143"/>
                    <a:pt x="2180" y="34297"/>
                  </a:cubicBezTo>
                  <a:cubicBezTo>
                    <a:pt x="2180" y="33465"/>
                    <a:pt x="2867" y="32779"/>
                    <a:pt x="3699" y="32779"/>
                  </a:cubicBezTo>
                  <a:close/>
                  <a:moveTo>
                    <a:pt x="2101" y="0"/>
                  </a:moveTo>
                  <a:lnTo>
                    <a:pt x="1" y="48323"/>
                  </a:lnTo>
                  <a:lnTo>
                    <a:pt x="48324" y="50396"/>
                  </a:lnTo>
                  <a:lnTo>
                    <a:pt x="50423" y="2100"/>
                  </a:lnTo>
                  <a:lnTo>
                    <a:pt x="2101" y="0"/>
                  </a:lnTo>
                  <a:close/>
                </a:path>
              </a:pathLst>
            </a:custGeom>
            <a:solidFill>
              <a:srgbClr val="DBE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6"/>
            <p:cNvSpPr/>
            <p:nvPr/>
          </p:nvSpPr>
          <p:spPr>
            <a:xfrm>
              <a:off x="663825" y="1424375"/>
              <a:ext cx="206050" cy="1214350"/>
            </a:xfrm>
            <a:custGeom>
              <a:avLst/>
              <a:gdLst/>
              <a:ahLst/>
              <a:cxnLst/>
              <a:rect l="l" t="t" r="r" b="b"/>
              <a:pathLst>
                <a:path w="8242" h="48574" extrusionOk="0">
                  <a:moveTo>
                    <a:pt x="4583" y="12599"/>
                  </a:moveTo>
                  <a:cubicBezTo>
                    <a:pt x="5402" y="12599"/>
                    <a:pt x="6102" y="13273"/>
                    <a:pt x="6102" y="14118"/>
                  </a:cubicBezTo>
                  <a:cubicBezTo>
                    <a:pt x="6102" y="14963"/>
                    <a:pt x="5415" y="15637"/>
                    <a:pt x="4583" y="15637"/>
                  </a:cubicBezTo>
                  <a:cubicBezTo>
                    <a:pt x="3738" y="15637"/>
                    <a:pt x="3065" y="14963"/>
                    <a:pt x="3065" y="14118"/>
                  </a:cubicBezTo>
                  <a:cubicBezTo>
                    <a:pt x="3065" y="13273"/>
                    <a:pt x="3738" y="12599"/>
                    <a:pt x="4583" y="12599"/>
                  </a:cubicBezTo>
                  <a:close/>
                  <a:moveTo>
                    <a:pt x="3699" y="32766"/>
                  </a:moveTo>
                  <a:cubicBezTo>
                    <a:pt x="4531" y="32766"/>
                    <a:pt x="5217" y="33452"/>
                    <a:pt x="5217" y="34284"/>
                  </a:cubicBezTo>
                  <a:cubicBezTo>
                    <a:pt x="5217" y="35130"/>
                    <a:pt x="4544" y="35803"/>
                    <a:pt x="3699" y="35803"/>
                  </a:cubicBezTo>
                  <a:cubicBezTo>
                    <a:pt x="2867" y="35803"/>
                    <a:pt x="2180" y="35130"/>
                    <a:pt x="2180" y="34284"/>
                  </a:cubicBezTo>
                  <a:cubicBezTo>
                    <a:pt x="2180" y="33452"/>
                    <a:pt x="2867" y="32766"/>
                    <a:pt x="3699" y="32766"/>
                  </a:cubicBezTo>
                  <a:close/>
                  <a:moveTo>
                    <a:pt x="2101" y="0"/>
                  </a:moveTo>
                  <a:lnTo>
                    <a:pt x="1" y="48310"/>
                  </a:lnTo>
                  <a:lnTo>
                    <a:pt x="6142" y="48574"/>
                  </a:lnTo>
                  <a:lnTo>
                    <a:pt x="8242" y="265"/>
                  </a:lnTo>
                  <a:lnTo>
                    <a:pt x="2101" y="0"/>
                  </a:lnTo>
                  <a:close/>
                </a:path>
              </a:pathLst>
            </a:custGeom>
            <a:solidFill>
              <a:srgbClr val="A6B9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 name="Google Shape;266;p16"/>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67" name="Google Shape;267;p16"/>
          <p:cNvSpPr txBox="1">
            <a:spLocks noGrp="1"/>
          </p:cNvSpPr>
          <p:nvPr>
            <p:ph type="subTitle" idx="1"/>
          </p:nvPr>
        </p:nvSpPr>
        <p:spPr>
          <a:xfrm>
            <a:off x="1660425" y="1538350"/>
            <a:ext cx="2829900" cy="2129100"/>
          </a:xfrm>
          <a:prstGeom prst="rect">
            <a:avLst/>
          </a:prstGeom>
        </p:spPr>
        <p:txBody>
          <a:bodyPr spcFirstLastPara="1" wrap="square" lIns="91425" tIns="91425" rIns="91425" bIns="91425" anchor="t" anchorCtr="0">
            <a:noAutofit/>
          </a:bodyPr>
          <a:lstStyle>
            <a:lvl1pPr marL="0" marR="0" lvl="0" indent="-57150" rtl="0">
              <a:lnSpc>
                <a:spcPct val="100000"/>
              </a:lnSpc>
              <a:spcBef>
                <a:spcPts val="0"/>
              </a:spcBef>
              <a:spcAft>
                <a:spcPts val="0"/>
              </a:spcAft>
              <a:buSzPts val="900"/>
              <a:buFont typeface="Rajdhani"/>
              <a:buChar char="❏"/>
              <a:defRPr sz="2000">
                <a:latin typeface="Rajdhani"/>
                <a:ea typeface="Rajdhani"/>
                <a:cs typeface="Rajdhani"/>
                <a:sym typeface="Rajdhani"/>
              </a:defRPr>
            </a:lvl1pPr>
            <a:lvl2pPr lvl="1" algn="ctr" rtl="0">
              <a:lnSpc>
                <a:spcPct val="100000"/>
              </a:lnSpc>
              <a:spcBef>
                <a:spcPts val="0"/>
              </a:spcBef>
              <a:spcAft>
                <a:spcPts val="0"/>
              </a:spcAft>
              <a:buSzPts val="2100"/>
              <a:buFont typeface="Rajdhani"/>
              <a:buChar char="❏"/>
              <a:defRPr sz="2100">
                <a:latin typeface="Rajdhani"/>
                <a:ea typeface="Rajdhani"/>
                <a:cs typeface="Rajdhani"/>
                <a:sym typeface="Rajdhani"/>
              </a:defRPr>
            </a:lvl2pPr>
            <a:lvl3pPr lvl="2" algn="ctr" rtl="0">
              <a:lnSpc>
                <a:spcPct val="100000"/>
              </a:lnSpc>
              <a:spcBef>
                <a:spcPts val="0"/>
              </a:spcBef>
              <a:spcAft>
                <a:spcPts val="0"/>
              </a:spcAft>
              <a:buSzPts val="2100"/>
              <a:buFont typeface="Rajdhani"/>
              <a:buChar char="❏"/>
              <a:defRPr sz="2100">
                <a:latin typeface="Rajdhani"/>
                <a:ea typeface="Rajdhani"/>
                <a:cs typeface="Rajdhani"/>
                <a:sym typeface="Rajdhani"/>
              </a:defRPr>
            </a:lvl3pPr>
            <a:lvl4pPr lvl="3" algn="ctr" rtl="0">
              <a:lnSpc>
                <a:spcPct val="100000"/>
              </a:lnSpc>
              <a:spcBef>
                <a:spcPts val="0"/>
              </a:spcBef>
              <a:spcAft>
                <a:spcPts val="0"/>
              </a:spcAft>
              <a:buSzPts val="2100"/>
              <a:buFont typeface="Rajdhani"/>
              <a:buChar char="❏"/>
              <a:defRPr sz="2100">
                <a:latin typeface="Rajdhani"/>
                <a:ea typeface="Rajdhani"/>
                <a:cs typeface="Rajdhani"/>
                <a:sym typeface="Rajdhani"/>
              </a:defRPr>
            </a:lvl4pPr>
            <a:lvl5pPr lvl="4" algn="ctr" rtl="0">
              <a:lnSpc>
                <a:spcPct val="100000"/>
              </a:lnSpc>
              <a:spcBef>
                <a:spcPts val="0"/>
              </a:spcBef>
              <a:spcAft>
                <a:spcPts val="0"/>
              </a:spcAft>
              <a:buSzPts val="2100"/>
              <a:buFont typeface="Rajdhani"/>
              <a:buChar char="❏"/>
              <a:defRPr sz="2100">
                <a:latin typeface="Rajdhani"/>
                <a:ea typeface="Rajdhani"/>
                <a:cs typeface="Rajdhani"/>
                <a:sym typeface="Rajdhani"/>
              </a:defRPr>
            </a:lvl5pPr>
            <a:lvl6pPr lvl="5" algn="ctr" rtl="0">
              <a:lnSpc>
                <a:spcPct val="100000"/>
              </a:lnSpc>
              <a:spcBef>
                <a:spcPts val="0"/>
              </a:spcBef>
              <a:spcAft>
                <a:spcPts val="0"/>
              </a:spcAft>
              <a:buSzPts val="2100"/>
              <a:buFont typeface="Rajdhani"/>
              <a:buChar char="❏"/>
              <a:defRPr sz="2100">
                <a:latin typeface="Rajdhani"/>
                <a:ea typeface="Rajdhani"/>
                <a:cs typeface="Rajdhani"/>
                <a:sym typeface="Rajdhani"/>
              </a:defRPr>
            </a:lvl6pPr>
            <a:lvl7pPr lvl="6" algn="ctr" rtl="0">
              <a:lnSpc>
                <a:spcPct val="100000"/>
              </a:lnSpc>
              <a:spcBef>
                <a:spcPts val="0"/>
              </a:spcBef>
              <a:spcAft>
                <a:spcPts val="0"/>
              </a:spcAft>
              <a:buSzPts val="2100"/>
              <a:buFont typeface="Rajdhani"/>
              <a:buChar char="❏"/>
              <a:defRPr sz="2100">
                <a:latin typeface="Rajdhani"/>
                <a:ea typeface="Rajdhani"/>
                <a:cs typeface="Rajdhani"/>
                <a:sym typeface="Rajdhani"/>
              </a:defRPr>
            </a:lvl7pPr>
            <a:lvl8pPr lvl="7" algn="ctr" rtl="0">
              <a:lnSpc>
                <a:spcPct val="100000"/>
              </a:lnSpc>
              <a:spcBef>
                <a:spcPts val="0"/>
              </a:spcBef>
              <a:spcAft>
                <a:spcPts val="0"/>
              </a:spcAft>
              <a:buSzPts val="2100"/>
              <a:buFont typeface="Rajdhani"/>
              <a:buChar char="❏"/>
              <a:defRPr sz="2100">
                <a:latin typeface="Rajdhani"/>
                <a:ea typeface="Rajdhani"/>
                <a:cs typeface="Rajdhani"/>
                <a:sym typeface="Rajdhani"/>
              </a:defRPr>
            </a:lvl8pPr>
            <a:lvl9pPr lvl="8" algn="ctr" rtl="0">
              <a:lnSpc>
                <a:spcPct val="100000"/>
              </a:lnSpc>
              <a:spcBef>
                <a:spcPts val="0"/>
              </a:spcBef>
              <a:spcAft>
                <a:spcPts val="0"/>
              </a:spcAft>
              <a:buSzPts val="2100"/>
              <a:buFont typeface="Rajdhani"/>
              <a:buChar char="❏"/>
              <a:defRPr sz="2100">
                <a:latin typeface="Rajdhani"/>
                <a:ea typeface="Rajdhani"/>
                <a:cs typeface="Rajdhani"/>
                <a:sym typeface="Rajdhan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1">
  <p:cSld name="CUSTOM_2">
    <p:spTree>
      <p:nvGrpSpPr>
        <p:cNvPr id="1" name="Shape 305"/>
        <p:cNvGrpSpPr/>
        <p:nvPr/>
      </p:nvGrpSpPr>
      <p:grpSpPr>
        <a:xfrm>
          <a:off x="0" y="0"/>
          <a:ext cx="0" cy="0"/>
          <a:chOff x="0" y="0"/>
          <a:chExt cx="0" cy="0"/>
        </a:xfrm>
      </p:grpSpPr>
      <p:grpSp>
        <p:nvGrpSpPr>
          <p:cNvPr id="306" name="Google Shape;306;p18"/>
          <p:cNvGrpSpPr/>
          <p:nvPr/>
        </p:nvGrpSpPr>
        <p:grpSpPr>
          <a:xfrm>
            <a:off x="781924" y="1132652"/>
            <a:ext cx="7486354" cy="3856577"/>
            <a:chOff x="1192175" y="2428900"/>
            <a:chExt cx="3374359" cy="1738293"/>
          </a:xfrm>
        </p:grpSpPr>
        <p:sp>
          <p:nvSpPr>
            <p:cNvPr id="307" name="Google Shape;307;p18"/>
            <p:cNvSpPr/>
            <p:nvPr/>
          </p:nvSpPr>
          <p:spPr>
            <a:xfrm>
              <a:off x="1369679" y="2468908"/>
              <a:ext cx="2974797" cy="1485630"/>
            </a:xfrm>
            <a:custGeom>
              <a:avLst/>
              <a:gdLst/>
              <a:ahLst/>
              <a:cxnLst/>
              <a:rect l="l" t="t" r="r" b="b"/>
              <a:pathLst>
                <a:path w="116067" h="34956" extrusionOk="0">
                  <a:moveTo>
                    <a:pt x="7407" y="2427"/>
                  </a:moveTo>
                  <a:cubicBezTo>
                    <a:pt x="7700" y="2427"/>
                    <a:pt x="7951" y="2665"/>
                    <a:pt x="7951" y="2971"/>
                  </a:cubicBezTo>
                  <a:cubicBezTo>
                    <a:pt x="7937" y="3264"/>
                    <a:pt x="7700" y="3502"/>
                    <a:pt x="7407" y="3502"/>
                  </a:cubicBezTo>
                  <a:lnTo>
                    <a:pt x="4185" y="3502"/>
                  </a:lnTo>
                  <a:cubicBezTo>
                    <a:pt x="3878" y="3502"/>
                    <a:pt x="3641" y="3264"/>
                    <a:pt x="3641" y="2971"/>
                  </a:cubicBezTo>
                  <a:cubicBezTo>
                    <a:pt x="3641" y="2665"/>
                    <a:pt x="3878" y="2427"/>
                    <a:pt x="4185" y="2427"/>
                  </a:cubicBezTo>
                  <a:close/>
                  <a:moveTo>
                    <a:pt x="14172" y="2427"/>
                  </a:moveTo>
                  <a:cubicBezTo>
                    <a:pt x="14465" y="2427"/>
                    <a:pt x="14716" y="2665"/>
                    <a:pt x="14716" y="2971"/>
                  </a:cubicBezTo>
                  <a:cubicBezTo>
                    <a:pt x="14716" y="3264"/>
                    <a:pt x="14465" y="3502"/>
                    <a:pt x="14172" y="3502"/>
                  </a:cubicBezTo>
                  <a:lnTo>
                    <a:pt x="10950" y="3502"/>
                  </a:lnTo>
                  <a:cubicBezTo>
                    <a:pt x="10643" y="3502"/>
                    <a:pt x="10406" y="3264"/>
                    <a:pt x="10406" y="2971"/>
                  </a:cubicBezTo>
                  <a:cubicBezTo>
                    <a:pt x="10406" y="2665"/>
                    <a:pt x="10643" y="2427"/>
                    <a:pt x="10950" y="2427"/>
                  </a:cubicBezTo>
                  <a:close/>
                  <a:moveTo>
                    <a:pt x="21383" y="2427"/>
                  </a:moveTo>
                  <a:cubicBezTo>
                    <a:pt x="21690" y="2427"/>
                    <a:pt x="21927" y="2665"/>
                    <a:pt x="21927" y="2971"/>
                  </a:cubicBezTo>
                  <a:cubicBezTo>
                    <a:pt x="21927" y="3264"/>
                    <a:pt x="21690" y="3502"/>
                    <a:pt x="21383" y="3502"/>
                  </a:cubicBezTo>
                  <a:lnTo>
                    <a:pt x="18161" y="3502"/>
                  </a:lnTo>
                  <a:cubicBezTo>
                    <a:pt x="17868" y="3502"/>
                    <a:pt x="17617" y="3264"/>
                    <a:pt x="17617" y="2971"/>
                  </a:cubicBezTo>
                  <a:cubicBezTo>
                    <a:pt x="17617" y="2665"/>
                    <a:pt x="17868" y="2427"/>
                    <a:pt x="18161" y="2427"/>
                  </a:cubicBezTo>
                  <a:close/>
                  <a:moveTo>
                    <a:pt x="28135" y="2427"/>
                  </a:moveTo>
                  <a:cubicBezTo>
                    <a:pt x="28428" y="2427"/>
                    <a:pt x="28679" y="2665"/>
                    <a:pt x="28679" y="2971"/>
                  </a:cubicBezTo>
                  <a:cubicBezTo>
                    <a:pt x="28679" y="3264"/>
                    <a:pt x="28428" y="3502"/>
                    <a:pt x="28135" y="3502"/>
                  </a:cubicBezTo>
                  <a:lnTo>
                    <a:pt x="24912" y="3502"/>
                  </a:lnTo>
                  <a:cubicBezTo>
                    <a:pt x="24620" y="3502"/>
                    <a:pt x="24368" y="3264"/>
                    <a:pt x="24368" y="2971"/>
                  </a:cubicBezTo>
                  <a:cubicBezTo>
                    <a:pt x="24368" y="2665"/>
                    <a:pt x="24606" y="2427"/>
                    <a:pt x="24912" y="2427"/>
                  </a:cubicBezTo>
                  <a:close/>
                  <a:moveTo>
                    <a:pt x="35360" y="2427"/>
                  </a:moveTo>
                  <a:cubicBezTo>
                    <a:pt x="35653" y="2427"/>
                    <a:pt x="35890" y="2665"/>
                    <a:pt x="35890" y="2971"/>
                  </a:cubicBezTo>
                  <a:cubicBezTo>
                    <a:pt x="35890" y="3264"/>
                    <a:pt x="35653" y="3502"/>
                    <a:pt x="35360" y="3502"/>
                  </a:cubicBezTo>
                  <a:lnTo>
                    <a:pt x="32124" y="3502"/>
                  </a:lnTo>
                  <a:cubicBezTo>
                    <a:pt x="31831" y="3502"/>
                    <a:pt x="31594" y="3264"/>
                    <a:pt x="31594" y="2971"/>
                  </a:cubicBezTo>
                  <a:cubicBezTo>
                    <a:pt x="31594" y="2665"/>
                    <a:pt x="31831" y="2427"/>
                    <a:pt x="32124" y="2427"/>
                  </a:cubicBezTo>
                  <a:close/>
                  <a:moveTo>
                    <a:pt x="42125" y="2427"/>
                  </a:moveTo>
                  <a:cubicBezTo>
                    <a:pt x="42418" y="2427"/>
                    <a:pt x="42655" y="2665"/>
                    <a:pt x="42655" y="2971"/>
                  </a:cubicBezTo>
                  <a:cubicBezTo>
                    <a:pt x="42655" y="3264"/>
                    <a:pt x="42418" y="3502"/>
                    <a:pt x="42125" y="3502"/>
                  </a:cubicBezTo>
                  <a:lnTo>
                    <a:pt x="38889" y="3502"/>
                  </a:lnTo>
                  <a:cubicBezTo>
                    <a:pt x="38596" y="3502"/>
                    <a:pt x="38345" y="3264"/>
                    <a:pt x="38345" y="2971"/>
                  </a:cubicBezTo>
                  <a:cubicBezTo>
                    <a:pt x="38345" y="2665"/>
                    <a:pt x="38596" y="2427"/>
                    <a:pt x="38889" y="2427"/>
                  </a:cubicBezTo>
                  <a:close/>
                  <a:moveTo>
                    <a:pt x="49336" y="2427"/>
                  </a:moveTo>
                  <a:cubicBezTo>
                    <a:pt x="49629" y="2427"/>
                    <a:pt x="49880" y="2665"/>
                    <a:pt x="49880" y="2971"/>
                  </a:cubicBezTo>
                  <a:cubicBezTo>
                    <a:pt x="49880" y="3264"/>
                    <a:pt x="49629" y="3502"/>
                    <a:pt x="49336" y="3502"/>
                  </a:cubicBezTo>
                  <a:lnTo>
                    <a:pt x="46114" y="3502"/>
                  </a:lnTo>
                  <a:cubicBezTo>
                    <a:pt x="45807" y="3502"/>
                    <a:pt x="45570" y="3264"/>
                    <a:pt x="45570" y="2971"/>
                  </a:cubicBezTo>
                  <a:cubicBezTo>
                    <a:pt x="45570" y="2665"/>
                    <a:pt x="45807" y="2427"/>
                    <a:pt x="46114" y="2427"/>
                  </a:cubicBezTo>
                  <a:close/>
                  <a:moveTo>
                    <a:pt x="56088" y="2427"/>
                  </a:moveTo>
                  <a:cubicBezTo>
                    <a:pt x="56381" y="2427"/>
                    <a:pt x="56632" y="2665"/>
                    <a:pt x="56632" y="2971"/>
                  </a:cubicBezTo>
                  <a:cubicBezTo>
                    <a:pt x="56632" y="3264"/>
                    <a:pt x="56381" y="3502"/>
                    <a:pt x="56088" y="3502"/>
                  </a:cubicBezTo>
                  <a:lnTo>
                    <a:pt x="52865" y="3502"/>
                  </a:lnTo>
                  <a:cubicBezTo>
                    <a:pt x="52559" y="3502"/>
                    <a:pt x="52321" y="3264"/>
                    <a:pt x="52321" y="2971"/>
                  </a:cubicBezTo>
                  <a:cubicBezTo>
                    <a:pt x="52321" y="2665"/>
                    <a:pt x="52559" y="2427"/>
                    <a:pt x="52865" y="2427"/>
                  </a:cubicBezTo>
                  <a:close/>
                  <a:moveTo>
                    <a:pt x="63062" y="2427"/>
                  </a:moveTo>
                  <a:cubicBezTo>
                    <a:pt x="63355" y="2427"/>
                    <a:pt x="63606" y="2665"/>
                    <a:pt x="63606" y="2971"/>
                  </a:cubicBezTo>
                  <a:cubicBezTo>
                    <a:pt x="63606" y="3264"/>
                    <a:pt x="63355" y="3502"/>
                    <a:pt x="63062" y="3502"/>
                  </a:cubicBezTo>
                  <a:lnTo>
                    <a:pt x="59840" y="3502"/>
                  </a:lnTo>
                  <a:cubicBezTo>
                    <a:pt x="59533" y="3502"/>
                    <a:pt x="59296" y="3264"/>
                    <a:pt x="59296" y="2971"/>
                  </a:cubicBezTo>
                  <a:cubicBezTo>
                    <a:pt x="59296" y="2665"/>
                    <a:pt x="59533" y="2427"/>
                    <a:pt x="59840" y="2427"/>
                  </a:cubicBezTo>
                  <a:close/>
                  <a:moveTo>
                    <a:pt x="69827" y="2427"/>
                  </a:moveTo>
                  <a:cubicBezTo>
                    <a:pt x="70120" y="2427"/>
                    <a:pt x="70371" y="2665"/>
                    <a:pt x="70371" y="2971"/>
                  </a:cubicBezTo>
                  <a:cubicBezTo>
                    <a:pt x="70343" y="3264"/>
                    <a:pt x="70120" y="3502"/>
                    <a:pt x="69827" y="3502"/>
                  </a:cubicBezTo>
                  <a:lnTo>
                    <a:pt x="66591" y="3502"/>
                  </a:lnTo>
                  <a:cubicBezTo>
                    <a:pt x="66298" y="3502"/>
                    <a:pt x="66061" y="3264"/>
                    <a:pt x="66061" y="2971"/>
                  </a:cubicBezTo>
                  <a:cubicBezTo>
                    <a:pt x="66061" y="2665"/>
                    <a:pt x="66298" y="2427"/>
                    <a:pt x="66591" y="2427"/>
                  </a:cubicBezTo>
                  <a:close/>
                  <a:moveTo>
                    <a:pt x="77024" y="2427"/>
                  </a:moveTo>
                  <a:cubicBezTo>
                    <a:pt x="77317" y="2427"/>
                    <a:pt x="77568" y="2665"/>
                    <a:pt x="77568" y="2971"/>
                  </a:cubicBezTo>
                  <a:cubicBezTo>
                    <a:pt x="77568" y="3264"/>
                    <a:pt x="77317" y="3502"/>
                    <a:pt x="77024" y="3502"/>
                  </a:cubicBezTo>
                  <a:lnTo>
                    <a:pt x="73802" y="3502"/>
                  </a:lnTo>
                  <a:cubicBezTo>
                    <a:pt x="73509" y="3502"/>
                    <a:pt x="73258" y="3264"/>
                    <a:pt x="73258" y="2971"/>
                  </a:cubicBezTo>
                  <a:cubicBezTo>
                    <a:pt x="73258" y="2665"/>
                    <a:pt x="73509" y="2427"/>
                    <a:pt x="73802" y="2427"/>
                  </a:cubicBezTo>
                  <a:close/>
                  <a:moveTo>
                    <a:pt x="83790" y="2427"/>
                  </a:moveTo>
                  <a:cubicBezTo>
                    <a:pt x="84082" y="2427"/>
                    <a:pt x="84334" y="2665"/>
                    <a:pt x="84334" y="2971"/>
                  </a:cubicBezTo>
                  <a:cubicBezTo>
                    <a:pt x="84334" y="3264"/>
                    <a:pt x="84082" y="3502"/>
                    <a:pt x="83790" y="3502"/>
                  </a:cubicBezTo>
                  <a:lnTo>
                    <a:pt x="80567" y="3502"/>
                  </a:lnTo>
                  <a:cubicBezTo>
                    <a:pt x="80275" y="3502"/>
                    <a:pt x="80023" y="3264"/>
                    <a:pt x="80023" y="2971"/>
                  </a:cubicBezTo>
                  <a:cubicBezTo>
                    <a:pt x="80023" y="2665"/>
                    <a:pt x="80275" y="2427"/>
                    <a:pt x="80567" y="2427"/>
                  </a:cubicBezTo>
                  <a:close/>
                  <a:moveTo>
                    <a:pt x="91015" y="2427"/>
                  </a:moveTo>
                  <a:cubicBezTo>
                    <a:pt x="91308" y="2427"/>
                    <a:pt x="91545" y="2665"/>
                    <a:pt x="91545" y="2971"/>
                  </a:cubicBezTo>
                  <a:cubicBezTo>
                    <a:pt x="91545" y="3264"/>
                    <a:pt x="91308" y="3502"/>
                    <a:pt x="91015" y="3502"/>
                  </a:cubicBezTo>
                  <a:lnTo>
                    <a:pt x="87779" y="3502"/>
                  </a:lnTo>
                  <a:cubicBezTo>
                    <a:pt x="87486" y="3502"/>
                    <a:pt x="87249" y="3264"/>
                    <a:pt x="87249" y="2971"/>
                  </a:cubicBezTo>
                  <a:cubicBezTo>
                    <a:pt x="87249" y="2665"/>
                    <a:pt x="87486" y="2427"/>
                    <a:pt x="87779" y="2427"/>
                  </a:cubicBezTo>
                  <a:close/>
                  <a:moveTo>
                    <a:pt x="97752" y="2427"/>
                  </a:moveTo>
                  <a:cubicBezTo>
                    <a:pt x="98059" y="2427"/>
                    <a:pt x="98296" y="2665"/>
                    <a:pt x="98296" y="2971"/>
                  </a:cubicBezTo>
                  <a:cubicBezTo>
                    <a:pt x="98296" y="3264"/>
                    <a:pt x="98073" y="3502"/>
                    <a:pt x="97780" y="3502"/>
                  </a:cubicBezTo>
                  <a:lnTo>
                    <a:pt x="94530" y="3502"/>
                  </a:lnTo>
                  <a:cubicBezTo>
                    <a:pt x="94237" y="3502"/>
                    <a:pt x="93986" y="3264"/>
                    <a:pt x="93986" y="2971"/>
                  </a:cubicBezTo>
                  <a:cubicBezTo>
                    <a:pt x="93986" y="2665"/>
                    <a:pt x="94237" y="2427"/>
                    <a:pt x="94530" y="2427"/>
                  </a:cubicBezTo>
                  <a:close/>
                  <a:moveTo>
                    <a:pt x="104978" y="2427"/>
                  </a:moveTo>
                  <a:cubicBezTo>
                    <a:pt x="105270" y="2427"/>
                    <a:pt x="105521" y="2665"/>
                    <a:pt x="105521" y="2971"/>
                  </a:cubicBezTo>
                  <a:cubicBezTo>
                    <a:pt x="105521" y="3264"/>
                    <a:pt x="105270" y="3502"/>
                    <a:pt x="104978" y="3502"/>
                  </a:cubicBezTo>
                  <a:lnTo>
                    <a:pt x="101755" y="3502"/>
                  </a:lnTo>
                  <a:cubicBezTo>
                    <a:pt x="101449" y="3502"/>
                    <a:pt x="101211" y="3264"/>
                    <a:pt x="101211" y="2971"/>
                  </a:cubicBezTo>
                  <a:cubicBezTo>
                    <a:pt x="101211" y="2665"/>
                    <a:pt x="101449" y="2427"/>
                    <a:pt x="101755" y="2427"/>
                  </a:cubicBezTo>
                  <a:close/>
                  <a:moveTo>
                    <a:pt x="111743" y="2427"/>
                  </a:moveTo>
                  <a:cubicBezTo>
                    <a:pt x="112035" y="2427"/>
                    <a:pt x="112287" y="2665"/>
                    <a:pt x="112287" y="2971"/>
                  </a:cubicBezTo>
                  <a:cubicBezTo>
                    <a:pt x="112287" y="3264"/>
                    <a:pt x="112035" y="3502"/>
                    <a:pt x="111743" y="3502"/>
                  </a:cubicBezTo>
                  <a:lnTo>
                    <a:pt x="108520" y="3502"/>
                  </a:lnTo>
                  <a:cubicBezTo>
                    <a:pt x="108214" y="3502"/>
                    <a:pt x="107976" y="3264"/>
                    <a:pt x="107976" y="2971"/>
                  </a:cubicBezTo>
                  <a:cubicBezTo>
                    <a:pt x="107976" y="2665"/>
                    <a:pt x="108214" y="2427"/>
                    <a:pt x="108520" y="2427"/>
                  </a:cubicBezTo>
                  <a:close/>
                  <a:moveTo>
                    <a:pt x="0" y="0"/>
                  </a:moveTo>
                  <a:lnTo>
                    <a:pt x="0" y="34956"/>
                  </a:lnTo>
                  <a:lnTo>
                    <a:pt x="116067" y="34956"/>
                  </a:lnTo>
                  <a:lnTo>
                    <a:pt x="116067" y="0"/>
                  </a:lnTo>
                  <a:close/>
                </a:path>
              </a:pathLst>
            </a:custGeom>
            <a:solidFill>
              <a:srgbClr val="E1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4049009" y="3739868"/>
              <a:ext cx="517525" cy="427325"/>
            </a:xfrm>
            <a:custGeom>
              <a:avLst/>
              <a:gdLst/>
              <a:ahLst/>
              <a:cxnLst/>
              <a:rect l="l" t="t" r="r" b="b"/>
              <a:pathLst>
                <a:path w="20701" h="17093" extrusionOk="0">
                  <a:moveTo>
                    <a:pt x="16514" y="1038"/>
                  </a:moveTo>
                  <a:cubicBezTo>
                    <a:pt x="16473" y="1058"/>
                    <a:pt x="16435" y="1077"/>
                    <a:pt x="16399" y="1095"/>
                  </a:cubicBezTo>
                  <a:lnTo>
                    <a:pt x="16399" y="1095"/>
                  </a:lnTo>
                  <a:cubicBezTo>
                    <a:pt x="16435" y="1077"/>
                    <a:pt x="16474" y="1058"/>
                    <a:pt x="16514" y="1038"/>
                  </a:cubicBezTo>
                  <a:close/>
                  <a:moveTo>
                    <a:pt x="16320" y="884"/>
                  </a:moveTo>
                  <a:lnTo>
                    <a:pt x="16320" y="884"/>
                  </a:lnTo>
                  <a:cubicBezTo>
                    <a:pt x="16217" y="971"/>
                    <a:pt x="16131" y="1044"/>
                    <a:pt x="16062" y="1104"/>
                  </a:cubicBezTo>
                  <a:lnTo>
                    <a:pt x="16062" y="1104"/>
                  </a:lnTo>
                  <a:cubicBezTo>
                    <a:pt x="16134" y="1044"/>
                    <a:pt x="16220" y="970"/>
                    <a:pt x="16320" y="884"/>
                  </a:cubicBezTo>
                  <a:close/>
                  <a:moveTo>
                    <a:pt x="16153" y="703"/>
                  </a:moveTo>
                  <a:lnTo>
                    <a:pt x="16153" y="703"/>
                  </a:lnTo>
                  <a:cubicBezTo>
                    <a:pt x="16018" y="898"/>
                    <a:pt x="15918" y="1044"/>
                    <a:pt x="15856" y="1143"/>
                  </a:cubicBezTo>
                  <a:lnTo>
                    <a:pt x="15856" y="1143"/>
                  </a:lnTo>
                  <a:cubicBezTo>
                    <a:pt x="15920" y="1050"/>
                    <a:pt x="16017" y="903"/>
                    <a:pt x="16153" y="703"/>
                  </a:cubicBezTo>
                  <a:close/>
                  <a:moveTo>
                    <a:pt x="15803" y="974"/>
                  </a:moveTo>
                  <a:cubicBezTo>
                    <a:pt x="15808" y="1035"/>
                    <a:pt x="15811" y="1074"/>
                    <a:pt x="15812" y="1091"/>
                  </a:cubicBezTo>
                  <a:lnTo>
                    <a:pt x="15812" y="1091"/>
                  </a:lnTo>
                  <a:cubicBezTo>
                    <a:pt x="15797" y="1131"/>
                    <a:pt x="15785" y="1164"/>
                    <a:pt x="15776" y="1190"/>
                  </a:cubicBezTo>
                  <a:lnTo>
                    <a:pt x="15776" y="1190"/>
                  </a:lnTo>
                  <a:cubicBezTo>
                    <a:pt x="15775" y="1170"/>
                    <a:pt x="15785" y="1098"/>
                    <a:pt x="15803" y="974"/>
                  </a:cubicBezTo>
                  <a:close/>
                  <a:moveTo>
                    <a:pt x="16711" y="1191"/>
                  </a:moveTo>
                  <a:cubicBezTo>
                    <a:pt x="16418" y="1250"/>
                    <a:pt x="16281" y="1270"/>
                    <a:pt x="16255" y="1285"/>
                  </a:cubicBezTo>
                  <a:lnTo>
                    <a:pt x="16255" y="1285"/>
                  </a:lnTo>
                  <a:cubicBezTo>
                    <a:pt x="16373" y="1260"/>
                    <a:pt x="16525" y="1228"/>
                    <a:pt x="16711" y="1191"/>
                  </a:cubicBezTo>
                  <a:close/>
                  <a:moveTo>
                    <a:pt x="16832" y="1325"/>
                  </a:moveTo>
                  <a:cubicBezTo>
                    <a:pt x="16855" y="1327"/>
                    <a:pt x="16880" y="1328"/>
                    <a:pt x="16906" y="1330"/>
                  </a:cubicBezTo>
                  <a:cubicBezTo>
                    <a:pt x="16880" y="1328"/>
                    <a:pt x="16855" y="1326"/>
                    <a:pt x="16832" y="1325"/>
                  </a:cubicBezTo>
                  <a:close/>
                  <a:moveTo>
                    <a:pt x="16403" y="1293"/>
                  </a:moveTo>
                  <a:cubicBezTo>
                    <a:pt x="16346" y="1293"/>
                    <a:pt x="16421" y="1313"/>
                    <a:pt x="16575" y="1363"/>
                  </a:cubicBezTo>
                  <a:lnTo>
                    <a:pt x="16575" y="1363"/>
                  </a:lnTo>
                  <a:cubicBezTo>
                    <a:pt x="16585" y="1337"/>
                    <a:pt x="16635" y="1322"/>
                    <a:pt x="16742" y="1322"/>
                  </a:cubicBezTo>
                  <a:cubicBezTo>
                    <a:pt x="16768" y="1322"/>
                    <a:pt x="16798" y="1323"/>
                    <a:pt x="16832" y="1325"/>
                  </a:cubicBezTo>
                  <a:lnTo>
                    <a:pt x="16832" y="1325"/>
                  </a:lnTo>
                  <a:cubicBezTo>
                    <a:pt x="16583" y="1306"/>
                    <a:pt x="16450" y="1293"/>
                    <a:pt x="16403" y="1293"/>
                  </a:cubicBezTo>
                  <a:close/>
                  <a:moveTo>
                    <a:pt x="16575" y="1363"/>
                  </a:moveTo>
                  <a:cubicBezTo>
                    <a:pt x="16574" y="1365"/>
                    <a:pt x="16573" y="1367"/>
                    <a:pt x="16573" y="1370"/>
                  </a:cubicBezTo>
                  <a:lnTo>
                    <a:pt x="16573" y="1370"/>
                  </a:lnTo>
                  <a:cubicBezTo>
                    <a:pt x="16611" y="1380"/>
                    <a:pt x="16652" y="1391"/>
                    <a:pt x="16695" y="1404"/>
                  </a:cubicBezTo>
                  <a:lnTo>
                    <a:pt x="16695" y="1404"/>
                  </a:lnTo>
                  <a:cubicBezTo>
                    <a:pt x="16651" y="1389"/>
                    <a:pt x="16611" y="1375"/>
                    <a:pt x="16575" y="1363"/>
                  </a:cubicBezTo>
                  <a:close/>
                  <a:moveTo>
                    <a:pt x="16793" y="1436"/>
                  </a:moveTo>
                  <a:lnTo>
                    <a:pt x="16793" y="1436"/>
                  </a:lnTo>
                  <a:cubicBezTo>
                    <a:pt x="16793" y="1436"/>
                    <a:pt x="16793" y="1437"/>
                    <a:pt x="16793" y="1437"/>
                  </a:cubicBezTo>
                  <a:lnTo>
                    <a:pt x="16793" y="1437"/>
                  </a:lnTo>
                  <a:cubicBezTo>
                    <a:pt x="16793" y="1437"/>
                    <a:pt x="16793" y="1437"/>
                    <a:pt x="16793" y="1437"/>
                  </a:cubicBezTo>
                  <a:lnTo>
                    <a:pt x="16793" y="1437"/>
                  </a:lnTo>
                  <a:cubicBezTo>
                    <a:pt x="16793" y="1437"/>
                    <a:pt x="16793" y="1436"/>
                    <a:pt x="16793" y="1436"/>
                  </a:cubicBezTo>
                  <a:close/>
                  <a:moveTo>
                    <a:pt x="16695" y="1404"/>
                  </a:moveTo>
                  <a:lnTo>
                    <a:pt x="16695" y="1404"/>
                  </a:lnTo>
                  <a:cubicBezTo>
                    <a:pt x="16725" y="1415"/>
                    <a:pt x="16757" y="1427"/>
                    <a:pt x="16790" y="1439"/>
                  </a:cubicBezTo>
                  <a:lnTo>
                    <a:pt x="16790" y="1439"/>
                  </a:lnTo>
                  <a:cubicBezTo>
                    <a:pt x="16791" y="1438"/>
                    <a:pt x="16792" y="1437"/>
                    <a:pt x="16793" y="1437"/>
                  </a:cubicBezTo>
                  <a:lnTo>
                    <a:pt x="16793" y="1437"/>
                  </a:lnTo>
                  <a:cubicBezTo>
                    <a:pt x="16759" y="1425"/>
                    <a:pt x="16726" y="1414"/>
                    <a:pt x="16695" y="1404"/>
                  </a:cubicBezTo>
                  <a:close/>
                  <a:moveTo>
                    <a:pt x="16852" y="1414"/>
                  </a:moveTo>
                  <a:cubicBezTo>
                    <a:pt x="16819" y="1414"/>
                    <a:pt x="16800" y="1422"/>
                    <a:pt x="16793" y="1436"/>
                  </a:cubicBezTo>
                  <a:lnTo>
                    <a:pt x="16793" y="1436"/>
                  </a:lnTo>
                  <a:cubicBezTo>
                    <a:pt x="16806" y="1425"/>
                    <a:pt x="16828" y="1418"/>
                    <a:pt x="16861" y="1418"/>
                  </a:cubicBezTo>
                  <a:cubicBezTo>
                    <a:pt x="16912" y="1418"/>
                    <a:pt x="16990" y="1434"/>
                    <a:pt x="17102" y="1470"/>
                  </a:cubicBezTo>
                  <a:cubicBezTo>
                    <a:pt x="16981" y="1431"/>
                    <a:pt x="16901" y="1414"/>
                    <a:pt x="16852" y="1414"/>
                  </a:cubicBezTo>
                  <a:close/>
                  <a:moveTo>
                    <a:pt x="16793" y="1437"/>
                  </a:moveTo>
                  <a:lnTo>
                    <a:pt x="16793" y="1437"/>
                  </a:lnTo>
                  <a:cubicBezTo>
                    <a:pt x="16792" y="1438"/>
                    <a:pt x="16792" y="1439"/>
                    <a:pt x="16792" y="1440"/>
                  </a:cubicBezTo>
                  <a:lnTo>
                    <a:pt x="16792" y="1440"/>
                  </a:lnTo>
                  <a:cubicBezTo>
                    <a:pt x="16901" y="1481"/>
                    <a:pt x="17026" y="1532"/>
                    <a:pt x="17157" y="1595"/>
                  </a:cubicBezTo>
                  <a:cubicBezTo>
                    <a:pt x="17029" y="1527"/>
                    <a:pt x="16905" y="1476"/>
                    <a:pt x="16793" y="1437"/>
                  </a:cubicBezTo>
                  <a:close/>
                  <a:moveTo>
                    <a:pt x="16790" y="1439"/>
                  </a:moveTo>
                  <a:cubicBezTo>
                    <a:pt x="16764" y="1467"/>
                    <a:pt x="16782" y="1520"/>
                    <a:pt x="16823" y="1586"/>
                  </a:cubicBezTo>
                  <a:lnTo>
                    <a:pt x="16823" y="1586"/>
                  </a:lnTo>
                  <a:cubicBezTo>
                    <a:pt x="16864" y="1610"/>
                    <a:pt x="16907" y="1635"/>
                    <a:pt x="16952" y="1660"/>
                  </a:cubicBezTo>
                  <a:lnTo>
                    <a:pt x="16952" y="1660"/>
                  </a:lnTo>
                  <a:cubicBezTo>
                    <a:pt x="16851" y="1566"/>
                    <a:pt x="16778" y="1481"/>
                    <a:pt x="16792" y="1440"/>
                  </a:cubicBezTo>
                  <a:lnTo>
                    <a:pt x="16792" y="1440"/>
                  </a:lnTo>
                  <a:cubicBezTo>
                    <a:pt x="16791" y="1440"/>
                    <a:pt x="16791" y="1439"/>
                    <a:pt x="16790" y="1439"/>
                  </a:cubicBezTo>
                  <a:close/>
                  <a:moveTo>
                    <a:pt x="17259" y="1705"/>
                  </a:moveTo>
                  <a:cubicBezTo>
                    <a:pt x="17225" y="1705"/>
                    <a:pt x="17199" y="1711"/>
                    <a:pt x="17178" y="1722"/>
                  </a:cubicBezTo>
                  <a:lnTo>
                    <a:pt x="17178" y="1722"/>
                  </a:lnTo>
                  <a:cubicBezTo>
                    <a:pt x="17201" y="1712"/>
                    <a:pt x="17231" y="1706"/>
                    <a:pt x="17268" y="1706"/>
                  </a:cubicBezTo>
                  <a:cubicBezTo>
                    <a:pt x="17277" y="1706"/>
                    <a:pt x="17287" y="1706"/>
                    <a:pt x="17297" y="1707"/>
                  </a:cubicBezTo>
                  <a:cubicBezTo>
                    <a:pt x="17283" y="1705"/>
                    <a:pt x="17271" y="1705"/>
                    <a:pt x="17259" y="1705"/>
                  </a:cubicBezTo>
                  <a:close/>
                  <a:moveTo>
                    <a:pt x="17436" y="1735"/>
                  </a:moveTo>
                  <a:cubicBezTo>
                    <a:pt x="17386" y="1775"/>
                    <a:pt x="17354" y="1825"/>
                    <a:pt x="17333" y="1880"/>
                  </a:cubicBezTo>
                  <a:lnTo>
                    <a:pt x="17333" y="1880"/>
                  </a:lnTo>
                  <a:cubicBezTo>
                    <a:pt x="17334" y="1881"/>
                    <a:pt x="17334" y="1881"/>
                    <a:pt x="17335" y="1881"/>
                  </a:cubicBezTo>
                  <a:lnTo>
                    <a:pt x="17335" y="1881"/>
                  </a:lnTo>
                  <a:cubicBezTo>
                    <a:pt x="17354" y="1826"/>
                    <a:pt x="17386" y="1775"/>
                    <a:pt x="17436" y="1735"/>
                  </a:cubicBezTo>
                  <a:close/>
                  <a:moveTo>
                    <a:pt x="17562" y="1749"/>
                  </a:moveTo>
                  <a:cubicBezTo>
                    <a:pt x="17524" y="1867"/>
                    <a:pt x="17491" y="1971"/>
                    <a:pt x="17463" y="2059"/>
                  </a:cubicBezTo>
                  <a:lnTo>
                    <a:pt x="17463" y="2059"/>
                  </a:lnTo>
                  <a:cubicBezTo>
                    <a:pt x="17493" y="1970"/>
                    <a:pt x="17526" y="1866"/>
                    <a:pt x="17562" y="1749"/>
                  </a:cubicBezTo>
                  <a:close/>
                  <a:moveTo>
                    <a:pt x="17124" y="1811"/>
                  </a:moveTo>
                  <a:lnTo>
                    <a:pt x="17124" y="1811"/>
                  </a:lnTo>
                  <a:cubicBezTo>
                    <a:pt x="17127" y="1814"/>
                    <a:pt x="17131" y="1817"/>
                    <a:pt x="17134" y="1819"/>
                  </a:cubicBezTo>
                  <a:lnTo>
                    <a:pt x="17134" y="1819"/>
                  </a:lnTo>
                  <a:cubicBezTo>
                    <a:pt x="17152" y="1897"/>
                    <a:pt x="17190" y="1986"/>
                    <a:pt x="17224" y="2066"/>
                  </a:cubicBezTo>
                  <a:lnTo>
                    <a:pt x="17224" y="2066"/>
                  </a:lnTo>
                  <a:cubicBezTo>
                    <a:pt x="17201" y="2038"/>
                    <a:pt x="17174" y="2007"/>
                    <a:pt x="17145" y="1974"/>
                  </a:cubicBezTo>
                  <a:lnTo>
                    <a:pt x="17145" y="1974"/>
                  </a:lnTo>
                  <a:cubicBezTo>
                    <a:pt x="17128" y="1914"/>
                    <a:pt x="17118" y="1857"/>
                    <a:pt x="17124" y="1811"/>
                  </a:cubicBezTo>
                  <a:close/>
                  <a:moveTo>
                    <a:pt x="18258" y="2070"/>
                  </a:moveTo>
                  <a:lnTo>
                    <a:pt x="18258" y="2070"/>
                  </a:lnTo>
                  <a:cubicBezTo>
                    <a:pt x="18253" y="2073"/>
                    <a:pt x="18249" y="2076"/>
                    <a:pt x="18244" y="2079"/>
                  </a:cubicBezTo>
                  <a:lnTo>
                    <a:pt x="18244" y="2079"/>
                  </a:lnTo>
                  <a:cubicBezTo>
                    <a:pt x="18233" y="2078"/>
                    <a:pt x="18225" y="2077"/>
                    <a:pt x="18218" y="2077"/>
                  </a:cubicBezTo>
                  <a:cubicBezTo>
                    <a:pt x="18197" y="2077"/>
                    <a:pt x="18199" y="2082"/>
                    <a:pt x="18222" y="2091"/>
                  </a:cubicBezTo>
                  <a:lnTo>
                    <a:pt x="18222" y="2091"/>
                  </a:lnTo>
                  <a:cubicBezTo>
                    <a:pt x="18229" y="2087"/>
                    <a:pt x="18236" y="2083"/>
                    <a:pt x="18244" y="2079"/>
                  </a:cubicBezTo>
                  <a:lnTo>
                    <a:pt x="18244" y="2079"/>
                  </a:lnTo>
                  <a:cubicBezTo>
                    <a:pt x="18244" y="2079"/>
                    <a:pt x="18244" y="2079"/>
                    <a:pt x="18244" y="2079"/>
                  </a:cubicBezTo>
                  <a:lnTo>
                    <a:pt x="18244" y="2079"/>
                  </a:lnTo>
                  <a:cubicBezTo>
                    <a:pt x="18249" y="2076"/>
                    <a:pt x="18253" y="2073"/>
                    <a:pt x="18258" y="2070"/>
                  </a:cubicBezTo>
                  <a:close/>
                  <a:moveTo>
                    <a:pt x="18557" y="2111"/>
                  </a:moveTo>
                  <a:cubicBezTo>
                    <a:pt x="18551" y="2111"/>
                    <a:pt x="18545" y="2112"/>
                    <a:pt x="18539" y="2113"/>
                  </a:cubicBezTo>
                  <a:lnTo>
                    <a:pt x="18539" y="2113"/>
                  </a:lnTo>
                  <a:cubicBezTo>
                    <a:pt x="18555" y="2116"/>
                    <a:pt x="18572" y="2119"/>
                    <a:pt x="18590" y="2122"/>
                  </a:cubicBezTo>
                  <a:lnTo>
                    <a:pt x="18590" y="2122"/>
                  </a:lnTo>
                  <a:cubicBezTo>
                    <a:pt x="18578" y="2118"/>
                    <a:pt x="18567" y="2114"/>
                    <a:pt x="18557" y="2111"/>
                  </a:cubicBezTo>
                  <a:close/>
                  <a:moveTo>
                    <a:pt x="18314" y="2122"/>
                  </a:moveTo>
                  <a:cubicBezTo>
                    <a:pt x="18317" y="2123"/>
                    <a:pt x="18320" y="2124"/>
                    <a:pt x="18322" y="2125"/>
                  </a:cubicBezTo>
                  <a:lnTo>
                    <a:pt x="18322" y="2125"/>
                  </a:lnTo>
                  <a:cubicBezTo>
                    <a:pt x="18328" y="2124"/>
                    <a:pt x="18334" y="2124"/>
                    <a:pt x="18340" y="2124"/>
                  </a:cubicBezTo>
                  <a:lnTo>
                    <a:pt x="18340" y="2124"/>
                  </a:lnTo>
                  <a:cubicBezTo>
                    <a:pt x="18336" y="2125"/>
                    <a:pt x="18333" y="2126"/>
                    <a:pt x="18330" y="2127"/>
                  </a:cubicBezTo>
                  <a:lnTo>
                    <a:pt x="18330" y="2127"/>
                  </a:lnTo>
                  <a:cubicBezTo>
                    <a:pt x="18327" y="2126"/>
                    <a:pt x="18325" y="2125"/>
                    <a:pt x="18322" y="2125"/>
                  </a:cubicBezTo>
                  <a:lnTo>
                    <a:pt x="18322" y="2125"/>
                  </a:lnTo>
                  <a:cubicBezTo>
                    <a:pt x="18317" y="2125"/>
                    <a:pt x="18312" y="2125"/>
                    <a:pt x="18307" y="2125"/>
                  </a:cubicBezTo>
                  <a:lnTo>
                    <a:pt x="18307" y="2125"/>
                  </a:lnTo>
                  <a:cubicBezTo>
                    <a:pt x="18309" y="2124"/>
                    <a:pt x="18312" y="2123"/>
                    <a:pt x="18314" y="2122"/>
                  </a:cubicBezTo>
                  <a:close/>
                  <a:moveTo>
                    <a:pt x="18345" y="2090"/>
                  </a:moveTo>
                  <a:cubicBezTo>
                    <a:pt x="18367" y="2093"/>
                    <a:pt x="18392" y="2097"/>
                    <a:pt x="18420" y="2101"/>
                  </a:cubicBezTo>
                  <a:lnTo>
                    <a:pt x="18420" y="2101"/>
                  </a:lnTo>
                  <a:cubicBezTo>
                    <a:pt x="18412" y="2103"/>
                    <a:pt x="18405" y="2105"/>
                    <a:pt x="18398" y="2107"/>
                  </a:cubicBezTo>
                  <a:lnTo>
                    <a:pt x="18398" y="2107"/>
                  </a:lnTo>
                  <a:cubicBezTo>
                    <a:pt x="18388" y="2104"/>
                    <a:pt x="18378" y="2101"/>
                    <a:pt x="18370" y="2098"/>
                  </a:cubicBezTo>
                  <a:lnTo>
                    <a:pt x="18370" y="2098"/>
                  </a:lnTo>
                  <a:cubicBezTo>
                    <a:pt x="18351" y="2106"/>
                    <a:pt x="18332" y="2114"/>
                    <a:pt x="18314" y="2122"/>
                  </a:cubicBezTo>
                  <a:lnTo>
                    <a:pt x="18314" y="2122"/>
                  </a:lnTo>
                  <a:cubicBezTo>
                    <a:pt x="18314" y="2122"/>
                    <a:pt x="18314" y="2122"/>
                    <a:pt x="18314" y="2122"/>
                  </a:cubicBezTo>
                  <a:lnTo>
                    <a:pt x="18314" y="2122"/>
                  </a:lnTo>
                  <a:cubicBezTo>
                    <a:pt x="18312" y="2123"/>
                    <a:pt x="18309" y="2124"/>
                    <a:pt x="18307" y="2125"/>
                  </a:cubicBezTo>
                  <a:lnTo>
                    <a:pt x="18307" y="2125"/>
                  </a:lnTo>
                  <a:cubicBezTo>
                    <a:pt x="18237" y="2128"/>
                    <a:pt x="18187" y="2129"/>
                    <a:pt x="18156" y="2130"/>
                  </a:cubicBezTo>
                  <a:lnTo>
                    <a:pt x="18156" y="2130"/>
                  </a:lnTo>
                  <a:cubicBezTo>
                    <a:pt x="18177" y="2117"/>
                    <a:pt x="18199" y="2104"/>
                    <a:pt x="18222" y="2091"/>
                  </a:cubicBezTo>
                  <a:lnTo>
                    <a:pt x="18222" y="2091"/>
                  </a:lnTo>
                  <a:cubicBezTo>
                    <a:pt x="18240" y="2099"/>
                    <a:pt x="18270" y="2109"/>
                    <a:pt x="18314" y="2122"/>
                  </a:cubicBezTo>
                  <a:lnTo>
                    <a:pt x="18314" y="2122"/>
                  </a:lnTo>
                  <a:cubicBezTo>
                    <a:pt x="18332" y="2114"/>
                    <a:pt x="18351" y="2106"/>
                    <a:pt x="18370" y="2098"/>
                  </a:cubicBezTo>
                  <a:lnTo>
                    <a:pt x="18370" y="2098"/>
                  </a:lnTo>
                  <a:cubicBezTo>
                    <a:pt x="18370" y="2098"/>
                    <a:pt x="18370" y="2098"/>
                    <a:pt x="18370" y="2098"/>
                  </a:cubicBezTo>
                  <a:lnTo>
                    <a:pt x="18370" y="2098"/>
                  </a:lnTo>
                  <a:cubicBezTo>
                    <a:pt x="18370" y="2098"/>
                    <a:pt x="18370" y="2098"/>
                    <a:pt x="18370" y="2098"/>
                  </a:cubicBezTo>
                  <a:lnTo>
                    <a:pt x="18370" y="2098"/>
                  </a:lnTo>
                  <a:cubicBezTo>
                    <a:pt x="18370" y="2098"/>
                    <a:pt x="18370" y="2098"/>
                    <a:pt x="18370" y="2098"/>
                  </a:cubicBezTo>
                  <a:lnTo>
                    <a:pt x="18370" y="2098"/>
                  </a:lnTo>
                  <a:cubicBezTo>
                    <a:pt x="18361" y="2095"/>
                    <a:pt x="18353" y="2093"/>
                    <a:pt x="18345" y="2090"/>
                  </a:cubicBezTo>
                  <a:close/>
                  <a:moveTo>
                    <a:pt x="18420" y="2101"/>
                  </a:moveTo>
                  <a:cubicBezTo>
                    <a:pt x="18446" y="2105"/>
                    <a:pt x="18475" y="2109"/>
                    <a:pt x="18506" y="2113"/>
                  </a:cubicBezTo>
                  <a:lnTo>
                    <a:pt x="18506" y="2113"/>
                  </a:lnTo>
                  <a:cubicBezTo>
                    <a:pt x="18480" y="2115"/>
                    <a:pt x="18456" y="2117"/>
                    <a:pt x="18433" y="2118"/>
                  </a:cubicBezTo>
                  <a:lnTo>
                    <a:pt x="18433" y="2118"/>
                  </a:lnTo>
                  <a:cubicBezTo>
                    <a:pt x="18421" y="2114"/>
                    <a:pt x="18409" y="2111"/>
                    <a:pt x="18398" y="2107"/>
                  </a:cubicBezTo>
                  <a:lnTo>
                    <a:pt x="18398" y="2107"/>
                  </a:lnTo>
                  <a:cubicBezTo>
                    <a:pt x="18380" y="2113"/>
                    <a:pt x="18361" y="2118"/>
                    <a:pt x="18344" y="2123"/>
                  </a:cubicBezTo>
                  <a:lnTo>
                    <a:pt x="18344" y="2123"/>
                  </a:lnTo>
                  <a:cubicBezTo>
                    <a:pt x="18353" y="2123"/>
                    <a:pt x="18362" y="2123"/>
                    <a:pt x="18372" y="2122"/>
                  </a:cubicBezTo>
                  <a:lnTo>
                    <a:pt x="18372" y="2122"/>
                  </a:lnTo>
                  <a:cubicBezTo>
                    <a:pt x="18363" y="2125"/>
                    <a:pt x="18355" y="2129"/>
                    <a:pt x="18347" y="2132"/>
                  </a:cubicBezTo>
                  <a:lnTo>
                    <a:pt x="18347" y="2132"/>
                  </a:lnTo>
                  <a:cubicBezTo>
                    <a:pt x="18342" y="2130"/>
                    <a:pt x="18336" y="2129"/>
                    <a:pt x="18331" y="2127"/>
                  </a:cubicBezTo>
                  <a:lnTo>
                    <a:pt x="18331" y="2127"/>
                  </a:lnTo>
                  <a:cubicBezTo>
                    <a:pt x="18335" y="2126"/>
                    <a:pt x="18340" y="2125"/>
                    <a:pt x="18344" y="2123"/>
                  </a:cubicBezTo>
                  <a:lnTo>
                    <a:pt x="18344" y="2123"/>
                  </a:lnTo>
                  <a:cubicBezTo>
                    <a:pt x="18342" y="2124"/>
                    <a:pt x="18341" y="2124"/>
                    <a:pt x="18340" y="2124"/>
                  </a:cubicBezTo>
                  <a:lnTo>
                    <a:pt x="18340" y="2124"/>
                  </a:lnTo>
                  <a:cubicBezTo>
                    <a:pt x="18358" y="2118"/>
                    <a:pt x="18378" y="2113"/>
                    <a:pt x="18398" y="2107"/>
                  </a:cubicBezTo>
                  <a:lnTo>
                    <a:pt x="18398" y="2107"/>
                  </a:lnTo>
                  <a:cubicBezTo>
                    <a:pt x="18398" y="2107"/>
                    <a:pt x="18398" y="2107"/>
                    <a:pt x="18398" y="2107"/>
                  </a:cubicBezTo>
                  <a:lnTo>
                    <a:pt x="18398" y="2107"/>
                  </a:lnTo>
                  <a:cubicBezTo>
                    <a:pt x="18406" y="2105"/>
                    <a:pt x="18413" y="2103"/>
                    <a:pt x="18420" y="2101"/>
                  </a:cubicBezTo>
                  <a:close/>
                  <a:moveTo>
                    <a:pt x="18279" y="2141"/>
                  </a:moveTo>
                  <a:lnTo>
                    <a:pt x="18279" y="2141"/>
                  </a:lnTo>
                  <a:cubicBezTo>
                    <a:pt x="18271" y="2143"/>
                    <a:pt x="18263" y="2145"/>
                    <a:pt x="18256" y="2148"/>
                  </a:cubicBezTo>
                  <a:lnTo>
                    <a:pt x="18256" y="2148"/>
                  </a:lnTo>
                  <a:cubicBezTo>
                    <a:pt x="18260" y="2146"/>
                    <a:pt x="18263" y="2144"/>
                    <a:pt x="18267" y="2143"/>
                  </a:cubicBezTo>
                  <a:lnTo>
                    <a:pt x="18267" y="2143"/>
                  </a:lnTo>
                  <a:cubicBezTo>
                    <a:pt x="18271" y="2142"/>
                    <a:pt x="18275" y="2142"/>
                    <a:pt x="18279" y="2141"/>
                  </a:cubicBezTo>
                  <a:close/>
                  <a:moveTo>
                    <a:pt x="18342" y="2134"/>
                  </a:moveTo>
                  <a:cubicBezTo>
                    <a:pt x="18323" y="2141"/>
                    <a:pt x="18305" y="2148"/>
                    <a:pt x="18287" y="2155"/>
                  </a:cubicBezTo>
                  <a:lnTo>
                    <a:pt x="18287" y="2155"/>
                  </a:lnTo>
                  <a:cubicBezTo>
                    <a:pt x="18275" y="2153"/>
                    <a:pt x="18264" y="2152"/>
                    <a:pt x="18254" y="2150"/>
                  </a:cubicBezTo>
                  <a:lnTo>
                    <a:pt x="18254" y="2150"/>
                  </a:lnTo>
                  <a:cubicBezTo>
                    <a:pt x="18250" y="2151"/>
                    <a:pt x="18245" y="2153"/>
                    <a:pt x="18241" y="2154"/>
                  </a:cubicBezTo>
                  <a:lnTo>
                    <a:pt x="18241" y="2154"/>
                  </a:lnTo>
                  <a:cubicBezTo>
                    <a:pt x="18244" y="2153"/>
                    <a:pt x="18248" y="2151"/>
                    <a:pt x="18251" y="2150"/>
                  </a:cubicBezTo>
                  <a:lnTo>
                    <a:pt x="18251" y="2150"/>
                  </a:lnTo>
                  <a:cubicBezTo>
                    <a:pt x="18252" y="2150"/>
                    <a:pt x="18253" y="2150"/>
                    <a:pt x="18254" y="2150"/>
                  </a:cubicBezTo>
                  <a:lnTo>
                    <a:pt x="18254" y="2150"/>
                  </a:lnTo>
                  <a:cubicBezTo>
                    <a:pt x="18265" y="2147"/>
                    <a:pt x="18277" y="2143"/>
                    <a:pt x="18288" y="2140"/>
                  </a:cubicBezTo>
                  <a:lnTo>
                    <a:pt x="18288" y="2140"/>
                  </a:lnTo>
                  <a:cubicBezTo>
                    <a:pt x="18305" y="2138"/>
                    <a:pt x="18323" y="2136"/>
                    <a:pt x="18342" y="2134"/>
                  </a:cubicBezTo>
                  <a:close/>
                  <a:moveTo>
                    <a:pt x="18085" y="2170"/>
                  </a:moveTo>
                  <a:cubicBezTo>
                    <a:pt x="18051" y="2178"/>
                    <a:pt x="18040" y="2184"/>
                    <a:pt x="18050" y="2190"/>
                  </a:cubicBezTo>
                  <a:lnTo>
                    <a:pt x="18050" y="2190"/>
                  </a:lnTo>
                  <a:cubicBezTo>
                    <a:pt x="18062" y="2184"/>
                    <a:pt x="18073" y="2177"/>
                    <a:pt x="18085" y="2170"/>
                  </a:cubicBezTo>
                  <a:close/>
                  <a:moveTo>
                    <a:pt x="18504" y="2194"/>
                  </a:moveTo>
                  <a:lnTo>
                    <a:pt x="18504" y="2194"/>
                  </a:lnTo>
                  <a:cubicBezTo>
                    <a:pt x="18455" y="2202"/>
                    <a:pt x="18408" y="2209"/>
                    <a:pt x="18365" y="2215"/>
                  </a:cubicBezTo>
                  <a:lnTo>
                    <a:pt x="18365" y="2215"/>
                  </a:lnTo>
                  <a:cubicBezTo>
                    <a:pt x="18356" y="2215"/>
                    <a:pt x="18347" y="2215"/>
                    <a:pt x="18338" y="2214"/>
                  </a:cubicBezTo>
                  <a:lnTo>
                    <a:pt x="18338" y="2214"/>
                  </a:lnTo>
                  <a:cubicBezTo>
                    <a:pt x="18305" y="2219"/>
                    <a:pt x="18274" y="2223"/>
                    <a:pt x="18245" y="2227"/>
                  </a:cubicBezTo>
                  <a:lnTo>
                    <a:pt x="18245" y="2227"/>
                  </a:lnTo>
                  <a:cubicBezTo>
                    <a:pt x="18263" y="2226"/>
                    <a:pt x="18283" y="2225"/>
                    <a:pt x="18303" y="2225"/>
                  </a:cubicBezTo>
                  <a:lnTo>
                    <a:pt x="18303" y="2225"/>
                  </a:lnTo>
                  <a:cubicBezTo>
                    <a:pt x="18323" y="2222"/>
                    <a:pt x="18344" y="2219"/>
                    <a:pt x="18365" y="2215"/>
                  </a:cubicBezTo>
                  <a:lnTo>
                    <a:pt x="18365" y="2215"/>
                  </a:lnTo>
                  <a:cubicBezTo>
                    <a:pt x="18441" y="2218"/>
                    <a:pt x="18530" y="2220"/>
                    <a:pt x="18634" y="2222"/>
                  </a:cubicBezTo>
                  <a:lnTo>
                    <a:pt x="18634" y="2222"/>
                  </a:lnTo>
                  <a:cubicBezTo>
                    <a:pt x="18587" y="2211"/>
                    <a:pt x="18544" y="2202"/>
                    <a:pt x="18504" y="2194"/>
                  </a:cubicBezTo>
                  <a:close/>
                  <a:moveTo>
                    <a:pt x="18245" y="2227"/>
                  </a:moveTo>
                  <a:cubicBezTo>
                    <a:pt x="18236" y="2227"/>
                    <a:pt x="18228" y="2227"/>
                    <a:pt x="18220" y="2227"/>
                  </a:cubicBezTo>
                  <a:lnTo>
                    <a:pt x="18220" y="2227"/>
                  </a:lnTo>
                  <a:cubicBezTo>
                    <a:pt x="18215" y="2229"/>
                    <a:pt x="18210" y="2230"/>
                    <a:pt x="18205" y="2232"/>
                  </a:cubicBezTo>
                  <a:lnTo>
                    <a:pt x="18205" y="2232"/>
                  </a:lnTo>
                  <a:cubicBezTo>
                    <a:pt x="18218" y="2230"/>
                    <a:pt x="18231" y="2228"/>
                    <a:pt x="18245" y="2227"/>
                  </a:cubicBezTo>
                  <a:close/>
                  <a:moveTo>
                    <a:pt x="18158" y="2206"/>
                  </a:moveTo>
                  <a:cubicBezTo>
                    <a:pt x="18133" y="2215"/>
                    <a:pt x="18110" y="2224"/>
                    <a:pt x="18089" y="2232"/>
                  </a:cubicBezTo>
                  <a:lnTo>
                    <a:pt x="18089" y="2232"/>
                  </a:lnTo>
                  <a:cubicBezTo>
                    <a:pt x="18090" y="2232"/>
                    <a:pt x="18091" y="2232"/>
                    <a:pt x="18092" y="2232"/>
                  </a:cubicBezTo>
                  <a:lnTo>
                    <a:pt x="18092" y="2232"/>
                  </a:lnTo>
                  <a:cubicBezTo>
                    <a:pt x="18114" y="2224"/>
                    <a:pt x="18136" y="2215"/>
                    <a:pt x="18160" y="2206"/>
                  </a:cubicBezTo>
                  <a:lnTo>
                    <a:pt x="18160" y="2206"/>
                  </a:lnTo>
                  <a:cubicBezTo>
                    <a:pt x="18159" y="2206"/>
                    <a:pt x="18158" y="2206"/>
                    <a:pt x="18158" y="2206"/>
                  </a:cubicBezTo>
                  <a:close/>
                  <a:moveTo>
                    <a:pt x="18182" y="2229"/>
                  </a:moveTo>
                  <a:lnTo>
                    <a:pt x="18182" y="2229"/>
                  </a:lnTo>
                  <a:cubicBezTo>
                    <a:pt x="18149" y="2230"/>
                    <a:pt x="18119" y="2231"/>
                    <a:pt x="18092" y="2232"/>
                  </a:cubicBezTo>
                  <a:lnTo>
                    <a:pt x="18092" y="2232"/>
                  </a:lnTo>
                  <a:cubicBezTo>
                    <a:pt x="18074" y="2239"/>
                    <a:pt x="18057" y="2246"/>
                    <a:pt x="18041" y="2253"/>
                  </a:cubicBezTo>
                  <a:lnTo>
                    <a:pt x="18041" y="2253"/>
                  </a:lnTo>
                  <a:cubicBezTo>
                    <a:pt x="18066" y="2250"/>
                    <a:pt x="18095" y="2246"/>
                    <a:pt x="18128" y="2242"/>
                  </a:cubicBezTo>
                  <a:lnTo>
                    <a:pt x="18128" y="2242"/>
                  </a:lnTo>
                  <a:cubicBezTo>
                    <a:pt x="18146" y="2238"/>
                    <a:pt x="18164" y="2233"/>
                    <a:pt x="18182" y="2229"/>
                  </a:cubicBezTo>
                  <a:close/>
                  <a:moveTo>
                    <a:pt x="18089" y="2232"/>
                  </a:moveTo>
                  <a:lnTo>
                    <a:pt x="18089" y="2232"/>
                  </a:lnTo>
                  <a:cubicBezTo>
                    <a:pt x="18078" y="2233"/>
                    <a:pt x="18068" y="2233"/>
                    <a:pt x="18059" y="2234"/>
                  </a:cubicBezTo>
                  <a:lnTo>
                    <a:pt x="18059" y="2234"/>
                  </a:lnTo>
                  <a:cubicBezTo>
                    <a:pt x="18041" y="2242"/>
                    <a:pt x="18023" y="2249"/>
                    <a:pt x="18006" y="2257"/>
                  </a:cubicBezTo>
                  <a:lnTo>
                    <a:pt x="18006" y="2257"/>
                  </a:lnTo>
                  <a:cubicBezTo>
                    <a:pt x="18015" y="2256"/>
                    <a:pt x="18024" y="2255"/>
                    <a:pt x="18034" y="2254"/>
                  </a:cubicBezTo>
                  <a:lnTo>
                    <a:pt x="18034" y="2254"/>
                  </a:lnTo>
                  <a:cubicBezTo>
                    <a:pt x="18051" y="2247"/>
                    <a:pt x="18069" y="2240"/>
                    <a:pt x="18089" y="2232"/>
                  </a:cubicBezTo>
                  <a:close/>
                  <a:moveTo>
                    <a:pt x="17968" y="2237"/>
                  </a:moveTo>
                  <a:cubicBezTo>
                    <a:pt x="17920" y="2254"/>
                    <a:pt x="17905" y="2262"/>
                    <a:pt x="17923" y="2263"/>
                  </a:cubicBezTo>
                  <a:lnTo>
                    <a:pt x="17923" y="2263"/>
                  </a:lnTo>
                  <a:cubicBezTo>
                    <a:pt x="17937" y="2255"/>
                    <a:pt x="17952" y="2246"/>
                    <a:pt x="17968" y="2237"/>
                  </a:cubicBezTo>
                  <a:close/>
                  <a:moveTo>
                    <a:pt x="18636" y="2222"/>
                  </a:moveTo>
                  <a:lnTo>
                    <a:pt x="18636" y="2222"/>
                  </a:lnTo>
                  <a:cubicBezTo>
                    <a:pt x="18647" y="2222"/>
                    <a:pt x="18659" y="2222"/>
                    <a:pt x="18670" y="2222"/>
                  </a:cubicBezTo>
                  <a:lnTo>
                    <a:pt x="18670" y="2222"/>
                  </a:lnTo>
                  <a:cubicBezTo>
                    <a:pt x="18670" y="2222"/>
                    <a:pt x="18670" y="2222"/>
                    <a:pt x="18670" y="2222"/>
                  </a:cubicBezTo>
                  <a:lnTo>
                    <a:pt x="18670" y="2222"/>
                  </a:lnTo>
                  <a:cubicBezTo>
                    <a:pt x="18686" y="2222"/>
                    <a:pt x="18703" y="2223"/>
                    <a:pt x="18720" y="2223"/>
                  </a:cubicBezTo>
                  <a:cubicBezTo>
                    <a:pt x="18703" y="2223"/>
                    <a:pt x="18686" y="2223"/>
                    <a:pt x="18670" y="2222"/>
                  </a:cubicBezTo>
                  <a:lnTo>
                    <a:pt x="18670" y="2222"/>
                  </a:lnTo>
                  <a:cubicBezTo>
                    <a:pt x="18747" y="2243"/>
                    <a:pt x="18833" y="2267"/>
                    <a:pt x="18929" y="2293"/>
                  </a:cubicBezTo>
                  <a:cubicBezTo>
                    <a:pt x="18821" y="2265"/>
                    <a:pt x="18723" y="2241"/>
                    <a:pt x="18636" y="2222"/>
                  </a:cubicBezTo>
                  <a:close/>
                  <a:moveTo>
                    <a:pt x="17323" y="2277"/>
                  </a:moveTo>
                  <a:lnTo>
                    <a:pt x="17323" y="2277"/>
                  </a:lnTo>
                  <a:cubicBezTo>
                    <a:pt x="17324" y="2284"/>
                    <a:pt x="17324" y="2291"/>
                    <a:pt x="17325" y="2298"/>
                  </a:cubicBezTo>
                  <a:lnTo>
                    <a:pt x="17325" y="2298"/>
                  </a:lnTo>
                  <a:cubicBezTo>
                    <a:pt x="17325" y="2296"/>
                    <a:pt x="17325" y="2294"/>
                    <a:pt x="17325" y="2293"/>
                  </a:cubicBezTo>
                  <a:cubicBezTo>
                    <a:pt x="17325" y="2288"/>
                    <a:pt x="17324" y="2283"/>
                    <a:pt x="17323" y="2277"/>
                  </a:cubicBezTo>
                  <a:close/>
                  <a:moveTo>
                    <a:pt x="17687" y="1832"/>
                  </a:moveTo>
                  <a:cubicBezTo>
                    <a:pt x="17572" y="2055"/>
                    <a:pt x="17490" y="2218"/>
                    <a:pt x="17440" y="2321"/>
                  </a:cubicBezTo>
                  <a:lnTo>
                    <a:pt x="17440" y="2321"/>
                  </a:lnTo>
                  <a:cubicBezTo>
                    <a:pt x="17495" y="2217"/>
                    <a:pt x="17577" y="2054"/>
                    <a:pt x="17687" y="1832"/>
                  </a:cubicBezTo>
                  <a:close/>
                  <a:moveTo>
                    <a:pt x="17954" y="2285"/>
                  </a:moveTo>
                  <a:lnTo>
                    <a:pt x="17954" y="2285"/>
                  </a:lnTo>
                  <a:cubicBezTo>
                    <a:pt x="17915" y="2300"/>
                    <a:pt x="17884" y="2312"/>
                    <a:pt x="17860" y="2321"/>
                  </a:cubicBezTo>
                  <a:lnTo>
                    <a:pt x="17860" y="2321"/>
                  </a:lnTo>
                  <a:cubicBezTo>
                    <a:pt x="17883" y="2311"/>
                    <a:pt x="17908" y="2300"/>
                    <a:pt x="17935" y="2288"/>
                  </a:cubicBezTo>
                  <a:lnTo>
                    <a:pt x="17935" y="2288"/>
                  </a:lnTo>
                  <a:cubicBezTo>
                    <a:pt x="17941" y="2287"/>
                    <a:pt x="17947" y="2286"/>
                    <a:pt x="17954" y="2285"/>
                  </a:cubicBezTo>
                  <a:close/>
                  <a:moveTo>
                    <a:pt x="17325" y="2298"/>
                  </a:moveTo>
                  <a:cubicBezTo>
                    <a:pt x="17325" y="2322"/>
                    <a:pt x="17323" y="2342"/>
                    <a:pt x="17322" y="2358"/>
                  </a:cubicBezTo>
                  <a:lnTo>
                    <a:pt x="17322" y="2358"/>
                  </a:lnTo>
                  <a:cubicBezTo>
                    <a:pt x="17323" y="2355"/>
                    <a:pt x="17324" y="2352"/>
                    <a:pt x="17325" y="2349"/>
                  </a:cubicBezTo>
                  <a:cubicBezTo>
                    <a:pt x="17327" y="2336"/>
                    <a:pt x="17326" y="2318"/>
                    <a:pt x="17325" y="2298"/>
                  </a:cubicBezTo>
                  <a:close/>
                  <a:moveTo>
                    <a:pt x="17923" y="2263"/>
                  </a:moveTo>
                  <a:cubicBezTo>
                    <a:pt x="17839" y="2311"/>
                    <a:pt x="17774" y="2348"/>
                    <a:pt x="17728" y="2372"/>
                  </a:cubicBezTo>
                  <a:lnTo>
                    <a:pt x="17728" y="2372"/>
                  </a:lnTo>
                  <a:cubicBezTo>
                    <a:pt x="17779" y="2345"/>
                    <a:pt x="17844" y="2309"/>
                    <a:pt x="17924" y="2263"/>
                  </a:cubicBezTo>
                  <a:lnTo>
                    <a:pt x="17924" y="2263"/>
                  </a:lnTo>
                  <a:cubicBezTo>
                    <a:pt x="17923" y="2263"/>
                    <a:pt x="17923" y="2263"/>
                    <a:pt x="17923" y="2263"/>
                  </a:cubicBezTo>
                  <a:close/>
                  <a:moveTo>
                    <a:pt x="18244" y="2042"/>
                  </a:moveTo>
                  <a:cubicBezTo>
                    <a:pt x="17915" y="2241"/>
                    <a:pt x="17736" y="2347"/>
                    <a:pt x="17696" y="2379"/>
                  </a:cubicBezTo>
                  <a:lnTo>
                    <a:pt x="17696" y="2379"/>
                  </a:lnTo>
                  <a:cubicBezTo>
                    <a:pt x="17775" y="2327"/>
                    <a:pt x="17957" y="2216"/>
                    <a:pt x="18244" y="2042"/>
                  </a:cubicBezTo>
                  <a:close/>
                  <a:moveTo>
                    <a:pt x="17183" y="2087"/>
                  </a:moveTo>
                  <a:cubicBezTo>
                    <a:pt x="17228" y="2184"/>
                    <a:pt x="17278" y="2268"/>
                    <a:pt x="17283" y="2293"/>
                  </a:cubicBezTo>
                  <a:cubicBezTo>
                    <a:pt x="17286" y="2308"/>
                    <a:pt x="17290" y="2318"/>
                    <a:pt x="17293" y="2323"/>
                  </a:cubicBezTo>
                  <a:lnTo>
                    <a:pt x="17293" y="2323"/>
                  </a:lnTo>
                  <a:cubicBezTo>
                    <a:pt x="17287" y="2371"/>
                    <a:pt x="17281" y="2393"/>
                    <a:pt x="17276" y="2393"/>
                  </a:cubicBezTo>
                  <a:cubicBezTo>
                    <a:pt x="17272" y="2393"/>
                    <a:pt x="17269" y="2372"/>
                    <a:pt x="17269" y="2335"/>
                  </a:cubicBezTo>
                  <a:cubicBezTo>
                    <a:pt x="17269" y="2294"/>
                    <a:pt x="17223" y="2195"/>
                    <a:pt x="17183" y="2087"/>
                  </a:cubicBezTo>
                  <a:close/>
                  <a:moveTo>
                    <a:pt x="17322" y="2358"/>
                  </a:moveTo>
                  <a:cubicBezTo>
                    <a:pt x="17313" y="2387"/>
                    <a:pt x="17311" y="2401"/>
                    <a:pt x="17313" y="2401"/>
                  </a:cubicBezTo>
                  <a:cubicBezTo>
                    <a:pt x="17314" y="2401"/>
                    <a:pt x="17319" y="2387"/>
                    <a:pt x="17322" y="2358"/>
                  </a:cubicBezTo>
                  <a:close/>
                  <a:moveTo>
                    <a:pt x="1075" y="14065"/>
                  </a:moveTo>
                  <a:cubicBezTo>
                    <a:pt x="1092" y="14068"/>
                    <a:pt x="1109" y="14070"/>
                    <a:pt x="1125" y="14072"/>
                  </a:cubicBezTo>
                  <a:lnTo>
                    <a:pt x="1125" y="14072"/>
                  </a:lnTo>
                  <a:cubicBezTo>
                    <a:pt x="1109" y="14070"/>
                    <a:pt x="1092" y="14068"/>
                    <a:pt x="1075" y="14065"/>
                  </a:cubicBezTo>
                  <a:close/>
                  <a:moveTo>
                    <a:pt x="1125" y="14072"/>
                  </a:moveTo>
                  <a:lnTo>
                    <a:pt x="1125" y="14072"/>
                  </a:lnTo>
                  <a:cubicBezTo>
                    <a:pt x="1335" y="14102"/>
                    <a:pt x="1432" y="14124"/>
                    <a:pt x="1445" y="14124"/>
                  </a:cubicBezTo>
                  <a:cubicBezTo>
                    <a:pt x="1450" y="14124"/>
                    <a:pt x="1445" y="14122"/>
                    <a:pt x="1432" y="14116"/>
                  </a:cubicBezTo>
                  <a:lnTo>
                    <a:pt x="1432" y="14116"/>
                  </a:lnTo>
                  <a:cubicBezTo>
                    <a:pt x="1354" y="14104"/>
                    <a:pt x="1250" y="14089"/>
                    <a:pt x="1125" y="14072"/>
                  </a:cubicBezTo>
                  <a:close/>
                  <a:moveTo>
                    <a:pt x="1730" y="14205"/>
                  </a:moveTo>
                  <a:cubicBezTo>
                    <a:pt x="1730" y="14205"/>
                    <a:pt x="1731" y="14205"/>
                    <a:pt x="1731" y="14206"/>
                  </a:cubicBezTo>
                  <a:lnTo>
                    <a:pt x="1731" y="14206"/>
                  </a:lnTo>
                  <a:cubicBezTo>
                    <a:pt x="1731" y="14205"/>
                    <a:pt x="1730" y="14205"/>
                    <a:pt x="1730" y="14205"/>
                  </a:cubicBezTo>
                  <a:close/>
                  <a:moveTo>
                    <a:pt x="1772" y="14205"/>
                  </a:moveTo>
                  <a:cubicBezTo>
                    <a:pt x="1775" y="14206"/>
                    <a:pt x="1775" y="14208"/>
                    <a:pt x="1774" y="14210"/>
                  </a:cubicBezTo>
                  <a:lnTo>
                    <a:pt x="1774" y="14210"/>
                  </a:lnTo>
                  <a:cubicBezTo>
                    <a:pt x="1774" y="14208"/>
                    <a:pt x="1773" y="14206"/>
                    <a:pt x="1772" y="14205"/>
                  </a:cubicBezTo>
                  <a:close/>
                  <a:moveTo>
                    <a:pt x="1747" y="14207"/>
                  </a:moveTo>
                  <a:cubicBezTo>
                    <a:pt x="1751" y="14211"/>
                    <a:pt x="1752" y="14216"/>
                    <a:pt x="1750" y="14223"/>
                  </a:cubicBezTo>
                  <a:lnTo>
                    <a:pt x="1750" y="14223"/>
                  </a:lnTo>
                  <a:cubicBezTo>
                    <a:pt x="1746" y="14225"/>
                    <a:pt x="1741" y="14226"/>
                    <a:pt x="1736" y="14228"/>
                  </a:cubicBezTo>
                  <a:lnTo>
                    <a:pt x="1736" y="14228"/>
                  </a:lnTo>
                  <a:cubicBezTo>
                    <a:pt x="1737" y="14223"/>
                    <a:pt x="1737" y="14219"/>
                    <a:pt x="1735" y="14214"/>
                  </a:cubicBezTo>
                  <a:lnTo>
                    <a:pt x="1735" y="14214"/>
                  </a:lnTo>
                  <a:cubicBezTo>
                    <a:pt x="1744" y="14211"/>
                    <a:pt x="1748" y="14209"/>
                    <a:pt x="1747" y="14207"/>
                  </a:cubicBezTo>
                  <a:close/>
                  <a:moveTo>
                    <a:pt x="1463" y="14221"/>
                  </a:moveTo>
                  <a:lnTo>
                    <a:pt x="1463" y="14221"/>
                  </a:lnTo>
                  <a:cubicBezTo>
                    <a:pt x="1390" y="14233"/>
                    <a:pt x="1297" y="14250"/>
                    <a:pt x="1186" y="14275"/>
                  </a:cubicBezTo>
                  <a:cubicBezTo>
                    <a:pt x="1299" y="14251"/>
                    <a:pt x="1391" y="14234"/>
                    <a:pt x="1463" y="14221"/>
                  </a:cubicBezTo>
                  <a:close/>
                  <a:moveTo>
                    <a:pt x="1490" y="14276"/>
                  </a:moveTo>
                  <a:cubicBezTo>
                    <a:pt x="1433" y="14292"/>
                    <a:pt x="1368" y="14313"/>
                    <a:pt x="1296" y="14339"/>
                  </a:cubicBezTo>
                  <a:lnTo>
                    <a:pt x="1296" y="14339"/>
                  </a:lnTo>
                  <a:cubicBezTo>
                    <a:pt x="1372" y="14315"/>
                    <a:pt x="1437" y="14294"/>
                    <a:pt x="1490" y="14276"/>
                  </a:cubicBezTo>
                  <a:close/>
                  <a:moveTo>
                    <a:pt x="1995" y="14288"/>
                  </a:moveTo>
                  <a:lnTo>
                    <a:pt x="1995" y="14288"/>
                  </a:lnTo>
                  <a:cubicBezTo>
                    <a:pt x="2003" y="14291"/>
                    <a:pt x="2012" y="14294"/>
                    <a:pt x="2020" y="14297"/>
                  </a:cubicBezTo>
                  <a:lnTo>
                    <a:pt x="2020" y="14297"/>
                  </a:lnTo>
                  <a:cubicBezTo>
                    <a:pt x="2022" y="14317"/>
                    <a:pt x="2019" y="14339"/>
                    <a:pt x="2012" y="14361"/>
                  </a:cubicBezTo>
                  <a:lnTo>
                    <a:pt x="2012" y="14361"/>
                  </a:lnTo>
                  <a:cubicBezTo>
                    <a:pt x="2016" y="14334"/>
                    <a:pt x="2011" y="14309"/>
                    <a:pt x="1995" y="14288"/>
                  </a:cubicBezTo>
                  <a:close/>
                  <a:moveTo>
                    <a:pt x="1995" y="14372"/>
                  </a:moveTo>
                  <a:lnTo>
                    <a:pt x="1995" y="14372"/>
                  </a:lnTo>
                  <a:cubicBezTo>
                    <a:pt x="1995" y="14372"/>
                    <a:pt x="1995" y="14372"/>
                    <a:pt x="1995" y="14372"/>
                  </a:cubicBezTo>
                  <a:lnTo>
                    <a:pt x="1995" y="14372"/>
                  </a:lnTo>
                  <a:cubicBezTo>
                    <a:pt x="1995" y="14372"/>
                    <a:pt x="1995" y="14372"/>
                    <a:pt x="1995" y="14372"/>
                  </a:cubicBezTo>
                  <a:close/>
                  <a:moveTo>
                    <a:pt x="2012" y="14366"/>
                  </a:moveTo>
                  <a:cubicBezTo>
                    <a:pt x="2013" y="14374"/>
                    <a:pt x="2013" y="14383"/>
                    <a:pt x="2013" y="14391"/>
                  </a:cubicBezTo>
                  <a:lnTo>
                    <a:pt x="2013" y="14391"/>
                  </a:lnTo>
                  <a:cubicBezTo>
                    <a:pt x="2011" y="14389"/>
                    <a:pt x="2009" y="14386"/>
                    <a:pt x="2007" y="14384"/>
                  </a:cubicBezTo>
                  <a:lnTo>
                    <a:pt x="2007" y="14384"/>
                  </a:lnTo>
                  <a:cubicBezTo>
                    <a:pt x="2009" y="14378"/>
                    <a:pt x="2011" y="14372"/>
                    <a:pt x="2012" y="14366"/>
                  </a:cubicBezTo>
                  <a:close/>
                  <a:moveTo>
                    <a:pt x="2006" y="14385"/>
                  </a:moveTo>
                  <a:cubicBezTo>
                    <a:pt x="2009" y="14388"/>
                    <a:pt x="2011" y="14392"/>
                    <a:pt x="2014" y="14395"/>
                  </a:cubicBezTo>
                  <a:lnTo>
                    <a:pt x="2014" y="14395"/>
                  </a:lnTo>
                  <a:cubicBezTo>
                    <a:pt x="2014" y="14398"/>
                    <a:pt x="2014" y="14401"/>
                    <a:pt x="2014" y="14404"/>
                  </a:cubicBezTo>
                  <a:lnTo>
                    <a:pt x="2014" y="14404"/>
                  </a:lnTo>
                  <a:cubicBezTo>
                    <a:pt x="2011" y="14399"/>
                    <a:pt x="2008" y="14393"/>
                    <a:pt x="2005" y="14388"/>
                  </a:cubicBezTo>
                  <a:lnTo>
                    <a:pt x="2005" y="14388"/>
                  </a:lnTo>
                  <a:cubicBezTo>
                    <a:pt x="2006" y="14387"/>
                    <a:pt x="2006" y="14386"/>
                    <a:pt x="2006" y="14385"/>
                  </a:cubicBezTo>
                  <a:close/>
                  <a:moveTo>
                    <a:pt x="2025" y="14298"/>
                  </a:moveTo>
                  <a:cubicBezTo>
                    <a:pt x="2029" y="14300"/>
                    <a:pt x="2034" y="14301"/>
                    <a:pt x="2038" y="14302"/>
                  </a:cubicBezTo>
                  <a:lnTo>
                    <a:pt x="2038" y="14302"/>
                  </a:lnTo>
                  <a:cubicBezTo>
                    <a:pt x="2051" y="14331"/>
                    <a:pt x="2061" y="14361"/>
                    <a:pt x="2067" y="14392"/>
                  </a:cubicBezTo>
                  <a:lnTo>
                    <a:pt x="2067" y="14392"/>
                  </a:lnTo>
                  <a:cubicBezTo>
                    <a:pt x="2062" y="14409"/>
                    <a:pt x="2057" y="14427"/>
                    <a:pt x="2049" y="14446"/>
                  </a:cubicBezTo>
                  <a:lnTo>
                    <a:pt x="2049" y="14446"/>
                  </a:lnTo>
                  <a:cubicBezTo>
                    <a:pt x="2043" y="14432"/>
                    <a:pt x="2035" y="14420"/>
                    <a:pt x="2027" y="14409"/>
                  </a:cubicBezTo>
                  <a:lnTo>
                    <a:pt x="2027" y="14409"/>
                  </a:lnTo>
                  <a:cubicBezTo>
                    <a:pt x="2034" y="14369"/>
                    <a:pt x="2033" y="14331"/>
                    <a:pt x="2025" y="14298"/>
                  </a:cubicBezTo>
                  <a:close/>
                  <a:moveTo>
                    <a:pt x="1842" y="14219"/>
                  </a:moveTo>
                  <a:cubicBezTo>
                    <a:pt x="1877" y="14265"/>
                    <a:pt x="1777" y="14331"/>
                    <a:pt x="1575" y="14447"/>
                  </a:cubicBezTo>
                  <a:lnTo>
                    <a:pt x="1575" y="14447"/>
                  </a:lnTo>
                  <a:cubicBezTo>
                    <a:pt x="1766" y="14332"/>
                    <a:pt x="1864" y="14263"/>
                    <a:pt x="1842" y="14219"/>
                  </a:cubicBezTo>
                  <a:close/>
                  <a:moveTo>
                    <a:pt x="2026" y="14414"/>
                  </a:moveTo>
                  <a:cubicBezTo>
                    <a:pt x="2033" y="14426"/>
                    <a:pt x="2040" y="14439"/>
                    <a:pt x="2047" y="14452"/>
                  </a:cubicBezTo>
                  <a:lnTo>
                    <a:pt x="2047" y="14452"/>
                  </a:lnTo>
                  <a:cubicBezTo>
                    <a:pt x="2044" y="14460"/>
                    <a:pt x="2040" y="14468"/>
                    <a:pt x="2036" y="14476"/>
                  </a:cubicBezTo>
                  <a:lnTo>
                    <a:pt x="2036" y="14476"/>
                  </a:lnTo>
                  <a:cubicBezTo>
                    <a:pt x="2033" y="14459"/>
                    <a:pt x="2028" y="14442"/>
                    <a:pt x="2023" y="14428"/>
                  </a:cubicBezTo>
                  <a:lnTo>
                    <a:pt x="2023" y="14428"/>
                  </a:lnTo>
                  <a:cubicBezTo>
                    <a:pt x="2024" y="14423"/>
                    <a:pt x="2025" y="14418"/>
                    <a:pt x="2026" y="14414"/>
                  </a:cubicBezTo>
                  <a:close/>
                  <a:moveTo>
                    <a:pt x="1953" y="14275"/>
                  </a:moveTo>
                  <a:cubicBezTo>
                    <a:pt x="1966" y="14279"/>
                    <a:pt x="1978" y="14283"/>
                    <a:pt x="1989" y="14286"/>
                  </a:cubicBezTo>
                  <a:lnTo>
                    <a:pt x="1989" y="14286"/>
                  </a:lnTo>
                  <a:cubicBezTo>
                    <a:pt x="2000" y="14307"/>
                    <a:pt x="2008" y="14333"/>
                    <a:pt x="2011" y="14364"/>
                  </a:cubicBezTo>
                  <a:lnTo>
                    <a:pt x="2011" y="14364"/>
                  </a:lnTo>
                  <a:cubicBezTo>
                    <a:pt x="2010" y="14370"/>
                    <a:pt x="2007" y="14376"/>
                    <a:pt x="2005" y="14382"/>
                  </a:cubicBezTo>
                  <a:lnTo>
                    <a:pt x="2005" y="14382"/>
                  </a:lnTo>
                  <a:cubicBezTo>
                    <a:pt x="2002" y="14378"/>
                    <a:pt x="1999" y="14375"/>
                    <a:pt x="1995" y="14372"/>
                  </a:cubicBezTo>
                  <a:lnTo>
                    <a:pt x="1995" y="14372"/>
                  </a:lnTo>
                  <a:cubicBezTo>
                    <a:pt x="1998" y="14376"/>
                    <a:pt x="2001" y="14379"/>
                    <a:pt x="2004" y="14383"/>
                  </a:cubicBezTo>
                  <a:lnTo>
                    <a:pt x="2004" y="14383"/>
                  </a:lnTo>
                  <a:cubicBezTo>
                    <a:pt x="2004" y="14384"/>
                    <a:pt x="2004" y="14384"/>
                    <a:pt x="2004" y="14385"/>
                  </a:cubicBezTo>
                  <a:lnTo>
                    <a:pt x="2004" y="14385"/>
                  </a:lnTo>
                  <a:cubicBezTo>
                    <a:pt x="2001" y="14380"/>
                    <a:pt x="1998" y="14376"/>
                    <a:pt x="1995" y="14372"/>
                  </a:cubicBezTo>
                  <a:lnTo>
                    <a:pt x="1995" y="14372"/>
                  </a:lnTo>
                  <a:cubicBezTo>
                    <a:pt x="1998" y="14377"/>
                    <a:pt x="2001" y="14381"/>
                    <a:pt x="2003" y="14386"/>
                  </a:cubicBezTo>
                  <a:lnTo>
                    <a:pt x="2003" y="14386"/>
                  </a:lnTo>
                  <a:cubicBezTo>
                    <a:pt x="1998" y="14398"/>
                    <a:pt x="1991" y="14411"/>
                    <a:pt x="1983" y="14423"/>
                  </a:cubicBezTo>
                  <a:lnTo>
                    <a:pt x="1983" y="14423"/>
                  </a:lnTo>
                  <a:cubicBezTo>
                    <a:pt x="1978" y="14408"/>
                    <a:pt x="1972" y="14394"/>
                    <a:pt x="1965" y="14381"/>
                  </a:cubicBezTo>
                  <a:lnTo>
                    <a:pt x="1965" y="14381"/>
                  </a:lnTo>
                  <a:cubicBezTo>
                    <a:pt x="1971" y="14395"/>
                    <a:pt x="1976" y="14411"/>
                    <a:pt x="1980" y="14427"/>
                  </a:cubicBezTo>
                  <a:lnTo>
                    <a:pt x="1980" y="14427"/>
                  </a:lnTo>
                  <a:cubicBezTo>
                    <a:pt x="1981" y="14426"/>
                    <a:pt x="1982" y="14425"/>
                    <a:pt x="1983" y="14423"/>
                  </a:cubicBezTo>
                  <a:lnTo>
                    <a:pt x="1983" y="14423"/>
                  </a:lnTo>
                  <a:cubicBezTo>
                    <a:pt x="1983" y="14425"/>
                    <a:pt x="1984" y="14427"/>
                    <a:pt x="1985" y="14429"/>
                  </a:cubicBezTo>
                  <a:lnTo>
                    <a:pt x="1985" y="14429"/>
                  </a:lnTo>
                  <a:cubicBezTo>
                    <a:pt x="1993" y="14416"/>
                    <a:pt x="2000" y="14403"/>
                    <a:pt x="2005" y="14390"/>
                  </a:cubicBezTo>
                  <a:lnTo>
                    <a:pt x="2005" y="14390"/>
                  </a:lnTo>
                  <a:cubicBezTo>
                    <a:pt x="2008" y="14396"/>
                    <a:pt x="2011" y="14402"/>
                    <a:pt x="2014" y="14409"/>
                  </a:cubicBezTo>
                  <a:lnTo>
                    <a:pt x="2014" y="14409"/>
                  </a:lnTo>
                  <a:cubicBezTo>
                    <a:pt x="2014" y="14431"/>
                    <a:pt x="2012" y="14455"/>
                    <a:pt x="2008" y="14479"/>
                  </a:cubicBezTo>
                  <a:lnTo>
                    <a:pt x="2008" y="14479"/>
                  </a:lnTo>
                  <a:cubicBezTo>
                    <a:pt x="2014" y="14463"/>
                    <a:pt x="2019" y="14447"/>
                    <a:pt x="2022" y="14432"/>
                  </a:cubicBezTo>
                  <a:lnTo>
                    <a:pt x="2022" y="14432"/>
                  </a:lnTo>
                  <a:cubicBezTo>
                    <a:pt x="2027" y="14447"/>
                    <a:pt x="2031" y="14462"/>
                    <a:pt x="2035" y="14479"/>
                  </a:cubicBezTo>
                  <a:lnTo>
                    <a:pt x="2035" y="14479"/>
                  </a:lnTo>
                  <a:cubicBezTo>
                    <a:pt x="2026" y="14495"/>
                    <a:pt x="2017" y="14512"/>
                    <a:pt x="2006" y="14528"/>
                  </a:cubicBezTo>
                  <a:lnTo>
                    <a:pt x="2006" y="14528"/>
                  </a:lnTo>
                  <a:cubicBezTo>
                    <a:pt x="2005" y="14526"/>
                    <a:pt x="2004" y="14524"/>
                    <a:pt x="2004" y="14522"/>
                  </a:cubicBezTo>
                  <a:lnTo>
                    <a:pt x="2004" y="14522"/>
                  </a:lnTo>
                  <a:cubicBezTo>
                    <a:pt x="2004" y="14525"/>
                    <a:pt x="2004" y="14528"/>
                    <a:pt x="2004" y="14531"/>
                  </a:cubicBezTo>
                  <a:lnTo>
                    <a:pt x="2004" y="14531"/>
                  </a:lnTo>
                  <a:cubicBezTo>
                    <a:pt x="2004" y="14531"/>
                    <a:pt x="2004" y="14532"/>
                    <a:pt x="2003" y="14533"/>
                  </a:cubicBezTo>
                  <a:lnTo>
                    <a:pt x="2003" y="14533"/>
                  </a:lnTo>
                  <a:cubicBezTo>
                    <a:pt x="2002" y="14529"/>
                    <a:pt x="2000" y="14525"/>
                    <a:pt x="1999" y="14521"/>
                  </a:cubicBezTo>
                  <a:lnTo>
                    <a:pt x="1999" y="14521"/>
                  </a:lnTo>
                  <a:cubicBezTo>
                    <a:pt x="2000" y="14519"/>
                    <a:pt x="2000" y="14517"/>
                    <a:pt x="2001" y="14515"/>
                  </a:cubicBezTo>
                  <a:lnTo>
                    <a:pt x="2001" y="14515"/>
                  </a:lnTo>
                  <a:cubicBezTo>
                    <a:pt x="2002" y="14517"/>
                    <a:pt x="2003" y="14520"/>
                    <a:pt x="2004" y="14522"/>
                  </a:cubicBezTo>
                  <a:lnTo>
                    <a:pt x="2004" y="14522"/>
                  </a:lnTo>
                  <a:cubicBezTo>
                    <a:pt x="2003" y="14518"/>
                    <a:pt x="2003" y="14513"/>
                    <a:pt x="2002" y="14509"/>
                  </a:cubicBezTo>
                  <a:lnTo>
                    <a:pt x="2002" y="14509"/>
                  </a:lnTo>
                  <a:cubicBezTo>
                    <a:pt x="2004" y="14499"/>
                    <a:pt x="2006" y="14489"/>
                    <a:pt x="2008" y="14479"/>
                  </a:cubicBezTo>
                  <a:lnTo>
                    <a:pt x="2008" y="14479"/>
                  </a:lnTo>
                  <a:cubicBezTo>
                    <a:pt x="2005" y="14485"/>
                    <a:pt x="2003" y="14491"/>
                    <a:pt x="2000" y="14497"/>
                  </a:cubicBezTo>
                  <a:lnTo>
                    <a:pt x="2000" y="14497"/>
                  </a:lnTo>
                  <a:cubicBezTo>
                    <a:pt x="1997" y="14473"/>
                    <a:pt x="1991" y="14450"/>
                    <a:pt x="1985" y="14429"/>
                  </a:cubicBezTo>
                  <a:lnTo>
                    <a:pt x="1985" y="14429"/>
                  </a:lnTo>
                  <a:cubicBezTo>
                    <a:pt x="1984" y="14431"/>
                    <a:pt x="1983" y="14433"/>
                    <a:pt x="1981" y="14434"/>
                  </a:cubicBezTo>
                  <a:lnTo>
                    <a:pt x="1981" y="14434"/>
                  </a:lnTo>
                  <a:cubicBezTo>
                    <a:pt x="1981" y="14432"/>
                    <a:pt x="1980" y="14430"/>
                    <a:pt x="1980" y="14427"/>
                  </a:cubicBezTo>
                  <a:lnTo>
                    <a:pt x="1980" y="14427"/>
                  </a:lnTo>
                  <a:cubicBezTo>
                    <a:pt x="1975" y="14435"/>
                    <a:pt x="1969" y="14443"/>
                    <a:pt x="1962" y="14451"/>
                  </a:cubicBezTo>
                  <a:lnTo>
                    <a:pt x="1962" y="14451"/>
                  </a:lnTo>
                  <a:cubicBezTo>
                    <a:pt x="1959" y="14448"/>
                    <a:pt x="1956" y="14445"/>
                    <a:pt x="1953" y="14442"/>
                  </a:cubicBezTo>
                  <a:lnTo>
                    <a:pt x="1953" y="14442"/>
                  </a:lnTo>
                  <a:cubicBezTo>
                    <a:pt x="1953" y="14442"/>
                    <a:pt x="1953" y="14442"/>
                    <a:pt x="1953" y="14442"/>
                  </a:cubicBezTo>
                  <a:lnTo>
                    <a:pt x="1953" y="14442"/>
                  </a:lnTo>
                  <a:cubicBezTo>
                    <a:pt x="1956" y="14445"/>
                    <a:pt x="1959" y="14449"/>
                    <a:pt x="1962" y="14452"/>
                  </a:cubicBezTo>
                  <a:lnTo>
                    <a:pt x="1962" y="14452"/>
                  </a:lnTo>
                  <a:cubicBezTo>
                    <a:pt x="1947" y="14470"/>
                    <a:pt x="1931" y="14487"/>
                    <a:pt x="1912" y="14504"/>
                  </a:cubicBezTo>
                  <a:lnTo>
                    <a:pt x="1912" y="14504"/>
                  </a:lnTo>
                  <a:cubicBezTo>
                    <a:pt x="1938" y="14463"/>
                    <a:pt x="1954" y="14417"/>
                    <a:pt x="1959" y="14372"/>
                  </a:cubicBezTo>
                  <a:lnTo>
                    <a:pt x="1959" y="14372"/>
                  </a:lnTo>
                  <a:cubicBezTo>
                    <a:pt x="1961" y="14375"/>
                    <a:pt x="1963" y="14378"/>
                    <a:pt x="1965" y="14381"/>
                  </a:cubicBezTo>
                  <a:lnTo>
                    <a:pt x="1965" y="14381"/>
                  </a:lnTo>
                  <a:cubicBezTo>
                    <a:pt x="1963" y="14378"/>
                    <a:pt x="1961" y="14374"/>
                    <a:pt x="1960" y="14371"/>
                  </a:cubicBezTo>
                  <a:lnTo>
                    <a:pt x="1960" y="14371"/>
                  </a:lnTo>
                  <a:cubicBezTo>
                    <a:pt x="1963" y="14339"/>
                    <a:pt x="1961" y="14306"/>
                    <a:pt x="1953" y="14275"/>
                  </a:cubicBezTo>
                  <a:close/>
                  <a:moveTo>
                    <a:pt x="1981" y="14434"/>
                  </a:moveTo>
                  <a:cubicBezTo>
                    <a:pt x="1984" y="14450"/>
                    <a:pt x="1986" y="14467"/>
                    <a:pt x="1986" y="14485"/>
                  </a:cubicBezTo>
                  <a:lnTo>
                    <a:pt x="1986" y="14485"/>
                  </a:lnTo>
                  <a:cubicBezTo>
                    <a:pt x="1990" y="14491"/>
                    <a:pt x="1993" y="14498"/>
                    <a:pt x="1997" y="14505"/>
                  </a:cubicBezTo>
                  <a:lnTo>
                    <a:pt x="1997" y="14505"/>
                  </a:lnTo>
                  <a:cubicBezTo>
                    <a:pt x="1996" y="14507"/>
                    <a:pt x="1995" y="14508"/>
                    <a:pt x="1994" y="14510"/>
                  </a:cubicBezTo>
                  <a:lnTo>
                    <a:pt x="1994" y="14510"/>
                  </a:lnTo>
                  <a:cubicBezTo>
                    <a:pt x="1992" y="14504"/>
                    <a:pt x="1989" y="14498"/>
                    <a:pt x="1986" y="14492"/>
                  </a:cubicBezTo>
                  <a:lnTo>
                    <a:pt x="1986" y="14492"/>
                  </a:lnTo>
                  <a:cubicBezTo>
                    <a:pt x="1986" y="14505"/>
                    <a:pt x="1985" y="14519"/>
                    <a:pt x="1983" y="14532"/>
                  </a:cubicBezTo>
                  <a:lnTo>
                    <a:pt x="1983" y="14532"/>
                  </a:lnTo>
                  <a:cubicBezTo>
                    <a:pt x="1981" y="14535"/>
                    <a:pt x="1979" y="14538"/>
                    <a:pt x="1978" y="14541"/>
                  </a:cubicBezTo>
                  <a:lnTo>
                    <a:pt x="1978" y="14541"/>
                  </a:lnTo>
                  <a:cubicBezTo>
                    <a:pt x="1967" y="14520"/>
                    <a:pt x="1954" y="14500"/>
                    <a:pt x="1940" y="14484"/>
                  </a:cubicBezTo>
                  <a:lnTo>
                    <a:pt x="1940" y="14484"/>
                  </a:lnTo>
                  <a:cubicBezTo>
                    <a:pt x="1949" y="14475"/>
                    <a:pt x="1957" y="14466"/>
                    <a:pt x="1965" y="14457"/>
                  </a:cubicBezTo>
                  <a:lnTo>
                    <a:pt x="1965" y="14457"/>
                  </a:lnTo>
                  <a:cubicBezTo>
                    <a:pt x="1972" y="14468"/>
                    <a:pt x="1980" y="14479"/>
                    <a:pt x="1986" y="14492"/>
                  </a:cubicBezTo>
                  <a:lnTo>
                    <a:pt x="1986" y="14492"/>
                  </a:lnTo>
                  <a:cubicBezTo>
                    <a:pt x="1986" y="14490"/>
                    <a:pt x="1986" y="14487"/>
                    <a:pt x="1986" y="14485"/>
                  </a:cubicBezTo>
                  <a:lnTo>
                    <a:pt x="1986" y="14485"/>
                  </a:lnTo>
                  <a:cubicBezTo>
                    <a:pt x="1980" y="14474"/>
                    <a:pt x="1973" y="14465"/>
                    <a:pt x="1966" y="14456"/>
                  </a:cubicBezTo>
                  <a:lnTo>
                    <a:pt x="1966" y="14456"/>
                  </a:lnTo>
                  <a:cubicBezTo>
                    <a:pt x="1971" y="14448"/>
                    <a:pt x="1977" y="14441"/>
                    <a:pt x="1981" y="14434"/>
                  </a:cubicBezTo>
                  <a:close/>
                  <a:moveTo>
                    <a:pt x="1975" y="14570"/>
                  </a:moveTo>
                  <a:cubicBezTo>
                    <a:pt x="1974" y="14575"/>
                    <a:pt x="1973" y="14580"/>
                    <a:pt x="1971" y="14585"/>
                  </a:cubicBezTo>
                  <a:lnTo>
                    <a:pt x="1971" y="14585"/>
                  </a:lnTo>
                  <a:cubicBezTo>
                    <a:pt x="1970" y="14583"/>
                    <a:pt x="1969" y="14580"/>
                    <a:pt x="1968" y="14578"/>
                  </a:cubicBezTo>
                  <a:lnTo>
                    <a:pt x="1968" y="14578"/>
                  </a:lnTo>
                  <a:cubicBezTo>
                    <a:pt x="1970" y="14575"/>
                    <a:pt x="1973" y="14573"/>
                    <a:pt x="1975" y="14570"/>
                  </a:cubicBezTo>
                  <a:close/>
                  <a:moveTo>
                    <a:pt x="2052" y="14582"/>
                  </a:moveTo>
                  <a:cubicBezTo>
                    <a:pt x="2050" y="14587"/>
                    <a:pt x="2048" y="14592"/>
                    <a:pt x="2046" y="14596"/>
                  </a:cubicBezTo>
                  <a:lnTo>
                    <a:pt x="2046" y="14596"/>
                  </a:lnTo>
                  <a:cubicBezTo>
                    <a:pt x="2046" y="14594"/>
                    <a:pt x="2046" y="14592"/>
                    <a:pt x="2046" y="14590"/>
                  </a:cubicBezTo>
                  <a:lnTo>
                    <a:pt x="2046" y="14590"/>
                  </a:lnTo>
                  <a:cubicBezTo>
                    <a:pt x="2046" y="14590"/>
                    <a:pt x="2046" y="14590"/>
                    <a:pt x="2046" y="14590"/>
                  </a:cubicBezTo>
                  <a:lnTo>
                    <a:pt x="2046" y="14590"/>
                  </a:lnTo>
                  <a:cubicBezTo>
                    <a:pt x="2046" y="14589"/>
                    <a:pt x="2046" y="14588"/>
                    <a:pt x="2046" y="14587"/>
                  </a:cubicBezTo>
                  <a:lnTo>
                    <a:pt x="2046" y="14587"/>
                  </a:lnTo>
                  <a:cubicBezTo>
                    <a:pt x="2046" y="14588"/>
                    <a:pt x="2046" y="14589"/>
                    <a:pt x="2046" y="14590"/>
                  </a:cubicBezTo>
                  <a:lnTo>
                    <a:pt x="2046" y="14590"/>
                  </a:lnTo>
                  <a:cubicBezTo>
                    <a:pt x="2048" y="14587"/>
                    <a:pt x="2050" y="14585"/>
                    <a:pt x="2052" y="14582"/>
                  </a:cubicBezTo>
                  <a:close/>
                  <a:moveTo>
                    <a:pt x="1938" y="14662"/>
                  </a:moveTo>
                  <a:lnTo>
                    <a:pt x="1938" y="14662"/>
                  </a:lnTo>
                  <a:cubicBezTo>
                    <a:pt x="1939" y="14664"/>
                    <a:pt x="1941" y="14667"/>
                    <a:pt x="1943" y="14670"/>
                  </a:cubicBezTo>
                  <a:lnTo>
                    <a:pt x="1943" y="14670"/>
                  </a:lnTo>
                  <a:cubicBezTo>
                    <a:pt x="1938" y="14672"/>
                    <a:pt x="1932" y="14674"/>
                    <a:pt x="1927" y="14677"/>
                  </a:cubicBezTo>
                  <a:lnTo>
                    <a:pt x="1927" y="14677"/>
                  </a:lnTo>
                  <a:cubicBezTo>
                    <a:pt x="1931" y="14672"/>
                    <a:pt x="1934" y="14667"/>
                    <a:pt x="1938" y="14662"/>
                  </a:cubicBezTo>
                  <a:close/>
                  <a:moveTo>
                    <a:pt x="2003" y="14533"/>
                  </a:moveTo>
                  <a:cubicBezTo>
                    <a:pt x="2004" y="14534"/>
                    <a:pt x="2004" y="14536"/>
                    <a:pt x="2005" y="14538"/>
                  </a:cubicBezTo>
                  <a:lnTo>
                    <a:pt x="2005" y="14538"/>
                  </a:lnTo>
                  <a:cubicBezTo>
                    <a:pt x="2007" y="14561"/>
                    <a:pt x="2007" y="14586"/>
                    <a:pt x="2006" y="14610"/>
                  </a:cubicBezTo>
                  <a:lnTo>
                    <a:pt x="2006" y="14610"/>
                  </a:lnTo>
                  <a:cubicBezTo>
                    <a:pt x="2002" y="14599"/>
                    <a:pt x="1998" y="14588"/>
                    <a:pt x="1994" y="14578"/>
                  </a:cubicBezTo>
                  <a:lnTo>
                    <a:pt x="1994" y="14578"/>
                  </a:lnTo>
                  <a:cubicBezTo>
                    <a:pt x="1998" y="14591"/>
                    <a:pt x="2002" y="14605"/>
                    <a:pt x="2006" y="14619"/>
                  </a:cubicBezTo>
                  <a:lnTo>
                    <a:pt x="2006" y="14619"/>
                  </a:lnTo>
                  <a:cubicBezTo>
                    <a:pt x="2006" y="14616"/>
                    <a:pt x="2006" y="14613"/>
                    <a:pt x="2006" y="14610"/>
                  </a:cubicBezTo>
                  <a:lnTo>
                    <a:pt x="2006" y="14610"/>
                  </a:lnTo>
                  <a:cubicBezTo>
                    <a:pt x="2008" y="14615"/>
                    <a:pt x="2010" y="14620"/>
                    <a:pt x="2011" y="14625"/>
                  </a:cubicBezTo>
                  <a:lnTo>
                    <a:pt x="2011" y="14625"/>
                  </a:lnTo>
                  <a:cubicBezTo>
                    <a:pt x="2015" y="14621"/>
                    <a:pt x="2019" y="14618"/>
                    <a:pt x="2023" y="14614"/>
                  </a:cubicBezTo>
                  <a:lnTo>
                    <a:pt x="2023" y="14614"/>
                  </a:lnTo>
                  <a:cubicBezTo>
                    <a:pt x="2024" y="14620"/>
                    <a:pt x="2024" y="14626"/>
                    <a:pt x="2025" y="14632"/>
                  </a:cubicBezTo>
                  <a:lnTo>
                    <a:pt x="2025" y="14632"/>
                  </a:lnTo>
                  <a:cubicBezTo>
                    <a:pt x="2022" y="14635"/>
                    <a:pt x="2020" y="14638"/>
                    <a:pt x="2017" y="14642"/>
                  </a:cubicBezTo>
                  <a:lnTo>
                    <a:pt x="2017" y="14642"/>
                  </a:lnTo>
                  <a:cubicBezTo>
                    <a:pt x="2015" y="14636"/>
                    <a:pt x="2013" y="14630"/>
                    <a:pt x="2011" y="14625"/>
                  </a:cubicBezTo>
                  <a:lnTo>
                    <a:pt x="2011" y="14625"/>
                  </a:lnTo>
                  <a:cubicBezTo>
                    <a:pt x="2010" y="14626"/>
                    <a:pt x="2009" y="14627"/>
                    <a:pt x="2008" y="14628"/>
                  </a:cubicBezTo>
                  <a:lnTo>
                    <a:pt x="2008" y="14628"/>
                  </a:lnTo>
                  <a:cubicBezTo>
                    <a:pt x="2007" y="14625"/>
                    <a:pt x="2006" y="14622"/>
                    <a:pt x="2006" y="14619"/>
                  </a:cubicBezTo>
                  <a:lnTo>
                    <a:pt x="2006" y="14619"/>
                  </a:lnTo>
                  <a:cubicBezTo>
                    <a:pt x="2005" y="14623"/>
                    <a:pt x="2005" y="14627"/>
                    <a:pt x="2005" y="14630"/>
                  </a:cubicBezTo>
                  <a:lnTo>
                    <a:pt x="2005" y="14630"/>
                  </a:lnTo>
                  <a:cubicBezTo>
                    <a:pt x="2006" y="14629"/>
                    <a:pt x="2007" y="14629"/>
                    <a:pt x="2008" y="14628"/>
                  </a:cubicBezTo>
                  <a:lnTo>
                    <a:pt x="2008" y="14628"/>
                  </a:lnTo>
                  <a:cubicBezTo>
                    <a:pt x="2009" y="14635"/>
                    <a:pt x="2010" y="14641"/>
                    <a:pt x="2011" y="14648"/>
                  </a:cubicBezTo>
                  <a:lnTo>
                    <a:pt x="2011" y="14648"/>
                  </a:lnTo>
                  <a:cubicBezTo>
                    <a:pt x="2013" y="14646"/>
                    <a:pt x="2015" y="14644"/>
                    <a:pt x="2017" y="14642"/>
                  </a:cubicBezTo>
                  <a:lnTo>
                    <a:pt x="2017" y="14642"/>
                  </a:lnTo>
                  <a:cubicBezTo>
                    <a:pt x="2020" y="14651"/>
                    <a:pt x="2023" y="14661"/>
                    <a:pt x="2026" y="14671"/>
                  </a:cubicBezTo>
                  <a:lnTo>
                    <a:pt x="2026" y="14671"/>
                  </a:lnTo>
                  <a:cubicBezTo>
                    <a:pt x="2026" y="14665"/>
                    <a:pt x="2026" y="14659"/>
                    <a:pt x="2026" y="14652"/>
                  </a:cubicBezTo>
                  <a:lnTo>
                    <a:pt x="2026" y="14652"/>
                  </a:lnTo>
                  <a:cubicBezTo>
                    <a:pt x="2027" y="14660"/>
                    <a:pt x="2027" y="14668"/>
                    <a:pt x="2027" y="14676"/>
                  </a:cubicBezTo>
                  <a:lnTo>
                    <a:pt x="2027" y="14676"/>
                  </a:lnTo>
                  <a:cubicBezTo>
                    <a:pt x="2027" y="14674"/>
                    <a:pt x="2026" y="14673"/>
                    <a:pt x="2026" y="14671"/>
                  </a:cubicBezTo>
                  <a:lnTo>
                    <a:pt x="2026" y="14671"/>
                  </a:lnTo>
                  <a:cubicBezTo>
                    <a:pt x="2025" y="14688"/>
                    <a:pt x="2023" y="14704"/>
                    <a:pt x="2020" y="14720"/>
                  </a:cubicBezTo>
                  <a:lnTo>
                    <a:pt x="2020" y="14720"/>
                  </a:lnTo>
                  <a:cubicBezTo>
                    <a:pt x="2019" y="14716"/>
                    <a:pt x="2018" y="14713"/>
                    <a:pt x="2017" y="14709"/>
                  </a:cubicBezTo>
                  <a:lnTo>
                    <a:pt x="2017" y="14709"/>
                  </a:lnTo>
                  <a:cubicBezTo>
                    <a:pt x="2017" y="14689"/>
                    <a:pt x="2015" y="14668"/>
                    <a:pt x="2011" y="14648"/>
                  </a:cubicBezTo>
                  <a:lnTo>
                    <a:pt x="2011" y="14648"/>
                  </a:lnTo>
                  <a:cubicBezTo>
                    <a:pt x="2008" y="14651"/>
                    <a:pt x="2005" y="14655"/>
                    <a:pt x="2002" y="14658"/>
                  </a:cubicBezTo>
                  <a:lnTo>
                    <a:pt x="2002" y="14658"/>
                  </a:lnTo>
                  <a:cubicBezTo>
                    <a:pt x="2003" y="14649"/>
                    <a:pt x="2004" y="14639"/>
                    <a:pt x="2005" y="14630"/>
                  </a:cubicBezTo>
                  <a:lnTo>
                    <a:pt x="2005" y="14630"/>
                  </a:lnTo>
                  <a:cubicBezTo>
                    <a:pt x="2001" y="14633"/>
                    <a:pt x="1998" y="14636"/>
                    <a:pt x="1994" y="14639"/>
                  </a:cubicBezTo>
                  <a:lnTo>
                    <a:pt x="1994" y="14639"/>
                  </a:lnTo>
                  <a:cubicBezTo>
                    <a:pt x="1988" y="14624"/>
                    <a:pt x="1983" y="14611"/>
                    <a:pt x="1977" y="14597"/>
                  </a:cubicBezTo>
                  <a:lnTo>
                    <a:pt x="1977" y="14597"/>
                  </a:lnTo>
                  <a:cubicBezTo>
                    <a:pt x="1982" y="14611"/>
                    <a:pt x="1988" y="14625"/>
                    <a:pt x="1992" y="14640"/>
                  </a:cubicBezTo>
                  <a:lnTo>
                    <a:pt x="1992" y="14640"/>
                  </a:lnTo>
                  <a:cubicBezTo>
                    <a:pt x="1993" y="14640"/>
                    <a:pt x="1993" y="14639"/>
                    <a:pt x="1994" y="14639"/>
                  </a:cubicBezTo>
                  <a:lnTo>
                    <a:pt x="1994" y="14639"/>
                  </a:lnTo>
                  <a:cubicBezTo>
                    <a:pt x="1996" y="14645"/>
                    <a:pt x="1999" y="14652"/>
                    <a:pt x="2001" y="14659"/>
                  </a:cubicBezTo>
                  <a:lnTo>
                    <a:pt x="2001" y="14659"/>
                  </a:lnTo>
                  <a:cubicBezTo>
                    <a:pt x="2001" y="14658"/>
                    <a:pt x="2002" y="14658"/>
                    <a:pt x="2002" y="14658"/>
                  </a:cubicBezTo>
                  <a:lnTo>
                    <a:pt x="2002" y="14658"/>
                  </a:lnTo>
                  <a:cubicBezTo>
                    <a:pt x="2002" y="14659"/>
                    <a:pt x="2002" y="14660"/>
                    <a:pt x="2002" y="14661"/>
                  </a:cubicBezTo>
                  <a:lnTo>
                    <a:pt x="2002" y="14661"/>
                  </a:lnTo>
                  <a:cubicBezTo>
                    <a:pt x="2001" y="14660"/>
                    <a:pt x="2001" y="14659"/>
                    <a:pt x="2001" y="14659"/>
                  </a:cubicBezTo>
                  <a:lnTo>
                    <a:pt x="2001" y="14659"/>
                  </a:lnTo>
                  <a:cubicBezTo>
                    <a:pt x="2000" y="14660"/>
                    <a:pt x="1999" y="14661"/>
                    <a:pt x="1998" y="14662"/>
                  </a:cubicBezTo>
                  <a:lnTo>
                    <a:pt x="1998" y="14662"/>
                  </a:lnTo>
                  <a:cubicBezTo>
                    <a:pt x="1996" y="14654"/>
                    <a:pt x="1994" y="14647"/>
                    <a:pt x="1992" y="14640"/>
                  </a:cubicBezTo>
                  <a:lnTo>
                    <a:pt x="1992" y="14640"/>
                  </a:lnTo>
                  <a:cubicBezTo>
                    <a:pt x="1986" y="14645"/>
                    <a:pt x="1979" y="14649"/>
                    <a:pt x="1972" y="14653"/>
                  </a:cubicBezTo>
                  <a:lnTo>
                    <a:pt x="1972" y="14653"/>
                  </a:lnTo>
                  <a:cubicBezTo>
                    <a:pt x="1968" y="14644"/>
                    <a:pt x="1964" y="14634"/>
                    <a:pt x="1960" y="14625"/>
                  </a:cubicBezTo>
                  <a:lnTo>
                    <a:pt x="1960" y="14625"/>
                  </a:lnTo>
                  <a:cubicBezTo>
                    <a:pt x="1959" y="14626"/>
                    <a:pt x="1959" y="14627"/>
                    <a:pt x="1958" y="14627"/>
                  </a:cubicBezTo>
                  <a:lnTo>
                    <a:pt x="1958" y="14627"/>
                  </a:lnTo>
                  <a:cubicBezTo>
                    <a:pt x="1958" y="14626"/>
                    <a:pt x="1957" y="14625"/>
                    <a:pt x="1956" y="14624"/>
                  </a:cubicBezTo>
                  <a:lnTo>
                    <a:pt x="1956" y="14624"/>
                  </a:lnTo>
                  <a:cubicBezTo>
                    <a:pt x="1951" y="14636"/>
                    <a:pt x="1945" y="14648"/>
                    <a:pt x="1938" y="14660"/>
                  </a:cubicBezTo>
                  <a:lnTo>
                    <a:pt x="1938" y="14660"/>
                  </a:lnTo>
                  <a:cubicBezTo>
                    <a:pt x="1931" y="14649"/>
                    <a:pt x="1924" y="14639"/>
                    <a:pt x="1916" y="14629"/>
                  </a:cubicBezTo>
                  <a:lnTo>
                    <a:pt x="1916" y="14629"/>
                  </a:lnTo>
                  <a:cubicBezTo>
                    <a:pt x="1926" y="14621"/>
                    <a:pt x="1936" y="14612"/>
                    <a:pt x="1945" y="14603"/>
                  </a:cubicBezTo>
                  <a:lnTo>
                    <a:pt x="1945" y="14603"/>
                  </a:lnTo>
                  <a:cubicBezTo>
                    <a:pt x="1949" y="14610"/>
                    <a:pt x="1953" y="14617"/>
                    <a:pt x="1956" y="14624"/>
                  </a:cubicBezTo>
                  <a:lnTo>
                    <a:pt x="1956" y="14624"/>
                  </a:lnTo>
                  <a:cubicBezTo>
                    <a:pt x="1957" y="14623"/>
                    <a:pt x="1957" y="14622"/>
                    <a:pt x="1958" y="14621"/>
                  </a:cubicBezTo>
                  <a:lnTo>
                    <a:pt x="1958" y="14621"/>
                  </a:lnTo>
                  <a:cubicBezTo>
                    <a:pt x="1958" y="14623"/>
                    <a:pt x="1959" y="14624"/>
                    <a:pt x="1960" y="14625"/>
                  </a:cubicBezTo>
                  <a:lnTo>
                    <a:pt x="1960" y="14625"/>
                  </a:lnTo>
                  <a:cubicBezTo>
                    <a:pt x="1965" y="14615"/>
                    <a:pt x="1970" y="14604"/>
                    <a:pt x="1975" y="14593"/>
                  </a:cubicBezTo>
                  <a:lnTo>
                    <a:pt x="1975" y="14593"/>
                  </a:lnTo>
                  <a:cubicBezTo>
                    <a:pt x="1975" y="14595"/>
                    <a:pt x="1976" y="14596"/>
                    <a:pt x="1977" y="14597"/>
                  </a:cubicBezTo>
                  <a:lnTo>
                    <a:pt x="1977" y="14597"/>
                  </a:lnTo>
                  <a:cubicBezTo>
                    <a:pt x="1976" y="14596"/>
                    <a:pt x="1975" y="14595"/>
                    <a:pt x="1975" y="14593"/>
                  </a:cubicBezTo>
                  <a:lnTo>
                    <a:pt x="1975" y="14593"/>
                  </a:lnTo>
                  <a:cubicBezTo>
                    <a:pt x="1979" y="14583"/>
                    <a:pt x="1983" y="14573"/>
                    <a:pt x="1987" y="14563"/>
                  </a:cubicBezTo>
                  <a:lnTo>
                    <a:pt x="1987" y="14563"/>
                  </a:lnTo>
                  <a:cubicBezTo>
                    <a:pt x="1989" y="14568"/>
                    <a:pt x="1991" y="14573"/>
                    <a:pt x="1994" y="14578"/>
                  </a:cubicBezTo>
                  <a:lnTo>
                    <a:pt x="1994" y="14578"/>
                  </a:lnTo>
                  <a:cubicBezTo>
                    <a:pt x="1991" y="14572"/>
                    <a:pt x="1989" y="14567"/>
                    <a:pt x="1987" y="14561"/>
                  </a:cubicBezTo>
                  <a:lnTo>
                    <a:pt x="1987" y="14561"/>
                  </a:lnTo>
                  <a:cubicBezTo>
                    <a:pt x="1987" y="14562"/>
                    <a:pt x="1987" y="14562"/>
                    <a:pt x="1987" y="14563"/>
                  </a:cubicBezTo>
                  <a:lnTo>
                    <a:pt x="1987" y="14563"/>
                  </a:lnTo>
                  <a:cubicBezTo>
                    <a:pt x="1986" y="14561"/>
                    <a:pt x="1985" y="14560"/>
                    <a:pt x="1985" y="14558"/>
                  </a:cubicBezTo>
                  <a:lnTo>
                    <a:pt x="1985" y="14558"/>
                  </a:lnTo>
                  <a:cubicBezTo>
                    <a:pt x="1985" y="14558"/>
                    <a:pt x="1985" y="14557"/>
                    <a:pt x="1985" y="14557"/>
                  </a:cubicBezTo>
                  <a:lnTo>
                    <a:pt x="1985" y="14557"/>
                  </a:lnTo>
                  <a:cubicBezTo>
                    <a:pt x="1986" y="14559"/>
                    <a:pt x="1986" y="14560"/>
                    <a:pt x="1987" y="14561"/>
                  </a:cubicBezTo>
                  <a:lnTo>
                    <a:pt x="1987" y="14561"/>
                  </a:lnTo>
                  <a:cubicBezTo>
                    <a:pt x="1988" y="14558"/>
                    <a:pt x="1990" y="14554"/>
                    <a:pt x="1991" y="14550"/>
                  </a:cubicBezTo>
                  <a:lnTo>
                    <a:pt x="1991" y="14550"/>
                  </a:lnTo>
                  <a:cubicBezTo>
                    <a:pt x="1995" y="14544"/>
                    <a:pt x="1999" y="14538"/>
                    <a:pt x="2003" y="14533"/>
                  </a:cubicBezTo>
                  <a:close/>
                  <a:moveTo>
                    <a:pt x="2023" y="14733"/>
                  </a:moveTo>
                  <a:cubicBezTo>
                    <a:pt x="2022" y="14741"/>
                    <a:pt x="2021" y="14749"/>
                    <a:pt x="2019" y="14756"/>
                  </a:cubicBezTo>
                  <a:lnTo>
                    <a:pt x="2019" y="14756"/>
                  </a:lnTo>
                  <a:cubicBezTo>
                    <a:pt x="2021" y="14751"/>
                    <a:pt x="2023" y="14745"/>
                    <a:pt x="2025" y="14738"/>
                  </a:cubicBezTo>
                  <a:lnTo>
                    <a:pt x="2025" y="14738"/>
                  </a:lnTo>
                  <a:cubicBezTo>
                    <a:pt x="2024" y="14736"/>
                    <a:pt x="2024" y="14735"/>
                    <a:pt x="2023" y="14733"/>
                  </a:cubicBezTo>
                  <a:close/>
                  <a:moveTo>
                    <a:pt x="1955" y="14691"/>
                  </a:moveTo>
                  <a:cubicBezTo>
                    <a:pt x="1964" y="14710"/>
                    <a:pt x="1973" y="14730"/>
                    <a:pt x="1982" y="14750"/>
                  </a:cubicBezTo>
                  <a:lnTo>
                    <a:pt x="1982" y="14750"/>
                  </a:lnTo>
                  <a:cubicBezTo>
                    <a:pt x="1982" y="14749"/>
                    <a:pt x="1982" y="14749"/>
                    <a:pt x="1982" y="14748"/>
                  </a:cubicBezTo>
                  <a:lnTo>
                    <a:pt x="1982" y="14748"/>
                  </a:lnTo>
                  <a:cubicBezTo>
                    <a:pt x="1988" y="14762"/>
                    <a:pt x="1993" y="14776"/>
                    <a:pt x="1998" y="14791"/>
                  </a:cubicBezTo>
                  <a:lnTo>
                    <a:pt x="1998" y="14791"/>
                  </a:lnTo>
                  <a:cubicBezTo>
                    <a:pt x="2000" y="14787"/>
                    <a:pt x="2001" y="14783"/>
                    <a:pt x="2003" y="14778"/>
                  </a:cubicBezTo>
                  <a:lnTo>
                    <a:pt x="2003" y="14778"/>
                  </a:lnTo>
                  <a:cubicBezTo>
                    <a:pt x="2004" y="14784"/>
                    <a:pt x="2004" y="14790"/>
                    <a:pt x="2005" y="14795"/>
                  </a:cubicBezTo>
                  <a:lnTo>
                    <a:pt x="2005" y="14795"/>
                  </a:lnTo>
                  <a:cubicBezTo>
                    <a:pt x="2004" y="14798"/>
                    <a:pt x="2002" y="14800"/>
                    <a:pt x="2001" y="14803"/>
                  </a:cubicBezTo>
                  <a:lnTo>
                    <a:pt x="2001" y="14803"/>
                  </a:lnTo>
                  <a:cubicBezTo>
                    <a:pt x="2000" y="14799"/>
                    <a:pt x="1999" y="14795"/>
                    <a:pt x="1998" y="14791"/>
                  </a:cubicBezTo>
                  <a:lnTo>
                    <a:pt x="1998" y="14791"/>
                  </a:lnTo>
                  <a:cubicBezTo>
                    <a:pt x="1998" y="14791"/>
                    <a:pt x="1998" y="14791"/>
                    <a:pt x="1998" y="14791"/>
                  </a:cubicBezTo>
                  <a:lnTo>
                    <a:pt x="1998" y="14791"/>
                  </a:lnTo>
                  <a:cubicBezTo>
                    <a:pt x="1993" y="14777"/>
                    <a:pt x="1987" y="14763"/>
                    <a:pt x="1982" y="14750"/>
                  </a:cubicBezTo>
                  <a:lnTo>
                    <a:pt x="1982" y="14750"/>
                  </a:lnTo>
                  <a:cubicBezTo>
                    <a:pt x="1980" y="14756"/>
                    <a:pt x="1977" y="14763"/>
                    <a:pt x="1975" y="14769"/>
                  </a:cubicBezTo>
                  <a:lnTo>
                    <a:pt x="1975" y="14769"/>
                  </a:lnTo>
                  <a:cubicBezTo>
                    <a:pt x="1963" y="14745"/>
                    <a:pt x="1951" y="14721"/>
                    <a:pt x="1936" y="14699"/>
                  </a:cubicBezTo>
                  <a:lnTo>
                    <a:pt x="1936" y="14699"/>
                  </a:lnTo>
                  <a:cubicBezTo>
                    <a:pt x="1943" y="14697"/>
                    <a:pt x="1949" y="14694"/>
                    <a:pt x="1955" y="14691"/>
                  </a:cubicBezTo>
                  <a:close/>
                  <a:moveTo>
                    <a:pt x="2006" y="14812"/>
                  </a:moveTo>
                  <a:cubicBezTo>
                    <a:pt x="2006" y="14813"/>
                    <a:pt x="2006" y="14815"/>
                    <a:pt x="2006" y="14816"/>
                  </a:cubicBezTo>
                  <a:lnTo>
                    <a:pt x="2006" y="14816"/>
                  </a:lnTo>
                  <a:cubicBezTo>
                    <a:pt x="2006" y="14816"/>
                    <a:pt x="2005" y="14815"/>
                    <a:pt x="2005" y="14814"/>
                  </a:cubicBezTo>
                  <a:lnTo>
                    <a:pt x="2005" y="14814"/>
                  </a:lnTo>
                  <a:cubicBezTo>
                    <a:pt x="2005" y="14813"/>
                    <a:pt x="2005" y="14813"/>
                    <a:pt x="2006" y="14812"/>
                  </a:cubicBezTo>
                  <a:close/>
                  <a:moveTo>
                    <a:pt x="2002" y="14804"/>
                  </a:moveTo>
                  <a:lnTo>
                    <a:pt x="2002" y="14804"/>
                  </a:lnTo>
                  <a:cubicBezTo>
                    <a:pt x="2003" y="14806"/>
                    <a:pt x="2003" y="14808"/>
                    <a:pt x="2004" y="14810"/>
                  </a:cubicBezTo>
                  <a:lnTo>
                    <a:pt x="2004" y="14810"/>
                  </a:lnTo>
                  <a:cubicBezTo>
                    <a:pt x="2004" y="14809"/>
                    <a:pt x="2005" y="14808"/>
                    <a:pt x="2005" y="14807"/>
                  </a:cubicBezTo>
                  <a:lnTo>
                    <a:pt x="2005" y="14807"/>
                  </a:lnTo>
                  <a:cubicBezTo>
                    <a:pt x="2005" y="14808"/>
                    <a:pt x="2005" y="14809"/>
                    <a:pt x="2006" y="14810"/>
                  </a:cubicBezTo>
                  <a:lnTo>
                    <a:pt x="2006" y="14810"/>
                  </a:lnTo>
                  <a:cubicBezTo>
                    <a:pt x="2006" y="14809"/>
                    <a:pt x="2006" y="14808"/>
                    <a:pt x="2007" y="14808"/>
                  </a:cubicBezTo>
                  <a:lnTo>
                    <a:pt x="2007" y="14808"/>
                  </a:lnTo>
                  <a:cubicBezTo>
                    <a:pt x="2006" y="14809"/>
                    <a:pt x="2006" y="14811"/>
                    <a:pt x="2006" y="14812"/>
                  </a:cubicBezTo>
                  <a:lnTo>
                    <a:pt x="2006" y="14812"/>
                  </a:lnTo>
                  <a:cubicBezTo>
                    <a:pt x="2006" y="14811"/>
                    <a:pt x="2006" y="14811"/>
                    <a:pt x="2006" y="14810"/>
                  </a:cubicBezTo>
                  <a:lnTo>
                    <a:pt x="2006" y="14810"/>
                  </a:lnTo>
                  <a:cubicBezTo>
                    <a:pt x="2005" y="14811"/>
                    <a:pt x="2005" y="14812"/>
                    <a:pt x="2005" y="14813"/>
                  </a:cubicBezTo>
                  <a:lnTo>
                    <a:pt x="2005" y="14813"/>
                  </a:lnTo>
                  <a:cubicBezTo>
                    <a:pt x="2004" y="14812"/>
                    <a:pt x="2004" y="14811"/>
                    <a:pt x="2004" y="14810"/>
                  </a:cubicBezTo>
                  <a:lnTo>
                    <a:pt x="2004" y="14810"/>
                  </a:lnTo>
                  <a:cubicBezTo>
                    <a:pt x="2004" y="14811"/>
                    <a:pt x="2004" y="14811"/>
                    <a:pt x="2004" y="14811"/>
                  </a:cubicBezTo>
                  <a:lnTo>
                    <a:pt x="2004" y="14811"/>
                  </a:lnTo>
                  <a:cubicBezTo>
                    <a:pt x="2004" y="14812"/>
                    <a:pt x="2004" y="14812"/>
                    <a:pt x="2004" y="14813"/>
                  </a:cubicBezTo>
                  <a:lnTo>
                    <a:pt x="2004" y="14813"/>
                  </a:lnTo>
                  <a:cubicBezTo>
                    <a:pt x="2003" y="14817"/>
                    <a:pt x="2001" y="14821"/>
                    <a:pt x="1999" y="14825"/>
                  </a:cubicBezTo>
                  <a:lnTo>
                    <a:pt x="1999" y="14825"/>
                  </a:lnTo>
                  <a:cubicBezTo>
                    <a:pt x="1999" y="14825"/>
                    <a:pt x="1998" y="14824"/>
                    <a:pt x="1998" y="14824"/>
                  </a:cubicBezTo>
                  <a:lnTo>
                    <a:pt x="1998" y="14824"/>
                  </a:lnTo>
                  <a:cubicBezTo>
                    <a:pt x="2000" y="14820"/>
                    <a:pt x="2002" y="14815"/>
                    <a:pt x="2004" y="14811"/>
                  </a:cubicBezTo>
                  <a:lnTo>
                    <a:pt x="2004" y="14811"/>
                  </a:lnTo>
                  <a:cubicBezTo>
                    <a:pt x="2003" y="14809"/>
                    <a:pt x="2002" y="14806"/>
                    <a:pt x="2002" y="14804"/>
                  </a:cubicBezTo>
                  <a:close/>
                  <a:moveTo>
                    <a:pt x="2013" y="14845"/>
                  </a:moveTo>
                  <a:cubicBezTo>
                    <a:pt x="2017" y="14865"/>
                    <a:pt x="2021" y="14884"/>
                    <a:pt x="2024" y="14904"/>
                  </a:cubicBezTo>
                  <a:lnTo>
                    <a:pt x="2024" y="14904"/>
                  </a:lnTo>
                  <a:cubicBezTo>
                    <a:pt x="2020" y="14889"/>
                    <a:pt x="2016" y="14874"/>
                    <a:pt x="2011" y="14860"/>
                  </a:cubicBezTo>
                  <a:lnTo>
                    <a:pt x="2011" y="14860"/>
                  </a:lnTo>
                  <a:cubicBezTo>
                    <a:pt x="2012" y="14855"/>
                    <a:pt x="2012" y="14850"/>
                    <a:pt x="2013" y="14845"/>
                  </a:cubicBezTo>
                  <a:close/>
                  <a:moveTo>
                    <a:pt x="1998" y="14836"/>
                  </a:moveTo>
                  <a:cubicBezTo>
                    <a:pt x="2001" y="14843"/>
                    <a:pt x="2003" y="14850"/>
                    <a:pt x="2005" y="14857"/>
                  </a:cubicBezTo>
                  <a:lnTo>
                    <a:pt x="2005" y="14857"/>
                  </a:lnTo>
                  <a:cubicBezTo>
                    <a:pt x="2004" y="14875"/>
                    <a:pt x="2002" y="14892"/>
                    <a:pt x="1998" y="14908"/>
                  </a:cubicBezTo>
                  <a:lnTo>
                    <a:pt x="1998" y="14908"/>
                  </a:lnTo>
                  <a:cubicBezTo>
                    <a:pt x="1993" y="14896"/>
                    <a:pt x="1987" y="14885"/>
                    <a:pt x="1981" y="14874"/>
                  </a:cubicBezTo>
                  <a:lnTo>
                    <a:pt x="1981" y="14874"/>
                  </a:lnTo>
                  <a:cubicBezTo>
                    <a:pt x="1988" y="14862"/>
                    <a:pt x="1994" y="14849"/>
                    <a:pt x="1998" y="14836"/>
                  </a:cubicBezTo>
                  <a:close/>
                  <a:moveTo>
                    <a:pt x="1744" y="14902"/>
                  </a:moveTo>
                  <a:lnTo>
                    <a:pt x="1744" y="14902"/>
                  </a:lnTo>
                  <a:cubicBezTo>
                    <a:pt x="1752" y="14905"/>
                    <a:pt x="1760" y="14907"/>
                    <a:pt x="1768" y="14908"/>
                  </a:cubicBezTo>
                  <a:lnTo>
                    <a:pt x="1768" y="14908"/>
                  </a:lnTo>
                  <a:cubicBezTo>
                    <a:pt x="1760" y="14907"/>
                    <a:pt x="1752" y="14905"/>
                    <a:pt x="1744" y="14902"/>
                  </a:cubicBezTo>
                  <a:close/>
                  <a:moveTo>
                    <a:pt x="2046" y="14590"/>
                  </a:moveTo>
                  <a:lnTo>
                    <a:pt x="2046" y="14590"/>
                  </a:lnTo>
                  <a:cubicBezTo>
                    <a:pt x="2046" y="14592"/>
                    <a:pt x="2046" y="14594"/>
                    <a:pt x="2046" y="14597"/>
                  </a:cubicBezTo>
                  <a:lnTo>
                    <a:pt x="2046" y="14597"/>
                  </a:lnTo>
                  <a:cubicBezTo>
                    <a:pt x="2046" y="14597"/>
                    <a:pt x="2046" y="14596"/>
                    <a:pt x="2046" y="14596"/>
                  </a:cubicBezTo>
                  <a:lnTo>
                    <a:pt x="2046" y="14596"/>
                  </a:lnTo>
                  <a:cubicBezTo>
                    <a:pt x="2046" y="14634"/>
                    <a:pt x="2042" y="14673"/>
                    <a:pt x="2035" y="14710"/>
                  </a:cubicBezTo>
                  <a:lnTo>
                    <a:pt x="2035" y="14710"/>
                  </a:lnTo>
                  <a:cubicBezTo>
                    <a:pt x="2035" y="14707"/>
                    <a:pt x="2034" y="14704"/>
                    <a:pt x="2034" y="14702"/>
                  </a:cubicBezTo>
                  <a:lnTo>
                    <a:pt x="2034" y="14702"/>
                  </a:lnTo>
                  <a:cubicBezTo>
                    <a:pt x="2031" y="14714"/>
                    <a:pt x="2028" y="14726"/>
                    <a:pt x="2025" y="14738"/>
                  </a:cubicBezTo>
                  <a:lnTo>
                    <a:pt x="2025" y="14738"/>
                  </a:lnTo>
                  <a:cubicBezTo>
                    <a:pt x="2025" y="14742"/>
                    <a:pt x="2026" y="14745"/>
                    <a:pt x="2027" y="14748"/>
                  </a:cubicBezTo>
                  <a:lnTo>
                    <a:pt x="2027" y="14748"/>
                  </a:lnTo>
                  <a:cubicBezTo>
                    <a:pt x="2030" y="14735"/>
                    <a:pt x="2033" y="14723"/>
                    <a:pt x="2035" y="14710"/>
                  </a:cubicBezTo>
                  <a:lnTo>
                    <a:pt x="2035" y="14710"/>
                  </a:lnTo>
                  <a:cubicBezTo>
                    <a:pt x="2051" y="14777"/>
                    <a:pt x="2060" y="14848"/>
                    <a:pt x="2063" y="14912"/>
                  </a:cubicBezTo>
                  <a:lnTo>
                    <a:pt x="2063" y="14912"/>
                  </a:lnTo>
                  <a:cubicBezTo>
                    <a:pt x="2060" y="14916"/>
                    <a:pt x="2057" y="14920"/>
                    <a:pt x="2054" y="14923"/>
                  </a:cubicBezTo>
                  <a:lnTo>
                    <a:pt x="2054" y="14923"/>
                  </a:lnTo>
                  <a:cubicBezTo>
                    <a:pt x="2050" y="14867"/>
                    <a:pt x="2041" y="14806"/>
                    <a:pt x="2027" y="14748"/>
                  </a:cubicBezTo>
                  <a:lnTo>
                    <a:pt x="2027" y="14748"/>
                  </a:lnTo>
                  <a:cubicBezTo>
                    <a:pt x="2024" y="14760"/>
                    <a:pt x="2020" y="14773"/>
                    <a:pt x="2015" y="14785"/>
                  </a:cubicBezTo>
                  <a:lnTo>
                    <a:pt x="2015" y="14785"/>
                  </a:lnTo>
                  <a:cubicBezTo>
                    <a:pt x="2015" y="14784"/>
                    <a:pt x="2015" y="14784"/>
                    <a:pt x="2015" y="14783"/>
                  </a:cubicBezTo>
                  <a:lnTo>
                    <a:pt x="2015" y="14783"/>
                  </a:lnTo>
                  <a:cubicBezTo>
                    <a:pt x="2015" y="14781"/>
                    <a:pt x="2015" y="14778"/>
                    <a:pt x="2015" y="14776"/>
                  </a:cubicBezTo>
                  <a:lnTo>
                    <a:pt x="2015" y="14776"/>
                  </a:lnTo>
                  <a:cubicBezTo>
                    <a:pt x="2016" y="14770"/>
                    <a:pt x="2018" y="14763"/>
                    <a:pt x="2019" y="14756"/>
                  </a:cubicBezTo>
                  <a:lnTo>
                    <a:pt x="2019" y="14756"/>
                  </a:lnTo>
                  <a:cubicBezTo>
                    <a:pt x="2018" y="14761"/>
                    <a:pt x="2016" y="14766"/>
                    <a:pt x="2014" y="14770"/>
                  </a:cubicBezTo>
                  <a:lnTo>
                    <a:pt x="2014" y="14770"/>
                  </a:lnTo>
                  <a:cubicBezTo>
                    <a:pt x="2014" y="14769"/>
                    <a:pt x="2014" y="14767"/>
                    <a:pt x="2014" y="14766"/>
                  </a:cubicBezTo>
                  <a:lnTo>
                    <a:pt x="2014" y="14766"/>
                  </a:lnTo>
                  <a:cubicBezTo>
                    <a:pt x="2014" y="14769"/>
                    <a:pt x="2014" y="14771"/>
                    <a:pt x="2013" y="14774"/>
                  </a:cubicBezTo>
                  <a:lnTo>
                    <a:pt x="2013" y="14774"/>
                  </a:lnTo>
                  <a:cubicBezTo>
                    <a:pt x="2013" y="14774"/>
                    <a:pt x="2013" y="14775"/>
                    <a:pt x="2013" y="14775"/>
                  </a:cubicBezTo>
                  <a:lnTo>
                    <a:pt x="2013" y="14775"/>
                  </a:lnTo>
                  <a:cubicBezTo>
                    <a:pt x="2012" y="14770"/>
                    <a:pt x="2010" y="14766"/>
                    <a:pt x="2009" y="14762"/>
                  </a:cubicBezTo>
                  <a:lnTo>
                    <a:pt x="2009" y="14762"/>
                  </a:lnTo>
                  <a:cubicBezTo>
                    <a:pt x="2007" y="14767"/>
                    <a:pt x="2005" y="14773"/>
                    <a:pt x="2003" y="14778"/>
                  </a:cubicBezTo>
                  <a:lnTo>
                    <a:pt x="2003" y="14778"/>
                  </a:lnTo>
                  <a:cubicBezTo>
                    <a:pt x="2001" y="14757"/>
                    <a:pt x="1997" y="14736"/>
                    <a:pt x="1992" y="14715"/>
                  </a:cubicBezTo>
                  <a:lnTo>
                    <a:pt x="1992" y="14715"/>
                  </a:lnTo>
                  <a:cubicBezTo>
                    <a:pt x="1989" y="14726"/>
                    <a:pt x="1986" y="14737"/>
                    <a:pt x="1982" y="14748"/>
                  </a:cubicBezTo>
                  <a:lnTo>
                    <a:pt x="1982" y="14748"/>
                  </a:lnTo>
                  <a:cubicBezTo>
                    <a:pt x="1975" y="14728"/>
                    <a:pt x="1966" y="14709"/>
                    <a:pt x="1956" y="14691"/>
                  </a:cubicBezTo>
                  <a:lnTo>
                    <a:pt x="1956" y="14691"/>
                  </a:lnTo>
                  <a:cubicBezTo>
                    <a:pt x="1964" y="14686"/>
                    <a:pt x="1973" y="14681"/>
                    <a:pt x="1980" y="14676"/>
                  </a:cubicBezTo>
                  <a:lnTo>
                    <a:pt x="1980" y="14676"/>
                  </a:lnTo>
                  <a:cubicBezTo>
                    <a:pt x="1981" y="14677"/>
                    <a:pt x="1981" y="14679"/>
                    <a:pt x="1982" y="14680"/>
                  </a:cubicBezTo>
                  <a:lnTo>
                    <a:pt x="1982" y="14680"/>
                  </a:lnTo>
                  <a:cubicBezTo>
                    <a:pt x="1981" y="14678"/>
                    <a:pt x="1981" y="14677"/>
                    <a:pt x="1980" y="14676"/>
                  </a:cubicBezTo>
                  <a:lnTo>
                    <a:pt x="1980" y="14676"/>
                  </a:lnTo>
                  <a:cubicBezTo>
                    <a:pt x="1980" y="14676"/>
                    <a:pt x="1980" y="14676"/>
                    <a:pt x="1980" y="14676"/>
                  </a:cubicBezTo>
                  <a:lnTo>
                    <a:pt x="1980" y="14676"/>
                  </a:lnTo>
                  <a:cubicBezTo>
                    <a:pt x="1977" y="14669"/>
                    <a:pt x="1974" y="14661"/>
                    <a:pt x="1971" y="14654"/>
                  </a:cubicBezTo>
                  <a:lnTo>
                    <a:pt x="1971" y="14654"/>
                  </a:lnTo>
                  <a:cubicBezTo>
                    <a:pt x="1962" y="14659"/>
                    <a:pt x="1953" y="14665"/>
                    <a:pt x="1944" y="14669"/>
                  </a:cubicBezTo>
                  <a:lnTo>
                    <a:pt x="1944" y="14669"/>
                  </a:lnTo>
                  <a:cubicBezTo>
                    <a:pt x="1942" y="14666"/>
                    <a:pt x="1940" y="14664"/>
                    <a:pt x="1938" y="14661"/>
                  </a:cubicBezTo>
                  <a:lnTo>
                    <a:pt x="1938" y="14661"/>
                  </a:lnTo>
                  <a:cubicBezTo>
                    <a:pt x="1946" y="14650"/>
                    <a:pt x="1952" y="14639"/>
                    <a:pt x="1958" y="14627"/>
                  </a:cubicBezTo>
                  <a:lnTo>
                    <a:pt x="1958" y="14627"/>
                  </a:lnTo>
                  <a:cubicBezTo>
                    <a:pt x="1963" y="14636"/>
                    <a:pt x="1967" y="14645"/>
                    <a:pt x="1971" y="14654"/>
                  </a:cubicBezTo>
                  <a:lnTo>
                    <a:pt x="1971" y="14654"/>
                  </a:lnTo>
                  <a:cubicBezTo>
                    <a:pt x="1971" y="14654"/>
                    <a:pt x="1972" y="14654"/>
                    <a:pt x="1972" y="14653"/>
                  </a:cubicBezTo>
                  <a:lnTo>
                    <a:pt x="1972" y="14653"/>
                  </a:lnTo>
                  <a:cubicBezTo>
                    <a:pt x="1975" y="14661"/>
                    <a:pt x="1978" y="14668"/>
                    <a:pt x="1980" y="14676"/>
                  </a:cubicBezTo>
                  <a:lnTo>
                    <a:pt x="1980" y="14676"/>
                  </a:lnTo>
                  <a:cubicBezTo>
                    <a:pt x="1987" y="14671"/>
                    <a:pt x="1992" y="14667"/>
                    <a:pt x="1998" y="14662"/>
                  </a:cubicBezTo>
                  <a:lnTo>
                    <a:pt x="1998" y="14662"/>
                  </a:lnTo>
                  <a:cubicBezTo>
                    <a:pt x="1999" y="14665"/>
                    <a:pt x="2000" y="14668"/>
                    <a:pt x="2000" y="14671"/>
                  </a:cubicBezTo>
                  <a:lnTo>
                    <a:pt x="2000" y="14671"/>
                  </a:lnTo>
                  <a:cubicBezTo>
                    <a:pt x="1998" y="14684"/>
                    <a:pt x="1996" y="14697"/>
                    <a:pt x="1993" y="14710"/>
                  </a:cubicBezTo>
                  <a:lnTo>
                    <a:pt x="1993" y="14710"/>
                  </a:lnTo>
                  <a:cubicBezTo>
                    <a:pt x="1989" y="14700"/>
                    <a:pt x="1986" y="14690"/>
                    <a:pt x="1982" y="14680"/>
                  </a:cubicBezTo>
                  <a:lnTo>
                    <a:pt x="1982" y="14680"/>
                  </a:lnTo>
                  <a:cubicBezTo>
                    <a:pt x="1986" y="14691"/>
                    <a:pt x="1989" y="14703"/>
                    <a:pt x="1992" y="14715"/>
                  </a:cubicBezTo>
                  <a:lnTo>
                    <a:pt x="1992" y="14715"/>
                  </a:lnTo>
                  <a:cubicBezTo>
                    <a:pt x="1992" y="14713"/>
                    <a:pt x="1993" y="14711"/>
                    <a:pt x="1993" y="14710"/>
                  </a:cubicBezTo>
                  <a:lnTo>
                    <a:pt x="1993" y="14710"/>
                  </a:lnTo>
                  <a:cubicBezTo>
                    <a:pt x="1999" y="14727"/>
                    <a:pt x="2004" y="14744"/>
                    <a:pt x="2009" y="14762"/>
                  </a:cubicBezTo>
                  <a:lnTo>
                    <a:pt x="2009" y="14762"/>
                  </a:lnTo>
                  <a:cubicBezTo>
                    <a:pt x="2011" y="14757"/>
                    <a:pt x="2012" y="14753"/>
                    <a:pt x="2013" y="14749"/>
                  </a:cubicBezTo>
                  <a:lnTo>
                    <a:pt x="2013" y="14749"/>
                  </a:lnTo>
                  <a:cubicBezTo>
                    <a:pt x="2013" y="14755"/>
                    <a:pt x="2014" y="14760"/>
                    <a:pt x="2014" y="14766"/>
                  </a:cubicBezTo>
                  <a:lnTo>
                    <a:pt x="2014" y="14766"/>
                  </a:lnTo>
                  <a:cubicBezTo>
                    <a:pt x="2015" y="14756"/>
                    <a:pt x="2016" y="14745"/>
                    <a:pt x="2017" y="14735"/>
                  </a:cubicBezTo>
                  <a:lnTo>
                    <a:pt x="2017" y="14735"/>
                  </a:lnTo>
                  <a:cubicBezTo>
                    <a:pt x="2018" y="14730"/>
                    <a:pt x="2019" y="14725"/>
                    <a:pt x="2020" y="14720"/>
                  </a:cubicBezTo>
                  <a:lnTo>
                    <a:pt x="2020" y="14720"/>
                  </a:lnTo>
                  <a:cubicBezTo>
                    <a:pt x="2021" y="14724"/>
                    <a:pt x="2022" y="14728"/>
                    <a:pt x="2023" y="14733"/>
                  </a:cubicBezTo>
                  <a:lnTo>
                    <a:pt x="2023" y="14733"/>
                  </a:lnTo>
                  <a:cubicBezTo>
                    <a:pt x="2026" y="14714"/>
                    <a:pt x="2027" y="14695"/>
                    <a:pt x="2027" y="14676"/>
                  </a:cubicBezTo>
                  <a:lnTo>
                    <a:pt x="2027" y="14676"/>
                  </a:lnTo>
                  <a:cubicBezTo>
                    <a:pt x="2029" y="14684"/>
                    <a:pt x="2031" y="14693"/>
                    <a:pt x="2034" y="14702"/>
                  </a:cubicBezTo>
                  <a:lnTo>
                    <a:pt x="2034" y="14702"/>
                  </a:lnTo>
                  <a:cubicBezTo>
                    <a:pt x="2041" y="14667"/>
                    <a:pt x="2045" y="14632"/>
                    <a:pt x="2046" y="14597"/>
                  </a:cubicBezTo>
                  <a:lnTo>
                    <a:pt x="2046" y="14597"/>
                  </a:lnTo>
                  <a:cubicBezTo>
                    <a:pt x="2040" y="14609"/>
                    <a:pt x="2033" y="14620"/>
                    <a:pt x="2026" y="14630"/>
                  </a:cubicBezTo>
                  <a:lnTo>
                    <a:pt x="2026" y="14630"/>
                  </a:lnTo>
                  <a:cubicBezTo>
                    <a:pt x="2026" y="14624"/>
                    <a:pt x="2025" y="14619"/>
                    <a:pt x="2025" y="14613"/>
                  </a:cubicBezTo>
                  <a:lnTo>
                    <a:pt x="2025" y="14613"/>
                  </a:lnTo>
                  <a:cubicBezTo>
                    <a:pt x="2032" y="14605"/>
                    <a:pt x="2039" y="14598"/>
                    <a:pt x="2046" y="14590"/>
                  </a:cubicBezTo>
                  <a:close/>
                  <a:moveTo>
                    <a:pt x="1998" y="14910"/>
                  </a:moveTo>
                  <a:cubicBezTo>
                    <a:pt x="1994" y="14926"/>
                    <a:pt x="1990" y="14941"/>
                    <a:pt x="1984" y="14955"/>
                  </a:cubicBezTo>
                  <a:lnTo>
                    <a:pt x="1984" y="14955"/>
                  </a:lnTo>
                  <a:cubicBezTo>
                    <a:pt x="1990" y="14942"/>
                    <a:pt x="1995" y="14929"/>
                    <a:pt x="2000" y="14914"/>
                  </a:cubicBezTo>
                  <a:lnTo>
                    <a:pt x="2000" y="14914"/>
                  </a:lnTo>
                  <a:cubicBezTo>
                    <a:pt x="1999" y="14913"/>
                    <a:pt x="1999" y="14911"/>
                    <a:pt x="1998" y="14910"/>
                  </a:cubicBezTo>
                  <a:close/>
                  <a:moveTo>
                    <a:pt x="1996" y="14931"/>
                  </a:moveTo>
                  <a:lnTo>
                    <a:pt x="1996" y="14931"/>
                  </a:lnTo>
                  <a:cubicBezTo>
                    <a:pt x="2000" y="14938"/>
                    <a:pt x="2003" y="14946"/>
                    <a:pt x="2007" y="14953"/>
                  </a:cubicBezTo>
                  <a:lnTo>
                    <a:pt x="2007" y="14953"/>
                  </a:lnTo>
                  <a:cubicBezTo>
                    <a:pt x="2007" y="14953"/>
                    <a:pt x="2007" y="14953"/>
                    <a:pt x="2007" y="14953"/>
                  </a:cubicBezTo>
                  <a:lnTo>
                    <a:pt x="2007" y="14953"/>
                  </a:lnTo>
                  <a:cubicBezTo>
                    <a:pt x="2007" y="14953"/>
                    <a:pt x="2007" y="14954"/>
                    <a:pt x="2008" y="14954"/>
                  </a:cubicBezTo>
                  <a:lnTo>
                    <a:pt x="2008" y="14954"/>
                  </a:lnTo>
                  <a:cubicBezTo>
                    <a:pt x="2010" y="14953"/>
                    <a:pt x="2013" y="14952"/>
                    <a:pt x="2016" y="14951"/>
                  </a:cubicBezTo>
                  <a:lnTo>
                    <a:pt x="2016" y="14951"/>
                  </a:lnTo>
                  <a:cubicBezTo>
                    <a:pt x="2021" y="14964"/>
                    <a:pt x="2025" y="14977"/>
                    <a:pt x="2030" y="14989"/>
                  </a:cubicBezTo>
                  <a:lnTo>
                    <a:pt x="2030" y="14989"/>
                  </a:lnTo>
                  <a:cubicBezTo>
                    <a:pt x="2030" y="14987"/>
                    <a:pt x="2029" y="14984"/>
                    <a:pt x="2029" y="14981"/>
                  </a:cubicBezTo>
                  <a:lnTo>
                    <a:pt x="2029" y="14981"/>
                  </a:lnTo>
                  <a:cubicBezTo>
                    <a:pt x="2026" y="14971"/>
                    <a:pt x="2022" y="14961"/>
                    <a:pt x="2017" y="14950"/>
                  </a:cubicBezTo>
                  <a:lnTo>
                    <a:pt x="2017" y="14950"/>
                  </a:lnTo>
                  <a:cubicBezTo>
                    <a:pt x="2017" y="14951"/>
                    <a:pt x="2016" y="14951"/>
                    <a:pt x="2016" y="14951"/>
                  </a:cubicBezTo>
                  <a:lnTo>
                    <a:pt x="2016" y="14951"/>
                  </a:lnTo>
                  <a:cubicBezTo>
                    <a:pt x="2016" y="14951"/>
                    <a:pt x="2015" y="14951"/>
                    <a:pt x="2015" y="14950"/>
                  </a:cubicBezTo>
                  <a:lnTo>
                    <a:pt x="2015" y="14950"/>
                  </a:lnTo>
                  <a:cubicBezTo>
                    <a:pt x="2013" y="14952"/>
                    <a:pt x="2010" y="14952"/>
                    <a:pt x="2007" y="14953"/>
                  </a:cubicBezTo>
                  <a:lnTo>
                    <a:pt x="2007" y="14953"/>
                  </a:lnTo>
                  <a:cubicBezTo>
                    <a:pt x="2003" y="14946"/>
                    <a:pt x="2000" y="14938"/>
                    <a:pt x="1996" y="14931"/>
                  </a:cubicBezTo>
                  <a:close/>
                  <a:moveTo>
                    <a:pt x="2063" y="14913"/>
                  </a:moveTo>
                  <a:cubicBezTo>
                    <a:pt x="2064" y="14956"/>
                    <a:pt x="2063" y="14997"/>
                    <a:pt x="2058" y="15031"/>
                  </a:cubicBezTo>
                  <a:lnTo>
                    <a:pt x="2058" y="15031"/>
                  </a:lnTo>
                  <a:cubicBezTo>
                    <a:pt x="2057" y="15029"/>
                    <a:pt x="2056" y="15026"/>
                    <a:pt x="2055" y="15024"/>
                  </a:cubicBezTo>
                  <a:lnTo>
                    <a:pt x="2055" y="15024"/>
                  </a:lnTo>
                  <a:cubicBezTo>
                    <a:pt x="2057" y="14994"/>
                    <a:pt x="2057" y="14959"/>
                    <a:pt x="2054" y="14923"/>
                  </a:cubicBezTo>
                  <a:lnTo>
                    <a:pt x="2054" y="14923"/>
                  </a:lnTo>
                  <a:cubicBezTo>
                    <a:pt x="2057" y="14920"/>
                    <a:pt x="2060" y="14917"/>
                    <a:pt x="2063" y="14913"/>
                  </a:cubicBezTo>
                  <a:close/>
                  <a:moveTo>
                    <a:pt x="1758" y="14930"/>
                  </a:moveTo>
                  <a:cubicBezTo>
                    <a:pt x="1794" y="14946"/>
                    <a:pt x="1825" y="14953"/>
                    <a:pt x="1853" y="14953"/>
                  </a:cubicBezTo>
                  <a:cubicBezTo>
                    <a:pt x="1877" y="14953"/>
                    <a:pt x="1897" y="14948"/>
                    <a:pt x="1915" y="14940"/>
                  </a:cubicBezTo>
                  <a:lnTo>
                    <a:pt x="1915" y="14940"/>
                  </a:lnTo>
                  <a:cubicBezTo>
                    <a:pt x="1940" y="14952"/>
                    <a:pt x="1962" y="14957"/>
                    <a:pt x="1982" y="14957"/>
                  </a:cubicBezTo>
                  <a:cubicBezTo>
                    <a:pt x="1982" y="14957"/>
                    <a:pt x="1983" y="14957"/>
                    <a:pt x="1983" y="14957"/>
                  </a:cubicBezTo>
                  <a:lnTo>
                    <a:pt x="1983" y="14957"/>
                  </a:lnTo>
                  <a:cubicBezTo>
                    <a:pt x="1960" y="15002"/>
                    <a:pt x="1925" y="15031"/>
                    <a:pt x="1879" y="15031"/>
                  </a:cubicBezTo>
                  <a:cubicBezTo>
                    <a:pt x="1852" y="15031"/>
                    <a:pt x="1821" y="15021"/>
                    <a:pt x="1786" y="15000"/>
                  </a:cubicBezTo>
                  <a:lnTo>
                    <a:pt x="1786" y="15000"/>
                  </a:lnTo>
                  <a:cubicBezTo>
                    <a:pt x="1823" y="15022"/>
                    <a:pt x="1855" y="15032"/>
                    <a:pt x="1882" y="15032"/>
                  </a:cubicBezTo>
                  <a:cubicBezTo>
                    <a:pt x="1929" y="15032"/>
                    <a:pt x="1963" y="15003"/>
                    <a:pt x="1983" y="14957"/>
                  </a:cubicBezTo>
                  <a:lnTo>
                    <a:pt x="1983" y="14957"/>
                  </a:lnTo>
                  <a:cubicBezTo>
                    <a:pt x="1983" y="14957"/>
                    <a:pt x="1983" y="14957"/>
                    <a:pt x="1983" y="14957"/>
                  </a:cubicBezTo>
                  <a:lnTo>
                    <a:pt x="1983" y="14957"/>
                  </a:lnTo>
                  <a:cubicBezTo>
                    <a:pt x="1983" y="14957"/>
                    <a:pt x="1983" y="14957"/>
                    <a:pt x="1983" y="14957"/>
                  </a:cubicBezTo>
                  <a:lnTo>
                    <a:pt x="1983" y="14957"/>
                  </a:lnTo>
                  <a:cubicBezTo>
                    <a:pt x="1982" y="14957"/>
                    <a:pt x="1982" y="14957"/>
                    <a:pt x="1981" y="14957"/>
                  </a:cubicBezTo>
                  <a:cubicBezTo>
                    <a:pt x="1962" y="14957"/>
                    <a:pt x="1940" y="14951"/>
                    <a:pt x="1915" y="14940"/>
                  </a:cubicBezTo>
                  <a:lnTo>
                    <a:pt x="1915" y="14940"/>
                  </a:lnTo>
                  <a:cubicBezTo>
                    <a:pt x="1915" y="14940"/>
                    <a:pt x="1915" y="14940"/>
                    <a:pt x="1915" y="14940"/>
                  </a:cubicBezTo>
                  <a:lnTo>
                    <a:pt x="1915" y="14940"/>
                  </a:lnTo>
                  <a:cubicBezTo>
                    <a:pt x="1911" y="14937"/>
                    <a:pt x="1906" y="14935"/>
                    <a:pt x="1901" y="14932"/>
                  </a:cubicBezTo>
                  <a:lnTo>
                    <a:pt x="1901" y="14932"/>
                  </a:lnTo>
                  <a:cubicBezTo>
                    <a:pt x="1881" y="14941"/>
                    <a:pt x="1860" y="14947"/>
                    <a:pt x="1836" y="14947"/>
                  </a:cubicBezTo>
                  <a:cubicBezTo>
                    <a:pt x="1812" y="14947"/>
                    <a:pt x="1786" y="14941"/>
                    <a:pt x="1758" y="14930"/>
                  </a:cubicBezTo>
                  <a:close/>
                  <a:moveTo>
                    <a:pt x="2048" y="15041"/>
                  </a:moveTo>
                  <a:lnTo>
                    <a:pt x="2048" y="15041"/>
                  </a:lnTo>
                  <a:cubicBezTo>
                    <a:pt x="2048" y="15042"/>
                    <a:pt x="2049" y="15044"/>
                    <a:pt x="2049" y="15045"/>
                  </a:cubicBezTo>
                  <a:lnTo>
                    <a:pt x="2049" y="15045"/>
                  </a:lnTo>
                  <a:cubicBezTo>
                    <a:pt x="2049" y="15044"/>
                    <a:pt x="2048" y="15043"/>
                    <a:pt x="2048" y="15042"/>
                  </a:cubicBezTo>
                  <a:lnTo>
                    <a:pt x="2048" y="15042"/>
                  </a:lnTo>
                  <a:cubicBezTo>
                    <a:pt x="2048" y="15042"/>
                    <a:pt x="2048" y="15041"/>
                    <a:pt x="2048" y="15041"/>
                  </a:cubicBezTo>
                  <a:close/>
                  <a:moveTo>
                    <a:pt x="2049" y="15031"/>
                  </a:moveTo>
                  <a:cubicBezTo>
                    <a:pt x="2050" y="15038"/>
                    <a:pt x="2051" y="15045"/>
                    <a:pt x="2052" y="15051"/>
                  </a:cubicBezTo>
                  <a:lnTo>
                    <a:pt x="2052" y="15051"/>
                  </a:lnTo>
                  <a:cubicBezTo>
                    <a:pt x="2051" y="15049"/>
                    <a:pt x="2050" y="15047"/>
                    <a:pt x="2049" y="15045"/>
                  </a:cubicBezTo>
                  <a:lnTo>
                    <a:pt x="2049" y="15045"/>
                  </a:lnTo>
                  <a:cubicBezTo>
                    <a:pt x="2049" y="15046"/>
                    <a:pt x="2049" y="15046"/>
                    <a:pt x="2049" y="15046"/>
                  </a:cubicBezTo>
                  <a:lnTo>
                    <a:pt x="2049" y="15046"/>
                  </a:lnTo>
                  <a:cubicBezTo>
                    <a:pt x="2049" y="15045"/>
                    <a:pt x="2049" y="15045"/>
                    <a:pt x="2049" y="15045"/>
                  </a:cubicBezTo>
                  <a:lnTo>
                    <a:pt x="2049" y="15045"/>
                  </a:lnTo>
                  <a:cubicBezTo>
                    <a:pt x="2049" y="15045"/>
                    <a:pt x="2049" y="15045"/>
                    <a:pt x="2049" y="15045"/>
                  </a:cubicBezTo>
                  <a:lnTo>
                    <a:pt x="2049" y="15045"/>
                  </a:lnTo>
                  <a:cubicBezTo>
                    <a:pt x="2049" y="15041"/>
                    <a:pt x="2049" y="15036"/>
                    <a:pt x="2049" y="15031"/>
                  </a:cubicBezTo>
                  <a:close/>
                  <a:moveTo>
                    <a:pt x="2055" y="15024"/>
                  </a:moveTo>
                  <a:cubicBezTo>
                    <a:pt x="2056" y="15026"/>
                    <a:pt x="2057" y="15029"/>
                    <a:pt x="2058" y="15031"/>
                  </a:cubicBezTo>
                  <a:lnTo>
                    <a:pt x="2058" y="15031"/>
                  </a:lnTo>
                  <a:cubicBezTo>
                    <a:pt x="2057" y="15041"/>
                    <a:pt x="2056" y="15049"/>
                    <a:pt x="2054" y="15057"/>
                  </a:cubicBezTo>
                  <a:lnTo>
                    <a:pt x="2054" y="15057"/>
                  </a:lnTo>
                  <a:cubicBezTo>
                    <a:pt x="2054" y="15056"/>
                    <a:pt x="2053" y="15055"/>
                    <a:pt x="2053" y="15053"/>
                  </a:cubicBezTo>
                  <a:lnTo>
                    <a:pt x="2053" y="15053"/>
                  </a:lnTo>
                  <a:cubicBezTo>
                    <a:pt x="2054" y="15044"/>
                    <a:pt x="2055" y="15034"/>
                    <a:pt x="2055" y="15024"/>
                  </a:cubicBezTo>
                  <a:close/>
                  <a:moveTo>
                    <a:pt x="2052" y="15060"/>
                  </a:moveTo>
                  <a:cubicBezTo>
                    <a:pt x="2051" y="15065"/>
                    <a:pt x="2050" y="15070"/>
                    <a:pt x="2049" y="15075"/>
                  </a:cubicBezTo>
                  <a:lnTo>
                    <a:pt x="2049" y="15075"/>
                  </a:lnTo>
                  <a:cubicBezTo>
                    <a:pt x="2049" y="15076"/>
                    <a:pt x="2049" y="15077"/>
                    <a:pt x="2049" y="15078"/>
                  </a:cubicBezTo>
                  <a:lnTo>
                    <a:pt x="2049" y="15078"/>
                  </a:lnTo>
                  <a:cubicBezTo>
                    <a:pt x="2051" y="15074"/>
                    <a:pt x="2052" y="15069"/>
                    <a:pt x="2053" y="15064"/>
                  </a:cubicBezTo>
                  <a:lnTo>
                    <a:pt x="2053" y="15064"/>
                  </a:lnTo>
                  <a:cubicBezTo>
                    <a:pt x="2052" y="15063"/>
                    <a:pt x="2052" y="15061"/>
                    <a:pt x="2052" y="15060"/>
                  </a:cubicBezTo>
                  <a:close/>
                  <a:moveTo>
                    <a:pt x="2049" y="15064"/>
                  </a:moveTo>
                  <a:cubicBezTo>
                    <a:pt x="2049" y="15069"/>
                    <a:pt x="2049" y="15074"/>
                    <a:pt x="2049" y="15078"/>
                  </a:cubicBezTo>
                  <a:lnTo>
                    <a:pt x="2049" y="15078"/>
                  </a:lnTo>
                  <a:cubicBezTo>
                    <a:pt x="2049" y="15077"/>
                    <a:pt x="2049" y="15076"/>
                    <a:pt x="2049" y="15075"/>
                  </a:cubicBezTo>
                  <a:lnTo>
                    <a:pt x="2049" y="15075"/>
                  </a:lnTo>
                  <a:cubicBezTo>
                    <a:pt x="2049" y="15071"/>
                    <a:pt x="2049" y="15068"/>
                    <a:pt x="2049" y="15064"/>
                  </a:cubicBezTo>
                  <a:close/>
                  <a:moveTo>
                    <a:pt x="2032" y="15019"/>
                  </a:moveTo>
                  <a:cubicBezTo>
                    <a:pt x="2030" y="15068"/>
                    <a:pt x="2022" y="15111"/>
                    <a:pt x="2007" y="15140"/>
                  </a:cubicBezTo>
                  <a:lnTo>
                    <a:pt x="2007" y="15140"/>
                  </a:lnTo>
                  <a:cubicBezTo>
                    <a:pt x="2004" y="15141"/>
                    <a:pt x="2001" y="15141"/>
                    <a:pt x="1998" y="15141"/>
                  </a:cubicBezTo>
                  <a:cubicBezTo>
                    <a:pt x="1979" y="15141"/>
                    <a:pt x="1954" y="15124"/>
                    <a:pt x="1926" y="15084"/>
                  </a:cubicBezTo>
                  <a:lnTo>
                    <a:pt x="1926" y="15084"/>
                  </a:lnTo>
                  <a:cubicBezTo>
                    <a:pt x="1956" y="15129"/>
                    <a:pt x="1981" y="15148"/>
                    <a:pt x="2001" y="15148"/>
                  </a:cubicBezTo>
                  <a:cubicBezTo>
                    <a:pt x="2002" y="15148"/>
                    <a:pt x="2002" y="15148"/>
                    <a:pt x="2002" y="15148"/>
                  </a:cubicBezTo>
                  <a:lnTo>
                    <a:pt x="2002" y="15148"/>
                  </a:lnTo>
                  <a:cubicBezTo>
                    <a:pt x="1990" y="15168"/>
                    <a:pt x="1974" y="15179"/>
                    <a:pt x="1954" y="15179"/>
                  </a:cubicBezTo>
                  <a:cubicBezTo>
                    <a:pt x="1954" y="15179"/>
                    <a:pt x="1953" y="15179"/>
                    <a:pt x="1953" y="15179"/>
                  </a:cubicBezTo>
                  <a:lnTo>
                    <a:pt x="1953" y="15179"/>
                  </a:lnTo>
                  <a:cubicBezTo>
                    <a:pt x="1944" y="15169"/>
                    <a:pt x="1935" y="15156"/>
                    <a:pt x="1926" y="15140"/>
                  </a:cubicBezTo>
                  <a:lnTo>
                    <a:pt x="1926" y="15140"/>
                  </a:lnTo>
                  <a:cubicBezTo>
                    <a:pt x="1935" y="15155"/>
                    <a:pt x="1944" y="15168"/>
                    <a:pt x="1952" y="15179"/>
                  </a:cubicBezTo>
                  <a:lnTo>
                    <a:pt x="1952" y="15179"/>
                  </a:lnTo>
                  <a:cubicBezTo>
                    <a:pt x="1926" y="15178"/>
                    <a:pt x="1894" y="15158"/>
                    <a:pt x="1856" y="15112"/>
                  </a:cubicBezTo>
                  <a:lnTo>
                    <a:pt x="1856" y="15112"/>
                  </a:lnTo>
                  <a:cubicBezTo>
                    <a:pt x="1896" y="15160"/>
                    <a:pt x="1930" y="15182"/>
                    <a:pt x="1957" y="15184"/>
                  </a:cubicBezTo>
                  <a:lnTo>
                    <a:pt x="1957" y="15184"/>
                  </a:lnTo>
                  <a:cubicBezTo>
                    <a:pt x="1975" y="15206"/>
                    <a:pt x="1990" y="15216"/>
                    <a:pt x="2003" y="15216"/>
                  </a:cubicBezTo>
                  <a:cubicBezTo>
                    <a:pt x="2035" y="15216"/>
                    <a:pt x="2050" y="15159"/>
                    <a:pt x="2049" y="15078"/>
                  </a:cubicBezTo>
                  <a:lnTo>
                    <a:pt x="2049" y="15078"/>
                  </a:lnTo>
                  <a:cubicBezTo>
                    <a:pt x="2049" y="15079"/>
                    <a:pt x="2049" y="15080"/>
                    <a:pt x="2048" y="15081"/>
                  </a:cubicBezTo>
                  <a:lnTo>
                    <a:pt x="2048" y="15081"/>
                  </a:lnTo>
                  <a:cubicBezTo>
                    <a:pt x="2048" y="15080"/>
                    <a:pt x="2048" y="15079"/>
                    <a:pt x="2049" y="15078"/>
                  </a:cubicBezTo>
                  <a:lnTo>
                    <a:pt x="2049" y="15078"/>
                  </a:lnTo>
                  <a:cubicBezTo>
                    <a:pt x="2048" y="15081"/>
                    <a:pt x="2047" y="15084"/>
                    <a:pt x="2047" y="15087"/>
                  </a:cubicBezTo>
                  <a:lnTo>
                    <a:pt x="2047" y="15087"/>
                  </a:lnTo>
                  <a:cubicBezTo>
                    <a:pt x="2047" y="15085"/>
                    <a:pt x="2048" y="15083"/>
                    <a:pt x="2048" y="15081"/>
                  </a:cubicBezTo>
                  <a:lnTo>
                    <a:pt x="2048" y="15081"/>
                  </a:lnTo>
                  <a:cubicBezTo>
                    <a:pt x="2044" y="15157"/>
                    <a:pt x="2027" y="15209"/>
                    <a:pt x="1997" y="15209"/>
                  </a:cubicBezTo>
                  <a:cubicBezTo>
                    <a:pt x="1986" y="15209"/>
                    <a:pt x="1973" y="15201"/>
                    <a:pt x="1958" y="15184"/>
                  </a:cubicBezTo>
                  <a:lnTo>
                    <a:pt x="1958" y="15184"/>
                  </a:lnTo>
                  <a:cubicBezTo>
                    <a:pt x="1959" y="15184"/>
                    <a:pt x="1960" y="15184"/>
                    <a:pt x="1961" y="15184"/>
                  </a:cubicBezTo>
                  <a:cubicBezTo>
                    <a:pt x="1983" y="15184"/>
                    <a:pt x="2000" y="15170"/>
                    <a:pt x="2012" y="15146"/>
                  </a:cubicBezTo>
                  <a:lnTo>
                    <a:pt x="2012" y="15146"/>
                  </a:lnTo>
                  <a:cubicBezTo>
                    <a:pt x="2028" y="15139"/>
                    <a:pt x="2039" y="15118"/>
                    <a:pt x="2047" y="15087"/>
                  </a:cubicBezTo>
                  <a:lnTo>
                    <a:pt x="2047" y="15087"/>
                  </a:lnTo>
                  <a:cubicBezTo>
                    <a:pt x="2039" y="15111"/>
                    <a:pt x="2029" y="15128"/>
                    <a:pt x="2016" y="15136"/>
                  </a:cubicBezTo>
                  <a:lnTo>
                    <a:pt x="2016" y="15136"/>
                  </a:lnTo>
                  <a:cubicBezTo>
                    <a:pt x="2028" y="15106"/>
                    <a:pt x="2033" y="15065"/>
                    <a:pt x="2032" y="15019"/>
                  </a:cubicBezTo>
                  <a:close/>
                  <a:moveTo>
                    <a:pt x="1940" y="15196"/>
                  </a:moveTo>
                  <a:cubicBezTo>
                    <a:pt x="1974" y="15272"/>
                    <a:pt x="2005" y="15305"/>
                    <a:pt x="2028" y="15307"/>
                  </a:cubicBezTo>
                  <a:lnTo>
                    <a:pt x="2028" y="15307"/>
                  </a:lnTo>
                  <a:cubicBezTo>
                    <a:pt x="2026" y="15298"/>
                    <a:pt x="2025" y="15289"/>
                    <a:pt x="2023" y="15279"/>
                  </a:cubicBezTo>
                  <a:lnTo>
                    <a:pt x="2023" y="15279"/>
                  </a:lnTo>
                  <a:cubicBezTo>
                    <a:pt x="2019" y="15282"/>
                    <a:pt x="2015" y="15283"/>
                    <a:pt x="2011" y="15283"/>
                  </a:cubicBezTo>
                  <a:cubicBezTo>
                    <a:pt x="1992" y="15283"/>
                    <a:pt x="1968" y="15257"/>
                    <a:pt x="1940" y="15196"/>
                  </a:cubicBezTo>
                  <a:close/>
                  <a:moveTo>
                    <a:pt x="2090" y="15121"/>
                  </a:moveTo>
                  <a:cubicBezTo>
                    <a:pt x="2114" y="15198"/>
                    <a:pt x="2128" y="15271"/>
                    <a:pt x="2135" y="15333"/>
                  </a:cubicBezTo>
                  <a:lnTo>
                    <a:pt x="2135" y="15333"/>
                  </a:lnTo>
                  <a:cubicBezTo>
                    <a:pt x="2133" y="15320"/>
                    <a:pt x="2130" y="15307"/>
                    <a:pt x="2127" y="15293"/>
                  </a:cubicBezTo>
                  <a:lnTo>
                    <a:pt x="2127" y="15293"/>
                  </a:lnTo>
                  <a:cubicBezTo>
                    <a:pt x="2121" y="15244"/>
                    <a:pt x="2110" y="15186"/>
                    <a:pt x="2090" y="15121"/>
                  </a:cubicBezTo>
                  <a:close/>
                  <a:moveTo>
                    <a:pt x="2028" y="15307"/>
                  </a:moveTo>
                  <a:cubicBezTo>
                    <a:pt x="2040" y="15376"/>
                    <a:pt x="2054" y="15405"/>
                    <a:pt x="2064" y="15405"/>
                  </a:cubicBezTo>
                  <a:cubicBezTo>
                    <a:pt x="2066" y="15405"/>
                    <a:pt x="2067" y="15405"/>
                    <a:pt x="2068" y="15404"/>
                  </a:cubicBezTo>
                  <a:lnTo>
                    <a:pt x="2068" y="15404"/>
                  </a:lnTo>
                  <a:cubicBezTo>
                    <a:pt x="2074" y="15414"/>
                    <a:pt x="2080" y="15421"/>
                    <a:pt x="2086" y="15424"/>
                  </a:cubicBezTo>
                  <a:lnTo>
                    <a:pt x="2086" y="15424"/>
                  </a:lnTo>
                  <a:cubicBezTo>
                    <a:pt x="2083" y="15415"/>
                    <a:pt x="2080" y="15404"/>
                    <a:pt x="2077" y="15389"/>
                  </a:cubicBezTo>
                  <a:lnTo>
                    <a:pt x="2077" y="15389"/>
                  </a:lnTo>
                  <a:cubicBezTo>
                    <a:pt x="2074" y="15397"/>
                    <a:pt x="2071" y="15402"/>
                    <a:pt x="2068" y="15404"/>
                  </a:cubicBezTo>
                  <a:lnTo>
                    <a:pt x="2068" y="15404"/>
                  </a:lnTo>
                  <a:cubicBezTo>
                    <a:pt x="2055" y="15385"/>
                    <a:pt x="2042" y="15353"/>
                    <a:pt x="2030" y="15307"/>
                  </a:cubicBezTo>
                  <a:lnTo>
                    <a:pt x="2030" y="15307"/>
                  </a:lnTo>
                  <a:cubicBezTo>
                    <a:pt x="2030" y="15307"/>
                    <a:pt x="2030" y="15307"/>
                    <a:pt x="2030" y="15307"/>
                  </a:cubicBezTo>
                  <a:cubicBezTo>
                    <a:pt x="2029" y="15307"/>
                    <a:pt x="2028" y="15307"/>
                    <a:pt x="2028" y="15307"/>
                  </a:cubicBezTo>
                  <a:close/>
                  <a:moveTo>
                    <a:pt x="2086" y="15424"/>
                  </a:moveTo>
                  <a:lnTo>
                    <a:pt x="2086" y="15424"/>
                  </a:lnTo>
                  <a:cubicBezTo>
                    <a:pt x="2094" y="15451"/>
                    <a:pt x="2103" y="15464"/>
                    <a:pt x="2111" y="15467"/>
                  </a:cubicBezTo>
                  <a:lnTo>
                    <a:pt x="2111" y="15467"/>
                  </a:lnTo>
                  <a:cubicBezTo>
                    <a:pt x="2111" y="15460"/>
                    <a:pt x="2111" y="15452"/>
                    <a:pt x="2112" y="15443"/>
                  </a:cubicBezTo>
                  <a:lnTo>
                    <a:pt x="2112" y="15443"/>
                  </a:lnTo>
                  <a:cubicBezTo>
                    <a:pt x="2109" y="15447"/>
                    <a:pt x="2107" y="15449"/>
                    <a:pt x="2104" y="15449"/>
                  </a:cubicBezTo>
                  <a:cubicBezTo>
                    <a:pt x="2098" y="15449"/>
                    <a:pt x="2092" y="15441"/>
                    <a:pt x="2086" y="15424"/>
                  </a:cubicBezTo>
                  <a:close/>
                  <a:moveTo>
                    <a:pt x="2148" y="15481"/>
                  </a:moveTo>
                  <a:lnTo>
                    <a:pt x="2148" y="15481"/>
                  </a:lnTo>
                  <a:cubicBezTo>
                    <a:pt x="2150" y="15523"/>
                    <a:pt x="2146" y="15553"/>
                    <a:pt x="2138" y="15567"/>
                  </a:cubicBezTo>
                  <a:lnTo>
                    <a:pt x="2138" y="15567"/>
                  </a:lnTo>
                  <a:cubicBezTo>
                    <a:pt x="2138" y="15563"/>
                    <a:pt x="2137" y="15555"/>
                    <a:pt x="2135" y="15544"/>
                  </a:cubicBezTo>
                  <a:cubicBezTo>
                    <a:pt x="2143" y="15532"/>
                    <a:pt x="2147" y="15510"/>
                    <a:pt x="2148" y="15481"/>
                  </a:cubicBezTo>
                  <a:close/>
                  <a:moveTo>
                    <a:pt x="2707" y="15963"/>
                  </a:moveTo>
                  <a:cubicBezTo>
                    <a:pt x="2809" y="16034"/>
                    <a:pt x="2868" y="16083"/>
                    <a:pt x="2894" y="16113"/>
                  </a:cubicBezTo>
                  <a:lnTo>
                    <a:pt x="2894" y="16113"/>
                  </a:lnTo>
                  <a:cubicBezTo>
                    <a:pt x="2884" y="16107"/>
                    <a:pt x="2873" y="16102"/>
                    <a:pt x="2862" y="16096"/>
                  </a:cubicBezTo>
                  <a:lnTo>
                    <a:pt x="2862" y="16096"/>
                  </a:lnTo>
                  <a:cubicBezTo>
                    <a:pt x="2862" y="16096"/>
                    <a:pt x="2862" y="16096"/>
                    <a:pt x="2862" y="16096"/>
                  </a:cubicBezTo>
                  <a:lnTo>
                    <a:pt x="2862" y="16096"/>
                  </a:lnTo>
                  <a:cubicBezTo>
                    <a:pt x="2857" y="16094"/>
                    <a:pt x="2852" y="16091"/>
                    <a:pt x="2846" y="16088"/>
                  </a:cubicBezTo>
                  <a:lnTo>
                    <a:pt x="2846" y="16088"/>
                  </a:lnTo>
                  <a:cubicBezTo>
                    <a:pt x="2852" y="16091"/>
                    <a:pt x="2857" y="16093"/>
                    <a:pt x="2862" y="16096"/>
                  </a:cubicBezTo>
                  <a:lnTo>
                    <a:pt x="2862" y="16096"/>
                  </a:lnTo>
                  <a:cubicBezTo>
                    <a:pt x="2849" y="16072"/>
                    <a:pt x="2802" y="16029"/>
                    <a:pt x="2707" y="15963"/>
                  </a:cubicBezTo>
                  <a:close/>
                  <a:moveTo>
                    <a:pt x="2860" y="16172"/>
                  </a:moveTo>
                  <a:lnTo>
                    <a:pt x="2860" y="16172"/>
                  </a:lnTo>
                  <a:cubicBezTo>
                    <a:pt x="2899" y="16185"/>
                    <a:pt x="2935" y="16197"/>
                    <a:pt x="2969" y="16208"/>
                  </a:cubicBezTo>
                  <a:lnTo>
                    <a:pt x="2969" y="16208"/>
                  </a:lnTo>
                  <a:cubicBezTo>
                    <a:pt x="2937" y="16197"/>
                    <a:pt x="2900" y="16185"/>
                    <a:pt x="2860" y="16172"/>
                  </a:cubicBezTo>
                  <a:close/>
                  <a:moveTo>
                    <a:pt x="2969" y="16208"/>
                  </a:moveTo>
                  <a:cubicBezTo>
                    <a:pt x="3089" y="16248"/>
                    <a:pt x="3158" y="16270"/>
                    <a:pt x="3180" y="16273"/>
                  </a:cubicBezTo>
                  <a:lnTo>
                    <a:pt x="3180" y="16273"/>
                  </a:lnTo>
                  <a:cubicBezTo>
                    <a:pt x="3123" y="16256"/>
                    <a:pt x="3053" y="16235"/>
                    <a:pt x="2969" y="16208"/>
                  </a:cubicBezTo>
                  <a:close/>
                  <a:moveTo>
                    <a:pt x="3935" y="16795"/>
                  </a:moveTo>
                  <a:cubicBezTo>
                    <a:pt x="3962" y="16822"/>
                    <a:pt x="4011" y="16868"/>
                    <a:pt x="4088" y="16939"/>
                  </a:cubicBezTo>
                  <a:cubicBezTo>
                    <a:pt x="4031" y="16886"/>
                    <a:pt x="3980" y="16838"/>
                    <a:pt x="3935" y="16795"/>
                  </a:cubicBezTo>
                  <a:close/>
                  <a:moveTo>
                    <a:pt x="15082" y="0"/>
                  </a:moveTo>
                  <a:cubicBezTo>
                    <a:pt x="14964" y="0"/>
                    <a:pt x="14844" y="18"/>
                    <a:pt x="14716" y="61"/>
                  </a:cubicBezTo>
                  <a:cubicBezTo>
                    <a:pt x="14563" y="117"/>
                    <a:pt x="14423" y="200"/>
                    <a:pt x="14284" y="312"/>
                  </a:cubicBezTo>
                  <a:cubicBezTo>
                    <a:pt x="14144" y="410"/>
                    <a:pt x="14019" y="535"/>
                    <a:pt x="13893" y="633"/>
                  </a:cubicBezTo>
                  <a:cubicBezTo>
                    <a:pt x="13726" y="772"/>
                    <a:pt x="13573" y="940"/>
                    <a:pt x="13391" y="1093"/>
                  </a:cubicBezTo>
                  <a:cubicBezTo>
                    <a:pt x="11885" y="2474"/>
                    <a:pt x="10378" y="3841"/>
                    <a:pt x="8886" y="5222"/>
                  </a:cubicBezTo>
                  <a:cubicBezTo>
                    <a:pt x="7449" y="6533"/>
                    <a:pt x="6026" y="7844"/>
                    <a:pt x="4464" y="9058"/>
                  </a:cubicBezTo>
                  <a:cubicBezTo>
                    <a:pt x="3279" y="10090"/>
                    <a:pt x="1549" y="11080"/>
                    <a:pt x="433" y="12238"/>
                  </a:cubicBezTo>
                  <a:cubicBezTo>
                    <a:pt x="280" y="12392"/>
                    <a:pt x="140" y="12559"/>
                    <a:pt x="1" y="12740"/>
                  </a:cubicBezTo>
                  <a:cubicBezTo>
                    <a:pt x="111" y="12807"/>
                    <a:pt x="213" y="13030"/>
                    <a:pt x="292" y="13030"/>
                  </a:cubicBezTo>
                  <a:cubicBezTo>
                    <a:pt x="313" y="13030"/>
                    <a:pt x="332" y="13015"/>
                    <a:pt x="349" y="12977"/>
                  </a:cubicBezTo>
                  <a:cubicBezTo>
                    <a:pt x="398" y="13209"/>
                    <a:pt x="466" y="13514"/>
                    <a:pt x="531" y="13514"/>
                  </a:cubicBezTo>
                  <a:cubicBezTo>
                    <a:pt x="560" y="13514"/>
                    <a:pt x="589" y="13453"/>
                    <a:pt x="614" y="13298"/>
                  </a:cubicBezTo>
                  <a:lnTo>
                    <a:pt x="614" y="13298"/>
                  </a:lnTo>
                  <a:cubicBezTo>
                    <a:pt x="605" y="13669"/>
                    <a:pt x="804" y="13912"/>
                    <a:pt x="879" y="13912"/>
                  </a:cubicBezTo>
                  <a:cubicBezTo>
                    <a:pt x="923" y="13912"/>
                    <a:pt x="926" y="13831"/>
                    <a:pt x="824" y="13647"/>
                  </a:cubicBezTo>
                  <a:lnTo>
                    <a:pt x="824" y="13647"/>
                  </a:lnTo>
                  <a:cubicBezTo>
                    <a:pt x="876" y="13739"/>
                    <a:pt x="929" y="13814"/>
                    <a:pt x="979" y="13875"/>
                  </a:cubicBezTo>
                  <a:lnTo>
                    <a:pt x="979" y="13875"/>
                  </a:lnTo>
                  <a:cubicBezTo>
                    <a:pt x="969" y="13869"/>
                    <a:pt x="959" y="13863"/>
                    <a:pt x="949" y="13856"/>
                  </a:cubicBezTo>
                  <a:lnTo>
                    <a:pt x="949" y="13856"/>
                  </a:lnTo>
                  <a:cubicBezTo>
                    <a:pt x="959" y="13863"/>
                    <a:pt x="969" y="13870"/>
                    <a:pt x="979" y="13876"/>
                  </a:cubicBezTo>
                  <a:lnTo>
                    <a:pt x="979" y="13876"/>
                  </a:lnTo>
                  <a:cubicBezTo>
                    <a:pt x="1088" y="14009"/>
                    <a:pt x="1180" y="14071"/>
                    <a:pt x="1202" y="14071"/>
                  </a:cubicBezTo>
                  <a:cubicBezTo>
                    <a:pt x="1225" y="14071"/>
                    <a:pt x="1175" y="14007"/>
                    <a:pt x="999" y="13889"/>
                  </a:cubicBezTo>
                  <a:lnTo>
                    <a:pt x="999" y="13889"/>
                  </a:lnTo>
                  <a:cubicBezTo>
                    <a:pt x="1219" y="14029"/>
                    <a:pt x="1383" y="14095"/>
                    <a:pt x="1432" y="14116"/>
                  </a:cubicBezTo>
                  <a:lnTo>
                    <a:pt x="1432" y="14116"/>
                  </a:lnTo>
                  <a:cubicBezTo>
                    <a:pt x="1527" y="14131"/>
                    <a:pt x="1583" y="14142"/>
                    <a:pt x="1591" y="14149"/>
                  </a:cubicBezTo>
                  <a:cubicBezTo>
                    <a:pt x="1605" y="14163"/>
                    <a:pt x="1465" y="14191"/>
                    <a:pt x="1158" y="14233"/>
                  </a:cubicBezTo>
                  <a:cubicBezTo>
                    <a:pt x="1465" y="14191"/>
                    <a:pt x="1660" y="14191"/>
                    <a:pt x="1660" y="14163"/>
                  </a:cubicBezTo>
                  <a:lnTo>
                    <a:pt x="1660" y="14163"/>
                  </a:lnTo>
                  <a:cubicBezTo>
                    <a:pt x="1670" y="14182"/>
                    <a:pt x="1605" y="14194"/>
                    <a:pt x="1463" y="14221"/>
                  </a:cubicBezTo>
                  <a:lnTo>
                    <a:pt x="1463" y="14221"/>
                  </a:lnTo>
                  <a:cubicBezTo>
                    <a:pt x="1586" y="14200"/>
                    <a:pt x="1653" y="14193"/>
                    <a:pt x="1661" y="14191"/>
                  </a:cubicBezTo>
                  <a:lnTo>
                    <a:pt x="1661" y="14191"/>
                  </a:lnTo>
                  <a:cubicBezTo>
                    <a:pt x="1668" y="14208"/>
                    <a:pt x="1610" y="14236"/>
                    <a:pt x="1490" y="14276"/>
                  </a:cubicBezTo>
                  <a:lnTo>
                    <a:pt x="1490" y="14276"/>
                  </a:lnTo>
                  <a:cubicBezTo>
                    <a:pt x="1564" y="14255"/>
                    <a:pt x="1623" y="14241"/>
                    <a:pt x="1666" y="14231"/>
                  </a:cubicBezTo>
                  <a:lnTo>
                    <a:pt x="1666" y="14231"/>
                  </a:lnTo>
                  <a:cubicBezTo>
                    <a:pt x="1681" y="14226"/>
                    <a:pt x="1688" y="14222"/>
                    <a:pt x="1688" y="14219"/>
                  </a:cubicBezTo>
                  <a:lnTo>
                    <a:pt x="1688" y="14219"/>
                  </a:lnTo>
                  <a:cubicBezTo>
                    <a:pt x="1690" y="14221"/>
                    <a:pt x="1692" y="14223"/>
                    <a:pt x="1693" y="14225"/>
                  </a:cubicBezTo>
                  <a:lnTo>
                    <a:pt x="1693" y="14225"/>
                  </a:lnTo>
                  <a:cubicBezTo>
                    <a:pt x="1694" y="14224"/>
                    <a:pt x="1696" y="14224"/>
                    <a:pt x="1697" y="14224"/>
                  </a:cubicBezTo>
                  <a:lnTo>
                    <a:pt x="1697" y="14224"/>
                  </a:lnTo>
                  <a:cubicBezTo>
                    <a:pt x="1696" y="14224"/>
                    <a:pt x="1695" y="14225"/>
                    <a:pt x="1693" y="14225"/>
                  </a:cubicBezTo>
                  <a:lnTo>
                    <a:pt x="1693" y="14225"/>
                  </a:lnTo>
                  <a:cubicBezTo>
                    <a:pt x="1693" y="14225"/>
                    <a:pt x="1693" y="14225"/>
                    <a:pt x="1693" y="14225"/>
                  </a:cubicBezTo>
                  <a:lnTo>
                    <a:pt x="1693" y="14225"/>
                  </a:lnTo>
                  <a:cubicBezTo>
                    <a:pt x="1685" y="14227"/>
                    <a:pt x="1676" y="14229"/>
                    <a:pt x="1666" y="14231"/>
                  </a:cubicBezTo>
                  <a:lnTo>
                    <a:pt x="1666" y="14231"/>
                  </a:lnTo>
                  <a:cubicBezTo>
                    <a:pt x="1617" y="14249"/>
                    <a:pt x="1485" y="14283"/>
                    <a:pt x="1284" y="14343"/>
                  </a:cubicBezTo>
                  <a:lnTo>
                    <a:pt x="1284" y="14343"/>
                  </a:lnTo>
                  <a:cubicBezTo>
                    <a:pt x="1288" y="14342"/>
                    <a:pt x="1292" y="14340"/>
                    <a:pt x="1296" y="14339"/>
                  </a:cubicBezTo>
                  <a:lnTo>
                    <a:pt x="1296" y="14339"/>
                  </a:lnTo>
                  <a:cubicBezTo>
                    <a:pt x="1261" y="14349"/>
                    <a:pt x="1225" y="14360"/>
                    <a:pt x="1186" y="14372"/>
                  </a:cubicBezTo>
                  <a:cubicBezTo>
                    <a:pt x="1220" y="14362"/>
                    <a:pt x="1253" y="14352"/>
                    <a:pt x="1284" y="14343"/>
                  </a:cubicBezTo>
                  <a:lnTo>
                    <a:pt x="1284" y="14343"/>
                  </a:lnTo>
                  <a:cubicBezTo>
                    <a:pt x="1270" y="14348"/>
                    <a:pt x="1256" y="14353"/>
                    <a:pt x="1242" y="14358"/>
                  </a:cubicBezTo>
                  <a:cubicBezTo>
                    <a:pt x="1468" y="14289"/>
                    <a:pt x="1625" y="14248"/>
                    <a:pt x="1693" y="14225"/>
                  </a:cubicBezTo>
                  <a:lnTo>
                    <a:pt x="1693" y="14225"/>
                  </a:lnTo>
                  <a:cubicBezTo>
                    <a:pt x="1696" y="14231"/>
                    <a:pt x="1696" y="14237"/>
                    <a:pt x="1694" y="14244"/>
                  </a:cubicBezTo>
                  <a:lnTo>
                    <a:pt x="1694" y="14244"/>
                  </a:lnTo>
                  <a:cubicBezTo>
                    <a:pt x="1612" y="14273"/>
                    <a:pt x="1473" y="14320"/>
                    <a:pt x="1298" y="14400"/>
                  </a:cubicBezTo>
                  <a:cubicBezTo>
                    <a:pt x="1471" y="14321"/>
                    <a:pt x="1609" y="14274"/>
                    <a:pt x="1693" y="14245"/>
                  </a:cubicBezTo>
                  <a:lnTo>
                    <a:pt x="1693" y="14245"/>
                  </a:lnTo>
                  <a:cubicBezTo>
                    <a:pt x="1675" y="14289"/>
                    <a:pt x="1538" y="14358"/>
                    <a:pt x="1298" y="14484"/>
                  </a:cubicBezTo>
                  <a:cubicBezTo>
                    <a:pt x="1560" y="14353"/>
                    <a:pt x="1721" y="14283"/>
                    <a:pt x="1735" y="14230"/>
                  </a:cubicBezTo>
                  <a:lnTo>
                    <a:pt x="1735" y="14230"/>
                  </a:lnTo>
                  <a:cubicBezTo>
                    <a:pt x="1740" y="14228"/>
                    <a:pt x="1745" y="14227"/>
                    <a:pt x="1749" y="14225"/>
                  </a:cubicBezTo>
                  <a:lnTo>
                    <a:pt x="1749" y="14225"/>
                  </a:lnTo>
                  <a:cubicBezTo>
                    <a:pt x="1729" y="14268"/>
                    <a:pt x="1580" y="14357"/>
                    <a:pt x="1326" y="14484"/>
                  </a:cubicBezTo>
                  <a:cubicBezTo>
                    <a:pt x="1628" y="14339"/>
                    <a:pt x="1781" y="14269"/>
                    <a:pt x="1775" y="14215"/>
                  </a:cubicBezTo>
                  <a:lnTo>
                    <a:pt x="1775" y="14215"/>
                  </a:lnTo>
                  <a:cubicBezTo>
                    <a:pt x="1785" y="14211"/>
                    <a:pt x="1788" y="14207"/>
                    <a:pt x="1786" y="14205"/>
                  </a:cubicBezTo>
                  <a:lnTo>
                    <a:pt x="1786" y="14205"/>
                  </a:lnTo>
                  <a:cubicBezTo>
                    <a:pt x="1842" y="14261"/>
                    <a:pt x="1674" y="14344"/>
                    <a:pt x="1382" y="14512"/>
                  </a:cubicBezTo>
                  <a:cubicBezTo>
                    <a:pt x="1674" y="14344"/>
                    <a:pt x="1842" y="14275"/>
                    <a:pt x="1800" y="14219"/>
                  </a:cubicBezTo>
                  <a:lnTo>
                    <a:pt x="1800" y="14219"/>
                  </a:lnTo>
                  <a:cubicBezTo>
                    <a:pt x="1846" y="14265"/>
                    <a:pt x="1750" y="14339"/>
                    <a:pt x="1544" y="14465"/>
                  </a:cubicBezTo>
                  <a:lnTo>
                    <a:pt x="1544" y="14465"/>
                  </a:lnTo>
                  <a:cubicBezTo>
                    <a:pt x="1511" y="14484"/>
                    <a:pt x="1475" y="14504"/>
                    <a:pt x="1437" y="14526"/>
                  </a:cubicBezTo>
                  <a:cubicBezTo>
                    <a:pt x="1456" y="14515"/>
                    <a:pt x="1475" y="14505"/>
                    <a:pt x="1494" y="14495"/>
                  </a:cubicBezTo>
                  <a:lnTo>
                    <a:pt x="1494" y="14495"/>
                  </a:lnTo>
                  <a:cubicBezTo>
                    <a:pt x="1463" y="14514"/>
                    <a:pt x="1430" y="14533"/>
                    <a:pt x="1395" y="14554"/>
                  </a:cubicBezTo>
                  <a:cubicBezTo>
                    <a:pt x="1432" y="14532"/>
                    <a:pt x="1467" y="14512"/>
                    <a:pt x="1499" y="14492"/>
                  </a:cubicBezTo>
                  <a:lnTo>
                    <a:pt x="1499" y="14492"/>
                  </a:lnTo>
                  <a:cubicBezTo>
                    <a:pt x="1770" y="14347"/>
                    <a:pt x="1938" y="14271"/>
                    <a:pt x="1912" y="14219"/>
                  </a:cubicBezTo>
                  <a:lnTo>
                    <a:pt x="1912" y="14219"/>
                  </a:lnTo>
                  <a:cubicBezTo>
                    <a:pt x="1944" y="14247"/>
                    <a:pt x="1957" y="14296"/>
                    <a:pt x="1946" y="14352"/>
                  </a:cubicBezTo>
                  <a:lnTo>
                    <a:pt x="1946" y="14352"/>
                  </a:lnTo>
                  <a:cubicBezTo>
                    <a:pt x="1944" y="14349"/>
                    <a:pt x="1942" y="14347"/>
                    <a:pt x="1939" y="14344"/>
                  </a:cubicBezTo>
                  <a:lnTo>
                    <a:pt x="1939" y="14344"/>
                  </a:lnTo>
                  <a:cubicBezTo>
                    <a:pt x="1942" y="14347"/>
                    <a:pt x="1944" y="14350"/>
                    <a:pt x="1946" y="14353"/>
                  </a:cubicBezTo>
                  <a:lnTo>
                    <a:pt x="1946" y="14353"/>
                  </a:lnTo>
                  <a:cubicBezTo>
                    <a:pt x="1932" y="14432"/>
                    <a:pt x="1872" y="14527"/>
                    <a:pt x="1762" y="14601"/>
                  </a:cubicBezTo>
                  <a:lnTo>
                    <a:pt x="1762" y="14601"/>
                  </a:lnTo>
                  <a:cubicBezTo>
                    <a:pt x="1723" y="14620"/>
                    <a:pt x="1680" y="14637"/>
                    <a:pt x="1633" y="14651"/>
                  </a:cubicBezTo>
                  <a:cubicBezTo>
                    <a:pt x="1678" y="14637"/>
                    <a:pt x="1720" y="14621"/>
                    <a:pt x="1758" y="14604"/>
                  </a:cubicBezTo>
                  <a:lnTo>
                    <a:pt x="1758" y="14604"/>
                  </a:lnTo>
                  <a:cubicBezTo>
                    <a:pt x="1715" y="14633"/>
                    <a:pt x="1664" y="14659"/>
                    <a:pt x="1605" y="14679"/>
                  </a:cubicBezTo>
                  <a:cubicBezTo>
                    <a:pt x="1745" y="14664"/>
                    <a:pt x="1846" y="14599"/>
                    <a:pt x="1904" y="14516"/>
                  </a:cubicBezTo>
                  <a:lnTo>
                    <a:pt x="1904" y="14516"/>
                  </a:lnTo>
                  <a:cubicBezTo>
                    <a:pt x="1917" y="14505"/>
                    <a:pt x="1929" y="14495"/>
                    <a:pt x="1940" y="14484"/>
                  </a:cubicBezTo>
                  <a:lnTo>
                    <a:pt x="1940" y="14484"/>
                  </a:lnTo>
                  <a:cubicBezTo>
                    <a:pt x="1953" y="14501"/>
                    <a:pt x="1966" y="14521"/>
                    <a:pt x="1977" y="14542"/>
                  </a:cubicBezTo>
                  <a:lnTo>
                    <a:pt x="1977" y="14542"/>
                  </a:lnTo>
                  <a:cubicBezTo>
                    <a:pt x="1977" y="14542"/>
                    <a:pt x="1977" y="14541"/>
                    <a:pt x="1978" y="14541"/>
                  </a:cubicBezTo>
                  <a:lnTo>
                    <a:pt x="1978" y="14541"/>
                  </a:lnTo>
                  <a:cubicBezTo>
                    <a:pt x="1979" y="14543"/>
                    <a:pt x="1980" y="14544"/>
                    <a:pt x="1980" y="14546"/>
                  </a:cubicBezTo>
                  <a:lnTo>
                    <a:pt x="1980" y="14546"/>
                  </a:lnTo>
                  <a:cubicBezTo>
                    <a:pt x="1980" y="14547"/>
                    <a:pt x="1980" y="14548"/>
                    <a:pt x="1980" y="14549"/>
                  </a:cubicBezTo>
                  <a:lnTo>
                    <a:pt x="1980" y="14549"/>
                  </a:lnTo>
                  <a:cubicBezTo>
                    <a:pt x="1979" y="14547"/>
                    <a:pt x="1978" y="14545"/>
                    <a:pt x="1977" y="14542"/>
                  </a:cubicBezTo>
                  <a:lnTo>
                    <a:pt x="1977" y="14542"/>
                  </a:lnTo>
                  <a:cubicBezTo>
                    <a:pt x="1972" y="14550"/>
                    <a:pt x="1967" y="14558"/>
                    <a:pt x="1962" y="14566"/>
                  </a:cubicBezTo>
                  <a:lnTo>
                    <a:pt x="1962" y="14566"/>
                  </a:lnTo>
                  <a:cubicBezTo>
                    <a:pt x="1951" y="14546"/>
                    <a:pt x="1939" y="14528"/>
                    <a:pt x="1926" y="14512"/>
                  </a:cubicBezTo>
                  <a:lnTo>
                    <a:pt x="1926" y="14512"/>
                  </a:lnTo>
                  <a:cubicBezTo>
                    <a:pt x="1938" y="14528"/>
                    <a:pt x="1950" y="14546"/>
                    <a:pt x="1961" y="14566"/>
                  </a:cubicBezTo>
                  <a:lnTo>
                    <a:pt x="1961" y="14566"/>
                  </a:lnTo>
                  <a:cubicBezTo>
                    <a:pt x="1955" y="14575"/>
                    <a:pt x="1948" y="14584"/>
                    <a:pt x="1941" y="14593"/>
                  </a:cubicBezTo>
                  <a:lnTo>
                    <a:pt x="1941" y="14593"/>
                  </a:lnTo>
                  <a:cubicBezTo>
                    <a:pt x="1932" y="14578"/>
                    <a:pt x="1922" y="14565"/>
                    <a:pt x="1912" y="14554"/>
                  </a:cubicBezTo>
                  <a:lnTo>
                    <a:pt x="1912" y="14554"/>
                  </a:lnTo>
                  <a:cubicBezTo>
                    <a:pt x="1922" y="14566"/>
                    <a:pt x="1931" y="14579"/>
                    <a:pt x="1940" y="14594"/>
                  </a:cubicBezTo>
                  <a:lnTo>
                    <a:pt x="1940" y="14594"/>
                  </a:lnTo>
                  <a:cubicBezTo>
                    <a:pt x="1940" y="14594"/>
                    <a:pt x="1941" y="14593"/>
                    <a:pt x="1941" y="14593"/>
                  </a:cubicBezTo>
                  <a:lnTo>
                    <a:pt x="1941" y="14593"/>
                  </a:lnTo>
                  <a:cubicBezTo>
                    <a:pt x="1943" y="14595"/>
                    <a:pt x="1945" y="14598"/>
                    <a:pt x="1947" y="14601"/>
                  </a:cubicBezTo>
                  <a:lnTo>
                    <a:pt x="1947" y="14601"/>
                  </a:lnTo>
                  <a:cubicBezTo>
                    <a:pt x="1954" y="14594"/>
                    <a:pt x="1961" y="14586"/>
                    <a:pt x="1968" y="14579"/>
                  </a:cubicBezTo>
                  <a:lnTo>
                    <a:pt x="1968" y="14579"/>
                  </a:lnTo>
                  <a:cubicBezTo>
                    <a:pt x="1969" y="14581"/>
                    <a:pt x="1970" y="14583"/>
                    <a:pt x="1971" y="14585"/>
                  </a:cubicBezTo>
                  <a:lnTo>
                    <a:pt x="1971" y="14585"/>
                  </a:lnTo>
                  <a:cubicBezTo>
                    <a:pt x="1967" y="14597"/>
                    <a:pt x="1963" y="14609"/>
                    <a:pt x="1958" y="14621"/>
                  </a:cubicBezTo>
                  <a:lnTo>
                    <a:pt x="1958" y="14621"/>
                  </a:lnTo>
                  <a:cubicBezTo>
                    <a:pt x="1954" y="14614"/>
                    <a:pt x="1950" y="14608"/>
                    <a:pt x="1947" y="14601"/>
                  </a:cubicBezTo>
                  <a:lnTo>
                    <a:pt x="1947" y="14601"/>
                  </a:lnTo>
                  <a:cubicBezTo>
                    <a:pt x="1946" y="14602"/>
                    <a:pt x="1946" y="14602"/>
                    <a:pt x="1945" y="14603"/>
                  </a:cubicBezTo>
                  <a:lnTo>
                    <a:pt x="1945" y="14603"/>
                  </a:lnTo>
                  <a:cubicBezTo>
                    <a:pt x="1943" y="14600"/>
                    <a:pt x="1942" y="14597"/>
                    <a:pt x="1940" y="14594"/>
                  </a:cubicBezTo>
                  <a:lnTo>
                    <a:pt x="1940" y="14594"/>
                  </a:lnTo>
                  <a:cubicBezTo>
                    <a:pt x="1931" y="14604"/>
                    <a:pt x="1922" y="14614"/>
                    <a:pt x="1912" y="14624"/>
                  </a:cubicBezTo>
                  <a:lnTo>
                    <a:pt x="1912" y="14624"/>
                  </a:lnTo>
                  <a:cubicBezTo>
                    <a:pt x="1912" y="14624"/>
                    <a:pt x="1912" y="14624"/>
                    <a:pt x="1912" y="14623"/>
                  </a:cubicBezTo>
                  <a:lnTo>
                    <a:pt x="1912" y="14623"/>
                  </a:lnTo>
                  <a:cubicBezTo>
                    <a:pt x="1912" y="14624"/>
                    <a:pt x="1912" y="14624"/>
                    <a:pt x="1912" y="14624"/>
                  </a:cubicBezTo>
                  <a:lnTo>
                    <a:pt x="1912" y="14624"/>
                  </a:lnTo>
                  <a:cubicBezTo>
                    <a:pt x="1854" y="14680"/>
                    <a:pt x="1775" y="14722"/>
                    <a:pt x="1674" y="14735"/>
                  </a:cubicBezTo>
                  <a:cubicBezTo>
                    <a:pt x="1772" y="14722"/>
                    <a:pt x="1853" y="14682"/>
                    <a:pt x="1916" y="14629"/>
                  </a:cubicBezTo>
                  <a:lnTo>
                    <a:pt x="1916" y="14629"/>
                  </a:lnTo>
                  <a:cubicBezTo>
                    <a:pt x="1923" y="14639"/>
                    <a:pt x="1930" y="14650"/>
                    <a:pt x="1937" y="14661"/>
                  </a:cubicBezTo>
                  <a:lnTo>
                    <a:pt x="1937" y="14661"/>
                  </a:lnTo>
                  <a:cubicBezTo>
                    <a:pt x="1934" y="14666"/>
                    <a:pt x="1930" y="14672"/>
                    <a:pt x="1926" y="14677"/>
                  </a:cubicBezTo>
                  <a:lnTo>
                    <a:pt x="1926" y="14677"/>
                  </a:lnTo>
                  <a:cubicBezTo>
                    <a:pt x="1925" y="14678"/>
                    <a:pt x="1923" y="14678"/>
                    <a:pt x="1922" y="14679"/>
                  </a:cubicBezTo>
                  <a:lnTo>
                    <a:pt x="1922" y="14679"/>
                  </a:lnTo>
                  <a:cubicBezTo>
                    <a:pt x="1919" y="14674"/>
                    <a:pt x="1915" y="14670"/>
                    <a:pt x="1912" y="14665"/>
                  </a:cubicBezTo>
                  <a:lnTo>
                    <a:pt x="1912" y="14665"/>
                  </a:lnTo>
                  <a:cubicBezTo>
                    <a:pt x="1915" y="14670"/>
                    <a:pt x="1918" y="14674"/>
                    <a:pt x="1922" y="14679"/>
                  </a:cubicBezTo>
                  <a:lnTo>
                    <a:pt x="1922" y="14679"/>
                  </a:lnTo>
                  <a:cubicBezTo>
                    <a:pt x="1883" y="14695"/>
                    <a:pt x="1837" y="14705"/>
                    <a:pt x="1786" y="14707"/>
                  </a:cubicBezTo>
                  <a:cubicBezTo>
                    <a:pt x="1810" y="14712"/>
                    <a:pt x="1832" y="14714"/>
                    <a:pt x="1852" y="14714"/>
                  </a:cubicBezTo>
                  <a:cubicBezTo>
                    <a:pt x="1869" y="14714"/>
                    <a:pt x="1885" y="14713"/>
                    <a:pt x="1899" y="14710"/>
                  </a:cubicBezTo>
                  <a:lnTo>
                    <a:pt x="1899" y="14710"/>
                  </a:lnTo>
                  <a:cubicBezTo>
                    <a:pt x="1849" y="14762"/>
                    <a:pt x="1776" y="14800"/>
                    <a:pt x="1674" y="14805"/>
                  </a:cubicBezTo>
                  <a:cubicBezTo>
                    <a:pt x="1772" y="14805"/>
                    <a:pt x="1846" y="14766"/>
                    <a:pt x="1899" y="14710"/>
                  </a:cubicBezTo>
                  <a:lnTo>
                    <a:pt x="1899" y="14710"/>
                  </a:lnTo>
                  <a:cubicBezTo>
                    <a:pt x="1912" y="14707"/>
                    <a:pt x="1924" y="14704"/>
                    <a:pt x="1936" y="14700"/>
                  </a:cubicBezTo>
                  <a:lnTo>
                    <a:pt x="1936" y="14700"/>
                  </a:lnTo>
                  <a:cubicBezTo>
                    <a:pt x="1950" y="14723"/>
                    <a:pt x="1963" y="14747"/>
                    <a:pt x="1974" y="14772"/>
                  </a:cubicBezTo>
                  <a:lnTo>
                    <a:pt x="1974" y="14772"/>
                  </a:lnTo>
                  <a:cubicBezTo>
                    <a:pt x="1974" y="14771"/>
                    <a:pt x="1975" y="14770"/>
                    <a:pt x="1975" y="14769"/>
                  </a:cubicBezTo>
                  <a:lnTo>
                    <a:pt x="1975" y="14769"/>
                  </a:lnTo>
                  <a:cubicBezTo>
                    <a:pt x="1981" y="14781"/>
                    <a:pt x="1986" y="14793"/>
                    <a:pt x="1991" y="14805"/>
                  </a:cubicBezTo>
                  <a:lnTo>
                    <a:pt x="1991" y="14805"/>
                  </a:lnTo>
                  <a:cubicBezTo>
                    <a:pt x="1993" y="14801"/>
                    <a:pt x="1995" y="14796"/>
                    <a:pt x="1998" y="14791"/>
                  </a:cubicBezTo>
                  <a:lnTo>
                    <a:pt x="1998" y="14791"/>
                  </a:lnTo>
                  <a:cubicBezTo>
                    <a:pt x="1999" y="14795"/>
                    <a:pt x="2000" y="14799"/>
                    <a:pt x="2001" y="14803"/>
                  </a:cubicBezTo>
                  <a:lnTo>
                    <a:pt x="2001" y="14803"/>
                  </a:lnTo>
                  <a:cubicBezTo>
                    <a:pt x="1999" y="14807"/>
                    <a:pt x="1997" y="14811"/>
                    <a:pt x="1995" y="14816"/>
                  </a:cubicBezTo>
                  <a:lnTo>
                    <a:pt x="1995" y="14816"/>
                  </a:lnTo>
                  <a:cubicBezTo>
                    <a:pt x="1994" y="14812"/>
                    <a:pt x="1992" y="14809"/>
                    <a:pt x="1991" y="14805"/>
                  </a:cubicBezTo>
                  <a:lnTo>
                    <a:pt x="1991" y="14805"/>
                  </a:lnTo>
                  <a:cubicBezTo>
                    <a:pt x="1990" y="14806"/>
                    <a:pt x="1990" y="14808"/>
                    <a:pt x="1989" y="14809"/>
                  </a:cubicBezTo>
                  <a:lnTo>
                    <a:pt x="1989" y="14809"/>
                  </a:lnTo>
                  <a:cubicBezTo>
                    <a:pt x="1984" y="14796"/>
                    <a:pt x="1979" y="14784"/>
                    <a:pt x="1974" y="14772"/>
                  </a:cubicBezTo>
                  <a:lnTo>
                    <a:pt x="1974" y="14772"/>
                  </a:lnTo>
                  <a:cubicBezTo>
                    <a:pt x="1967" y="14789"/>
                    <a:pt x="1959" y="14806"/>
                    <a:pt x="1950" y="14821"/>
                  </a:cubicBezTo>
                  <a:lnTo>
                    <a:pt x="1950" y="14821"/>
                  </a:lnTo>
                  <a:cubicBezTo>
                    <a:pt x="1947" y="14815"/>
                    <a:pt x="1943" y="14810"/>
                    <a:pt x="1939" y="14805"/>
                  </a:cubicBezTo>
                  <a:lnTo>
                    <a:pt x="1939" y="14805"/>
                  </a:lnTo>
                  <a:cubicBezTo>
                    <a:pt x="1943" y="14810"/>
                    <a:pt x="1946" y="14815"/>
                    <a:pt x="1950" y="14821"/>
                  </a:cubicBezTo>
                  <a:lnTo>
                    <a:pt x="1950" y="14821"/>
                  </a:lnTo>
                  <a:cubicBezTo>
                    <a:pt x="1917" y="14875"/>
                    <a:pt x="1868" y="14912"/>
                    <a:pt x="1804" y="14912"/>
                  </a:cubicBezTo>
                  <a:cubicBezTo>
                    <a:pt x="1792" y="14912"/>
                    <a:pt x="1781" y="14911"/>
                    <a:pt x="1768" y="14908"/>
                  </a:cubicBezTo>
                  <a:lnTo>
                    <a:pt x="1768" y="14908"/>
                  </a:lnTo>
                  <a:cubicBezTo>
                    <a:pt x="1786" y="14912"/>
                    <a:pt x="1803" y="14914"/>
                    <a:pt x="1819" y="14914"/>
                  </a:cubicBezTo>
                  <a:cubicBezTo>
                    <a:pt x="1882" y="14914"/>
                    <a:pt x="1931" y="14887"/>
                    <a:pt x="1965" y="14845"/>
                  </a:cubicBezTo>
                  <a:lnTo>
                    <a:pt x="1965" y="14845"/>
                  </a:lnTo>
                  <a:cubicBezTo>
                    <a:pt x="1967" y="14849"/>
                    <a:pt x="1969" y="14852"/>
                    <a:pt x="1971" y="14856"/>
                  </a:cubicBezTo>
                  <a:lnTo>
                    <a:pt x="1971" y="14856"/>
                  </a:lnTo>
                  <a:cubicBezTo>
                    <a:pt x="1971" y="14856"/>
                    <a:pt x="1971" y="14855"/>
                    <a:pt x="1971" y="14855"/>
                  </a:cubicBezTo>
                  <a:lnTo>
                    <a:pt x="1971" y="14855"/>
                  </a:lnTo>
                  <a:cubicBezTo>
                    <a:pt x="1969" y="14852"/>
                    <a:pt x="1967" y="14848"/>
                    <a:pt x="1965" y="14845"/>
                  </a:cubicBezTo>
                  <a:lnTo>
                    <a:pt x="1965" y="14845"/>
                  </a:lnTo>
                  <a:cubicBezTo>
                    <a:pt x="1974" y="14834"/>
                    <a:pt x="1982" y="14822"/>
                    <a:pt x="1989" y="14809"/>
                  </a:cubicBezTo>
                  <a:lnTo>
                    <a:pt x="1989" y="14809"/>
                  </a:lnTo>
                  <a:cubicBezTo>
                    <a:pt x="1990" y="14812"/>
                    <a:pt x="1992" y="14816"/>
                    <a:pt x="1993" y="14820"/>
                  </a:cubicBezTo>
                  <a:lnTo>
                    <a:pt x="1993" y="14820"/>
                  </a:lnTo>
                  <a:cubicBezTo>
                    <a:pt x="1986" y="14832"/>
                    <a:pt x="1979" y="14844"/>
                    <a:pt x="1971" y="14855"/>
                  </a:cubicBezTo>
                  <a:lnTo>
                    <a:pt x="1971" y="14855"/>
                  </a:lnTo>
                  <a:cubicBezTo>
                    <a:pt x="1973" y="14858"/>
                    <a:pt x="1974" y="14861"/>
                    <a:pt x="1976" y="14864"/>
                  </a:cubicBezTo>
                  <a:lnTo>
                    <a:pt x="1976" y="14864"/>
                  </a:lnTo>
                  <a:cubicBezTo>
                    <a:pt x="1984" y="14853"/>
                    <a:pt x="1990" y="14841"/>
                    <a:pt x="1996" y="14829"/>
                  </a:cubicBezTo>
                  <a:lnTo>
                    <a:pt x="1996" y="14829"/>
                  </a:lnTo>
                  <a:cubicBezTo>
                    <a:pt x="1996" y="14829"/>
                    <a:pt x="1996" y="14829"/>
                    <a:pt x="1997" y="14830"/>
                  </a:cubicBezTo>
                  <a:lnTo>
                    <a:pt x="1997" y="14830"/>
                  </a:lnTo>
                  <a:cubicBezTo>
                    <a:pt x="1997" y="14828"/>
                    <a:pt x="1998" y="14827"/>
                    <a:pt x="1999" y="14825"/>
                  </a:cubicBezTo>
                  <a:lnTo>
                    <a:pt x="1999" y="14825"/>
                  </a:lnTo>
                  <a:cubicBezTo>
                    <a:pt x="1999" y="14827"/>
                    <a:pt x="2000" y="14828"/>
                    <a:pt x="2000" y="14830"/>
                  </a:cubicBezTo>
                  <a:lnTo>
                    <a:pt x="2000" y="14830"/>
                  </a:lnTo>
                  <a:cubicBezTo>
                    <a:pt x="2002" y="14825"/>
                    <a:pt x="2004" y="14820"/>
                    <a:pt x="2005" y="14815"/>
                  </a:cubicBezTo>
                  <a:lnTo>
                    <a:pt x="2005" y="14815"/>
                  </a:lnTo>
                  <a:cubicBezTo>
                    <a:pt x="2005" y="14816"/>
                    <a:pt x="2005" y="14817"/>
                    <a:pt x="2006" y="14818"/>
                  </a:cubicBezTo>
                  <a:lnTo>
                    <a:pt x="2006" y="14818"/>
                  </a:lnTo>
                  <a:cubicBezTo>
                    <a:pt x="2006" y="14817"/>
                    <a:pt x="2006" y="14817"/>
                    <a:pt x="2006" y="14816"/>
                  </a:cubicBezTo>
                  <a:lnTo>
                    <a:pt x="2006" y="14816"/>
                  </a:lnTo>
                  <a:cubicBezTo>
                    <a:pt x="2008" y="14824"/>
                    <a:pt x="2011" y="14833"/>
                    <a:pt x="2013" y="14841"/>
                  </a:cubicBezTo>
                  <a:lnTo>
                    <a:pt x="2013" y="14841"/>
                  </a:lnTo>
                  <a:cubicBezTo>
                    <a:pt x="2015" y="14823"/>
                    <a:pt x="2015" y="14805"/>
                    <a:pt x="2015" y="14786"/>
                  </a:cubicBezTo>
                  <a:lnTo>
                    <a:pt x="2015" y="14786"/>
                  </a:lnTo>
                  <a:cubicBezTo>
                    <a:pt x="2015" y="14786"/>
                    <a:pt x="2015" y="14785"/>
                    <a:pt x="2015" y="14785"/>
                  </a:cubicBezTo>
                  <a:lnTo>
                    <a:pt x="2015" y="14785"/>
                  </a:lnTo>
                  <a:cubicBezTo>
                    <a:pt x="2028" y="14834"/>
                    <a:pt x="2037" y="14885"/>
                    <a:pt x="2043" y="14934"/>
                  </a:cubicBezTo>
                  <a:lnTo>
                    <a:pt x="2043" y="14934"/>
                  </a:lnTo>
                  <a:cubicBezTo>
                    <a:pt x="2045" y="14932"/>
                    <a:pt x="2047" y="14931"/>
                    <a:pt x="2049" y="14929"/>
                  </a:cubicBezTo>
                  <a:lnTo>
                    <a:pt x="2049" y="14929"/>
                  </a:lnTo>
                  <a:cubicBezTo>
                    <a:pt x="2047" y="14931"/>
                    <a:pt x="2045" y="14933"/>
                    <a:pt x="2043" y="14934"/>
                  </a:cubicBezTo>
                  <a:lnTo>
                    <a:pt x="2043" y="14934"/>
                  </a:lnTo>
                  <a:cubicBezTo>
                    <a:pt x="2043" y="14934"/>
                    <a:pt x="2043" y="14934"/>
                    <a:pt x="2043" y="14934"/>
                  </a:cubicBezTo>
                  <a:lnTo>
                    <a:pt x="2043" y="14934"/>
                  </a:lnTo>
                  <a:cubicBezTo>
                    <a:pt x="2040" y="14936"/>
                    <a:pt x="2038" y="14938"/>
                    <a:pt x="2036" y="14940"/>
                  </a:cubicBezTo>
                  <a:lnTo>
                    <a:pt x="2036" y="14940"/>
                  </a:lnTo>
                  <a:cubicBezTo>
                    <a:pt x="2030" y="14907"/>
                    <a:pt x="2022" y="14874"/>
                    <a:pt x="2013" y="14841"/>
                  </a:cubicBezTo>
                  <a:lnTo>
                    <a:pt x="2013" y="14841"/>
                  </a:lnTo>
                  <a:cubicBezTo>
                    <a:pt x="2013" y="14842"/>
                    <a:pt x="2013" y="14844"/>
                    <a:pt x="2013" y="14845"/>
                  </a:cubicBezTo>
                  <a:lnTo>
                    <a:pt x="2013" y="14845"/>
                  </a:lnTo>
                  <a:cubicBezTo>
                    <a:pt x="2011" y="14836"/>
                    <a:pt x="2008" y="14827"/>
                    <a:pt x="2006" y="14818"/>
                  </a:cubicBezTo>
                  <a:lnTo>
                    <a:pt x="2006" y="14818"/>
                  </a:lnTo>
                  <a:cubicBezTo>
                    <a:pt x="2006" y="14827"/>
                    <a:pt x="2006" y="14836"/>
                    <a:pt x="2006" y="14844"/>
                  </a:cubicBezTo>
                  <a:lnTo>
                    <a:pt x="2006" y="14844"/>
                  </a:lnTo>
                  <a:cubicBezTo>
                    <a:pt x="2004" y="14839"/>
                    <a:pt x="2002" y="14835"/>
                    <a:pt x="2000" y="14830"/>
                  </a:cubicBezTo>
                  <a:lnTo>
                    <a:pt x="2000" y="14830"/>
                  </a:lnTo>
                  <a:cubicBezTo>
                    <a:pt x="2000" y="14832"/>
                    <a:pt x="1999" y="14834"/>
                    <a:pt x="1998" y="14836"/>
                  </a:cubicBezTo>
                  <a:lnTo>
                    <a:pt x="1998" y="14836"/>
                  </a:lnTo>
                  <a:cubicBezTo>
                    <a:pt x="1998" y="14834"/>
                    <a:pt x="1997" y="14832"/>
                    <a:pt x="1997" y="14830"/>
                  </a:cubicBezTo>
                  <a:lnTo>
                    <a:pt x="1997" y="14830"/>
                  </a:lnTo>
                  <a:cubicBezTo>
                    <a:pt x="1990" y="14842"/>
                    <a:pt x="1984" y="14854"/>
                    <a:pt x="1976" y="14864"/>
                  </a:cubicBezTo>
                  <a:lnTo>
                    <a:pt x="1976" y="14864"/>
                  </a:lnTo>
                  <a:cubicBezTo>
                    <a:pt x="1976" y="14864"/>
                    <a:pt x="1976" y="14864"/>
                    <a:pt x="1976" y="14864"/>
                  </a:cubicBezTo>
                  <a:lnTo>
                    <a:pt x="1976" y="14864"/>
                  </a:lnTo>
                  <a:cubicBezTo>
                    <a:pt x="1976" y="14864"/>
                    <a:pt x="1976" y="14865"/>
                    <a:pt x="1976" y="14865"/>
                  </a:cubicBezTo>
                  <a:lnTo>
                    <a:pt x="1976" y="14865"/>
                  </a:lnTo>
                  <a:cubicBezTo>
                    <a:pt x="1974" y="14862"/>
                    <a:pt x="1972" y="14859"/>
                    <a:pt x="1971" y="14856"/>
                  </a:cubicBezTo>
                  <a:lnTo>
                    <a:pt x="1971" y="14856"/>
                  </a:lnTo>
                  <a:cubicBezTo>
                    <a:pt x="1937" y="14902"/>
                    <a:pt x="1892" y="14932"/>
                    <a:pt x="1835" y="14932"/>
                  </a:cubicBezTo>
                  <a:cubicBezTo>
                    <a:pt x="1811" y="14932"/>
                    <a:pt x="1786" y="14927"/>
                    <a:pt x="1758" y="14916"/>
                  </a:cubicBezTo>
                  <a:lnTo>
                    <a:pt x="1758" y="14916"/>
                  </a:lnTo>
                  <a:cubicBezTo>
                    <a:pt x="1790" y="14929"/>
                    <a:pt x="1819" y="14935"/>
                    <a:pt x="1846" y="14935"/>
                  </a:cubicBezTo>
                  <a:cubicBezTo>
                    <a:pt x="1902" y="14935"/>
                    <a:pt x="1946" y="14908"/>
                    <a:pt x="1976" y="14865"/>
                  </a:cubicBezTo>
                  <a:lnTo>
                    <a:pt x="1976" y="14865"/>
                  </a:lnTo>
                  <a:cubicBezTo>
                    <a:pt x="1976" y="14865"/>
                    <a:pt x="1976" y="14865"/>
                    <a:pt x="1976" y="14865"/>
                  </a:cubicBezTo>
                  <a:lnTo>
                    <a:pt x="1976" y="14865"/>
                  </a:lnTo>
                  <a:cubicBezTo>
                    <a:pt x="1955" y="14895"/>
                    <a:pt x="1931" y="14918"/>
                    <a:pt x="1901" y="14932"/>
                  </a:cubicBezTo>
                  <a:lnTo>
                    <a:pt x="1901" y="14932"/>
                  </a:lnTo>
                  <a:cubicBezTo>
                    <a:pt x="1900" y="14932"/>
                    <a:pt x="1899" y="14931"/>
                    <a:pt x="1898" y="14930"/>
                  </a:cubicBezTo>
                  <a:lnTo>
                    <a:pt x="1898" y="14930"/>
                  </a:lnTo>
                  <a:cubicBezTo>
                    <a:pt x="1899" y="14931"/>
                    <a:pt x="1900" y="14932"/>
                    <a:pt x="1901" y="14932"/>
                  </a:cubicBezTo>
                  <a:lnTo>
                    <a:pt x="1901" y="14932"/>
                  </a:lnTo>
                  <a:cubicBezTo>
                    <a:pt x="1901" y="14932"/>
                    <a:pt x="1901" y="14932"/>
                    <a:pt x="1901" y="14932"/>
                  </a:cubicBezTo>
                  <a:lnTo>
                    <a:pt x="1901" y="14932"/>
                  </a:lnTo>
                  <a:cubicBezTo>
                    <a:pt x="1906" y="14935"/>
                    <a:pt x="1911" y="14937"/>
                    <a:pt x="1915" y="14940"/>
                  </a:cubicBezTo>
                  <a:lnTo>
                    <a:pt x="1915" y="14940"/>
                  </a:lnTo>
                  <a:cubicBezTo>
                    <a:pt x="1943" y="14926"/>
                    <a:pt x="1965" y="14903"/>
                    <a:pt x="1981" y="14875"/>
                  </a:cubicBezTo>
                  <a:lnTo>
                    <a:pt x="1981" y="14875"/>
                  </a:lnTo>
                  <a:cubicBezTo>
                    <a:pt x="1987" y="14886"/>
                    <a:pt x="1993" y="14898"/>
                    <a:pt x="1998" y="14910"/>
                  </a:cubicBezTo>
                  <a:lnTo>
                    <a:pt x="1998" y="14910"/>
                  </a:lnTo>
                  <a:cubicBezTo>
                    <a:pt x="1998" y="14909"/>
                    <a:pt x="1998" y="14908"/>
                    <a:pt x="1998" y="14908"/>
                  </a:cubicBezTo>
                  <a:lnTo>
                    <a:pt x="1998" y="14908"/>
                  </a:lnTo>
                  <a:cubicBezTo>
                    <a:pt x="1999" y="14909"/>
                    <a:pt x="2000" y="14910"/>
                    <a:pt x="2000" y="14911"/>
                  </a:cubicBezTo>
                  <a:lnTo>
                    <a:pt x="2000" y="14911"/>
                  </a:lnTo>
                  <a:cubicBezTo>
                    <a:pt x="2004" y="14899"/>
                    <a:pt x="2007" y="14886"/>
                    <a:pt x="2009" y="14872"/>
                  </a:cubicBezTo>
                  <a:lnTo>
                    <a:pt x="2009" y="14872"/>
                  </a:lnTo>
                  <a:cubicBezTo>
                    <a:pt x="2016" y="14897"/>
                    <a:pt x="2021" y="14922"/>
                    <a:pt x="2025" y="14946"/>
                  </a:cubicBezTo>
                  <a:lnTo>
                    <a:pt x="2025" y="14946"/>
                  </a:lnTo>
                  <a:cubicBezTo>
                    <a:pt x="2022" y="14948"/>
                    <a:pt x="2020" y="14949"/>
                    <a:pt x="2017" y="14950"/>
                  </a:cubicBezTo>
                  <a:lnTo>
                    <a:pt x="2017" y="14950"/>
                  </a:lnTo>
                  <a:cubicBezTo>
                    <a:pt x="2012" y="14937"/>
                    <a:pt x="2006" y="14924"/>
                    <a:pt x="2000" y="14911"/>
                  </a:cubicBezTo>
                  <a:lnTo>
                    <a:pt x="2000" y="14911"/>
                  </a:lnTo>
                  <a:cubicBezTo>
                    <a:pt x="2000" y="14912"/>
                    <a:pt x="2000" y="14913"/>
                    <a:pt x="2000" y="14914"/>
                  </a:cubicBezTo>
                  <a:lnTo>
                    <a:pt x="2000" y="14914"/>
                  </a:lnTo>
                  <a:cubicBezTo>
                    <a:pt x="2005" y="14926"/>
                    <a:pt x="2010" y="14938"/>
                    <a:pt x="2015" y="14950"/>
                  </a:cubicBezTo>
                  <a:lnTo>
                    <a:pt x="2015" y="14950"/>
                  </a:lnTo>
                  <a:cubicBezTo>
                    <a:pt x="2016" y="14950"/>
                    <a:pt x="2017" y="14950"/>
                    <a:pt x="2017" y="14950"/>
                  </a:cubicBezTo>
                  <a:lnTo>
                    <a:pt x="2017" y="14950"/>
                  </a:lnTo>
                  <a:cubicBezTo>
                    <a:pt x="2017" y="14950"/>
                    <a:pt x="2017" y="14950"/>
                    <a:pt x="2017" y="14950"/>
                  </a:cubicBezTo>
                  <a:lnTo>
                    <a:pt x="2017" y="14950"/>
                  </a:lnTo>
                  <a:cubicBezTo>
                    <a:pt x="2020" y="14949"/>
                    <a:pt x="2022" y="14948"/>
                    <a:pt x="2025" y="14947"/>
                  </a:cubicBezTo>
                  <a:lnTo>
                    <a:pt x="2025" y="14947"/>
                  </a:lnTo>
                  <a:cubicBezTo>
                    <a:pt x="2027" y="14958"/>
                    <a:pt x="2028" y="14970"/>
                    <a:pt x="2029" y="14981"/>
                  </a:cubicBezTo>
                  <a:lnTo>
                    <a:pt x="2029" y="14981"/>
                  </a:lnTo>
                  <a:cubicBezTo>
                    <a:pt x="2030" y="14983"/>
                    <a:pt x="2031" y="14986"/>
                    <a:pt x="2032" y="14988"/>
                  </a:cubicBezTo>
                  <a:lnTo>
                    <a:pt x="2032" y="14988"/>
                  </a:lnTo>
                  <a:cubicBezTo>
                    <a:pt x="2031" y="14974"/>
                    <a:pt x="2030" y="14959"/>
                    <a:pt x="2029" y="14945"/>
                  </a:cubicBezTo>
                  <a:lnTo>
                    <a:pt x="2029" y="14945"/>
                  </a:lnTo>
                  <a:cubicBezTo>
                    <a:pt x="2030" y="14944"/>
                    <a:pt x="2032" y="14943"/>
                    <a:pt x="2033" y="14942"/>
                  </a:cubicBezTo>
                  <a:lnTo>
                    <a:pt x="2033" y="14942"/>
                  </a:lnTo>
                  <a:cubicBezTo>
                    <a:pt x="2037" y="14960"/>
                    <a:pt x="2041" y="14978"/>
                    <a:pt x="2044" y="14995"/>
                  </a:cubicBezTo>
                  <a:lnTo>
                    <a:pt x="2044" y="14995"/>
                  </a:lnTo>
                  <a:cubicBezTo>
                    <a:pt x="2042" y="14977"/>
                    <a:pt x="2039" y="14959"/>
                    <a:pt x="2036" y="14940"/>
                  </a:cubicBezTo>
                  <a:lnTo>
                    <a:pt x="2036" y="14940"/>
                  </a:lnTo>
                  <a:cubicBezTo>
                    <a:pt x="2035" y="14941"/>
                    <a:pt x="2034" y="14941"/>
                    <a:pt x="2033" y="14942"/>
                  </a:cubicBezTo>
                  <a:lnTo>
                    <a:pt x="2033" y="14942"/>
                  </a:lnTo>
                  <a:cubicBezTo>
                    <a:pt x="2033" y="14942"/>
                    <a:pt x="2033" y="14941"/>
                    <a:pt x="2033" y="14941"/>
                  </a:cubicBezTo>
                  <a:lnTo>
                    <a:pt x="2033" y="14941"/>
                  </a:lnTo>
                  <a:cubicBezTo>
                    <a:pt x="2032" y="14942"/>
                    <a:pt x="2030" y="14943"/>
                    <a:pt x="2029" y="14944"/>
                  </a:cubicBezTo>
                  <a:lnTo>
                    <a:pt x="2029" y="14944"/>
                  </a:lnTo>
                  <a:cubicBezTo>
                    <a:pt x="2028" y="14931"/>
                    <a:pt x="2026" y="14917"/>
                    <a:pt x="2024" y="14904"/>
                  </a:cubicBezTo>
                  <a:lnTo>
                    <a:pt x="2024" y="14904"/>
                  </a:lnTo>
                  <a:cubicBezTo>
                    <a:pt x="2027" y="14916"/>
                    <a:pt x="2030" y="14929"/>
                    <a:pt x="2033" y="14941"/>
                  </a:cubicBezTo>
                  <a:lnTo>
                    <a:pt x="2033" y="14941"/>
                  </a:lnTo>
                  <a:cubicBezTo>
                    <a:pt x="2034" y="14941"/>
                    <a:pt x="2035" y="14940"/>
                    <a:pt x="2036" y="14940"/>
                  </a:cubicBezTo>
                  <a:lnTo>
                    <a:pt x="2036" y="14940"/>
                  </a:lnTo>
                  <a:cubicBezTo>
                    <a:pt x="2036" y="14940"/>
                    <a:pt x="2036" y="14940"/>
                    <a:pt x="2036" y="14940"/>
                  </a:cubicBezTo>
                  <a:lnTo>
                    <a:pt x="2036" y="14940"/>
                  </a:lnTo>
                  <a:cubicBezTo>
                    <a:pt x="2038" y="14938"/>
                    <a:pt x="2041" y="14936"/>
                    <a:pt x="2043" y="14934"/>
                  </a:cubicBezTo>
                  <a:lnTo>
                    <a:pt x="2043" y="14934"/>
                  </a:lnTo>
                  <a:cubicBezTo>
                    <a:pt x="2047" y="14968"/>
                    <a:pt x="2049" y="15001"/>
                    <a:pt x="2049" y="15031"/>
                  </a:cubicBezTo>
                  <a:lnTo>
                    <a:pt x="2049" y="15031"/>
                  </a:lnTo>
                  <a:cubicBezTo>
                    <a:pt x="2048" y="15019"/>
                    <a:pt x="2046" y="15007"/>
                    <a:pt x="2044" y="14995"/>
                  </a:cubicBezTo>
                  <a:lnTo>
                    <a:pt x="2044" y="14995"/>
                  </a:lnTo>
                  <a:cubicBezTo>
                    <a:pt x="2046" y="15011"/>
                    <a:pt x="2047" y="15026"/>
                    <a:pt x="2048" y="15041"/>
                  </a:cubicBezTo>
                  <a:lnTo>
                    <a:pt x="2048" y="15041"/>
                  </a:lnTo>
                  <a:cubicBezTo>
                    <a:pt x="2043" y="15023"/>
                    <a:pt x="2038" y="15006"/>
                    <a:pt x="2032" y="14988"/>
                  </a:cubicBezTo>
                  <a:lnTo>
                    <a:pt x="2032" y="14988"/>
                  </a:lnTo>
                  <a:cubicBezTo>
                    <a:pt x="2032" y="14990"/>
                    <a:pt x="2032" y="14992"/>
                    <a:pt x="2032" y="14995"/>
                  </a:cubicBezTo>
                  <a:lnTo>
                    <a:pt x="2032" y="14995"/>
                  </a:lnTo>
                  <a:cubicBezTo>
                    <a:pt x="2031" y="14993"/>
                    <a:pt x="2031" y="14991"/>
                    <a:pt x="2030" y="14989"/>
                  </a:cubicBezTo>
                  <a:lnTo>
                    <a:pt x="2030" y="14989"/>
                  </a:lnTo>
                  <a:cubicBezTo>
                    <a:pt x="2030" y="14994"/>
                    <a:pt x="2031" y="14998"/>
                    <a:pt x="2031" y="15002"/>
                  </a:cubicBezTo>
                  <a:lnTo>
                    <a:pt x="2031" y="15002"/>
                  </a:lnTo>
                  <a:cubicBezTo>
                    <a:pt x="2024" y="14986"/>
                    <a:pt x="2016" y="14970"/>
                    <a:pt x="2008" y="14954"/>
                  </a:cubicBezTo>
                  <a:lnTo>
                    <a:pt x="2008" y="14954"/>
                  </a:lnTo>
                  <a:cubicBezTo>
                    <a:pt x="2008" y="14954"/>
                    <a:pt x="2008" y="14954"/>
                    <a:pt x="2008" y="14954"/>
                  </a:cubicBezTo>
                  <a:lnTo>
                    <a:pt x="2008" y="14954"/>
                  </a:lnTo>
                  <a:cubicBezTo>
                    <a:pt x="2007" y="14954"/>
                    <a:pt x="2007" y="14953"/>
                    <a:pt x="2007" y="14953"/>
                  </a:cubicBezTo>
                  <a:lnTo>
                    <a:pt x="2007" y="14953"/>
                  </a:lnTo>
                  <a:cubicBezTo>
                    <a:pt x="2000" y="14955"/>
                    <a:pt x="1992" y="14956"/>
                    <a:pt x="1983" y="14957"/>
                  </a:cubicBezTo>
                  <a:lnTo>
                    <a:pt x="1983" y="14957"/>
                  </a:lnTo>
                  <a:cubicBezTo>
                    <a:pt x="1983" y="14956"/>
                    <a:pt x="1984" y="14955"/>
                    <a:pt x="1984" y="14955"/>
                  </a:cubicBezTo>
                  <a:lnTo>
                    <a:pt x="1984" y="14955"/>
                  </a:lnTo>
                  <a:cubicBezTo>
                    <a:pt x="1984" y="14955"/>
                    <a:pt x="1983" y="14956"/>
                    <a:pt x="1983" y="14957"/>
                  </a:cubicBezTo>
                  <a:lnTo>
                    <a:pt x="1983" y="14957"/>
                  </a:lnTo>
                  <a:cubicBezTo>
                    <a:pt x="1983" y="14957"/>
                    <a:pt x="1983" y="14957"/>
                    <a:pt x="1983" y="14957"/>
                  </a:cubicBezTo>
                  <a:lnTo>
                    <a:pt x="1983" y="14957"/>
                  </a:lnTo>
                  <a:cubicBezTo>
                    <a:pt x="1983" y="14957"/>
                    <a:pt x="1983" y="14957"/>
                    <a:pt x="1983" y="14957"/>
                  </a:cubicBezTo>
                  <a:lnTo>
                    <a:pt x="1983" y="14957"/>
                  </a:lnTo>
                  <a:cubicBezTo>
                    <a:pt x="1992" y="14957"/>
                    <a:pt x="2000" y="14956"/>
                    <a:pt x="2008" y="14954"/>
                  </a:cubicBezTo>
                  <a:lnTo>
                    <a:pt x="2008" y="14954"/>
                  </a:lnTo>
                  <a:cubicBezTo>
                    <a:pt x="2016" y="14970"/>
                    <a:pt x="2024" y="14987"/>
                    <a:pt x="2031" y="15003"/>
                  </a:cubicBezTo>
                  <a:lnTo>
                    <a:pt x="2031" y="15003"/>
                  </a:lnTo>
                  <a:cubicBezTo>
                    <a:pt x="2031" y="15003"/>
                    <a:pt x="2031" y="15002"/>
                    <a:pt x="2031" y="15002"/>
                  </a:cubicBezTo>
                  <a:lnTo>
                    <a:pt x="2031" y="15002"/>
                  </a:lnTo>
                  <a:cubicBezTo>
                    <a:pt x="2031" y="15003"/>
                    <a:pt x="2031" y="15004"/>
                    <a:pt x="2032" y="15004"/>
                  </a:cubicBezTo>
                  <a:lnTo>
                    <a:pt x="2032" y="15004"/>
                  </a:lnTo>
                  <a:cubicBezTo>
                    <a:pt x="2032" y="15001"/>
                    <a:pt x="2032" y="14998"/>
                    <a:pt x="2032" y="14995"/>
                  </a:cubicBezTo>
                  <a:lnTo>
                    <a:pt x="2032" y="14995"/>
                  </a:lnTo>
                  <a:cubicBezTo>
                    <a:pt x="2036" y="15007"/>
                    <a:pt x="2040" y="15019"/>
                    <a:pt x="2043" y="15031"/>
                  </a:cubicBezTo>
                  <a:lnTo>
                    <a:pt x="2043" y="15031"/>
                  </a:lnTo>
                  <a:cubicBezTo>
                    <a:pt x="2040" y="15022"/>
                    <a:pt x="2036" y="15013"/>
                    <a:pt x="2032" y="15004"/>
                  </a:cubicBezTo>
                  <a:lnTo>
                    <a:pt x="2032" y="15004"/>
                  </a:lnTo>
                  <a:cubicBezTo>
                    <a:pt x="2032" y="15005"/>
                    <a:pt x="2032" y="15005"/>
                    <a:pt x="2032" y="15005"/>
                  </a:cubicBezTo>
                  <a:lnTo>
                    <a:pt x="2032" y="15005"/>
                  </a:lnTo>
                  <a:cubicBezTo>
                    <a:pt x="2031" y="15004"/>
                    <a:pt x="2031" y="15004"/>
                    <a:pt x="2031" y="15003"/>
                  </a:cubicBezTo>
                  <a:lnTo>
                    <a:pt x="2031" y="15003"/>
                  </a:lnTo>
                  <a:cubicBezTo>
                    <a:pt x="2031" y="15008"/>
                    <a:pt x="2031" y="15014"/>
                    <a:pt x="2032" y="15019"/>
                  </a:cubicBezTo>
                  <a:lnTo>
                    <a:pt x="2032" y="15019"/>
                  </a:lnTo>
                  <a:cubicBezTo>
                    <a:pt x="2032" y="15014"/>
                    <a:pt x="2032" y="15010"/>
                    <a:pt x="2032" y="15005"/>
                  </a:cubicBezTo>
                  <a:lnTo>
                    <a:pt x="2032" y="15005"/>
                  </a:lnTo>
                  <a:cubicBezTo>
                    <a:pt x="2036" y="15016"/>
                    <a:pt x="2041" y="15026"/>
                    <a:pt x="2045" y="15036"/>
                  </a:cubicBezTo>
                  <a:lnTo>
                    <a:pt x="2045" y="15036"/>
                  </a:lnTo>
                  <a:cubicBezTo>
                    <a:pt x="2046" y="15040"/>
                    <a:pt x="2047" y="15044"/>
                    <a:pt x="2048" y="15048"/>
                  </a:cubicBezTo>
                  <a:lnTo>
                    <a:pt x="2048" y="15048"/>
                  </a:lnTo>
                  <a:cubicBezTo>
                    <a:pt x="2048" y="15047"/>
                    <a:pt x="2048" y="15046"/>
                    <a:pt x="2048" y="15044"/>
                  </a:cubicBezTo>
                  <a:lnTo>
                    <a:pt x="2048" y="15044"/>
                  </a:lnTo>
                  <a:cubicBezTo>
                    <a:pt x="2049" y="15045"/>
                    <a:pt x="2049" y="15046"/>
                    <a:pt x="2049" y="15047"/>
                  </a:cubicBezTo>
                  <a:lnTo>
                    <a:pt x="2049" y="15047"/>
                  </a:lnTo>
                  <a:cubicBezTo>
                    <a:pt x="2049" y="15049"/>
                    <a:pt x="2049" y="15050"/>
                    <a:pt x="2049" y="15051"/>
                  </a:cubicBezTo>
                  <a:lnTo>
                    <a:pt x="2049" y="15051"/>
                  </a:lnTo>
                  <a:cubicBezTo>
                    <a:pt x="2049" y="15050"/>
                    <a:pt x="2049" y="15049"/>
                    <a:pt x="2048" y="15048"/>
                  </a:cubicBezTo>
                  <a:lnTo>
                    <a:pt x="2048" y="15048"/>
                  </a:lnTo>
                  <a:cubicBezTo>
                    <a:pt x="2049" y="15054"/>
                    <a:pt x="2049" y="15059"/>
                    <a:pt x="2049" y="15064"/>
                  </a:cubicBezTo>
                  <a:lnTo>
                    <a:pt x="2049" y="15064"/>
                  </a:lnTo>
                  <a:cubicBezTo>
                    <a:pt x="2049" y="15060"/>
                    <a:pt x="2049" y="15056"/>
                    <a:pt x="2049" y="15051"/>
                  </a:cubicBezTo>
                  <a:lnTo>
                    <a:pt x="2049" y="15051"/>
                  </a:lnTo>
                  <a:cubicBezTo>
                    <a:pt x="2050" y="15054"/>
                    <a:pt x="2051" y="15057"/>
                    <a:pt x="2052" y="15060"/>
                  </a:cubicBezTo>
                  <a:lnTo>
                    <a:pt x="2052" y="15060"/>
                  </a:lnTo>
                  <a:cubicBezTo>
                    <a:pt x="2052" y="15059"/>
                    <a:pt x="2052" y="15058"/>
                    <a:pt x="2052" y="15057"/>
                  </a:cubicBezTo>
                  <a:lnTo>
                    <a:pt x="2052" y="15057"/>
                  </a:lnTo>
                  <a:cubicBezTo>
                    <a:pt x="2052" y="15057"/>
                    <a:pt x="2052" y="15057"/>
                    <a:pt x="2052" y="15057"/>
                  </a:cubicBezTo>
                  <a:lnTo>
                    <a:pt x="2052" y="15057"/>
                  </a:lnTo>
                  <a:cubicBezTo>
                    <a:pt x="2052" y="15057"/>
                    <a:pt x="2052" y="15057"/>
                    <a:pt x="2052" y="15056"/>
                  </a:cubicBezTo>
                  <a:lnTo>
                    <a:pt x="2052" y="15056"/>
                  </a:lnTo>
                  <a:cubicBezTo>
                    <a:pt x="2052" y="15057"/>
                    <a:pt x="2052" y="15057"/>
                    <a:pt x="2052" y="15057"/>
                  </a:cubicBezTo>
                  <a:lnTo>
                    <a:pt x="2052" y="15057"/>
                  </a:lnTo>
                  <a:cubicBezTo>
                    <a:pt x="2052" y="15055"/>
                    <a:pt x="2051" y="15053"/>
                    <a:pt x="2051" y="15051"/>
                  </a:cubicBezTo>
                  <a:lnTo>
                    <a:pt x="2051" y="15051"/>
                  </a:lnTo>
                  <a:cubicBezTo>
                    <a:pt x="2051" y="15052"/>
                    <a:pt x="2051" y="15053"/>
                    <a:pt x="2052" y="15054"/>
                  </a:cubicBezTo>
                  <a:lnTo>
                    <a:pt x="2052" y="15054"/>
                  </a:lnTo>
                  <a:cubicBezTo>
                    <a:pt x="2052" y="15055"/>
                    <a:pt x="2052" y="15056"/>
                    <a:pt x="2052" y="15056"/>
                  </a:cubicBezTo>
                  <a:lnTo>
                    <a:pt x="2052" y="15056"/>
                  </a:lnTo>
                  <a:cubicBezTo>
                    <a:pt x="2052" y="15056"/>
                    <a:pt x="2052" y="15055"/>
                    <a:pt x="2052" y="15055"/>
                  </a:cubicBezTo>
                  <a:lnTo>
                    <a:pt x="2052" y="15055"/>
                  </a:lnTo>
                  <a:cubicBezTo>
                    <a:pt x="2053" y="15056"/>
                    <a:pt x="2053" y="15058"/>
                    <a:pt x="2054" y="15059"/>
                  </a:cubicBezTo>
                  <a:lnTo>
                    <a:pt x="2054" y="15059"/>
                  </a:lnTo>
                  <a:cubicBezTo>
                    <a:pt x="2054" y="15060"/>
                    <a:pt x="2053" y="15061"/>
                    <a:pt x="2053" y="15061"/>
                  </a:cubicBezTo>
                  <a:lnTo>
                    <a:pt x="2053" y="15061"/>
                  </a:lnTo>
                  <a:cubicBezTo>
                    <a:pt x="2053" y="15060"/>
                    <a:pt x="2053" y="15058"/>
                    <a:pt x="2052" y="15057"/>
                  </a:cubicBezTo>
                  <a:lnTo>
                    <a:pt x="2052" y="15057"/>
                  </a:lnTo>
                  <a:cubicBezTo>
                    <a:pt x="2052" y="15059"/>
                    <a:pt x="2053" y="15061"/>
                    <a:pt x="2053" y="15064"/>
                  </a:cubicBezTo>
                  <a:lnTo>
                    <a:pt x="2053" y="15064"/>
                  </a:lnTo>
                  <a:cubicBezTo>
                    <a:pt x="2053" y="15064"/>
                    <a:pt x="2053" y="15064"/>
                    <a:pt x="2053" y="15064"/>
                  </a:cubicBezTo>
                  <a:lnTo>
                    <a:pt x="2053" y="15064"/>
                  </a:lnTo>
                  <a:cubicBezTo>
                    <a:pt x="2053" y="15064"/>
                    <a:pt x="2053" y="15065"/>
                    <a:pt x="2053" y="15065"/>
                  </a:cubicBezTo>
                  <a:lnTo>
                    <a:pt x="2053" y="15065"/>
                  </a:lnTo>
                  <a:cubicBezTo>
                    <a:pt x="2063" y="15173"/>
                    <a:pt x="2051" y="15260"/>
                    <a:pt x="2023" y="15279"/>
                  </a:cubicBezTo>
                  <a:lnTo>
                    <a:pt x="2023" y="15279"/>
                  </a:lnTo>
                  <a:cubicBezTo>
                    <a:pt x="2023" y="15279"/>
                    <a:pt x="2023" y="15279"/>
                    <a:pt x="2023" y="15279"/>
                  </a:cubicBezTo>
                  <a:lnTo>
                    <a:pt x="2023" y="15279"/>
                  </a:lnTo>
                  <a:cubicBezTo>
                    <a:pt x="2023" y="15279"/>
                    <a:pt x="2023" y="15279"/>
                    <a:pt x="2023" y="15279"/>
                  </a:cubicBezTo>
                  <a:lnTo>
                    <a:pt x="2023" y="15279"/>
                  </a:lnTo>
                  <a:cubicBezTo>
                    <a:pt x="2023" y="15279"/>
                    <a:pt x="2023" y="15279"/>
                    <a:pt x="2023" y="15279"/>
                  </a:cubicBezTo>
                  <a:lnTo>
                    <a:pt x="2023" y="15279"/>
                  </a:lnTo>
                  <a:cubicBezTo>
                    <a:pt x="2025" y="15289"/>
                    <a:pt x="2028" y="15298"/>
                    <a:pt x="2030" y="15307"/>
                  </a:cubicBezTo>
                  <a:lnTo>
                    <a:pt x="2030" y="15307"/>
                  </a:lnTo>
                  <a:cubicBezTo>
                    <a:pt x="2067" y="15306"/>
                    <a:pt x="2083" y="15219"/>
                    <a:pt x="2062" y="15102"/>
                  </a:cubicBezTo>
                  <a:lnTo>
                    <a:pt x="2062" y="15102"/>
                  </a:lnTo>
                  <a:cubicBezTo>
                    <a:pt x="2091" y="15232"/>
                    <a:pt x="2090" y="15346"/>
                    <a:pt x="2077" y="15388"/>
                  </a:cubicBezTo>
                  <a:lnTo>
                    <a:pt x="2077" y="15388"/>
                  </a:lnTo>
                  <a:cubicBezTo>
                    <a:pt x="2072" y="15363"/>
                    <a:pt x="2068" y="15331"/>
                    <a:pt x="2065" y="15293"/>
                  </a:cubicBezTo>
                  <a:lnTo>
                    <a:pt x="2065" y="15293"/>
                  </a:lnTo>
                  <a:cubicBezTo>
                    <a:pt x="2068" y="15334"/>
                    <a:pt x="2072" y="15365"/>
                    <a:pt x="2077" y="15389"/>
                  </a:cubicBezTo>
                  <a:lnTo>
                    <a:pt x="2077" y="15389"/>
                  </a:lnTo>
                  <a:cubicBezTo>
                    <a:pt x="2077" y="15389"/>
                    <a:pt x="2077" y="15388"/>
                    <a:pt x="2077" y="15388"/>
                  </a:cubicBezTo>
                  <a:lnTo>
                    <a:pt x="2077" y="15388"/>
                  </a:lnTo>
                  <a:cubicBezTo>
                    <a:pt x="2080" y="15402"/>
                    <a:pt x="2083" y="15414"/>
                    <a:pt x="2086" y="15424"/>
                  </a:cubicBezTo>
                  <a:lnTo>
                    <a:pt x="2086" y="15424"/>
                  </a:lnTo>
                  <a:cubicBezTo>
                    <a:pt x="2086" y="15424"/>
                    <a:pt x="2086" y="15424"/>
                    <a:pt x="2086" y="15424"/>
                  </a:cubicBezTo>
                  <a:lnTo>
                    <a:pt x="2086" y="15424"/>
                  </a:lnTo>
                  <a:cubicBezTo>
                    <a:pt x="2086" y="15424"/>
                    <a:pt x="2086" y="15424"/>
                    <a:pt x="2086" y="15424"/>
                  </a:cubicBezTo>
                  <a:lnTo>
                    <a:pt x="2086" y="15424"/>
                  </a:lnTo>
                  <a:cubicBezTo>
                    <a:pt x="2086" y="15424"/>
                    <a:pt x="2086" y="15424"/>
                    <a:pt x="2086" y="15424"/>
                  </a:cubicBezTo>
                  <a:lnTo>
                    <a:pt x="2086" y="15424"/>
                  </a:lnTo>
                  <a:cubicBezTo>
                    <a:pt x="2090" y="15427"/>
                    <a:pt x="2093" y="15428"/>
                    <a:pt x="2096" y="15428"/>
                  </a:cubicBezTo>
                  <a:cubicBezTo>
                    <a:pt x="2103" y="15428"/>
                    <a:pt x="2109" y="15422"/>
                    <a:pt x="2114" y="15412"/>
                  </a:cubicBezTo>
                  <a:lnTo>
                    <a:pt x="2114" y="15412"/>
                  </a:lnTo>
                  <a:cubicBezTo>
                    <a:pt x="2113" y="15423"/>
                    <a:pt x="2112" y="15433"/>
                    <a:pt x="2112" y="15443"/>
                  </a:cubicBezTo>
                  <a:lnTo>
                    <a:pt x="2112" y="15443"/>
                  </a:lnTo>
                  <a:cubicBezTo>
                    <a:pt x="2117" y="15434"/>
                    <a:pt x="2121" y="15415"/>
                    <a:pt x="2121" y="15391"/>
                  </a:cubicBezTo>
                  <a:cubicBezTo>
                    <a:pt x="2121" y="15385"/>
                    <a:pt x="2121" y="15380"/>
                    <a:pt x="2121" y="15374"/>
                  </a:cubicBezTo>
                  <a:lnTo>
                    <a:pt x="2121" y="15374"/>
                  </a:lnTo>
                  <a:cubicBezTo>
                    <a:pt x="2120" y="15390"/>
                    <a:pt x="2117" y="15403"/>
                    <a:pt x="2114" y="15412"/>
                  </a:cubicBezTo>
                  <a:lnTo>
                    <a:pt x="2114" y="15412"/>
                  </a:lnTo>
                  <a:cubicBezTo>
                    <a:pt x="2115" y="15395"/>
                    <a:pt x="2117" y="15377"/>
                    <a:pt x="2120" y="15356"/>
                  </a:cubicBezTo>
                  <a:lnTo>
                    <a:pt x="2120" y="15356"/>
                  </a:lnTo>
                  <a:cubicBezTo>
                    <a:pt x="2120" y="15362"/>
                    <a:pt x="2120" y="15368"/>
                    <a:pt x="2121" y="15374"/>
                  </a:cubicBezTo>
                  <a:lnTo>
                    <a:pt x="2121" y="15374"/>
                  </a:lnTo>
                  <a:cubicBezTo>
                    <a:pt x="2121" y="15370"/>
                    <a:pt x="2121" y="15366"/>
                    <a:pt x="2121" y="15363"/>
                  </a:cubicBezTo>
                  <a:cubicBezTo>
                    <a:pt x="2121" y="15359"/>
                    <a:pt x="2121" y="15354"/>
                    <a:pt x="2121" y="15350"/>
                  </a:cubicBezTo>
                  <a:lnTo>
                    <a:pt x="2121" y="15350"/>
                  </a:lnTo>
                  <a:cubicBezTo>
                    <a:pt x="2121" y="15350"/>
                    <a:pt x="2121" y="15349"/>
                    <a:pt x="2121" y="15349"/>
                  </a:cubicBezTo>
                  <a:lnTo>
                    <a:pt x="2121" y="15349"/>
                  </a:lnTo>
                  <a:cubicBezTo>
                    <a:pt x="2121" y="15393"/>
                    <a:pt x="2122" y="15430"/>
                    <a:pt x="2124" y="15461"/>
                  </a:cubicBezTo>
                  <a:lnTo>
                    <a:pt x="2124" y="15461"/>
                  </a:lnTo>
                  <a:cubicBezTo>
                    <a:pt x="2128" y="15455"/>
                    <a:pt x="2132" y="15446"/>
                    <a:pt x="2135" y="15432"/>
                  </a:cubicBezTo>
                  <a:cubicBezTo>
                    <a:pt x="2135" y="15407"/>
                    <a:pt x="2135" y="15370"/>
                    <a:pt x="2131" y="15324"/>
                  </a:cubicBezTo>
                  <a:lnTo>
                    <a:pt x="2131" y="15324"/>
                  </a:lnTo>
                  <a:cubicBezTo>
                    <a:pt x="2133" y="15340"/>
                    <a:pt x="2136" y="15356"/>
                    <a:pt x="2138" y="15371"/>
                  </a:cubicBezTo>
                  <a:lnTo>
                    <a:pt x="2138" y="15371"/>
                  </a:lnTo>
                  <a:cubicBezTo>
                    <a:pt x="2141" y="15416"/>
                    <a:pt x="2139" y="15452"/>
                    <a:pt x="2135" y="15474"/>
                  </a:cubicBezTo>
                  <a:cubicBezTo>
                    <a:pt x="2135" y="15494"/>
                    <a:pt x="2132" y="15509"/>
                    <a:pt x="2129" y="15516"/>
                  </a:cubicBezTo>
                  <a:lnTo>
                    <a:pt x="2129" y="15516"/>
                  </a:lnTo>
                  <a:cubicBezTo>
                    <a:pt x="2127" y="15501"/>
                    <a:pt x="2126" y="15483"/>
                    <a:pt x="2124" y="15461"/>
                  </a:cubicBezTo>
                  <a:lnTo>
                    <a:pt x="2124" y="15461"/>
                  </a:lnTo>
                  <a:cubicBezTo>
                    <a:pt x="2121" y="15465"/>
                    <a:pt x="2118" y="15468"/>
                    <a:pt x="2114" y="15468"/>
                  </a:cubicBezTo>
                  <a:cubicBezTo>
                    <a:pt x="2113" y="15468"/>
                    <a:pt x="2112" y="15467"/>
                    <a:pt x="2111" y="15467"/>
                  </a:cubicBezTo>
                  <a:lnTo>
                    <a:pt x="2111" y="15467"/>
                  </a:lnTo>
                  <a:cubicBezTo>
                    <a:pt x="2112" y="15506"/>
                    <a:pt x="2117" y="15523"/>
                    <a:pt x="2123" y="15523"/>
                  </a:cubicBezTo>
                  <a:cubicBezTo>
                    <a:pt x="2125" y="15523"/>
                    <a:pt x="2127" y="15521"/>
                    <a:pt x="2129" y="15516"/>
                  </a:cubicBezTo>
                  <a:lnTo>
                    <a:pt x="2129" y="15516"/>
                  </a:lnTo>
                  <a:cubicBezTo>
                    <a:pt x="2132" y="15545"/>
                    <a:pt x="2136" y="15563"/>
                    <a:pt x="2138" y="15568"/>
                  </a:cubicBezTo>
                  <a:lnTo>
                    <a:pt x="2138" y="15568"/>
                  </a:lnTo>
                  <a:cubicBezTo>
                    <a:pt x="2137" y="15570"/>
                    <a:pt x="2136" y="15571"/>
                    <a:pt x="2135" y="15572"/>
                  </a:cubicBezTo>
                  <a:cubicBezTo>
                    <a:pt x="2144" y="15603"/>
                    <a:pt x="2147" y="15619"/>
                    <a:pt x="2148" y="15619"/>
                  </a:cubicBezTo>
                  <a:cubicBezTo>
                    <a:pt x="2150" y="15619"/>
                    <a:pt x="2145" y="15559"/>
                    <a:pt x="2159" y="15442"/>
                  </a:cubicBezTo>
                  <a:lnTo>
                    <a:pt x="2159" y="15442"/>
                  </a:lnTo>
                  <a:cubicBezTo>
                    <a:pt x="2142" y="15593"/>
                    <a:pt x="2177" y="15718"/>
                    <a:pt x="2140" y="15718"/>
                  </a:cubicBezTo>
                  <a:cubicBezTo>
                    <a:pt x="2135" y="15718"/>
                    <a:pt x="2129" y="15716"/>
                    <a:pt x="2121" y="15711"/>
                  </a:cubicBezTo>
                  <a:lnTo>
                    <a:pt x="2121" y="15711"/>
                  </a:lnTo>
                  <a:cubicBezTo>
                    <a:pt x="2134" y="15722"/>
                    <a:pt x="2144" y="15727"/>
                    <a:pt x="2151" y="15727"/>
                  </a:cubicBezTo>
                  <a:cubicBezTo>
                    <a:pt x="2182" y="15727"/>
                    <a:pt x="2171" y="15633"/>
                    <a:pt x="2204" y="15474"/>
                  </a:cubicBezTo>
                  <a:lnTo>
                    <a:pt x="2204" y="15474"/>
                  </a:lnTo>
                  <a:cubicBezTo>
                    <a:pt x="2168" y="15658"/>
                    <a:pt x="2196" y="15788"/>
                    <a:pt x="2146" y="15788"/>
                  </a:cubicBezTo>
                  <a:cubicBezTo>
                    <a:pt x="2139" y="15788"/>
                    <a:pt x="2131" y="15786"/>
                    <a:pt x="2121" y="15781"/>
                  </a:cubicBezTo>
                  <a:lnTo>
                    <a:pt x="2121" y="15781"/>
                  </a:lnTo>
                  <a:cubicBezTo>
                    <a:pt x="2152" y="15801"/>
                    <a:pt x="2179" y="15812"/>
                    <a:pt x="2202" y="15812"/>
                  </a:cubicBezTo>
                  <a:cubicBezTo>
                    <a:pt x="2259" y="15812"/>
                    <a:pt x="2288" y="15742"/>
                    <a:pt x="2288" y="15572"/>
                  </a:cubicBezTo>
                  <a:lnTo>
                    <a:pt x="2288" y="15572"/>
                  </a:lnTo>
                  <a:cubicBezTo>
                    <a:pt x="2300" y="15777"/>
                    <a:pt x="2329" y="15898"/>
                    <a:pt x="2257" y="15898"/>
                  </a:cubicBezTo>
                  <a:cubicBezTo>
                    <a:pt x="2241" y="15898"/>
                    <a:pt x="2219" y="15892"/>
                    <a:pt x="2191" y="15879"/>
                  </a:cubicBezTo>
                  <a:lnTo>
                    <a:pt x="2191" y="15879"/>
                  </a:lnTo>
                  <a:cubicBezTo>
                    <a:pt x="2227" y="15897"/>
                    <a:pt x="2270" y="15917"/>
                    <a:pt x="2315" y="15936"/>
                  </a:cubicBezTo>
                  <a:lnTo>
                    <a:pt x="2315" y="15936"/>
                  </a:lnTo>
                  <a:cubicBezTo>
                    <a:pt x="2306" y="15931"/>
                    <a:pt x="2297" y="15926"/>
                    <a:pt x="2288" y="15921"/>
                  </a:cubicBezTo>
                  <a:lnTo>
                    <a:pt x="2288" y="15921"/>
                  </a:lnTo>
                  <a:cubicBezTo>
                    <a:pt x="2311" y="15932"/>
                    <a:pt x="2334" y="15943"/>
                    <a:pt x="2357" y="15954"/>
                  </a:cubicBezTo>
                  <a:lnTo>
                    <a:pt x="2357" y="15954"/>
                  </a:lnTo>
                  <a:cubicBezTo>
                    <a:pt x="2343" y="15948"/>
                    <a:pt x="2329" y="15942"/>
                    <a:pt x="2315" y="15936"/>
                  </a:cubicBezTo>
                  <a:lnTo>
                    <a:pt x="2315" y="15936"/>
                  </a:lnTo>
                  <a:cubicBezTo>
                    <a:pt x="2442" y="16010"/>
                    <a:pt x="2574" y="16067"/>
                    <a:pt x="2646" y="16074"/>
                  </a:cubicBezTo>
                  <a:lnTo>
                    <a:pt x="2646" y="16074"/>
                  </a:lnTo>
                  <a:cubicBezTo>
                    <a:pt x="2557" y="16042"/>
                    <a:pt x="2454" y="15999"/>
                    <a:pt x="2357" y="15954"/>
                  </a:cubicBezTo>
                  <a:lnTo>
                    <a:pt x="2357" y="15954"/>
                  </a:lnTo>
                  <a:cubicBezTo>
                    <a:pt x="2434" y="15985"/>
                    <a:pt x="2513" y="16013"/>
                    <a:pt x="2573" y="16025"/>
                  </a:cubicBezTo>
                  <a:lnTo>
                    <a:pt x="2573" y="16025"/>
                  </a:lnTo>
                  <a:cubicBezTo>
                    <a:pt x="2527" y="16002"/>
                    <a:pt x="2478" y="15976"/>
                    <a:pt x="2428" y="15948"/>
                  </a:cubicBezTo>
                  <a:lnTo>
                    <a:pt x="2428" y="15948"/>
                  </a:lnTo>
                  <a:cubicBezTo>
                    <a:pt x="2477" y="15976"/>
                    <a:pt x="2527" y="16001"/>
                    <a:pt x="2575" y="16025"/>
                  </a:cubicBezTo>
                  <a:lnTo>
                    <a:pt x="2575" y="16025"/>
                  </a:lnTo>
                  <a:cubicBezTo>
                    <a:pt x="2574" y="16025"/>
                    <a:pt x="2573" y="16025"/>
                    <a:pt x="2573" y="16025"/>
                  </a:cubicBezTo>
                  <a:lnTo>
                    <a:pt x="2573" y="16025"/>
                  </a:lnTo>
                  <a:cubicBezTo>
                    <a:pt x="2608" y="16043"/>
                    <a:pt x="2641" y="16059"/>
                    <a:pt x="2672" y="16073"/>
                  </a:cubicBezTo>
                  <a:lnTo>
                    <a:pt x="2672" y="16073"/>
                  </a:lnTo>
                  <a:cubicBezTo>
                    <a:pt x="2673" y="16073"/>
                    <a:pt x="2673" y="16073"/>
                    <a:pt x="2673" y="16073"/>
                  </a:cubicBezTo>
                  <a:lnTo>
                    <a:pt x="2673" y="16073"/>
                  </a:lnTo>
                  <a:cubicBezTo>
                    <a:pt x="2642" y="16058"/>
                    <a:pt x="2609" y="16042"/>
                    <a:pt x="2575" y="16025"/>
                  </a:cubicBezTo>
                  <a:lnTo>
                    <a:pt x="2575" y="16025"/>
                  </a:lnTo>
                  <a:cubicBezTo>
                    <a:pt x="2595" y="16029"/>
                    <a:pt x="2613" y="16032"/>
                    <a:pt x="2628" y="16032"/>
                  </a:cubicBezTo>
                  <a:cubicBezTo>
                    <a:pt x="2678" y="16032"/>
                    <a:pt x="2694" y="16008"/>
                    <a:pt x="2648" y="15943"/>
                  </a:cubicBezTo>
                  <a:lnTo>
                    <a:pt x="2648" y="15943"/>
                  </a:lnTo>
                  <a:cubicBezTo>
                    <a:pt x="2714" y="16028"/>
                    <a:pt x="2713" y="16066"/>
                    <a:pt x="2673" y="16073"/>
                  </a:cubicBezTo>
                  <a:lnTo>
                    <a:pt x="2673" y="16073"/>
                  </a:lnTo>
                  <a:cubicBezTo>
                    <a:pt x="2691" y="16081"/>
                    <a:pt x="2708" y="16089"/>
                    <a:pt x="2724" y="16096"/>
                  </a:cubicBezTo>
                  <a:lnTo>
                    <a:pt x="2724" y="16096"/>
                  </a:lnTo>
                  <a:cubicBezTo>
                    <a:pt x="2708" y="16089"/>
                    <a:pt x="2691" y="16081"/>
                    <a:pt x="2672" y="16073"/>
                  </a:cubicBezTo>
                  <a:lnTo>
                    <a:pt x="2672" y="16073"/>
                  </a:lnTo>
                  <a:cubicBezTo>
                    <a:pt x="2668" y="16074"/>
                    <a:pt x="2664" y="16074"/>
                    <a:pt x="2659" y="16074"/>
                  </a:cubicBezTo>
                  <a:cubicBezTo>
                    <a:pt x="2655" y="16074"/>
                    <a:pt x="2650" y="16074"/>
                    <a:pt x="2646" y="16074"/>
                  </a:cubicBezTo>
                  <a:lnTo>
                    <a:pt x="2646" y="16074"/>
                  </a:lnTo>
                  <a:cubicBezTo>
                    <a:pt x="2681" y="16086"/>
                    <a:pt x="2714" y="16097"/>
                    <a:pt x="2743" y="16105"/>
                  </a:cubicBezTo>
                  <a:lnTo>
                    <a:pt x="2743" y="16105"/>
                  </a:lnTo>
                  <a:cubicBezTo>
                    <a:pt x="2883" y="16167"/>
                    <a:pt x="2991" y="16204"/>
                    <a:pt x="3020" y="16204"/>
                  </a:cubicBezTo>
                  <a:cubicBezTo>
                    <a:pt x="3045" y="16204"/>
                    <a:pt x="3013" y="16177"/>
                    <a:pt x="2895" y="16114"/>
                  </a:cubicBezTo>
                  <a:lnTo>
                    <a:pt x="2895" y="16114"/>
                  </a:lnTo>
                  <a:cubicBezTo>
                    <a:pt x="2917" y="16139"/>
                    <a:pt x="2914" y="16151"/>
                    <a:pt x="2893" y="16151"/>
                  </a:cubicBezTo>
                  <a:cubicBezTo>
                    <a:pt x="2867" y="16151"/>
                    <a:pt x="2816" y="16134"/>
                    <a:pt x="2746" y="16106"/>
                  </a:cubicBezTo>
                  <a:lnTo>
                    <a:pt x="2746" y="16106"/>
                  </a:lnTo>
                  <a:cubicBezTo>
                    <a:pt x="2785" y="16116"/>
                    <a:pt x="2817" y="16122"/>
                    <a:pt x="2838" y="16122"/>
                  </a:cubicBezTo>
                  <a:cubicBezTo>
                    <a:pt x="2862" y="16122"/>
                    <a:pt x="2872" y="16114"/>
                    <a:pt x="2862" y="16096"/>
                  </a:cubicBezTo>
                  <a:lnTo>
                    <a:pt x="2862" y="16096"/>
                  </a:lnTo>
                  <a:cubicBezTo>
                    <a:pt x="2874" y="16102"/>
                    <a:pt x="2885" y="16108"/>
                    <a:pt x="2895" y="16114"/>
                  </a:cubicBezTo>
                  <a:lnTo>
                    <a:pt x="2895" y="16114"/>
                  </a:lnTo>
                  <a:cubicBezTo>
                    <a:pt x="2895" y="16113"/>
                    <a:pt x="2895" y="16113"/>
                    <a:pt x="2894" y="16113"/>
                  </a:cubicBezTo>
                  <a:lnTo>
                    <a:pt x="2894" y="16113"/>
                  </a:lnTo>
                  <a:cubicBezTo>
                    <a:pt x="3106" y="16222"/>
                    <a:pt x="3208" y="16273"/>
                    <a:pt x="3185" y="16273"/>
                  </a:cubicBezTo>
                  <a:cubicBezTo>
                    <a:pt x="3184" y="16273"/>
                    <a:pt x="3182" y="16273"/>
                    <a:pt x="3180" y="16273"/>
                  </a:cubicBezTo>
                  <a:lnTo>
                    <a:pt x="3180" y="16273"/>
                  </a:lnTo>
                  <a:cubicBezTo>
                    <a:pt x="3391" y="16336"/>
                    <a:pt x="3421" y="16349"/>
                    <a:pt x="3320" y="16451"/>
                  </a:cubicBezTo>
                  <a:cubicBezTo>
                    <a:pt x="3383" y="16394"/>
                    <a:pt x="3420" y="16360"/>
                    <a:pt x="3447" y="16360"/>
                  </a:cubicBezTo>
                  <a:cubicBezTo>
                    <a:pt x="3485" y="16360"/>
                    <a:pt x="3502" y="16431"/>
                    <a:pt x="3544" y="16604"/>
                  </a:cubicBezTo>
                  <a:cubicBezTo>
                    <a:pt x="3520" y="16482"/>
                    <a:pt x="3512" y="16421"/>
                    <a:pt x="3531" y="16421"/>
                  </a:cubicBezTo>
                  <a:cubicBezTo>
                    <a:pt x="3559" y="16421"/>
                    <a:pt x="3643" y="16541"/>
                    <a:pt x="3823" y="16785"/>
                  </a:cubicBezTo>
                  <a:cubicBezTo>
                    <a:pt x="3703" y="16620"/>
                    <a:pt x="3653" y="16548"/>
                    <a:pt x="3665" y="16548"/>
                  </a:cubicBezTo>
                  <a:cubicBezTo>
                    <a:pt x="3679" y="16548"/>
                    <a:pt x="3773" y="16640"/>
                    <a:pt x="3935" y="16795"/>
                  </a:cubicBezTo>
                  <a:lnTo>
                    <a:pt x="3935" y="16795"/>
                  </a:lnTo>
                  <a:cubicBezTo>
                    <a:pt x="3914" y="16774"/>
                    <a:pt x="3906" y="16764"/>
                    <a:pt x="3909" y="16764"/>
                  </a:cubicBezTo>
                  <a:lnTo>
                    <a:pt x="3909" y="16764"/>
                  </a:lnTo>
                  <a:cubicBezTo>
                    <a:pt x="3921" y="16764"/>
                    <a:pt x="4134" y="16937"/>
                    <a:pt x="4353" y="17092"/>
                  </a:cubicBezTo>
                  <a:cubicBezTo>
                    <a:pt x="4213" y="16785"/>
                    <a:pt x="4645" y="16730"/>
                    <a:pt x="4869" y="16660"/>
                  </a:cubicBezTo>
                  <a:cubicBezTo>
                    <a:pt x="4980" y="16465"/>
                    <a:pt x="5189" y="16297"/>
                    <a:pt x="5399" y="16227"/>
                  </a:cubicBezTo>
                  <a:cubicBezTo>
                    <a:pt x="5510" y="16032"/>
                    <a:pt x="5706" y="15893"/>
                    <a:pt x="5915" y="15781"/>
                  </a:cubicBezTo>
                  <a:cubicBezTo>
                    <a:pt x="6054" y="15614"/>
                    <a:pt x="6236" y="15432"/>
                    <a:pt x="6445" y="15349"/>
                  </a:cubicBezTo>
                  <a:cubicBezTo>
                    <a:pt x="6556" y="15153"/>
                    <a:pt x="6794" y="15056"/>
                    <a:pt x="6961" y="14916"/>
                  </a:cubicBezTo>
                  <a:cubicBezTo>
                    <a:pt x="7142" y="14763"/>
                    <a:pt x="7310" y="14623"/>
                    <a:pt x="7491" y="14484"/>
                  </a:cubicBezTo>
                  <a:cubicBezTo>
                    <a:pt x="7644" y="14316"/>
                    <a:pt x="7840" y="14177"/>
                    <a:pt x="8007" y="14037"/>
                  </a:cubicBezTo>
                  <a:cubicBezTo>
                    <a:pt x="8356" y="13745"/>
                    <a:pt x="8705" y="13466"/>
                    <a:pt x="9053" y="13173"/>
                  </a:cubicBezTo>
                  <a:cubicBezTo>
                    <a:pt x="9834" y="12531"/>
                    <a:pt x="10629" y="11862"/>
                    <a:pt x="11299" y="11136"/>
                  </a:cubicBezTo>
                  <a:cubicBezTo>
                    <a:pt x="11996" y="10383"/>
                    <a:pt x="12596" y="9546"/>
                    <a:pt x="13294" y="8793"/>
                  </a:cubicBezTo>
                  <a:cubicBezTo>
                    <a:pt x="14075" y="7970"/>
                    <a:pt x="14981" y="7258"/>
                    <a:pt x="15888" y="6561"/>
                  </a:cubicBezTo>
                  <a:cubicBezTo>
                    <a:pt x="17492" y="5320"/>
                    <a:pt x="19096" y="4064"/>
                    <a:pt x="20700" y="2837"/>
                  </a:cubicBezTo>
                  <a:cubicBezTo>
                    <a:pt x="20491" y="2781"/>
                    <a:pt x="20268" y="2711"/>
                    <a:pt x="20045" y="2641"/>
                  </a:cubicBezTo>
                  <a:cubicBezTo>
                    <a:pt x="19975" y="2628"/>
                    <a:pt x="19877" y="2586"/>
                    <a:pt x="19808" y="2572"/>
                  </a:cubicBezTo>
                  <a:cubicBezTo>
                    <a:pt x="19755" y="2561"/>
                    <a:pt x="19679" y="2464"/>
                    <a:pt x="19627" y="2464"/>
                  </a:cubicBezTo>
                  <a:cubicBezTo>
                    <a:pt x="19609" y="2464"/>
                    <a:pt x="19595" y="2474"/>
                    <a:pt x="19584" y="2502"/>
                  </a:cubicBezTo>
                  <a:cubicBezTo>
                    <a:pt x="19539" y="2412"/>
                    <a:pt x="19077" y="2233"/>
                    <a:pt x="19006" y="2233"/>
                  </a:cubicBezTo>
                  <a:cubicBezTo>
                    <a:pt x="18967" y="2233"/>
                    <a:pt x="19043" y="2285"/>
                    <a:pt x="19361" y="2432"/>
                  </a:cubicBezTo>
                  <a:cubicBezTo>
                    <a:pt x="19028" y="2285"/>
                    <a:pt x="18765" y="2183"/>
                    <a:pt x="18612" y="2130"/>
                  </a:cubicBezTo>
                  <a:lnTo>
                    <a:pt x="18612" y="2130"/>
                  </a:lnTo>
                  <a:cubicBezTo>
                    <a:pt x="18706" y="2144"/>
                    <a:pt x="18816" y="2161"/>
                    <a:pt x="18943" y="2181"/>
                  </a:cubicBezTo>
                  <a:cubicBezTo>
                    <a:pt x="18804" y="2159"/>
                    <a:pt x="18687" y="2139"/>
                    <a:pt x="18590" y="2122"/>
                  </a:cubicBezTo>
                  <a:lnTo>
                    <a:pt x="18590" y="2122"/>
                  </a:lnTo>
                  <a:cubicBezTo>
                    <a:pt x="18597" y="2124"/>
                    <a:pt x="18605" y="2127"/>
                    <a:pt x="18612" y="2130"/>
                  </a:cubicBezTo>
                  <a:lnTo>
                    <a:pt x="18612" y="2130"/>
                  </a:lnTo>
                  <a:cubicBezTo>
                    <a:pt x="18578" y="2124"/>
                    <a:pt x="18546" y="2119"/>
                    <a:pt x="18516" y="2115"/>
                  </a:cubicBezTo>
                  <a:lnTo>
                    <a:pt x="18516" y="2115"/>
                  </a:lnTo>
                  <a:cubicBezTo>
                    <a:pt x="18515" y="2115"/>
                    <a:pt x="18513" y="2115"/>
                    <a:pt x="18511" y="2115"/>
                  </a:cubicBezTo>
                  <a:lnTo>
                    <a:pt x="18511" y="2115"/>
                  </a:lnTo>
                  <a:cubicBezTo>
                    <a:pt x="18595" y="2155"/>
                    <a:pt x="18795" y="2236"/>
                    <a:pt x="19138" y="2363"/>
                  </a:cubicBezTo>
                  <a:cubicBezTo>
                    <a:pt x="18822" y="2247"/>
                    <a:pt x="18591" y="2170"/>
                    <a:pt x="18445" y="2122"/>
                  </a:cubicBezTo>
                  <a:lnTo>
                    <a:pt x="18445" y="2122"/>
                  </a:lnTo>
                  <a:cubicBezTo>
                    <a:pt x="18411" y="2126"/>
                    <a:pt x="18380" y="2129"/>
                    <a:pt x="18350" y="2133"/>
                  </a:cubicBezTo>
                  <a:lnTo>
                    <a:pt x="18350" y="2133"/>
                  </a:lnTo>
                  <a:cubicBezTo>
                    <a:pt x="18349" y="2132"/>
                    <a:pt x="18348" y="2132"/>
                    <a:pt x="18347" y="2132"/>
                  </a:cubicBezTo>
                  <a:lnTo>
                    <a:pt x="18347" y="2132"/>
                  </a:lnTo>
                  <a:cubicBezTo>
                    <a:pt x="18355" y="2129"/>
                    <a:pt x="18364" y="2125"/>
                    <a:pt x="18372" y="2122"/>
                  </a:cubicBezTo>
                  <a:lnTo>
                    <a:pt x="18372" y="2122"/>
                  </a:lnTo>
                  <a:cubicBezTo>
                    <a:pt x="18372" y="2122"/>
                    <a:pt x="18372" y="2122"/>
                    <a:pt x="18372" y="2122"/>
                  </a:cubicBezTo>
                  <a:lnTo>
                    <a:pt x="18372" y="2122"/>
                  </a:lnTo>
                  <a:cubicBezTo>
                    <a:pt x="18380" y="2119"/>
                    <a:pt x="18389" y="2115"/>
                    <a:pt x="18398" y="2112"/>
                  </a:cubicBezTo>
                  <a:lnTo>
                    <a:pt x="18398" y="2112"/>
                  </a:lnTo>
                  <a:cubicBezTo>
                    <a:pt x="18389" y="2115"/>
                    <a:pt x="18381" y="2119"/>
                    <a:pt x="18372" y="2122"/>
                  </a:cubicBezTo>
                  <a:lnTo>
                    <a:pt x="18372" y="2122"/>
                  </a:lnTo>
                  <a:cubicBezTo>
                    <a:pt x="18391" y="2121"/>
                    <a:pt x="18412" y="2120"/>
                    <a:pt x="18433" y="2118"/>
                  </a:cubicBezTo>
                  <a:lnTo>
                    <a:pt x="18433" y="2118"/>
                  </a:lnTo>
                  <a:cubicBezTo>
                    <a:pt x="18437" y="2120"/>
                    <a:pt x="18441" y="2121"/>
                    <a:pt x="18445" y="2122"/>
                  </a:cubicBezTo>
                  <a:lnTo>
                    <a:pt x="18445" y="2122"/>
                  </a:lnTo>
                  <a:cubicBezTo>
                    <a:pt x="18466" y="2120"/>
                    <a:pt x="18488" y="2118"/>
                    <a:pt x="18511" y="2115"/>
                  </a:cubicBezTo>
                  <a:lnTo>
                    <a:pt x="18511" y="2115"/>
                  </a:lnTo>
                  <a:cubicBezTo>
                    <a:pt x="18510" y="2115"/>
                    <a:pt x="18508" y="2114"/>
                    <a:pt x="18507" y="2114"/>
                  </a:cubicBezTo>
                  <a:lnTo>
                    <a:pt x="18507" y="2114"/>
                  </a:lnTo>
                  <a:cubicBezTo>
                    <a:pt x="18510" y="2114"/>
                    <a:pt x="18513" y="2114"/>
                    <a:pt x="18516" y="2115"/>
                  </a:cubicBezTo>
                  <a:lnTo>
                    <a:pt x="18516" y="2115"/>
                  </a:lnTo>
                  <a:cubicBezTo>
                    <a:pt x="18524" y="2114"/>
                    <a:pt x="18531" y="2113"/>
                    <a:pt x="18539" y="2113"/>
                  </a:cubicBezTo>
                  <a:lnTo>
                    <a:pt x="18539" y="2113"/>
                  </a:lnTo>
                  <a:cubicBezTo>
                    <a:pt x="18536" y="2112"/>
                    <a:pt x="18534" y="2112"/>
                    <a:pt x="18532" y="2111"/>
                  </a:cubicBezTo>
                  <a:lnTo>
                    <a:pt x="18532" y="2111"/>
                  </a:lnTo>
                  <a:cubicBezTo>
                    <a:pt x="18523" y="2112"/>
                    <a:pt x="18515" y="2113"/>
                    <a:pt x="18507" y="2113"/>
                  </a:cubicBezTo>
                  <a:lnTo>
                    <a:pt x="18507" y="2113"/>
                  </a:lnTo>
                  <a:cubicBezTo>
                    <a:pt x="18499" y="2109"/>
                    <a:pt x="18492" y="2106"/>
                    <a:pt x="18486" y="2103"/>
                  </a:cubicBezTo>
                  <a:lnTo>
                    <a:pt x="18486" y="2103"/>
                  </a:lnTo>
                  <a:cubicBezTo>
                    <a:pt x="18501" y="2106"/>
                    <a:pt x="18516" y="2109"/>
                    <a:pt x="18532" y="2111"/>
                  </a:cubicBezTo>
                  <a:lnTo>
                    <a:pt x="18532" y="2111"/>
                  </a:lnTo>
                  <a:cubicBezTo>
                    <a:pt x="18539" y="2111"/>
                    <a:pt x="18546" y="2110"/>
                    <a:pt x="18553" y="2110"/>
                  </a:cubicBezTo>
                  <a:lnTo>
                    <a:pt x="18553" y="2110"/>
                  </a:lnTo>
                  <a:cubicBezTo>
                    <a:pt x="18555" y="2110"/>
                    <a:pt x="18556" y="2110"/>
                    <a:pt x="18557" y="2111"/>
                  </a:cubicBezTo>
                  <a:lnTo>
                    <a:pt x="18557" y="2111"/>
                  </a:lnTo>
                  <a:cubicBezTo>
                    <a:pt x="18599" y="2107"/>
                    <a:pt x="18644" y="2102"/>
                    <a:pt x="18692" y="2098"/>
                  </a:cubicBezTo>
                  <a:lnTo>
                    <a:pt x="18692" y="2098"/>
                  </a:lnTo>
                  <a:cubicBezTo>
                    <a:pt x="18642" y="2102"/>
                    <a:pt x="18596" y="2106"/>
                    <a:pt x="18553" y="2110"/>
                  </a:cubicBezTo>
                  <a:lnTo>
                    <a:pt x="18553" y="2110"/>
                  </a:lnTo>
                  <a:cubicBezTo>
                    <a:pt x="18507" y="2095"/>
                    <a:pt x="18478" y="2087"/>
                    <a:pt x="18468" y="2087"/>
                  </a:cubicBezTo>
                  <a:cubicBezTo>
                    <a:pt x="18460" y="2087"/>
                    <a:pt x="18466" y="2092"/>
                    <a:pt x="18486" y="2103"/>
                  </a:cubicBezTo>
                  <a:lnTo>
                    <a:pt x="18486" y="2103"/>
                  </a:lnTo>
                  <a:cubicBezTo>
                    <a:pt x="18470" y="2100"/>
                    <a:pt x="18455" y="2097"/>
                    <a:pt x="18441" y="2095"/>
                  </a:cubicBezTo>
                  <a:lnTo>
                    <a:pt x="18441" y="2095"/>
                  </a:lnTo>
                  <a:cubicBezTo>
                    <a:pt x="18468" y="2087"/>
                    <a:pt x="18495" y="2078"/>
                    <a:pt x="18524" y="2070"/>
                  </a:cubicBezTo>
                  <a:lnTo>
                    <a:pt x="18524" y="2070"/>
                  </a:lnTo>
                  <a:cubicBezTo>
                    <a:pt x="18495" y="2078"/>
                    <a:pt x="18467" y="2087"/>
                    <a:pt x="18441" y="2094"/>
                  </a:cubicBezTo>
                  <a:lnTo>
                    <a:pt x="18441" y="2094"/>
                  </a:lnTo>
                  <a:cubicBezTo>
                    <a:pt x="18329" y="2073"/>
                    <a:pt x="18268" y="2060"/>
                    <a:pt x="18259" y="2060"/>
                  </a:cubicBezTo>
                  <a:cubicBezTo>
                    <a:pt x="18251" y="2060"/>
                    <a:pt x="18280" y="2070"/>
                    <a:pt x="18345" y="2090"/>
                  </a:cubicBezTo>
                  <a:lnTo>
                    <a:pt x="18345" y="2090"/>
                  </a:lnTo>
                  <a:cubicBezTo>
                    <a:pt x="18301" y="2084"/>
                    <a:pt x="18267" y="2080"/>
                    <a:pt x="18244" y="2079"/>
                  </a:cubicBezTo>
                  <a:lnTo>
                    <a:pt x="18244" y="2079"/>
                  </a:lnTo>
                  <a:cubicBezTo>
                    <a:pt x="18236" y="2083"/>
                    <a:pt x="18229" y="2087"/>
                    <a:pt x="18222" y="2091"/>
                  </a:cubicBezTo>
                  <a:lnTo>
                    <a:pt x="18222" y="2091"/>
                  </a:lnTo>
                  <a:cubicBezTo>
                    <a:pt x="18222" y="2091"/>
                    <a:pt x="18222" y="2091"/>
                    <a:pt x="18222" y="2091"/>
                  </a:cubicBezTo>
                  <a:lnTo>
                    <a:pt x="18222" y="2091"/>
                  </a:lnTo>
                  <a:cubicBezTo>
                    <a:pt x="18199" y="2104"/>
                    <a:pt x="18177" y="2117"/>
                    <a:pt x="18156" y="2130"/>
                  </a:cubicBezTo>
                  <a:lnTo>
                    <a:pt x="18156" y="2130"/>
                  </a:lnTo>
                  <a:cubicBezTo>
                    <a:pt x="18108" y="2130"/>
                    <a:pt x="18106" y="2130"/>
                    <a:pt x="18146" y="2135"/>
                  </a:cubicBezTo>
                  <a:lnTo>
                    <a:pt x="18146" y="2135"/>
                  </a:lnTo>
                  <a:cubicBezTo>
                    <a:pt x="18125" y="2147"/>
                    <a:pt x="18104" y="2159"/>
                    <a:pt x="18085" y="2170"/>
                  </a:cubicBezTo>
                  <a:lnTo>
                    <a:pt x="18085" y="2170"/>
                  </a:lnTo>
                  <a:cubicBezTo>
                    <a:pt x="18085" y="2170"/>
                    <a:pt x="18085" y="2170"/>
                    <a:pt x="18085" y="2170"/>
                  </a:cubicBezTo>
                  <a:lnTo>
                    <a:pt x="18085" y="2170"/>
                  </a:lnTo>
                  <a:cubicBezTo>
                    <a:pt x="18105" y="2159"/>
                    <a:pt x="18125" y="2147"/>
                    <a:pt x="18146" y="2135"/>
                  </a:cubicBezTo>
                  <a:lnTo>
                    <a:pt x="18146" y="2135"/>
                  </a:lnTo>
                  <a:cubicBezTo>
                    <a:pt x="18165" y="2138"/>
                    <a:pt x="18194" y="2141"/>
                    <a:pt x="18232" y="2147"/>
                  </a:cubicBezTo>
                  <a:lnTo>
                    <a:pt x="18232" y="2147"/>
                  </a:lnTo>
                  <a:cubicBezTo>
                    <a:pt x="18243" y="2145"/>
                    <a:pt x="18255" y="2144"/>
                    <a:pt x="18267" y="2143"/>
                  </a:cubicBezTo>
                  <a:lnTo>
                    <a:pt x="18267" y="2143"/>
                  </a:lnTo>
                  <a:cubicBezTo>
                    <a:pt x="18263" y="2144"/>
                    <a:pt x="18258" y="2146"/>
                    <a:pt x="18254" y="2148"/>
                  </a:cubicBezTo>
                  <a:lnTo>
                    <a:pt x="18254" y="2148"/>
                  </a:lnTo>
                  <a:cubicBezTo>
                    <a:pt x="18253" y="2148"/>
                    <a:pt x="18251" y="2149"/>
                    <a:pt x="18249" y="2149"/>
                  </a:cubicBezTo>
                  <a:lnTo>
                    <a:pt x="18249" y="2149"/>
                  </a:lnTo>
                  <a:cubicBezTo>
                    <a:pt x="18243" y="2149"/>
                    <a:pt x="18238" y="2148"/>
                    <a:pt x="18232" y="2147"/>
                  </a:cubicBezTo>
                  <a:lnTo>
                    <a:pt x="18232" y="2147"/>
                  </a:lnTo>
                  <a:cubicBezTo>
                    <a:pt x="18165" y="2156"/>
                    <a:pt x="18116" y="2163"/>
                    <a:pt x="18085" y="2170"/>
                  </a:cubicBezTo>
                  <a:lnTo>
                    <a:pt x="18085" y="2170"/>
                  </a:lnTo>
                  <a:cubicBezTo>
                    <a:pt x="18073" y="2177"/>
                    <a:pt x="18062" y="2184"/>
                    <a:pt x="18051" y="2190"/>
                  </a:cubicBezTo>
                  <a:lnTo>
                    <a:pt x="18051" y="2190"/>
                  </a:lnTo>
                  <a:cubicBezTo>
                    <a:pt x="18050" y="2190"/>
                    <a:pt x="18050" y="2190"/>
                    <a:pt x="18050" y="2190"/>
                  </a:cubicBezTo>
                  <a:lnTo>
                    <a:pt x="18050" y="2190"/>
                  </a:lnTo>
                  <a:cubicBezTo>
                    <a:pt x="18034" y="2200"/>
                    <a:pt x="18018" y="2209"/>
                    <a:pt x="18003" y="2218"/>
                  </a:cubicBezTo>
                  <a:lnTo>
                    <a:pt x="18003" y="2218"/>
                  </a:lnTo>
                  <a:cubicBezTo>
                    <a:pt x="17963" y="2229"/>
                    <a:pt x="17953" y="2234"/>
                    <a:pt x="17971" y="2236"/>
                  </a:cubicBezTo>
                  <a:lnTo>
                    <a:pt x="17971" y="2236"/>
                  </a:lnTo>
                  <a:cubicBezTo>
                    <a:pt x="17970" y="2236"/>
                    <a:pt x="17969" y="2237"/>
                    <a:pt x="17968" y="2237"/>
                  </a:cubicBezTo>
                  <a:lnTo>
                    <a:pt x="17968" y="2237"/>
                  </a:lnTo>
                  <a:cubicBezTo>
                    <a:pt x="17969" y="2237"/>
                    <a:pt x="17969" y="2237"/>
                    <a:pt x="17970" y="2237"/>
                  </a:cubicBezTo>
                  <a:lnTo>
                    <a:pt x="17970" y="2237"/>
                  </a:lnTo>
                  <a:cubicBezTo>
                    <a:pt x="17971" y="2236"/>
                    <a:pt x="17971" y="2236"/>
                    <a:pt x="17972" y="2236"/>
                  </a:cubicBezTo>
                  <a:lnTo>
                    <a:pt x="17972" y="2236"/>
                  </a:lnTo>
                  <a:cubicBezTo>
                    <a:pt x="17972" y="2236"/>
                    <a:pt x="17973" y="2236"/>
                    <a:pt x="17973" y="2236"/>
                  </a:cubicBezTo>
                  <a:lnTo>
                    <a:pt x="17973" y="2236"/>
                  </a:lnTo>
                  <a:cubicBezTo>
                    <a:pt x="18001" y="2226"/>
                    <a:pt x="18040" y="2214"/>
                    <a:pt x="18090" y="2199"/>
                  </a:cubicBezTo>
                  <a:lnTo>
                    <a:pt x="18090" y="2199"/>
                  </a:lnTo>
                  <a:cubicBezTo>
                    <a:pt x="18100" y="2201"/>
                    <a:pt x="18112" y="2202"/>
                    <a:pt x="18127" y="2203"/>
                  </a:cubicBezTo>
                  <a:lnTo>
                    <a:pt x="18127" y="2203"/>
                  </a:lnTo>
                  <a:cubicBezTo>
                    <a:pt x="18162" y="2188"/>
                    <a:pt x="18199" y="2172"/>
                    <a:pt x="18239" y="2155"/>
                  </a:cubicBezTo>
                  <a:lnTo>
                    <a:pt x="18239" y="2155"/>
                  </a:lnTo>
                  <a:cubicBezTo>
                    <a:pt x="18182" y="2172"/>
                    <a:pt x="18132" y="2186"/>
                    <a:pt x="18090" y="2199"/>
                  </a:cubicBezTo>
                  <a:lnTo>
                    <a:pt x="18090" y="2199"/>
                  </a:lnTo>
                  <a:cubicBezTo>
                    <a:pt x="18085" y="2198"/>
                    <a:pt x="18080" y="2198"/>
                    <a:pt x="18076" y="2197"/>
                  </a:cubicBezTo>
                  <a:lnTo>
                    <a:pt x="18076" y="2197"/>
                  </a:lnTo>
                  <a:cubicBezTo>
                    <a:pt x="18046" y="2205"/>
                    <a:pt x="18022" y="2212"/>
                    <a:pt x="18004" y="2217"/>
                  </a:cubicBezTo>
                  <a:lnTo>
                    <a:pt x="18004" y="2217"/>
                  </a:lnTo>
                  <a:cubicBezTo>
                    <a:pt x="18019" y="2208"/>
                    <a:pt x="18035" y="2200"/>
                    <a:pt x="18051" y="2190"/>
                  </a:cubicBezTo>
                  <a:lnTo>
                    <a:pt x="18051" y="2190"/>
                  </a:lnTo>
                  <a:cubicBezTo>
                    <a:pt x="18055" y="2193"/>
                    <a:pt x="18064" y="2195"/>
                    <a:pt x="18076" y="2197"/>
                  </a:cubicBezTo>
                  <a:lnTo>
                    <a:pt x="18076" y="2197"/>
                  </a:lnTo>
                  <a:cubicBezTo>
                    <a:pt x="18120" y="2185"/>
                    <a:pt x="18178" y="2169"/>
                    <a:pt x="18249" y="2149"/>
                  </a:cubicBezTo>
                  <a:lnTo>
                    <a:pt x="18249" y="2149"/>
                  </a:lnTo>
                  <a:cubicBezTo>
                    <a:pt x="18250" y="2149"/>
                    <a:pt x="18250" y="2150"/>
                    <a:pt x="18251" y="2150"/>
                  </a:cubicBezTo>
                  <a:lnTo>
                    <a:pt x="18251" y="2150"/>
                  </a:lnTo>
                  <a:cubicBezTo>
                    <a:pt x="18247" y="2151"/>
                    <a:pt x="18243" y="2153"/>
                    <a:pt x="18239" y="2155"/>
                  </a:cubicBezTo>
                  <a:lnTo>
                    <a:pt x="18239" y="2155"/>
                  </a:lnTo>
                  <a:cubicBezTo>
                    <a:pt x="18239" y="2154"/>
                    <a:pt x="18240" y="2154"/>
                    <a:pt x="18241" y="2154"/>
                  </a:cubicBezTo>
                  <a:lnTo>
                    <a:pt x="18241" y="2154"/>
                  </a:lnTo>
                  <a:cubicBezTo>
                    <a:pt x="18201" y="2171"/>
                    <a:pt x="18164" y="2188"/>
                    <a:pt x="18128" y="2203"/>
                  </a:cubicBezTo>
                  <a:lnTo>
                    <a:pt x="18128" y="2203"/>
                  </a:lnTo>
                  <a:cubicBezTo>
                    <a:pt x="18128" y="2203"/>
                    <a:pt x="18127" y="2203"/>
                    <a:pt x="18127" y="2203"/>
                  </a:cubicBezTo>
                  <a:lnTo>
                    <a:pt x="18127" y="2203"/>
                  </a:lnTo>
                  <a:cubicBezTo>
                    <a:pt x="18102" y="2214"/>
                    <a:pt x="18078" y="2224"/>
                    <a:pt x="18055" y="2234"/>
                  </a:cubicBezTo>
                  <a:lnTo>
                    <a:pt x="18055" y="2234"/>
                  </a:lnTo>
                  <a:cubicBezTo>
                    <a:pt x="18057" y="2234"/>
                    <a:pt x="18058" y="2234"/>
                    <a:pt x="18059" y="2234"/>
                  </a:cubicBezTo>
                  <a:lnTo>
                    <a:pt x="18059" y="2234"/>
                  </a:lnTo>
                  <a:cubicBezTo>
                    <a:pt x="18081" y="2224"/>
                    <a:pt x="18104" y="2214"/>
                    <a:pt x="18128" y="2203"/>
                  </a:cubicBezTo>
                  <a:lnTo>
                    <a:pt x="18128" y="2203"/>
                  </a:lnTo>
                  <a:cubicBezTo>
                    <a:pt x="18137" y="2204"/>
                    <a:pt x="18147" y="2205"/>
                    <a:pt x="18158" y="2206"/>
                  </a:cubicBezTo>
                  <a:lnTo>
                    <a:pt x="18158" y="2206"/>
                  </a:lnTo>
                  <a:cubicBezTo>
                    <a:pt x="18197" y="2190"/>
                    <a:pt x="18241" y="2173"/>
                    <a:pt x="18287" y="2155"/>
                  </a:cubicBezTo>
                  <a:lnTo>
                    <a:pt x="18287" y="2155"/>
                  </a:lnTo>
                  <a:cubicBezTo>
                    <a:pt x="18287" y="2155"/>
                    <a:pt x="18287" y="2155"/>
                    <a:pt x="18287" y="2155"/>
                  </a:cubicBezTo>
                  <a:lnTo>
                    <a:pt x="18287" y="2155"/>
                  </a:lnTo>
                  <a:cubicBezTo>
                    <a:pt x="18305" y="2148"/>
                    <a:pt x="18324" y="2141"/>
                    <a:pt x="18342" y="2134"/>
                  </a:cubicBezTo>
                  <a:lnTo>
                    <a:pt x="18342" y="2134"/>
                  </a:lnTo>
                  <a:cubicBezTo>
                    <a:pt x="18345" y="2133"/>
                    <a:pt x="18348" y="2133"/>
                    <a:pt x="18350" y="2133"/>
                  </a:cubicBezTo>
                  <a:lnTo>
                    <a:pt x="18350" y="2133"/>
                  </a:lnTo>
                  <a:cubicBezTo>
                    <a:pt x="18379" y="2141"/>
                    <a:pt x="18413" y="2151"/>
                    <a:pt x="18450" y="2162"/>
                  </a:cubicBezTo>
                  <a:lnTo>
                    <a:pt x="18450" y="2162"/>
                  </a:lnTo>
                  <a:cubicBezTo>
                    <a:pt x="18461" y="2159"/>
                    <a:pt x="18472" y="2156"/>
                    <a:pt x="18483" y="2153"/>
                  </a:cubicBezTo>
                  <a:lnTo>
                    <a:pt x="18483" y="2153"/>
                  </a:lnTo>
                  <a:cubicBezTo>
                    <a:pt x="18472" y="2156"/>
                    <a:pt x="18462" y="2159"/>
                    <a:pt x="18452" y="2162"/>
                  </a:cubicBezTo>
                  <a:lnTo>
                    <a:pt x="18452" y="2162"/>
                  </a:lnTo>
                  <a:cubicBezTo>
                    <a:pt x="18451" y="2162"/>
                    <a:pt x="18451" y="2162"/>
                    <a:pt x="18450" y="2162"/>
                  </a:cubicBezTo>
                  <a:lnTo>
                    <a:pt x="18450" y="2162"/>
                  </a:lnTo>
                  <a:cubicBezTo>
                    <a:pt x="18433" y="2166"/>
                    <a:pt x="18416" y="2170"/>
                    <a:pt x="18400" y="2174"/>
                  </a:cubicBezTo>
                  <a:lnTo>
                    <a:pt x="18400" y="2174"/>
                  </a:lnTo>
                  <a:cubicBezTo>
                    <a:pt x="18358" y="2167"/>
                    <a:pt x="18320" y="2161"/>
                    <a:pt x="18287" y="2155"/>
                  </a:cubicBezTo>
                  <a:lnTo>
                    <a:pt x="18287" y="2155"/>
                  </a:lnTo>
                  <a:cubicBezTo>
                    <a:pt x="18242" y="2173"/>
                    <a:pt x="18199" y="2190"/>
                    <a:pt x="18160" y="2206"/>
                  </a:cubicBezTo>
                  <a:lnTo>
                    <a:pt x="18160" y="2206"/>
                  </a:lnTo>
                  <a:cubicBezTo>
                    <a:pt x="18186" y="2208"/>
                    <a:pt x="18218" y="2209"/>
                    <a:pt x="18254" y="2211"/>
                  </a:cubicBezTo>
                  <a:lnTo>
                    <a:pt x="18254" y="2211"/>
                  </a:lnTo>
                  <a:cubicBezTo>
                    <a:pt x="18299" y="2200"/>
                    <a:pt x="18347" y="2188"/>
                    <a:pt x="18400" y="2174"/>
                  </a:cubicBezTo>
                  <a:lnTo>
                    <a:pt x="18400" y="2174"/>
                  </a:lnTo>
                  <a:cubicBezTo>
                    <a:pt x="18401" y="2175"/>
                    <a:pt x="18403" y="2175"/>
                    <a:pt x="18404" y="2175"/>
                  </a:cubicBezTo>
                  <a:lnTo>
                    <a:pt x="18404" y="2175"/>
                  </a:lnTo>
                  <a:cubicBezTo>
                    <a:pt x="18420" y="2171"/>
                    <a:pt x="18436" y="2166"/>
                    <a:pt x="18452" y="2162"/>
                  </a:cubicBezTo>
                  <a:lnTo>
                    <a:pt x="18452" y="2162"/>
                  </a:lnTo>
                  <a:cubicBezTo>
                    <a:pt x="18480" y="2170"/>
                    <a:pt x="18511" y="2178"/>
                    <a:pt x="18544" y="2188"/>
                  </a:cubicBezTo>
                  <a:lnTo>
                    <a:pt x="18544" y="2188"/>
                  </a:lnTo>
                  <a:cubicBezTo>
                    <a:pt x="18560" y="2185"/>
                    <a:pt x="18577" y="2183"/>
                    <a:pt x="18594" y="2181"/>
                  </a:cubicBezTo>
                  <a:lnTo>
                    <a:pt x="18594" y="2181"/>
                  </a:lnTo>
                  <a:cubicBezTo>
                    <a:pt x="18578" y="2184"/>
                    <a:pt x="18562" y="2186"/>
                    <a:pt x="18546" y="2188"/>
                  </a:cubicBezTo>
                  <a:lnTo>
                    <a:pt x="18546" y="2188"/>
                  </a:lnTo>
                  <a:cubicBezTo>
                    <a:pt x="18545" y="2188"/>
                    <a:pt x="18544" y="2188"/>
                    <a:pt x="18544" y="2188"/>
                  </a:cubicBezTo>
                  <a:lnTo>
                    <a:pt x="18544" y="2188"/>
                  </a:lnTo>
                  <a:cubicBezTo>
                    <a:pt x="18529" y="2190"/>
                    <a:pt x="18514" y="2191"/>
                    <a:pt x="18499" y="2193"/>
                  </a:cubicBezTo>
                  <a:lnTo>
                    <a:pt x="18499" y="2193"/>
                  </a:lnTo>
                  <a:cubicBezTo>
                    <a:pt x="18465" y="2187"/>
                    <a:pt x="18434" y="2181"/>
                    <a:pt x="18404" y="2175"/>
                  </a:cubicBezTo>
                  <a:lnTo>
                    <a:pt x="18404" y="2175"/>
                  </a:lnTo>
                  <a:cubicBezTo>
                    <a:pt x="18358" y="2188"/>
                    <a:pt x="18315" y="2200"/>
                    <a:pt x="18274" y="2212"/>
                  </a:cubicBezTo>
                  <a:lnTo>
                    <a:pt x="18274" y="2212"/>
                  </a:lnTo>
                  <a:cubicBezTo>
                    <a:pt x="18267" y="2212"/>
                    <a:pt x="18261" y="2211"/>
                    <a:pt x="18254" y="2211"/>
                  </a:cubicBezTo>
                  <a:lnTo>
                    <a:pt x="18254" y="2211"/>
                  </a:lnTo>
                  <a:cubicBezTo>
                    <a:pt x="18229" y="2217"/>
                    <a:pt x="18205" y="2223"/>
                    <a:pt x="18182" y="2229"/>
                  </a:cubicBezTo>
                  <a:lnTo>
                    <a:pt x="18182" y="2229"/>
                  </a:lnTo>
                  <a:cubicBezTo>
                    <a:pt x="18195" y="2228"/>
                    <a:pt x="18207" y="2228"/>
                    <a:pt x="18220" y="2227"/>
                  </a:cubicBezTo>
                  <a:lnTo>
                    <a:pt x="18220" y="2227"/>
                  </a:lnTo>
                  <a:cubicBezTo>
                    <a:pt x="18238" y="2222"/>
                    <a:pt x="18256" y="2217"/>
                    <a:pt x="18274" y="2212"/>
                  </a:cubicBezTo>
                  <a:lnTo>
                    <a:pt x="18274" y="2212"/>
                  </a:lnTo>
                  <a:cubicBezTo>
                    <a:pt x="18294" y="2213"/>
                    <a:pt x="18315" y="2214"/>
                    <a:pt x="18338" y="2214"/>
                  </a:cubicBezTo>
                  <a:lnTo>
                    <a:pt x="18338" y="2214"/>
                  </a:lnTo>
                  <a:cubicBezTo>
                    <a:pt x="18387" y="2208"/>
                    <a:pt x="18441" y="2201"/>
                    <a:pt x="18499" y="2193"/>
                  </a:cubicBezTo>
                  <a:lnTo>
                    <a:pt x="18499" y="2193"/>
                  </a:lnTo>
                  <a:cubicBezTo>
                    <a:pt x="18501" y="2194"/>
                    <a:pt x="18502" y="2194"/>
                    <a:pt x="18504" y="2194"/>
                  </a:cubicBezTo>
                  <a:lnTo>
                    <a:pt x="18504" y="2194"/>
                  </a:lnTo>
                  <a:cubicBezTo>
                    <a:pt x="18518" y="2192"/>
                    <a:pt x="18532" y="2190"/>
                    <a:pt x="18546" y="2188"/>
                  </a:cubicBezTo>
                  <a:lnTo>
                    <a:pt x="18546" y="2188"/>
                  </a:lnTo>
                  <a:cubicBezTo>
                    <a:pt x="18584" y="2199"/>
                    <a:pt x="18625" y="2210"/>
                    <a:pt x="18670" y="2222"/>
                  </a:cubicBezTo>
                  <a:lnTo>
                    <a:pt x="18670" y="2222"/>
                  </a:lnTo>
                  <a:cubicBezTo>
                    <a:pt x="18658" y="2222"/>
                    <a:pt x="18646" y="2222"/>
                    <a:pt x="18634" y="2222"/>
                  </a:cubicBezTo>
                  <a:lnTo>
                    <a:pt x="18634" y="2222"/>
                  </a:lnTo>
                  <a:cubicBezTo>
                    <a:pt x="18634" y="2222"/>
                    <a:pt x="18635" y="2222"/>
                    <a:pt x="18636" y="2222"/>
                  </a:cubicBezTo>
                  <a:lnTo>
                    <a:pt x="18636" y="2222"/>
                  </a:lnTo>
                  <a:cubicBezTo>
                    <a:pt x="18609" y="2222"/>
                    <a:pt x="18582" y="2222"/>
                    <a:pt x="18557" y="2222"/>
                  </a:cubicBezTo>
                  <a:cubicBezTo>
                    <a:pt x="18461" y="2222"/>
                    <a:pt x="18376" y="2223"/>
                    <a:pt x="18303" y="2225"/>
                  </a:cubicBezTo>
                  <a:lnTo>
                    <a:pt x="18303" y="2225"/>
                  </a:lnTo>
                  <a:cubicBezTo>
                    <a:pt x="18238" y="2235"/>
                    <a:pt x="18181" y="2245"/>
                    <a:pt x="18131" y="2253"/>
                  </a:cubicBezTo>
                  <a:lnTo>
                    <a:pt x="18131" y="2253"/>
                  </a:lnTo>
                  <a:cubicBezTo>
                    <a:pt x="17931" y="2311"/>
                    <a:pt x="17819" y="2345"/>
                    <a:pt x="17803" y="2347"/>
                  </a:cubicBezTo>
                  <a:lnTo>
                    <a:pt x="17803" y="2347"/>
                  </a:lnTo>
                  <a:cubicBezTo>
                    <a:pt x="17791" y="2352"/>
                    <a:pt x="17781" y="2355"/>
                    <a:pt x="17773" y="2358"/>
                  </a:cubicBezTo>
                  <a:lnTo>
                    <a:pt x="17773" y="2358"/>
                  </a:lnTo>
                  <a:cubicBezTo>
                    <a:pt x="17782" y="2355"/>
                    <a:pt x="17791" y="2351"/>
                    <a:pt x="17801" y="2347"/>
                  </a:cubicBezTo>
                  <a:lnTo>
                    <a:pt x="17801" y="2347"/>
                  </a:lnTo>
                  <a:cubicBezTo>
                    <a:pt x="17801" y="2347"/>
                    <a:pt x="17801" y="2347"/>
                    <a:pt x="17802" y="2347"/>
                  </a:cubicBezTo>
                  <a:cubicBezTo>
                    <a:pt x="17802" y="2347"/>
                    <a:pt x="17803" y="2347"/>
                    <a:pt x="17803" y="2347"/>
                  </a:cubicBezTo>
                  <a:lnTo>
                    <a:pt x="17803" y="2347"/>
                  </a:lnTo>
                  <a:cubicBezTo>
                    <a:pt x="17839" y="2333"/>
                    <a:pt x="17893" y="2311"/>
                    <a:pt x="17966" y="2282"/>
                  </a:cubicBezTo>
                  <a:lnTo>
                    <a:pt x="17966" y="2282"/>
                  </a:lnTo>
                  <a:cubicBezTo>
                    <a:pt x="18007" y="2275"/>
                    <a:pt x="18062" y="2265"/>
                    <a:pt x="18131" y="2253"/>
                  </a:cubicBezTo>
                  <a:lnTo>
                    <a:pt x="18131" y="2253"/>
                  </a:lnTo>
                  <a:cubicBezTo>
                    <a:pt x="18154" y="2246"/>
                    <a:pt x="18179" y="2239"/>
                    <a:pt x="18205" y="2232"/>
                  </a:cubicBezTo>
                  <a:lnTo>
                    <a:pt x="18205" y="2232"/>
                  </a:lnTo>
                  <a:cubicBezTo>
                    <a:pt x="18177" y="2235"/>
                    <a:pt x="18152" y="2239"/>
                    <a:pt x="18128" y="2242"/>
                  </a:cubicBezTo>
                  <a:lnTo>
                    <a:pt x="18128" y="2242"/>
                  </a:lnTo>
                  <a:cubicBezTo>
                    <a:pt x="18068" y="2256"/>
                    <a:pt x="18019" y="2268"/>
                    <a:pt x="17981" y="2277"/>
                  </a:cubicBezTo>
                  <a:lnTo>
                    <a:pt x="17981" y="2277"/>
                  </a:lnTo>
                  <a:cubicBezTo>
                    <a:pt x="18000" y="2269"/>
                    <a:pt x="18020" y="2261"/>
                    <a:pt x="18041" y="2253"/>
                  </a:cubicBezTo>
                  <a:lnTo>
                    <a:pt x="18041" y="2253"/>
                  </a:lnTo>
                  <a:cubicBezTo>
                    <a:pt x="18038" y="2253"/>
                    <a:pt x="18036" y="2253"/>
                    <a:pt x="18034" y="2254"/>
                  </a:cubicBezTo>
                  <a:lnTo>
                    <a:pt x="18034" y="2254"/>
                  </a:lnTo>
                  <a:cubicBezTo>
                    <a:pt x="18009" y="2263"/>
                    <a:pt x="17987" y="2272"/>
                    <a:pt x="17966" y="2280"/>
                  </a:cubicBezTo>
                  <a:lnTo>
                    <a:pt x="17966" y="2280"/>
                  </a:lnTo>
                  <a:cubicBezTo>
                    <a:pt x="17957" y="2282"/>
                    <a:pt x="17949" y="2284"/>
                    <a:pt x="17941" y="2285"/>
                  </a:cubicBezTo>
                  <a:lnTo>
                    <a:pt x="17941" y="2285"/>
                  </a:lnTo>
                  <a:cubicBezTo>
                    <a:pt x="17962" y="2276"/>
                    <a:pt x="17984" y="2267"/>
                    <a:pt x="18006" y="2257"/>
                  </a:cubicBezTo>
                  <a:lnTo>
                    <a:pt x="18006" y="2257"/>
                  </a:lnTo>
                  <a:cubicBezTo>
                    <a:pt x="18004" y="2257"/>
                    <a:pt x="18002" y="2257"/>
                    <a:pt x="18000" y="2258"/>
                  </a:cubicBezTo>
                  <a:lnTo>
                    <a:pt x="18000" y="2258"/>
                  </a:lnTo>
                  <a:cubicBezTo>
                    <a:pt x="18018" y="2250"/>
                    <a:pt x="18036" y="2242"/>
                    <a:pt x="18055" y="2234"/>
                  </a:cubicBezTo>
                  <a:lnTo>
                    <a:pt x="18055" y="2234"/>
                  </a:lnTo>
                  <a:cubicBezTo>
                    <a:pt x="18025" y="2235"/>
                    <a:pt x="18002" y="2236"/>
                    <a:pt x="17986" y="2236"/>
                  </a:cubicBezTo>
                  <a:cubicBezTo>
                    <a:pt x="17981" y="2236"/>
                    <a:pt x="17976" y="2236"/>
                    <a:pt x="17973" y="2236"/>
                  </a:cubicBezTo>
                  <a:lnTo>
                    <a:pt x="17973" y="2236"/>
                  </a:lnTo>
                  <a:cubicBezTo>
                    <a:pt x="17972" y="2236"/>
                    <a:pt x="17971" y="2236"/>
                    <a:pt x="17970" y="2237"/>
                  </a:cubicBezTo>
                  <a:lnTo>
                    <a:pt x="17970" y="2237"/>
                  </a:lnTo>
                  <a:cubicBezTo>
                    <a:pt x="17954" y="2246"/>
                    <a:pt x="17939" y="2255"/>
                    <a:pt x="17924" y="2263"/>
                  </a:cubicBezTo>
                  <a:lnTo>
                    <a:pt x="17924" y="2263"/>
                  </a:lnTo>
                  <a:cubicBezTo>
                    <a:pt x="17925" y="2263"/>
                    <a:pt x="17927" y="2263"/>
                    <a:pt x="17929" y="2263"/>
                  </a:cubicBezTo>
                  <a:cubicBezTo>
                    <a:pt x="17943" y="2263"/>
                    <a:pt x="17967" y="2261"/>
                    <a:pt x="18000" y="2258"/>
                  </a:cubicBezTo>
                  <a:lnTo>
                    <a:pt x="18000" y="2258"/>
                  </a:lnTo>
                  <a:cubicBezTo>
                    <a:pt x="17975" y="2269"/>
                    <a:pt x="17951" y="2279"/>
                    <a:pt x="17930" y="2288"/>
                  </a:cubicBezTo>
                  <a:lnTo>
                    <a:pt x="17930" y="2288"/>
                  </a:lnTo>
                  <a:cubicBezTo>
                    <a:pt x="17898" y="2295"/>
                    <a:pt x="17882" y="2298"/>
                    <a:pt x="17882" y="2298"/>
                  </a:cubicBezTo>
                  <a:cubicBezTo>
                    <a:pt x="17882" y="2298"/>
                    <a:pt x="17897" y="2296"/>
                    <a:pt x="17925" y="2290"/>
                  </a:cubicBezTo>
                  <a:lnTo>
                    <a:pt x="17925" y="2290"/>
                  </a:lnTo>
                  <a:cubicBezTo>
                    <a:pt x="17807" y="2341"/>
                    <a:pt x="17749" y="2366"/>
                    <a:pt x="17752" y="2366"/>
                  </a:cubicBezTo>
                  <a:cubicBezTo>
                    <a:pt x="17753" y="2366"/>
                    <a:pt x="17760" y="2363"/>
                    <a:pt x="17773" y="2358"/>
                  </a:cubicBezTo>
                  <a:lnTo>
                    <a:pt x="17773" y="2358"/>
                  </a:lnTo>
                  <a:cubicBezTo>
                    <a:pt x="17741" y="2372"/>
                    <a:pt x="17718" y="2381"/>
                    <a:pt x="17704" y="2385"/>
                  </a:cubicBezTo>
                  <a:lnTo>
                    <a:pt x="17704" y="2385"/>
                  </a:lnTo>
                  <a:cubicBezTo>
                    <a:pt x="17711" y="2381"/>
                    <a:pt x="17719" y="2377"/>
                    <a:pt x="17728" y="2372"/>
                  </a:cubicBezTo>
                  <a:lnTo>
                    <a:pt x="17728" y="2372"/>
                  </a:lnTo>
                  <a:cubicBezTo>
                    <a:pt x="17719" y="2377"/>
                    <a:pt x="17711" y="2382"/>
                    <a:pt x="17703" y="2386"/>
                  </a:cubicBezTo>
                  <a:lnTo>
                    <a:pt x="17703" y="2386"/>
                  </a:lnTo>
                  <a:cubicBezTo>
                    <a:pt x="17697" y="2388"/>
                    <a:pt x="17693" y="2389"/>
                    <a:pt x="17690" y="2389"/>
                  </a:cubicBezTo>
                  <a:cubicBezTo>
                    <a:pt x="17686" y="2389"/>
                    <a:pt x="17688" y="2385"/>
                    <a:pt x="17696" y="2379"/>
                  </a:cubicBezTo>
                  <a:lnTo>
                    <a:pt x="17696" y="2379"/>
                  </a:lnTo>
                  <a:cubicBezTo>
                    <a:pt x="17663" y="2401"/>
                    <a:pt x="17648" y="2411"/>
                    <a:pt x="17651" y="2411"/>
                  </a:cubicBezTo>
                  <a:cubicBezTo>
                    <a:pt x="17651" y="2411"/>
                    <a:pt x="17651" y="2411"/>
                    <a:pt x="17652" y="2411"/>
                  </a:cubicBezTo>
                  <a:lnTo>
                    <a:pt x="17652" y="2411"/>
                  </a:lnTo>
                  <a:cubicBezTo>
                    <a:pt x="17629" y="2422"/>
                    <a:pt x="17615" y="2427"/>
                    <a:pt x="17608" y="2427"/>
                  </a:cubicBezTo>
                  <a:cubicBezTo>
                    <a:pt x="17574" y="2427"/>
                    <a:pt x="17733" y="2296"/>
                    <a:pt x="18102" y="2003"/>
                  </a:cubicBezTo>
                  <a:lnTo>
                    <a:pt x="18102" y="2003"/>
                  </a:lnTo>
                  <a:cubicBezTo>
                    <a:pt x="17735" y="2294"/>
                    <a:pt x="17544" y="2450"/>
                    <a:pt x="17531" y="2450"/>
                  </a:cubicBezTo>
                  <a:cubicBezTo>
                    <a:pt x="17517" y="2450"/>
                    <a:pt x="17680" y="2293"/>
                    <a:pt x="18021" y="1959"/>
                  </a:cubicBezTo>
                  <a:lnTo>
                    <a:pt x="18021" y="1959"/>
                  </a:lnTo>
                  <a:cubicBezTo>
                    <a:pt x="17685" y="2288"/>
                    <a:pt x="17505" y="2459"/>
                    <a:pt x="17479" y="2459"/>
                  </a:cubicBezTo>
                  <a:cubicBezTo>
                    <a:pt x="17453" y="2459"/>
                    <a:pt x="17592" y="2278"/>
                    <a:pt x="17896" y="1903"/>
                  </a:cubicBezTo>
                  <a:lnTo>
                    <a:pt x="17896" y="1903"/>
                  </a:lnTo>
                  <a:cubicBezTo>
                    <a:pt x="17599" y="2269"/>
                    <a:pt x="17446" y="2457"/>
                    <a:pt x="17428" y="2457"/>
                  </a:cubicBezTo>
                  <a:cubicBezTo>
                    <a:pt x="17410" y="2457"/>
                    <a:pt x="17531" y="2262"/>
                    <a:pt x="17784" y="1862"/>
                  </a:cubicBezTo>
                  <a:lnTo>
                    <a:pt x="17784" y="1862"/>
                  </a:lnTo>
                  <a:cubicBezTo>
                    <a:pt x="17535" y="2257"/>
                    <a:pt x="17403" y="2458"/>
                    <a:pt x="17386" y="2458"/>
                  </a:cubicBezTo>
                  <a:cubicBezTo>
                    <a:pt x="17378" y="2458"/>
                    <a:pt x="17396" y="2413"/>
                    <a:pt x="17440" y="2321"/>
                  </a:cubicBezTo>
                  <a:lnTo>
                    <a:pt x="17440" y="2321"/>
                  </a:lnTo>
                  <a:cubicBezTo>
                    <a:pt x="17391" y="2414"/>
                    <a:pt x="17363" y="2461"/>
                    <a:pt x="17354" y="2461"/>
                  </a:cubicBezTo>
                  <a:cubicBezTo>
                    <a:pt x="17348" y="2461"/>
                    <a:pt x="17351" y="2438"/>
                    <a:pt x="17363" y="2392"/>
                  </a:cubicBezTo>
                  <a:lnTo>
                    <a:pt x="17363" y="2392"/>
                  </a:lnTo>
                  <a:cubicBezTo>
                    <a:pt x="17406" y="2302"/>
                    <a:pt x="17483" y="2139"/>
                    <a:pt x="17604" y="1902"/>
                  </a:cubicBezTo>
                  <a:lnTo>
                    <a:pt x="17604" y="1902"/>
                  </a:lnTo>
                  <a:cubicBezTo>
                    <a:pt x="17501" y="2103"/>
                    <a:pt x="17426" y="2251"/>
                    <a:pt x="17375" y="2346"/>
                  </a:cubicBezTo>
                  <a:lnTo>
                    <a:pt x="17375" y="2346"/>
                  </a:lnTo>
                  <a:cubicBezTo>
                    <a:pt x="17394" y="2282"/>
                    <a:pt x="17422" y="2191"/>
                    <a:pt x="17459" y="2074"/>
                  </a:cubicBezTo>
                  <a:lnTo>
                    <a:pt x="17459" y="2074"/>
                  </a:lnTo>
                  <a:cubicBezTo>
                    <a:pt x="17460" y="2072"/>
                    <a:pt x="17461" y="2070"/>
                    <a:pt x="17461" y="2067"/>
                  </a:cubicBezTo>
                  <a:lnTo>
                    <a:pt x="17461" y="2067"/>
                  </a:lnTo>
                  <a:cubicBezTo>
                    <a:pt x="17462" y="2064"/>
                    <a:pt x="17462" y="2062"/>
                    <a:pt x="17463" y="2059"/>
                  </a:cubicBezTo>
                  <a:lnTo>
                    <a:pt x="17463" y="2059"/>
                  </a:lnTo>
                  <a:cubicBezTo>
                    <a:pt x="17462" y="2062"/>
                    <a:pt x="17462" y="2064"/>
                    <a:pt x="17461" y="2067"/>
                  </a:cubicBezTo>
                  <a:lnTo>
                    <a:pt x="17461" y="2067"/>
                  </a:lnTo>
                  <a:cubicBezTo>
                    <a:pt x="17461" y="2050"/>
                    <a:pt x="17444" y="2008"/>
                    <a:pt x="17408" y="1944"/>
                  </a:cubicBezTo>
                  <a:cubicBezTo>
                    <a:pt x="17399" y="1928"/>
                    <a:pt x="17373" y="1907"/>
                    <a:pt x="17335" y="1881"/>
                  </a:cubicBezTo>
                  <a:lnTo>
                    <a:pt x="17335" y="1881"/>
                  </a:lnTo>
                  <a:cubicBezTo>
                    <a:pt x="17325" y="1908"/>
                    <a:pt x="17319" y="1936"/>
                    <a:pt x="17314" y="1965"/>
                  </a:cubicBezTo>
                  <a:lnTo>
                    <a:pt x="17314" y="1965"/>
                  </a:lnTo>
                  <a:cubicBezTo>
                    <a:pt x="17363" y="2003"/>
                    <a:pt x="17398" y="2031"/>
                    <a:pt x="17408" y="2042"/>
                  </a:cubicBezTo>
                  <a:cubicBezTo>
                    <a:pt x="17431" y="2064"/>
                    <a:pt x="17446" y="2075"/>
                    <a:pt x="17454" y="2075"/>
                  </a:cubicBezTo>
                  <a:cubicBezTo>
                    <a:pt x="17456" y="2075"/>
                    <a:pt x="17457" y="2075"/>
                    <a:pt x="17458" y="2074"/>
                  </a:cubicBezTo>
                  <a:lnTo>
                    <a:pt x="17458" y="2074"/>
                  </a:lnTo>
                  <a:cubicBezTo>
                    <a:pt x="17410" y="2221"/>
                    <a:pt x="17372" y="2328"/>
                    <a:pt x="17348" y="2395"/>
                  </a:cubicBezTo>
                  <a:lnTo>
                    <a:pt x="17348" y="2395"/>
                  </a:lnTo>
                  <a:cubicBezTo>
                    <a:pt x="17318" y="2449"/>
                    <a:pt x="17300" y="2475"/>
                    <a:pt x="17291" y="2475"/>
                  </a:cubicBezTo>
                  <a:cubicBezTo>
                    <a:pt x="17282" y="2475"/>
                    <a:pt x="17285" y="2442"/>
                    <a:pt x="17297" y="2376"/>
                  </a:cubicBezTo>
                  <a:cubicBezTo>
                    <a:pt x="17300" y="2362"/>
                    <a:pt x="17302" y="2344"/>
                    <a:pt x="17302" y="2323"/>
                  </a:cubicBezTo>
                  <a:lnTo>
                    <a:pt x="17302" y="2323"/>
                  </a:lnTo>
                  <a:cubicBezTo>
                    <a:pt x="17309" y="2314"/>
                    <a:pt x="17312" y="2277"/>
                    <a:pt x="17303" y="2216"/>
                  </a:cubicBezTo>
                  <a:lnTo>
                    <a:pt x="17303" y="2216"/>
                  </a:lnTo>
                  <a:cubicBezTo>
                    <a:pt x="17302" y="2213"/>
                    <a:pt x="17301" y="2210"/>
                    <a:pt x="17299" y="2207"/>
                  </a:cubicBezTo>
                  <a:lnTo>
                    <a:pt x="17299" y="2207"/>
                  </a:lnTo>
                  <a:cubicBezTo>
                    <a:pt x="17299" y="2202"/>
                    <a:pt x="17299" y="2197"/>
                    <a:pt x="17299" y="2192"/>
                  </a:cubicBezTo>
                  <a:lnTo>
                    <a:pt x="17299" y="2192"/>
                  </a:lnTo>
                  <a:cubicBezTo>
                    <a:pt x="17300" y="2200"/>
                    <a:pt x="17302" y="2208"/>
                    <a:pt x="17303" y="2216"/>
                  </a:cubicBezTo>
                  <a:lnTo>
                    <a:pt x="17303" y="2216"/>
                  </a:lnTo>
                  <a:cubicBezTo>
                    <a:pt x="17313" y="2240"/>
                    <a:pt x="17320" y="2260"/>
                    <a:pt x="17323" y="2277"/>
                  </a:cubicBezTo>
                  <a:lnTo>
                    <a:pt x="17323" y="2277"/>
                  </a:lnTo>
                  <a:cubicBezTo>
                    <a:pt x="17315" y="2196"/>
                    <a:pt x="17297" y="2078"/>
                    <a:pt x="17314" y="1965"/>
                  </a:cubicBezTo>
                  <a:lnTo>
                    <a:pt x="17314" y="1965"/>
                  </a:lnTo>
                  <a:cubicBezTo>
                    <a:pt x="17313" y="1964"/>
                    <a:pt x="17312" y="1963"/>
                    <a:pt x="17311" y="1962"/>
                  </a:cubicBezTo>
                  <a:lnTo>
                    <a:pt x="17311" y="1962"/>
                  </a:lnTo>
                  <a:cubicBezTo>
                    <a:pt x="17296" y="2039"/>
                    <a:pt x="17297" y="2120"/>
                    <a:pt x="17299" y="2192"/>
                  </a:cubicBezTo>
                  <a:lnTo>
                    <a:pt x="17299" y="2192"/>
                  </a:lnTo>
                  <a:cubicBezTo>
                    <a:pt x="17298" y="2188"/>
                    <a:pt x="17298" y="2185"/>
                    <a:pt x="17297" y="2181"/>
                  </a:cubicBezTo>
                  <a:cubicBezTo>
                    <a:pt x="17295" y="2164"/>
                    <a:pt x="17279" y="2137"/>
                    <a:pt x="17252" y="2102"/>
                  </a:cubicBezTo>
                  <a:lnTo>
                    <a:pt x="17252" y="2102"/>
                  </a:lnTo>
                  <a:cubicBezTo>
                    <a:pt x="17213" y="2015"/>
                    <a:pt x="17167" y="1915"/>
                    <a:pt x="17144" y="1828"/>
                  </a:cubicBezTo>
                  <a:lnTo>
                    <a:pt x="17144" y="1828"/>
                  </a:lnTo>
                  <a:cubicBezTo>
                    <a:pt x="17205" y="1878"/>
                    <a:pt x="17264" y="1924"/>
                    <a:pt x="17311" y="1962"/>
                  </a:cubicBezTo>
                  <a:lnTo>
                    <a:pt x="17311" y="1962"/>
                  </a:lnTo>
                  <a:cubicBezTo>
                    <a:pt x="17316" y="1934"/>
                    <a:pt x="17323" y="1906"/>
                    <a:pt x="17333" y="1880"/>
                  </a:cubicBezTo>
                  <a:lnTo>
                    <a:pt x="17333" y="1880"/>
                  </a:lnTo>
                  <a:cubicBezTo>
                    <a:pt x="17283" y="1847"/>
                    <a:pt x="17214" y="1807"/>
                    <a:pt x="17137" y="1764"/>
                  </a:cubicBezTo>
                  <a:lnTo>
                    <a:pt x="17137" y="1764"/>
                  </a:lnTo>
                  <a:cubicBezTo>
                    <a:pt x="17146" y="1746"/>
                    <a:pt x="17160" y="1732"/>
                    <a:pt x="17178" y="1722"/>
                  </a:cubicBezTo>
                  <a:lnTo>
                    <a:pt x="17178" y="1722"/>
                  </a:lnTo>
                  <a:cubicBezTo>
                    <a:pt x="17158" y="1731"/>
                    <a:pt x="17143" y="1744"/>
                    <a:pt x="17132" y="1759"/>
                  </a:cubicBezTo>
                  <a:lnTo>
                    <a:pt x="17132" y="1759"/>
                  </a:lnTo>
                  <a:cubicBezTo>
                    <a:pt x="17123" y="1669"/>
                    <a:pt x="17155" y="1604"/>
                    <a:pt x="17273" y="1604"/>
                  </a:cubicBezTo>
                  <a:lnTo>
                    <a:pt x="17273" y="1604"/>
                  </a:lnTo>
                  <a:cubicBezTo>
                    <a:pt x="17292" y="1604"/>
                    <a:pt x="17314" y="1606"/>
                    <a:pt x="17339" y="1609"/>
                  </a:cubicBezTo>
                  <a:cubicBezTo>
                    <a:pt x="17315" y="1606"/>
                    <a:pt x="17293" y="1604"/>
                    <a:pt x="17274" y="1604"/>
                  </a:cubicBezTo>
                  <a:cubicBezTo>
                    <a:pt x="17273" y="1604"/>
                    <a:pt x="17273" y="1604"/>
                    <a:pt x="17273" y="1604"/>
                  </a:cubicBezTo>
                  <a:lnTo>
                    <a:pt x="17273" y="1604"/>
                  </a:lnTo>
                  <a:cubicBezTo>
                    <a:pt x="17272" y="1604"/>
                    <a:pt x="17272" y="1604"/>
                    <a:pt x="17272" y="1604"/>
                  </a:cubicBezTo>
                  <a:cubicBezTo>
                    <a:pt x="17151" y="1604"/>
                    <a:pt x="17117" y="1667"/>
                    <a:pt x="17124" y="1757"/>
                  </a:cubicBezTo>
                  <a:lnTo>
                    <a:pt x="17124" y="1757"/>
                  </a:lnTo>
                  <a:cubicBezTo>
                    <a:pt x="17068" y="1725"/>
                    <a:pt x="17009" y="1693"/>
                    <a:pt x="16952" y="1660"/>
                  </a:cubicBezTo>
                  <a:lnTo>
                    <a:pt x="16952" y="1660"/>
                  </a:lnTo>
                  <a:cubicBezTo>
                    <a:pt x="17001" y="1707"/>
                    <a:pt x="17058" y="1756"/>
                    <a:pt x="17114" y="1803"/>
                  </a:cubicBezTo>
                  <a:lnTo>
                    <a:pt x="17114" y="1803"/>
                  </a:lnTo>
                  <a:cubicBezTo>
                    <a:pt x="17105" y="1847"/>
                    <a:pt x="17114" y="1902"/>
                    <a:pt x="17132" y="1959"/>
                  </a:cubicBezTo>
                  <a:lnTo>
                    <a:pt x="17132" y="1959"/>
                  </a:lnTo>
                  <a:cubicBezTo>
                    <a:pt x="17024" y="1838"/>
                    <a:pt x="16891" y="1694"/>
                    <a:pt x="16823" y="1586"/>
                  </a:cubicBezTo>
                  <a:lnTo>
                    <a:pt x="16823" y="1586"/>
                  </a:lnTo>
                  <a:cubicBezTo>
                    <a:pt x="16678" y="1499"/>
                    <a:pt x="16566" y="1418"/>
                    <a:pt x="16573" y="1370"/>
                  </a:cubicBezTo>
                  <a:lnTo>
                    <a:pt x="16573" y="1370"/>
                  </a:lnTo>
                  <a:cubicBezTo>
                    <a:pt x="16357" y="1312"/>
                    <a:pt x="16225" y="1303"/>
                    <a:pt x="16255" y="1285"/>
                  </a:cubicBezTo>
                  <a:lnTo>
                    <a:pt x="16255" y="1285"/>
                  </a:lnTo>
                  <a:cubicBezTo>
                    <a:pt x="16106" y="1316"/>
                    <a:pt x="16013" y="1335"/>
                    <a:pt x="15977" y="1335"/>
                  </a:cubicBezTo>
                  <a:cubicBezTo>
                    <a:pt x="15909" y="1335"/>
                    <a:pt x="16044" y="1269"/>
                    <a:pt x="16398" y="1095"/>
                  </a:cubicBezTo>
                  <a:lnTo>
                    <a:pt x="16398" y="1095"/>
                  </a:lnTo>
                  <a:cubicBezTo>
                    <a:pt x="16086" y="1248"/>
                    <a:pt x="15905" y="1334"/>
                    <a:pt x="15857" y="1334"/>
                  </a:cubicBezTo>
                  <a:cubicBezTo>
                    <a:pt x="15813" y="1334"/>
                    <a:pt x="15881" y="1262"/>
                    <a:pt x="16062" y="1104"/>
                  </a:cubicBezTo>
                  <a:lnTo>
                    <a:pt x="16062" y="1104"/>
                  </a:lnTo>
                  <a:cubicBezTo>
                    <a:pt x="15906" y="1235"/>
                    <a:pt x="15816" y="1303"/>
                    <a:pt x="15788" y="1303"/>
                  </a:cubicBezTo>
                  <a:cubicBezTo>
                    <a:pt x="15764" y="1303"/>
                    <a:pt x="15788" y="1251"/>
                    <a:pt x="15856" y="1143"/>
                  </a:cubicBezTo>
                  <a:lnTo>
                    <a:pt x="15856" y="1143"/>
                  </a:lnTo>
                  <a:cubicBezTo>
                    <a:pt x="15801" y="1222"/>
                    <a:pt x="15771" y="1262"/>
                    <a:pt x="15761" y="1262"/>
                  </a:cubicBezTo>
                  <a:cubicBezTo>
                    <a:pt x="15754" y="1262"/>
                    <a:pt x="15760" y="1238"/>
                    <a:pt x="15776" y="1190"/>
                  </a:cubicBezTo>
                  <a:lnTo>
                    <a:pt x="15776" y="1190"/>
                  </a:lnTo>
                  <a:cubicBezTo>
                    <a:pt x="15776" y="1194"/>
                    <a:pt x="15777" y="1196"/>
                    <a:pt x="15778" y="1196"/>
                  </a:cubicBezTo>
                  <a:cubicBezTo>
                    <a:pt x="15790" y="1196"/>
                    <a:pt x="15855" y="986"/>
                    <a:pt x="16013" y="564"/>
                  </a:cubicBezTo>
                  <a:lnTo>
                    <a:pt x="16013" y="564"/>
                  </a:lnTo>
                  <a:cubicBezTo>
                    <a:pt x="15928" y="792"/>
                    <a:pt x="15860" y="963"/>
                    <a:pt x="15817" y="1079"/>
                  </a:cubicBezTo>
                  <a:lnTo>
                    <a:pt x="15817" y="1079"/>
                  </a:lnTo>
                  <a:cubicBezTo>
                    <a:pt x="15821" y="1016"/>
                    <a:pt x="15831" y="801"/>
                    <a:pt x="15874" y="424"/>
                  </a:cubicBezTo>
                  <a:lnTo>
                    <a:pt x="15874" y="424"/>
                  </a:lnTo>
                  <a:cubicBezTo>
                    <a:pt x="15855" y="590"/>
                    <a:pt x="15837" y="729"/>
                    <a:pt x="15822" y="842"/>
                  </a:cubicBezTo>
                  <a:lnTo>
                    <a:pt x="15822" y="842"/>
                  </a:lnTo>
                  <a:cubicBezTo>
                    <a:pt x="15814" y="799"/>
                    <a:pt x="15775" y="630"/>
                    <a:pt x="15721" y="284"/>
                  </a:cubicBezTo>
                  <a:lnTo>
                    <a:pt x="15721" y="284"/>
                  </a:lnTo>
                  <a:cubicBezTo>
                    <a:pt x="15749" y="468"/>
                    <a:pt x="15768" y="621"/>
                    <a:pt x="15781" y="744"/>
                  </a:cubicBezTo>
                  <a:lnTo>
                    <a:pt x="15781" y="744"/>
                  </a:lnTo>
                  <a:cubicBezTo>
                    <a:pt x="15803" y="800"/>
                    <a:pt x="15816" y="837"/>
                    <a:pt x="15821" y="848"/>
                  </a:cubicBezTo>
                  <a:lnTo>
                    <a:pt x="15821" y="848"/>
                  </a:lnTo>
                  <a:cubicBezTo>
                    <a:pt x="15814" y="895"/>
                    <a:pt x="15808" y="937"/>
                    <a:pt x="15803" y="974"/>
                  </a:cubicBezTo>
                  <a:lnTo>
                    <a:pt x="15803" y="974"/>
                  </a:lnTo>
                  <a:cubicBezTo>
                    <a:pt x="15798" y="916"/>
                    <a:pt x="15792" y="840"/>
                    <a:pt x="15781" y="744"/>
                  </a:cubicBezTo>
                  <a:lnTo>
                    <a:pt x="15781" y="744"/>
                  </a:lnTo>
                  <a:cubicBezTo>
                    <a:pt x="15731" y="616"/>
                    <a:pt x="15634" y="387"/>
                    <a:pt x="15470" y="117"/>
                  </a:cubicBezTo>
                  <a:lnTo>
                    <a:pt x="15470" y="117"/>
                  </a:lnTo>
                  <a:cubicBezTo>
                    <a:pt x="15598" y="341"/>
                    <a:pt x="15633" y="420"/>
                    <a:pt x="15615" y="420"/>
                  </a:cubicBezTo>
                  <a:cubicBezTo>
                    <a:pt x="15579" y="420"/>
                    <a:pt x="15322" y="90"/>
                    <a:pt x="15191" y="5"/>
                  </a:cubicBezTo>
                  <a:cubicBezTo>
                    <a:pt x="15154" y="2"/>
                    <a:pt x="15118" y="0"/>
                    <a:pt x="15082" y="0"/>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1192175" y="2428900"/>
              <a:ext cx="517875" cy="427500"/>
            </a:xfrm>
            <a:custGeom>
              <a:avLst/>
              <a:gdLst/>
              <a:ahLst/>
              <a:cxnLst/>
              <a:rect l="l" t="t" r="r" b="b"/>
              <a:pathLst>
                <a:path w="20715" h="17100" extrusionOk="0">
                  <a:moveTo>
                    <a:pt x="16334" y="877"/>
                  </a:moveTo>
                  <a:cubicBezTo>
                    <a:pt x="16219" y="976"/>
                    <a:pt x="16124" y="1058"/>
                    <a:pt x="16051" y="1123"/>
                  </a:cubicBezTo>
                  <a:lnTo>
                    <a:pt x="16051" y="1123"/>
                  </a:lnTo>
                  <a:cubicBezTo>
                    <a:pt x="16128" y="1058"/>
                    <a:pt x="16222" y="976"/>
                    <a:pt x="16334" y="877"/>
                  </a:cubicBezTo>
                  <a:close/>
                  <a:moveTo>
                    <a:pt x="16153" y="710"/>
                  </a:moveTo>
                  <a:lnTo>
                    <a:pt x="16153" y="710"/>
                  </a:lnTo>
                  <a:cubicBezTo>
                    <a:pt x="16032" y="889"/>
                    <a:pt x="15940" y="1027"/>
                    <a:pt x="15879" y="1125"/>
                  </a:cubicBezTo>
                  <a:lnTo>
                    <a:pt x="15879" y="1125"/>
                  </a:lnTo>
                  <a:cubicBezTo>
                    <a:pt x="15941" y="1032"/>
                    <a:pt x="16031" y="894"/>
                    <a:pt x="16153" y="710"/>
                  </a:cubicBezTo>
                  <a:close/>
                  <a:moveTo>
                    <a:pt x="16529" y="1031"/>
                  </a:moveTo>
                  <a:lnTo>
                    <a:pt x="16529" y="1031"/>
                  </a:lnTo>
                  <a:cubicBezTo>
                    <a:pt x="16405" y="1092"/>
                    <a:pt x="16301" y="1142"/>
                    <a:pt x="16219" y="1183"/>
                  </a:cubicBezTo>
                  <a:lnTo>
                    <a:pt x="16219" y="1183"/>
                  </a:lnTo>
                  <a:cubicBezTo>
                    <a:pt x="16306" y="1140"/>
                    <a:pt x="16410" y="1089"/>
                    <a:pt x="16529" y="1031"/>
                  </a:cubicBezTo>
                  <a:close/>
                  <a:moveTo>
                    <a:pt x="16725" y="1198"/>
                  </a:moveTo>
                  <a:cubicBezTo>
                    <a:pt x="16703" y="1202"/>
                    <a:pt x="16682" y="1206"/>
                    <a:pt x="16661" y="1210"/>
                  </a:cubicBezTo>
                  <a:lnTo>
                    <a:pt x="16661" y="1210"/>
                  </a:lnTo>
                  <a:cubicBezTo>
                    <a:pt x="16681" y="1206"/>
                    <a:pt x="16703" y="1202"/>
                    <a:pt x="16725" y="1198"/>
                  </a:cubicBezTo>
                  <a:close/>
                  <a:moveTo>
                    <a:pt x="16661" y="1210"/>
                  </a:moveTo>
                  <a:cubicBezTo>
                    <a:pt x="16425" y="1252"/>
                    <a:pt x="16306" y="1270"/>
                    <a:pt x="16274" y="1283"/>
                  </a:cubicBezTo>
                  <a:lnTo>
                    <a:pt x="16274" y="1283"/>
                  </a:lnTo>
                  <a:cubicBezTo>
                    <a:pt x="16377" y="1263"/>
                    <a:pt x="16506" y="1238"/>
                    <a:pt x="16661" y="1210"/>
                  </a:cubicBezTo>
                  <a:close/>
                  <a:moveTo>
                    <a:pt x="16770" y="1327"/>
                  </a:moveTo>
                  <a:cubicBezTo>
                    <a:pt x="16811" y="1330"/>
                    <a:pt x="16857" y="1334"/>
                    <a:pt x="16906" y="1337"/>
                  </a:cubicBezTo>
                  <a:cubicBezTo>
                    <a:pt x="16854" y="1332"/>
                    <a:pt x="16809" y="1328"/>
                    <a:pt x="16770" y="1327"/>
                  </a:cubicBezTo>
                  <a:close/>
                  <a:moveTo>
                    <a:pt x="16410" y="1300"/>
                  </a:moveTo>
                  <a:cubicBezTo>
                    <a:pt x="16360" y="1300"/>
                    <a:pt x="16434" y="1318"/>
                    <a:pt x="16580" y="1364"/>
                  </a:cubicBezTo>
                  <a:lnTo>
                    <a:pt x="16580" y="1364"/>
                  </a:lnTo>
                  <a:cubicBezTo>
                    <a:pt x="16588" y="1340"/>
                    <a:pt x="16632" y="1326"/>
                    <a:pt x="16725" y="1326"/>
                  </a:cubicBezTo>
                  <a:cubicBezTo>
                    <a:pt x="16739" y="1326"/>
                    <a:pt x="16754" y="1326"/>
                    <a:pt x="16770" y="1327"/>
                  </a:cubicBezTo>
                  <a:lnTo>
                    <a:pt x="16770" y="1327"/>
                  </a:lnTo>
                  <a:cubicBezTo>
                    <a:pt x="16561" y="1311"/>
                    <a:pt x="16449" y="1300"/>
                    <a:pt x="16410" y="1300"/>
                  </a:cubicBezTo>
                  <a:close/>
                  <a:moveTo>
                    <a:pt x="16580" y="1364"/>
                  </a:moveTo>
                  <a:cubicBezTo>
                    <a:pt x="16580" y="1365"/>
                    <a:pt x="16579" y="1366"/>
                    <a:pt x="16579" y="1367"/>
                  </a:cubicBezTo>
                  <a:lnTo>
                    <a:pt x="16579" y="1367"/>
                  </a:lnTo>
                  <a:cubicBezTo>
                    <a:pt x="16602" y="1373"/>
                    <a:pt x="16625" y="1379"/>
                    <a:pt x="16650" y="1386"/>
                  </a:cubicBezTo>
                  <a:lnTo>
                    <a:pt x="16650" y="1386"/>
                  </a:lnTo>
                  <a:cubicBezTo>
                    <a:pt x="16625" y="1378"/>
                    <a:pt x="16602" y="1371"/>
                    <a:pt x="16580" y="1364"/>
                  </a:cubicBezTo>
                  <a:close/>
                  <a:moveTo>
                    <a:pt x="16650" y="1386"/>
                  </a:moveTo>
                  <a:cubicBezTo>
                    <a:pt x="16696" y="1401"/>
                    <a:pt x="16748" y="1419"/>
                    <a:pt x="16804" y="1439"/>
                  </a:cubicBezTo>
                  <a:lnTo>
                    <a:pt x="16804" y="1439"/>
                  </a:lnTo>
                  <a:cubicBezTo>
                    <a:pt x="16803" y="1440"/>
                    <a:pt x="16802" y="1442"/>
                    <a:pt x="16801" y="1444"/>
                  </a:cubicBezTo>
                  <a:lnTo>
                    <a:pt x="16801" y="1444"/>
                  </a:lnTo>
                  <a:cubicBezTo>
                    <a:pt x="16802" y="1442"/>
                    <a:pt x="16804" y="1441"/>
                    <a:pt x="16806" y="1440"/>
                  </a:cubicBezTo>
                  <a:lnTo>
                    <a:pt x="16806" y="1440"/>
                  </a:lnTo>
                  <a:cubicBezTo>
                    <a:pt x="16915" y="1479"/>
                    <a:pt x="17040" y="1528"/>
                    <a:pt x="17171" y="1588"/>
                  </a:cubicBezTo>
                  <a:cubicBezTo>
                    <a:pt x="17044" y="1524"/>
                    <a:pt x="16922" y="1475"/>
                    <a:pt x="16811" y="1436"/>
                  </a:cubicBezTo>
                  <a:lnTo>
                    <a:pt x="16811" y="1436"/>
                  </a:lnTo>
                  <a:cubicBezTo>
                    <a:pt x="16825" y="1429"/>
                    <a:pt x="16845" y="1425"/>
                    <a:pt x="16871" y="1425"/>
                  </a:cubicBezTo>
                  <a:cubicBezTo>
                    <a:pt x="16923" y="1425"/>
                    <a:pt x="17002" y="1441"/>
                    <a:pt x="17115" y="1477"/>
                  </a:cubicBezTo>
                  <a:cubicBezTo>
                    <a:pt x="16993" y="1438"/>
                    <a:pt x="16911" y="1421"/>
                    <a:pt x="16862" y="1421"/>
                  </a:cubicBezTo>
                  <a:cubicBezTo>
                    <a:pt x="16835" y="1421"/>
                    <a:pt x="16817" y="1426"/>
                    <a:pt x="16807" y="1435"/>
                  </a:cubicBezTo>
                  <a:lnTo>
                    <a:pt x="16807" y="1435"/>
                  </a:lnTo>
                  <a:cubicBezTo>
                    <a:pt x="16752" y="1416"/>
                    <a:pt x="16699" y="1400"/>
                    <a:pt x="16650" y="1386"/>
                  </a:cubicBezTo>
                  <a:close/>
                  <a:moveTo>
                    <a:pt x="17273" y="1698"/>
                  </a:moveTo>
                  <a:cubicBezTo>
                    <a:pt x="17221" y="1698"/>
                    <a:pt x="17186" y="1712"/>
                    <a:pt x="17165" y="1736"/>
                  </a:cubicBezTo>
                  <a:lnTo>
                    <a:pt x="17165" y="1736"/>
                  </a:lnTo>
                  <a:cubicBezTo>
                    <a:pt x="17192" y="1713"/>
                    <a:pt x="17234" y="1700"/>
                    <a:pt x="17295" y="1700"/>
                  </a:cubicBezTo>
                  <a:cubicBezTo>
                    <a:pt x="17300" y="1700"/>
                    <a:pt x="17305" y="1700"/>
                    <a:pt x="17311" y="1700"/>
                  </a:cubicBezTo>
                  <a:cubicBezTo>
                    <a:pt x="17297" y="1698"/>
                    <a:pt x="17284" y="1698"/>
                    <a:pt x="17273" y="1698"/>
                  </a:cubicBezTo>
                  <a:close/>
                  <a:moveTo>
                    <a:pt x="17450" y="1728"/>
                  </a:moveTo>
                  <a:cubicBezTo>
                    <a:pt x="17402" y="1770"/>
                    <a:pt x="17369" y="1821"/>
                    <a:pt x="17347" y="1876"/>
                  </a:cubicBezTo>
                  <a:lnTo>
                    <a:pt x="17347" y="1876"/>
                  </a:lnTo>
                  <a:cubicBezTo>
                    <a:pt x="17348" y="1877"/>
                    <a:pt x="17349" y="1877"/>
                    <a:pt x="17350" y="1878"/>
                  </a:cubicBezTo>
                  <a:lnTo>
                    <a:pt x="17350" y="1878"/>
                  </a:lnTo>
                  <a:cubicBezTo>
                    <a:pt x="17369" y="1822"/>
                    <a:pt x="17401" y="1771"/>
                    <a:pt x="17450" y="1728"/>
                  </a:cubicBezTo>
                  <a:close/>
                  <a:moveTo>
                    <a:pt x="17136" y="1819"/>
                  </a:moveTo>
                  <a:cubicBezTo>
                    <a:pt x="17138" y="1821"/>
                    <a:pt x="17141" y="1823"/>
                    <a:pt x="17143" y="1825"/>
                  </a:cubicBezTo>
                  <a:lnTo>
                    <a:pt x="17143" y="1825"/>
                  </a:lnTo>
                  <a:cubicBezTo>
                    <a:pt x="17160" y="1901"/>
                    <a:pt x="17196" y="1987"/>
                    <a:pt x="17230" y="2065"/>
                  </a:cubicBezTo>
                  <a:lnTo>
                    <a:pt x="17230" y="2065"/>
                  </a:lnTo>
                  <a:cubicBezTo>
                    <a:pt x="17211" y="2042"/>
                    <a:pt x="17189" y="2017"/>
                    <a:pt x="17166" y="1991"/>
                  </a:cubicBezTo>
                  <a:lnTo>
                    <a:pt x="17166" y="1991"/>
                  </a:lnTo>
                  <a:cubicBezTo>
                    <a:pt x="17146" y="1929"/>
                    <a:pt x="17133" y="1869"/>
                    <a:pt x="17136" y="1819"/>
                  </a:cubicBezTo>
                  <a:close/>
                  <a:moveTo>
                    <a:pt x="17350" y="1878"/>
                  </a:moveTo>
                  <a:cubicBezTo>
                    <a:pt x="17339" y="1908"/>
                    <a:pt x="17332" y="1940"/>
                    <a:pt x="17327" y="1971"/>
                  </a:cubicBezTo>
                  <a:lnTo>
                    <a:pt x="17327" y="1971"/>
                  </a:lnTo>
                  <a:cubicBezTo>
                    <a:pt x="17376" y="2010"/>
                    <a:pt x="17411" y="2038"/>
                    <a:pt x="17422" y="2049"/>
                  </a:cubicBezTo>
                  <a:cubicBezTo>
                    <a:pt x="17439" y="2069"/>
                    <a:pt x="17450" y="2079"/>
                    <a:pt x="17457" y="2079"/>
                  </a:cubicBezTo>
                  <a:cubicBezTo>
                    <a:pt x="17473" y="2079"/>
                    <a:pt x="17461" y="2025"/>
                    <a:pt x="17422" y="1937"/>
                  </a:cubicBezTo>
                  <a:cubicBezTo>
                    <a:pt x="17412" y="1922"/>
                    <a:pt x="17386" y="1902"/>
                    <a:pt x="17350" y="1878"/>
                  </a:cubicBezTo>
                  <a:close/>
                  <a:moveTo>
                    <a:pt x="17576" y="1756"/>
                  </a:moveTo>
                  <a:cubicBezTo>
                    <a:pt x="17536" y="1881"/>
                    <a:pt x="17501" y="1990"/>
                    <a:pt x="17471" y="2081"/>
                  </a:cubicBezTo>
                  <a:lnTo>
                    <a:pt x="17471" y="2081"/>
                  </a:lnTo>
                  <a:cubicBezTo>
                    <a:pt x="17502" y="1989"/>
                    <a:pt x="17537" y="1880"/>
                    <a:pt x="17576" y="1756"/>
                  </a:cubicBezTo>
                  <a:close/>
                  <a:moveTo>
                    <a:pt x="18272" y="2063"/>
                  </a:moveTo>
                  <a:lnTo>
                    <a:pt x="18272" y="2063"/>
                  </a:lnTo>
                  <a:cubicBezTo>
                    <a:pt x="18260" y="2070"/>
                    <a:pt x="18249" y="2077"/>
                    <a:pt x="18237" y="2084"/>
                  </a:cubicBezTo>
                  <a:lnTo>
                    <a:pt x="18237" y="2084"/>
                  </a:lnTo>
                  <a:cubicBezTo>
                    <a:pt x="18237" y="2084"/>
                    <a:pt x="18237" y="2084"/>
                    <a:pt x="18237" y="2084"/>
                  </a:cubicBezTo>
                  <a:lnTo>
                    <a:pt x="18237" y="2084"/>
                  </a:lnTo>
                  <a:cubicBezTo>
                    <a:pt x="18249" y="2077"/>
                    <a:pt x="18260" y="2070"/>
                    <a:pt x="18272" y="2063"/>
                  </a:cubicBezTo>
                  <a:close/>
                  <a:moveTo>
                    <a:pt x="18224" y="2083"/>
                  </a:moveTo>
                  <a:cubicBezTo>
                    <a:pt x="18207" y="2083"/>
                    <a:pt x="18206" y="2086"/>
                    <a:pt x="18221" y="2093"/>
                  </a:cubicBezTo>
                  <a:lnTo>
                    <a:pt x="18221" y="2093"/>
                  </a:lnTo>
                  <a:cubicBezTo>
                    <a:pt x="18226" y="2090"/>
                    <a:pt x="18232" y="2087"/>
                    <a:pt x="18237" y="2084"/>
                  </a:cubicBezTo>
                  <a:lnTo>
                    <a:pt x="18237" y="2084"/>
                  </a:lnTo>
                  <a:cubicBezTo>
                    <a:pt x="18232" y="2083"/>
                    <a:pt x="18228" y="2083"/>
                    <a:pt x="18224" y="2083"/>
                  </a:cubicBezTo>
                  <a:close/>
                  <a:moveTo>
                    <a:pt x="18373" y="2099"/>
                  </a:moveTo>
                  <a:lnTo>
                    <a:pt x="18373" y="2099"/>
                  </a:lnTo>
                  <a:cubicBezTo>
                    <a:pt x="18383" y="2101"/>
                    <a:pt x="18394" y="2102"/>
                    <a:pt x="18404" y="2104"/>
                  </a:cubicBezTo>
                  <a:lnTo>
                    <a:pt x="18404" y="2104"/>
                  </a:lnTo>
                  <a:cubicBezTo>
                    <a:pt x="18401" y="2104"/>
                    <a:pt x="18399" y="2105"/>
                    <a:pt x="18396" y="2106"/>
                  </a:cubicBezTo>
                  <a:lnTo>
                    <a:pt x="18396" y="2106"/>
                  </a:lnTo>
                  <a:cubicBezTo>
                    <a:pt x="18388" y="2104"/>
                    <a:pt x="18381" y="2101"/>
                    <a:pt x="18373" y="2099"/>
                  </a:cubicBezTo>
                  <a:close/>
                  <a:moveTo>
                    <a:pt x="18405" y="2104"/>
                  </a:moveTo>
                  <a:cubicBezTo>
                    <a:pt x="18439" y="2109"/>
                    <a:pt x="18476" y="2114"/>
                    <a:pt x="18518" y="2120"/>
                  </a:cubicBezTo>
                  <a:lnTo>
                    <a:pt x="18518" y="2120"/>
                  </a:lnTo>
                  <a:cubicBezTo>
                    <a:pt x="18496" y="2122"/>
                    <a:pt x="18475" y="2123"/>
                    <a:pt x="18455" y="2125"/>
                  </a:cubicBezTo>
                  <a:lnTo>
                    <a:pt x="18455" y="2125"/>
                  </a:lnTo>
                  <a:cubicBezTo>
                    <a:pt x="18434" y="2118"/>
                    <a:pt x="18414" y="2112"/>
                    <a:pt x="18397" y="2106"/>
                  </a:cubicBezTo>
                  <a:lnTo>
                    <a:pt x="18397" y="2106"/>
                  </a:lnTo>
                  <a:cubicBezTo>
                    <a:pt x="18373" y="2114"/>
                    <a:pt x="18350" y="2121"/>
                    <a:pt x="18328" y="2128"/>
                  </a:cubicBezTo>
                  <a:lnTo>
                    <a:pt x="18328" y="2128"/>
                  </a:lnTo>
                  <a:cubicBezTo>
                    <a:pt x="18327" y="2127"/>
                    <a:pt x="18327" y="2127"/>
                    <a:pt x="18326" y="2127"/>
                  </a:cubicBezTo>
                  <a:lnTo>
                    <a:pt x="18326" y="2127"/>
                  </a:lnTo>
                  <a:cubicBezTo>
                    <a:pt x="18320" y="2129"/>
                    <a:pt x="18313" y="2131"/>
                    <a:pt x="18307" y="2132"/>
                  </a:cubicBezTo>
                  <a:lnTo>
                    <a:pt x="18307" y="2132"/>
                  </a:lnTo>
                  <a:cubicBezTo>
                    <a:pt x="18307" y="2132"/>
                    <a:pt x="18306" y="2132"/>
                    <a:pt x="18306" y="2133"/>
                  </a:cubicBezTo>
                  <a:lnTo>
                    <a:pt x="18306" y="2133"/>
                  </a:lnTo>
                  <a:cubicBezTo>
                    <a:pt x="18311" y="2130"/>
                    <a:pt x="18317" y="2128"/>
                    <a:pt x="18322" y="2126"/>
                  </a:cubicBezTo>
                  <a:lnTo>
                    <a:pt x="18322" y="2126"/>
                  </a:lnTo>
                  <a:cubicBezTo>
                    <a:pt x="18323" y="2126"/>
                    <a:pt x="18325" y="2126"/>
                    <a:pt x="18326" y="2127"/>
                  </a:cubicBezTo>
                  <a:lnTo>
                    <a:pt x="18326" y="2127"/>
                  </a:lnTo>
                  <a:cubicBezTo>
                    <a:pt x="18348" y="2120"/>
                    <a:pt x="18371" y="2113"/>
                    <a:pt x="18396" y="2106"/>
                  </a:cubicBezTo>
                  <a:lnTo>
                    <a:pt x="18396" y="2106"/>
                  </a:lnTo>
                  <a:cubicBezTo>
                    <a:pt x="18396" y="2106"/>
                    <a:pt x="18396" y="2106"/>
                    <a:pt x="18397" y="2106"/>
                  </a:cubicBezTo>
                  <a:lnTo>
                    <a:pt x="18397" y="2106"/>
                  </a:lnTo>
                  <a:cubicBezTo>
                    <a:pt x="18400" y="2106"/>
                    <a:pt x="18402" y="2105"/>
                    <a:pt x="18405" y="2104"/>
                  </a:cubicBezTo>
                  <a:close/>
                  <a:moveTo>
                    <a:pt x="18221" y="2093"/>
                  </a:moveTo>
                  <a:lnTo>
                    <a:pt x="18221" y="2093"/>
                  </a:lnTo>
                  <a:cubicBezTo>
                    <a:pt x="18237" y="2100"/>
                    <a:pt x="18271" y="2111"/>
                    <a:pt x="18322" y="2126"/>
                  </a:cubicBezTo>
                  <a:lnTo>
                    <a:pt x="18322" y="2126"/>
                  </a:lnTo>
                  <a:cubicBezTo>
                    <a:pt x="18338" y="2119"/>
                    <a:pt x="18354" y="2112"/>
                    <a:pt x="18370" y="2105"/>
                  </a:cubicBezTo>
                  <a:lnTo>
                    <a:pt x="18370" y="2105"/>
                  </a:lnTo>
                  <a:cubicBezTo>
                    <a:pt x="18354" y="2112"/>
                    <a:pt x="18338" y="2119"/>
                    <a:pt x="18322" y="2126"/>
                  </a:cubicBezTo>
                  <a:lnTo>
                    <a:pt x="18322" y="2126"/>
                  </a:lnTo>
                  <a:cubicBezTo>
                    <a:pt x="18322" y="2126"/>
                    <a:pt x="18322" y="2126"/>
                    <a:pt x="18322" y="2126"/>
                  </a:cubicBezTo>
                  <a:lnTo>
                    <a:pt x="18322" y="2126"/>
                  </a:lnTo>
                  <a:cubicBezTo>
                    <a:pt x="18317" y="2128"/>
                    <a:pt x="18311" y="2130"/>
                    <a:pt x="18306" y="2133"/>
                  </a:cubicBezTo>
                  <a:lnTo>
                    <a:pt x="18306" y="2133"/>
                  </a:lnTo>
                  <a:cubicBezTo>
                    <a:pt x="18228" y="2136"/>
                    <a:pt x="18175" y="2136"/>
                    <a:pt x="18148" y="2136"/>
                  </a:cubicBezTo>
                  <a:lnTo>
                    <a:pt x="18148" y="2136"/>
                  </a:lnTo>
                  <a:cubicBezTo>
                    <a:pt x="18171" y="2122"/>
                    <a:pt x="18196" y="2108"/>
                    <a:pt x="18221" y="2093"/>
                  </a:cubicBezTo>
                  <a:close/>
                  <a:moveTo>
                    <a:pt x="18328" y="2128"/>
                  </a:moveTo>
                  <a:lnTo>
                    <a:pt x="18328" y="2128"/>
                  </a:lnTo>
                  <a:cubicBezTo>
                    <a:pt x="18332" y="2129"/>
                    <a:pt x="18336" y="2130"/>
                    <a:pt x="18341" y="2131"/>
                  </a:cubicBezTo>
                  <a:lnTo>
                    <a:pt x="18341" y="2131"/>
                  </a:lnTo>
                  <a:cubicBezTo>
                    <a:pt x="18355" y="2130"/>
                    <a:pt x="18370" y="2130"/>
                    <a:pt x="18386" y="2129"/>
                  </a:cubicBezTo>
                  <a:lnTo>
                    <a:pt x="18386" y="2129"/>
                  </a:lnTo>
                  <a:cubicBezTo>
                    <a:pt x="18378" y="2132"/>
                    <a:pt x="18371" y="2135"/>
                    <a:pt x="18363" y="2137"/>
                  </a:cubicBezTo>
                  <a:lnTo>
                    <a:pt x="18363" y="2137"/>
                  </a:lnTo>
                  <a:cubicBezTo>
                    <a:pt x="18356" y="2135"/>
                    <a:pt x="18348" y="2133"/>
                    <a:pt x="18341" y="2131"/>
                  </a:cubicBezTo>
                  <a:lnTo>
                    <a:pt x="18341" y="2131"/>
                  </a:lnTo>
                  <a:cubicBezTo>
                    <a:pt x="18331" y="2131"/>
                    <a:pt x="18322" y="2132"/>
                    <a:pt x="18313" y="2132"/>
                  </a:cubicBezTo>
                  <a:lnTo>
                    <a:pt x="18313" y="2132"/>
                  </a:lnTo>
                  <a:cubicBezTo>
                    <a:pt x="18318" y="2131"/>
                    <a:pt x="18323" y="2129"/>
                    <a:pt x="18328" y="2128"/>
                  </a:cubicBezTo>
                  <a:close/>
                  <a:moveTo>
                    <a:pt x="18593" y="2115"/>
                  </a:moveTo>
                  <a:cubicBezTo>
                    <a:pt x="18579" y="2117"/>
                    <a:pt x="18565" y="2118"/>
                    <a:pt x="18551" y="2119"/>
                  </a:cubicBezTo>
                  <a:lnTo>
                    <a:pt x="18551" y="2119"/>
                  </a:lnTo>
                  <a:cubicBezTo>
                    <a:pt x="18586" y="2126"/>
                    <a:pt x="18625" y="2133"/>
                    <a:pt x="18666" y="2140"/>
                  </a:cubicBezTo>
                  <a:lnTo>
                    <a:pt x="18666" y="2140"/>
                  </a:lnTo>
                  <a:cubicBezTo>
                    <a:pt x="18639" y="2131"/>
                    <a:pt x="18615" y="2122"/>
                    <a:pt x="18593" y="2115"/>
                  </a:cubicBezTo>
                  <a:close/>
                  <a:moveTo>
                    <a:pt x="18446" y="2160"/>
                  </a:moveTo>
                  <a:cubicBezTo>
                    <a:pt x="18429" y="2165"/>
                    <a:pt x="18412" y="2169"/>
                    <a:pt x="18395" y="2173"/>
                  </a:cubicBezTo>
                  <a:lnTo>
                    <a:pt x="18395" y="2173"/>
                  </a:lnTo>
                  <a:cubicBezTo>
                    <a:pt x="18397" y="2174"/>
                    <a:pt x="18400" y="2174"/>
                    <a:pt x="18402" y="2174"/>
                  </a:cubicBezTo>
                  <a:lnTo>
                    <a:pt x="18402" y="2174"/>
                  </a:lnTo>
                  <a:cubicBezTo>
                    <a:pt x="18417" y="2170"/>
                    <a:pt x="18432" y="2165"/>
                    <a:pt x="18448" y="2161"/>
                  </a:cubicBezTo>
                  <a:lnTo>
                    <a:pt x="18448" y="2161"/>
                  </a:lnTo>
                  <a:cubicBezTo>
                    <a:pt x="18447" y="2160"/>
                    <a:pt x="18447" y="2160"/>
                    <a:pt x="18446" y="2160"/>
                  </a:cubicBezTo>
                  <a:close/>
                  <a:moveTo>
                    <a:pt x="18083" y="2174"/>
                  </a:moveTo>
                  <a:cubicBezTo>
                    <a:pt x="18050" y="2181"/>
                    <a:pt x="18040" y="2186"/>
                    <a:pt x="18054" y="2191"/>
                  </a:cubicBezTo>
                  <a:lnTo>
                    <a:pt x="18054" y="2191"/>
                  </a:lnTo>
                  <a:cubicBezTo>
                    <a:pt x="18064" y="2185"/>
                    <a:pt x="18073" y="2180"/>
                    <a:pt x="18083" y="2174"/>
                  </a:cubicBezTo>
                  <a:close/>
                  <a:moveTo>
                    <a:pt x="18260" y="2153"/>
                  </a:moveTo>
                  <a:cubicBezTo>
                    <a:pt x="18221" y="2170"/>
                    <a:pt x="18184" y="2186"/>
                    <a:pt x="18149" y="2201"/>
                  </a:cubicBezTo>
                  <a:lnTo>
                    <a:pt x="18149" y="2201"/>
                  </a:lnTo>
                  <a:cubicBezTo>
                    <a:pt x="18162" y="2202"/>
                    <a:pt x="18176" y="2203"/>
                    <a:pt x="18192" y="2203"/>
                  </a:cubicBezTo>
                  <a:lnTo>
                    <a:pt x="18192" y="2203"/>
                  </a:lnTo>
                  <a:cubicBezTo>
                    <a:pt x="18228" y="2190"/>
                    <a:pt x="18266" y="2175"/>
                    <a:pt x="18306" y="2159"/>
                  </a:cubicBezTo>
                  <a:lnTo>
                    <a:pt x="18306" y="2159"/>
                  </a:lnTo>
                  <a:cubicBezTo>
                    <a:pt x="18290" y="2157"/>
                    <a:pt x="18274" y="2155"/>
                    <a:pt x="18260" y="2153"/>
                  </a:cubicBezTo>
                  <a:close/>
                  <a:moveTo>
                    <a:pt x="18307" y="2159"/>
                  </a:moveTo>
                  <a:lnTo>
                    <a:pt x="18307" y="2159"/>
                  </a:lnTo>
                  <a:cubicBezTo>
                    <a:pt x="18267" y="2175"/>
                    <a:pt x="18229" y="2190"/>
                    <a:pt x="18193" y="2204"/>
                  </a:cubicBezTo>
                  <a:lnTo>
                    <a:pt x="18193" y="2204"/>
                  </a:lnTo>
                  <a:cubicBezTo>
                    <a:pt x="18216" y="2205"/>
                    <a:pt x="18242" y="2206"/>
                    <a:pt x="18270" y="2206"/>
                  </a:cubicBezTo>
                  <a:lnTo>
                    <a:pt x="18270" y="2206"/>
                  </a:lnTo>
                  <a:cubicBezTo>
                    <a:pt x="18309" y="2196"/>
                    <a:pt x="18351" y="2185"/>
                    <a:pt x="18395" y="2173"/>
                  </a:cubicBezTo>
                  <a:lnTo>
                    <a:pt x="18395" y="2173"/>
                  </a:lnTo>
                  <a:cubicBezTo>
                    <a:pt x="18363" y="2168"/>
                    <a:pt x="18333" y="2163"/>
                    <a:pt x="18307" y="2159"/>
                  </a:cubicBezTo>
                  <a:close/>
                  <a:moveTo>
                    <a:pt x="18530" y="2198"/>
                  </a:moveTo>
                  <a:cubicBezTo>
                    <a:pt x="18499" y="2202"/>
                    <a:pt x="18469" y="2207"/>
                    <a:pt x="18441" y="2211"/>
                  </a:cubicBezTo>
                  <a:lnTo>
                    <a:pt x="18441" y="2211"/>
                  </a:lnTo>
                  <a:cubicBezTo>
                    <a:pt x="18428" y="2211"/>
                    <a:pt x="18416" y="2210"/>
                    <a:pt x="18404" y="2210"/>
                  </a:cubicBezTo>
                  <a:lnTo>
                    <a:pt x="18404" y="2210"/>
                  </a:lnTo>
                  <a:cubicBezTo>
                    <a:pt x="18381" y="2213"/>
                    <a:pt x="18359" y="2216"/>
                    <a:pt x="18338" y="2218"/>
                  </a:cubicBezTo>
                  <a:lnTo>
                    <a:pt x="18338" y="2218"/>
                  </a:lnTo>
                  <a:cubicBezTo>
                    <a:pt x="18359" y="2218"/>
                    <a:pt x="18381" y="2217"/>
                    <a:pt x="18404" y="2217"/>
                  </a:cubicBezTo>
                  <a:lnTo>
                    <a:pt x="18404" y="2217"/>
                  </a:lnTo>
                  <a:cubicBezTo>
                    <a:pt x="18416" y="2215"/>
                    <a:pt x="18428" y="2213"/>
                    <a:pt x="18441" y="2211"/>
                  </a:cubicBezTo>
                  <a:lnTo>
                    <a:pt x="18441" y="2211"/>
                  </a:lnTo>
                  <a:cubicBezTo>
                    <a:pt x="18493" y="2212"/>
                    <a:pt x="18552" y="2213"/>
                    <a:pt x="18616" y="2214"/>
                  </a:cubicBezTo>
                  <a:lnTo>
                    <a:pt x="18616" y="2214"/>
                  </a:lnTo>
                  <a:cubicBezTo>
                    <a:pt x="18586" y="2208"/>
                    <a:pt x="18557" y="2203"/>
                    <a:pt x="18530" y="2198"/>
                  </a:cubicBezTo>
                  <a:close/>
                  <a:moveTo>
                    <a:pt x="18270" y="2206"/>
                  </a:moveTo>
                  <a:lnTo>
                    <a:pt x="18270" y="2206"/>
                  </a:lnTo>
                  <a:cubicBezTo>
                    <a:pt x="18248" y="2212"/>
                    <a:pt x="18227" y="2218"/>
                    <a:pt x="18208" y="2223"/>
                  </a:cubicBezTo>
                  <a:lnTo>
                    <a:pt x="18208" y="2223"/>
                  </a:lnTo>
                  <a:cubicBezTo>
                    <a:pt x="18220" y="2222"/>
                    <a:pt x="18232" y="2222"/>
                    <a:pt x="18245" y="2221"/>
                  </a:cubicBezTo>
                  <a:lnTo>
                    <a:pt x="18245" y="2221"/>
                  </a:lnTo>
                  <a:cubicBezTo>
                    <a:pt x="18261" y="2217"/>
                    <a:pt x="18276" y="2212"/>
                    <a:pt x="18292" y="2207"/>
                  </a:cubicBezTo>
                  <a:lnTo>
                    <a:pt x="18292" y="2207"/>
                  </a:lnTo>
                  <a:cubicBezTo>
                    <a:pt x="18284" y="2207"/>
                    <a:pt x="18277" y="2207"/>
                    <a:pt x="18270" y="2206"/>
                  </a:cubicBezTo>
                  <a:close/>
                  <a:moveTo>
                    <a:pt x="18192" y="2203"/>
                  </a:moveTo>
                  <a:lnTo>
                    <a:pt x="18192" y="2203"/>
                  </a:lnTo>
                  <a:cubicBezTo>
                    <a:pt x="18171" y="2211"/>
                    <a:pt x="18152" y="2219"/>
                    <a:pt x="18133" y="2226"/>
                  </a:cubicBezTo>
                  <a:lnTo>
                    <a:pt x="18133" y="2226"/>
                  </a:lnTo>
                  <a:cubicBezTo>
                    <a:pt x="18133" y="2226"/>
                    <a:pt x="18134" y="2226"/>
                    <a:pt x="18135" y="2226"/>
                  </a:cubicBezTo>
                  <a:lnTo>
                    <a:pt x="18135" y="2226"/>
                  </a:lnTo>
                  <a:cubicBezTo>
                    <a:pt x="18154" y="2219"/>
                    <a:pt x="18173" y="2211"/>
                    <a:pt x="18193" y="2204"/>
                  </a:cubicBezTo>
                  <a:lnTo>
                    <a:pt x="18193" y="2204"/>
                  </a:lnTo>
                  <a:cubicBezTo>
                    <a:pt x="18193" y="2203"/>
                    <a:pt x="18192" y="2203"/>
                    <a:pt x="18192" y="2203"/>
                  </a:cubicBezTo>
                  <a:close/>
                  <a:moveTo>
                    <a:pt x="18147" y="2201"/>
                  </a:moveTo>
                  <a:lnTo>
                    <a:pt x="18147" y="2201"/>
                  </a:lnTo>
                  <a:cubicBezTo>
                    <a:pt x="18125" y="2211"/>
                    <a:pt x="18104" y="2220"/>
                    <a:pt x="18083" y="2229"/>
                  </a:cubicBezTo>
                  <a:lnTo>
                    <a:pt x="18083" y="2229"/>
                  </a:lnTo>
                  <a:cubicBezTo>
                    <a:pt x="18084" y="2229"/>
                    <a:pt x="18086" y="2229"/>
                    <a:pt x="18087" y="2229"/>
                  </a:cubicBezTo>
                  <a:lnTo>
                    <a:pt x="18087" y="2229"/>
                  </a:lnTo>
                  <a:cubicBezTo>
                    <a:pt x="18107" y="2220"/>
                    <a:pt x="18128" y="2211"/>
                    <a:pt x="18149" y="2201"/>
                  </a:cubicBezTo>
                  <a:lnTo>
                    <a:pt x="18149" y="2201"/>
                  </a:lnTo>
                  <a:cubicBezTo>
                    <a:pt x="18149" y="2201"/>
                    <a:pt x="18148" y="2201"/>
                    <a:pt x="18147" y="2201"/>
                  </a:cubicBezTo>
                  <a:close/>
                  <a:moveTo>
                    <a:pt x="17687" y="1839"/>
                  </a:moveTo>
                  <a:cubicBezTo>
                    <a:pt x="17602" y="2004"/>
                    <a:pt x="17536" y="2135"/>
                    <a:pt x="17487" y="2234"/>
                  </a:cubicBezTo>
                  <a:lnTo>
                    <a:pt x="17487" y="2234"/>
                  </a:lnTo>
                  <a:cubicBezTo>
                    <a:pt x="17538" y="2135"/>
                    <a:pt x="17604" y="2003"/>
                    <a:pt x="17687" y="1839"/>
                  </a:cubicBezTo>
                  <a:close/>
                  <a:moveTo>
                    <a:pt x="18338" y="2218"/>
                  </a:moveTo>
                  <a:cubicBezTo>
                    <a:pt x="18305" y="2219"/>
                    <a:pt x="18274" y="2220"/>
                    <a:pt x="18245" y="2221"/>
                  </a:cubicBezTo>
                  <a:lnTo>
                    <a:pt x="18245" y="2221"/>
                  </a:lnTo>
                  <a:cubicBezTo>
                    <a:pt x="18230" y="2226"/>
                    <a:pt x="18215" y="2230"/>
                    <a:pt x="18200" y="2235"/>
                  </a:cubicBezTo>
                  <a:lnTo>
                    <a:pt x="18200" y="2235"/>
                  </a:lnTo>
                  <a:cubicBezTo>
                    <a:pt x="18241" y="2230"/>
                    <a:pt x="18287" y="2224"/>
                    <a:pt x="18338" y="2218"/>
                  </a:cubicBezTo>
                  <a:close/>
                  <a:moveTo>
                    <a:pt x="18250" y="2151"/>
                  </a:moveTo>
                  <a:cubicBezTo>
                    <a:pt x="18192" y="2169"/>
                    <a:pt x="18142" y="2184"/>
                    <a:pt x="18099" y="2198"/>
                  </a:cubicBezTo>
                  <a:lnTo>
                    <a:pt x="18099" y="2198"/>
                  </a:lnTo>
                  <a:cubicBezTo>
                    <a:pt x="18093" y="2197"/>
                    <a:pt x="18088" y="2196"/>
                    <a:pt x="18083" y="2196"/>
                  </a:cubicBezTo>
                  <a:lnTo>
                    <a:pt x="18083" y="2196"/>
                  </a:lnTo>
                  <a:cubicBezTo>
                    <a:pt x="18054" y="2203"/>
                    <a:pt x="18031" y="2210"/>
                    <a:pt x="18013" y="2215"/>
                  </a:cubicBezTo>
                  <a:lnTo>
                    <a:pt x="18013" y="2215"/>
                  </a:lnTo>
                  <a:cubicBezTo>
                    <a:pt x="18027" y="2207"/>
                    <a:pt x="18041" y="2199"/>
                    <a:pt x="18055" y="2191"/>
                  </a:cubicBezTo>
                  <a:lnTo>
                    <a:pt x="18055" y="2191"/>
                  </a:lnTo>
                  <a:cubicBezTo>
                    <a:pt x="18060" y="2193"/>
                    <a:pt x="18070" y="2194"/>
                    <a:pt x="18083" y="2196"/>
                  </a:cubicBezTo>
                  <a:lnTo>
                    <a:pt x="18083" y="2196"/>
                  </a:lnTo>
                  <a:cubicBezTo>
                    <a:pt x="18124" y="2184"/>
                    <a:pt x="18176" y="2170"/>
                    <a:pt x="18239" y="2152"/>
                  </a:cubicBezTo>
                  <a:lnTo>
                    <a:pt x="18239" y="2152"/>
                  </a:lnTo>
                  <a:cubicBezTo>
                    <a:pt x="18167" y="2160"/>
                    <a:pt x="18115" y="2168"/>
                    <a:pt x="18083" y="2174"/>
                  </a:cubicBezTo>
                  <a:lnTo>
                    <a:pt x="18083" y="2174"/>
                  </a:lnTo>
                  <a:cubicBezTo>
                    <a:pt x="18074" y="2180"/>
                    <a:pt x="18064" y="2185"/>
                    <a:pt x="18055" y="2191"/>
                  </a:cubicBezTo>
                  <a:lnTo>
                    <a:pt x="18055" y="2191"/>
                  </a:lnTo>
                  <a:cubicBezTo>
                    <a:pt x="18055" y="2191"/>
                    <a:pt x="18054" y="2191"/>
                    <a:pt x="18054" y="2191"/>
                  </a:cubicBezTo>
                  <a:lnTo>
                    <a:pt x="18054" y="2191"/>
                  </a:lnTo>
                  <a:cubicBezTo>
                    <a:pt x="18040" y="2199"/>
                    <a:pt x="18026" y="2207"/>
                    <a:pt x="18012" y="2215"/>
                  </a:cubicBezTo>
                  <a:lnTo>
                    <a:pt x="18012" y="2215"/>
                  </a:lnTo>
                  <a:cubicBezTo>
                    <a:pt x="17963" y="2229"/>
                    <a:pt x="17952" y="2234"/>
                    <a:pt x="17979" y="2234"/>
                  </a:cubicBezTo>
                  <a:cubicBezTo>
                    <a:pt x="17979" y="2234"/>
                    <a:pt x="17980" y="2234"/>
                    <a:pt x="17980" y="2234"/>
                  </a:cubicBezTo>
                  <a:lnTo>
                    <a:pt x="17980" y="2234"/>
                  </a:lnTo>
                  <a:cubicBezTo>
                    <a:pt x="17978" y="2235"/>
                    <a:pt x="17976" y="2236"/>
                    <a:pt x="17974" y="2237"/>
                  </a:cubicBezTo>
                  <a:lnTo>
                    <a:pt x="17974" y="2237"/>
                  </a:lnTo>
                  <a:cubicBezTo>
                    <a:pt x="17975" y="2237"/>
                    <a:pt x="17975" y="2237"/>
                    <a:pt x="17976" y="2237"/>
                  </a:cubicBezTo>
                  <a:lnTo>
                    <a:pt x="17976" y="2237"/>
                  </a:lnTo>
                  <a:cubicBezTo>
                    <a:pt x="17977" y="2236"/>
                    <a:pt x="17979" y="2235"/>
                    <a:pt x="17981" y="2234"/>
                  </a:cubicBezTo>
                  <a:lnTo>
                    <a:pt x="17981" y="2234"/>
                  </a:lnTo>
                  <a:cubicBezTo>
                    <a:pt x="17982" y="2234"/>
                    <a:pt x="17984" y="2234"/>
                    <a:pt x="17985" y="2234"/>
                  </a:cubicBezTo>
                  <a:lnTo>
                    <a:pt x="17985" y="2234"/>
                  </a:lnTo>
                  <a:cubicBezTo>
                    <a:pt x="18013" y="2224"/>
                    <a:pt x="18052" y="2212"/>
                    <a:pt x="18099" y="2198"/>
                  </a:cubicBezTo>
                  <a:lnTo>
                    <a:pt x="18099" y="2198"/>
                  </a:lnTo>
                  <a:cubicBezTo>
                    <a:pt x="18113" y="2199"/>
                    <a:pt x="18129" y="2200"/>
                    <a:pt x="18147" y="2201"/>
                  </a:cubicBezTo>
                  <a:lnTo>
                    <a:pt x="18147" y="2201"/>
                  </a:lnTo>
                  <a:cubicBezTo>
                    <a:pt x="18182" y="2186"/>
                    <a:pt x="18220" y="2170"/>
                    <a:pt x="18259" y="2153"/>
                  </a:cubicBezTo>
                  <a:lnTo>
                    <a:pt x="18259" y="2153"/>
                  </a:lnTo>
                  <a:cubicBezTo>
                    <a:pt x="18256" y="2152"/>
                    <a:pt x="18253" y="2152"/>
                    <a:pt x="18250" y="2151"/>
                  </a:cubicBezTo>
                  <a:close/>
                  <a:moveTo>
                    <a:pt x="18208" y="2223"/>
                  </a:moveTo>
                  <a:cubicBezTo>
                    <a:pt x="18181" y="2224"/>
                    <a:pt x="18157" y="2225"/>
                    <a:pt x="18135" y="2226"/>
                  </a:cubicBezTo>
                  <a:lnTo>
                    <a:pt x="18135" y="2226"/>
                  </a:lnTo>
                  <a:cubicBezTo>
                    <a:pt x="18114" y="2235"/>
                    <a:pt x="18093" y="2243"/>
                    <a:pt x="18073" y="2250"/>
                  </a:cubicBezTo>
                  <a:lnTo>
                    <a:pt x="18073" y="2250"/>
                  </a:lnTo>
                  <a:cubicBezTo>
                    <a:pt x="18089" y="2249"/>
                    <a:pt x="18105" y="2246"/>
                    <a:pt x="18123" y="2244"/>
                  </a:cubicBezTo>
                  <a:lnTo>
                    <a:pt x="18123" y="2244"/>
                  </a:lnTo>
                  <a:cubicBezTo>
                    <a:pt x="18149" y="2238"/>
                    <a:pt x="18177" y="2231"/>
                    <a:pt x="18208" y="2223"/>
                  </a:cubicBezTo>
                  <a:close/>
                  <a:moveTo>
                    <a:pt x="18133" y="2226"/>
                  </a:moveTo>
                  <a:lnTo>
                    <a:pt x="18133" y="2226"/>
                  </a:lnTo>
                  <a:cubicBezTo>
                    <a:pt x="18116" y="2227"/>
                    <a:pt x="18101" y="2228"/>
                    <a:pt x="18087" y="2229"/>
                  </a:cubicBezTo>
                  <a:lnTo>
                    <a:pt x="18087" y="2229"/>
                  </a:lnTo>
                  <a:cubicBezTo>
                    <a:pt x="18066" y="2238"/>
                    <a:pt x="18045" y="2247"/>
                    <a:pt x="18026" y="2256"/>
                  </a:cubicBezTo>
                  <a:lnTo>
                    <a:pt x="18026" y="2256"/>
                  </a:lnTo>
                  <a:cubicBezTo>
                    <a:pt x="18038" y="2254"/>
                    <a:pt x="18053" y="2253"/>
                    <a:pt x="18068" y="2251"/>
                  </a:cubicBezTo>
                  <a:lnTo>
                    <a:pt x="18068" y="2251"/>
                  </a:lnTo>
                  <a:cubicBezTo>
                    <a:pt x="18088" y="2243"/>
                    <a:pt x="18110" y="2235"/>
                    <a:pt x="18133" y="2226"/>
                  </a:cubicBezTo>
                  <a:close/>
                  <a:moveTo>
                    <a:pt x="17974" y="2237"/>
                  </a:moveTo>
                  <a:lnTo>
                    <a:pt x="17974" y="2237"/>
                  </a:lnTo>
                  <a:cubicBezTo>
                    <a:pt x="17926" y="2254"/>
                    <a:pt x="17911" y="2262"/>
                    <a:pt x="17930" y="2263"/>
                  </a:cubicBezTo>
                  <a:lnTo>
                    <a:pt x="17930" y="2263"/>
                  </a:lnTo>
                  <a:cubicBezTo>
                    <a:pt x="17944" y="2255"/>
                    <a:pt x="17959" y="2246"/>
                    <a:pt x="17974" y="2237"/>
                  </a:cubicBezTo>
                  <a:close/>
                  <a:moveTo>
                    <a:pt x="18655" y="2215"/>
                  </a:moveTo>
                  <a:cubicBezTo>
                    <a:pt x="18676" y="2215"/>
                    <a:pt x="18697" y="2216"/>
                    <a:pt x="18719" y="2216"/>
                  </a:cubicBezTo>
                  <a:cubicBezTo>
                    <a:pt x="18698" y="2216"/>
                    <a:pt x="18677" y="2216"/>
                    <a:pt x="18656" y="2215"/>
                  </a:cubicBezTo>
                  <a:lnTo>
                    <a:pt x="18656" y="2215"/>
                  </a:lnTo>
                  <a:cubicBezTo>
                    <a:pt x="18736" y="2236"/>
                    <a:pt x="18827" y="2260"/>
                    <a:pt x="18929" y="2286"/>
                  </a:cubicBezTo>
                  <a:cubicBezTo>
                    <a:pt x="18814" y="2257"/>
                    <a:pt x="18710" y="2234"/>
                    <a:pt x="18619" y="2215"/>
                  </a:cubicBezTo>
                  <a:lnTo>
                    <a:pt x="18619" y="2215"/>
                  </a:lnTo>
                  <a:cubicBezTo>
                    <a:pt x="18631" y="2215"/>
                    <a:pt x="18643" y="2215"/>
                    <a:pt x="18656" y="2215"/>
                  </a:cubicBezTo>
                  <a:lnTo>
                    <a:pt x="18656" y="2215"/>
                  </a:lnTo>
                  <a:cubicBezTo>
                    <a:pt x="18655" y="2215"/>
                    <a:pt x="18655" y="2215"/>
                    <a:pt x="18655" y="2215"/>
                  </a:cubicBezTo>
                  <a:close/>
                  <a:moveTo>
                    <a:pt x="17309" y="2266"/>
                  </a:moveTo>
                  <a:cubicBezTo>
                    <a:pt x="17311" y="2274"/>
                    <a:pt x="17311" y="2280"/>
                    <a:pt x="17311" y="2286"/>
                  </a:cubicBezTo>
                  <a:cubicBezTo>
                    <a:pt x="17311" y="2286"/>
                    <a:pt x="17311" y="2287"/>
                    <a:pt x="17311" y="2287"/>
                  </a:cubicBezTo>
                  <a:lnTo>
                    <a:pt x="17311" y="2287"/>
                  </a:lnTo>
                  <a:cubicBezTo>
                    <a:pt x="17310" y="2280"/>
                    <a:pt x="17310" y="2273"/>
                    <a:pt x="17309" y="2266"/>
                  </a:cubicBezTo>
                  <a:close/>
                  <a:moveTo>
                    <a:pt x="17321" y="1966"/>
                  </a:moveTo>
                  <a:cubicBezTo>
                    <a:pt x="17307" y="2035"/>
                    <a:pt x="17304" y="2106"/>
                    <a:pt x="17306" y="2171"/>
                  </a:cubicBezTo>
                  <a:lnTo>
                    <a:pt x="17306" y="2171"/>
                  </a:lnTo>
                  <a:cubicBezTo>
                    <a:pt x="17308" y="2178"/>
                    <a:pt x="17310" y="2183"/>
                    <a:pt x="17311" y="2188"/>
                  </a:cubicBezTo>
                  <a:cubicBezTo>
                    <a:pt x="17313" y="2210"/>
                    <a:pt x="17314" y="2228"/>
                    <a:pt x="17315" y="2244"/>
                  </a:cubicBezTo>
                  <a:lnTo>
                    <a:pt x="17315" y="2244"/>
                  </a:lnTo>
                  <a:cubicBezTo>
                    <a:pt x="17321" y="2262"/>
                    <a:pt x="17325" y="2276"/>
                    <a:pt x="17325" y="2286"/>
                  </a:cubicBezTo>
                  <a:cubicBezTo>
                    <a:pt x="17325" y="2312"/>
                    <a:pt x="17324" y="2334"/>
                    <a:pt x="17323" y="2351"/>
                  </a:cubicBezTo>
                  <a:lnTo>
                    <a:pt x="17323" y="2351"/>
                  </a:lnTo>
                  <a:cubicBezTo>
                    <a:pt x="17324" y="2348"/>
                    <a:pt x="17324" y="2345"/>
                    <a:pt x="17325" y="2342"/>
                  </a:cubicBezTo>
                  <a:cubicBezTo>
                    <a:pt x="17342" y="2288"/>
                    <a:pt x="17304" y="2128"/>
                    <a:pt x="17327" y="1971"/>
                  </a:cubicBezTo>
                  <a:lnTo>
                    <a:pt x="17327" y="1971"/>
                  </a:lnTo>
                  <a:cubicBezTo>
                    <a:pt x="17325" y="1970"/>
                    <a:pt x="17323" y="1968"/>
                    <a:pt x="17321" y="1966"/>
                  </a:cubicBezTo>
                  <a:close/>
                  <a:moveTo>
                    <a:pt x="18083" y="2229"/>
                  </a:moveTo>
                  <a:cubicBezTo>
                    <a:pt x="18037" y="2231"/>
                    <a:pt x="18004" y="2233"/>
                    <a:pt x="17985" y="2234"/>
                  </a:cubicBezTo>
                  <a:lnTo>
                    <a:pt x="17985" y="2234"/>
                  </a:lnTo>
                  <a:cubicBezTo>
                    <a:pt x="17982" y="2235"/>
                    <a:pt x="17979" y="2236"/>
                    <a:pt x="17976" y="2237"/>
                  </a:cubicBezTo>
                  <a:lnTo>
                    <a:pt x="17976" y="2237"/>
                  </a:lnTo>
                  <a:cubicBezTo>
                    <a:pt x="17960" y="2246"/>
                    <a:pt x="17945" y="2255"/>
                    <a:pt x="17931" y="2263"/>
                  </a:cubicBezTo>
                  <a:lnTo>
                    <a:pt x="17931" y="2263"/>
                  </a:lnTo>
                  <a:cubicBezTo>
                    <a:pt x="17930" y="2263"/>
                    <a:pt x="17930" y="2263"/>
                    <a:pt x="17930" y="2263"/>
                  </a:cubicBezTo>
                  <a:lnTo>
                    <a:pt x="17930" y="2263"/>
                  </a:lnTo>
                  <a:cubicBezTo>
                    <a:pt x="17868" y="2299"/>
                    <a:pt x="17817" y="2328"/>
                    <a:pt x="17776" y="2352"/>
                  </a:cubicBezTo>
                  <a:lnTo>
                    <a:pt x="17776" y="2352"/>
                  </a:lnTo>
                  <a:cubicBezTo>
                    <a:pt x="17820" y="2327"/>
                    <a:pt x="17871" y="2298"/>
                    <a:pt x="17931" y="2263"/>
                  </a:cubicBezTo>
                  <a:lnTo>
                    <a:pt x="17931" y="2263"/>
                  </a:lnTo>
                  <a:cubicBezTo>
                    <a:pt x="17932" y="2263"/>
                    <a:pt x="17934" y="2263"/>
                    <a:pt x="17936" y="2263"/>
                  </a:cubicBezTo>
                  <a:cubicBezTo>
                    <a:pt x="17952" y="2263"/>
                    <a:pt x="17979" y="2261"/>
                    <a:pt x="18019" y="2257"/>
                  </a:cubicBezTo>
                  <a:lnTo>
                    <a:pt x="18019" y="2257"/>
                  </a:lnTo>
                  <a:cubicBezTo>
                    <a:pt x="18039" y="2248"/>
                    <a:pt x="18061" y="2239"/>
                    <a:pt x="18083" y="2229"/>
                  </a:cubicBezTo>
                  <a:close/>
                  <a:moveTo>
                    <a:pt x="17965" y="2290"/>
                  </a:moveTo>
                  <a:cubicBezTo>
                    <a:pt x="17854" y="2333"/>
                    <a:pt x="17803" y="2352"/>
                    <a:pt x="17810" y="2352"/>
                  </a:cubicBezTo>
                  <a:cubicBezTo>
                    <a:pt x="17810" y="2352"/>
                    <a:pt x="17810" y="2352"/>
                    <a:pt x="17811" y="2352"/>
                  </a:cubicBezTo>
                  <a:lnTo>
                    <a:pt x="17811" y="2352"/>
                  </a:lnTo>
                  <a:cubicBezTo>
                    <a:pt x="17798" y="2357"/>
                    <a:pt x="17788" y="2361"/>
                    <a:pt x="17780" y="2364"/>
                  </a:cubicBezTo>
                  <a:lnTo>
                    <a:pt x="17780" y="2364"/>
                  </a:lnTo>
                  <a:cubicBezTo>
                    <a:pt x="17819" y="2347"/>
                    <a:pt x="17871" y="2324"/>
                    <a:pt x="17936" y="2295"/>
                  </a:cubicBezTo>
                  <a:lnTo>
                    <a:pt x="17936" y="2295"/>
                  </a:lnTo>
                  <a:cubicBezTo>
                    <a:pt x="17945" y="2294"/>
                    <a:pt x="17954" y="2292"/>
                    <a:pt x="17965" y="2290"/>
                  </a:cubicBezTo>
                  <a:close/>
                  <a:moveTo>
                    <a:pt x="18245" y="2049"/>
                  </a:moveTo>
                  <a:lnTo>
                    <a:pt x="18245" y="2049"/>
                  </a:lnTo>
                  <a:cubicBezTo>
                    <a:pt x="17922" y="2247"/>
                    <a:pt x="17744" y="2353"/>
                    <a:pt x="17703" y="2385"/>
                  </a:cubicBezTo>
                  <a:lnTo>
                    <a:pt x="17703" y="2385"/>
                  </a:lnTo>
                  <a:cubicBezTo>
                    <a:pt x="17781" y="2335"/>
                    <a:pt x="17962" y="2223"/>
                    <a:pt x="18245" y="2049"/>
                  </a:cubicBezTo>
                  <a:close/>
                  <a:moveTo>
                    <a:pt x="17203" y="2097"/>
                  </a:moveTo>
                  <a:cubicBezTo>
                    <a:pt x="17246" y="2186"/>
                    <a:pt x="17292" y="2262"/>
                    <a:pt x="17297" y="2286"/>
                  </a:cubicBezTo>
                  <a:cubicBezTo>
                    <a:pt x="17300" y="2303"/>
                    <a:pt x="17304" y="2314"/>
                    <a:pt x="17307" y="2319"/>
                  </a:cubicBezTo>
                  <a:lnTo>
                    <a:pt x="17307" y="2319"/>
                  </a:lnTo>
                  <a:cubicBezTo>
                    <a:pt x="17300" y="2365"/>
                    <a:pt x="17294" y="2386"/>
                    <a:pt x="17290" y="2386"/>
                  </a:cubicBezTo>
                  <a:cubicBezTo>
                    <a:pt x="17286" y="2386"/>
                    <a:pt x="17283" y="2365"/>
                    <a:pt x="17283" y="2328"/>
                  </a:cubicBezTo>
                  <a:cubicBezTo>
                    <a:pt x="17283" y="2289"/>
                    <a:pt x="17241" y="2198"/>
                    <a:pt x="17203" y="2097"/>
                  </a:cubicBezTo>
                  <a:close/>
                  <a:moveTo>
                    <a:pt x="17323" y="2351"/>
                  </a:moveTo>
                  <a:lnTo>
                    <a:pt x="17323" y="2351"/>
                  </a:lnTo>
                  <a:cubicBezTo>
                    <a:pt x="17319" y="2380"/>
                    <a:pt x="17318" y="2394"/>
                    <a:pt x="17319" y="2394"/>
                  </a:cubicBezTo>
                  <a:cubicBezTo>
                    <a:pt x="17319" y="2394"/>
                    <a:pt x="17322" y="2380"/>
                    <a:pt x="17323" y="2351"/>
                  </a:cubicBezTo>
                  <a:close/>
                  <a:moveTo>
                    <a:pt x="935" y="13849"/>
                  </a:moveTo>
                  <a:cubicBezTo>
                    <a:pt x="952" y="13861"/>
                    <a:pt x="969" y="13871"/>
                    <a:pt x="984" y="13882"/>
                  </a:cubicBezTo>
                  <a:lnTo>
                    <a:pt x="984" y="13882"/>
                  </a:lnTo>
                  <a:cubicBezTo>
                    <a:pt x="984" y="13881"/>
                    <a:pt x="983" y="13880"/>
                    <a:pt x="982" y="13879"/>
                  </a:cubicBezTo>
                  <a:lnTo>
                    <a:pt x="982" y="13879"/>
                  </a:lnTo>
                  <a:cubicBezTo>
                    <a:pt x="967" y="13870"/>
                    <a:pt x="951" y="13860"/>
                    <a:pt x="935" y="13849"/>
                  </a:cubicBezTo>
                  <a:close/>
                  <a:moveTo>
                    <a:pt x="984" y="13882"/>
                  </a:moveTo>
                  <a:cubicBezTo>
                    <a:pt x="1090" y="14013"/>
                    <a:pt x="1178" y="14074"/>
                    <a:pt x="1199" y="14074"/>
                  </a:cubicBezTo>
                  <a:cubicBezTo>
                    <a:pt x="1221" y="14074"/>
                    <a:pt x="1169" y="14007"/>
                    <a:pt x="984" y="13882"/>
                  </a:cubicBezTo>
                  <a:close/>
                  <a:moveTo>
                    <a:pt x="1060" y="14058"/>
                  </a:moveTo>
                  <a:cubicBezTo>
                    <a:pt x="1188" y="14081"/>
                    <a:pt x="1294" y="14096"/>
                    <a:pt x="1377" y="14108"/>
                  </a:cubicBezTo>
                  <a:lnTo>
                    <a:pt x="1377" y="14108"/>
                  </a:lnTo>
                  <a:cubicBezTo>
                    <a:pt x="1319" y="14097"/>
                    <a:pt x="1216" y="14079"/>
                    <a:pt x="1060" y="14058"/>
                  </a:cubicBezTo>
                  <a:close/>
                  <a:moveTo>
                    <a:pt x="1377" y="14108"/>
                  </a:moveTo>
                  <a:cubicBezTo>
                    <a:pt x="1410" y="14114"/>
                    <a:pt x="1429" y="14117"/>
                    <a:pt x="1435" y="14117"/>
                  </a:cubicBezTo>
                  <a:cubicBezTo>
                    <a:pt x="1437" y="14117"/>
                    <a:pt x="1438" y="14117"/>
                    <a:pt x="1437" y="14116"/>
                  </a:cubicBezTo>
                  <a:lnTo>
                    <a:pt x="1437" y="14116"/>
                  </a:lnTo>
                  <a:cubicBezTo>
                    <a:pt x="1418" y="14114"/>
                    <a:pt x="1398" y="14111"/>
                    <a:pt x="1377" y="14108"/>
                  </a:cubicBezTo>
                  <a:close/>
                  <a:moveTo>
                    <a:pt x="1758" y="14198"/>
                  </a:moveTo>
                  <a:lnTo>
                    <a:pt x="1758" y="14198"/>
                  </a:lnTo>
                  <a:cubicBezTo>
                    <a:pt x="1763" y="14201"/>
                    <a:pt x="1764" y="14204"/>
                    <a:pt x="1763" y="14208"/>
                  </a:cubicBezTo>
                  <a:lnTo>
                    <a:pt x="1763" y="14208"/>
                  </a:lnTo>
                  <a:cubicBezTo>
                    <a:pt x="1762" y="14204"/>
                    <a:pt x="1760" y="14201"/>
                    <a:pt x="1758" y="14198"/>
                  </a:cubicBezTo>
                  <a:close/>
                  <a:moveTo>
                    <a:pt x="1744" y="14198"/>
                  </a:moveTo>
                  <a:cubicBezTo>
                    <a:pt x="1749" y="14205"/>
                    <a:pt x="1748" y="14213"/>
                    <a:pt x="1743" y="14222"/>
                  </a:cubicBezTo>
                  <a:lnTo>
                    <a:pt x="1743" y="14222"/>
                  </a:lnTo>
                  <a:cubicBezTo>
                    <a:pt x="1739" y="14224"/>
                    <a:pt x="1734" y="14226"/>
                    <a:pt x="1728" y="14229"/>
                  </a:cubicBezTo>
                  <a:lnTo>
                    <a:pt x="1728" y="14229"/>
                  </a:lnTo>
                  <a:cubicBezTo>
                    <a:pt x="1731" y="14223"/>
                    <a:pt x="1733" y="14217"/>
                    <a:pt x="1733" y="14212"/>
                  </a:cubicBezTo>
                  <a:lnTo>
                    <a:pt x="1733" y="14212"/>
                  </a:lnTo>
                  <a:cubicBezTo>
                    <a:pt x="1743" y="14207"/>
                    <a:pt x="1746" y="14203"/>
                    <a:pt x="1744" y="14198"/>
                  </a:cubicBezTo>
                  <a:close/>
                  <a:moveTo>
                    <a:pt x="1547" y="14199"/>
                  </a:moveTo>
                  <a:cubicBezTo>
                    <a:pt x="1465" y="14211"/>
                    <a:pt x="1342" y="14232"/>
                    <a:pt x="1186" y="14268"/>
                  </a:cubicBezTo>
                  <a:cubicBezTo>
                    <a:pt x="1349" y="14234"/>
                    <a:pt x="1469" y="14213"/>
                    <a:pt x="1547" y="14199"/>
                  </a:cubicBezTo>
                  <a:close/>
                  <a:moveTo>
                    <a:pt x="1981" y="14240"/>
                  </a:moveTo>
                  <a:cubicBezTo>
                    <a:pt x="1993" y="14252"/>
                    <a:pt x="2002" y="14266"/>
                    <a:pt x="2008" y="14282"/>
                  </a:cubicBezTo>
                  <a:lnTo>
                    <a:pt x="2008" y="14282"/>
                  </a:lnTo>
                  <a:cubicBezTo>
                    <a:pt x="2001" y="14266"/>
                    <a:pt x="1992" y="14252"/>
                    <a:pt x="1981" y="14240"/>
                  </a:cubicBezTo>
                  <a:close/>
                  <a:moveTo>
                    <a:pt x="2007" y="14349"/>
                  </a:moveTo>
                  <a:cubicBezTo>
                    <a:pt x="2006" y="14356"/>
                    <a:pt x="2006" y="14363"/>
                    <a:pt x="2004" y="14370"/>
                  </a:cubicBezTo>
                  <a:lnTo>
                    <a:pt x="2004" y="14370"/>
                  </a:lnTo>
                  <a:cubicBezTo>
                    <a:pt x="2006" y="14365"/>
                    <a:pt x="2007" y="14360"/>
                    <a:pt x="2008" y="14355"/>
                  </a:cubicBezTo>
                  <a:lnTo>
                    <a:pt x="2008" y="14355"/>
                  </a:lnTo>
                  <a:cubicBezTo>
                    <a:pt x="2008" y="14353"/>
                    <a:pt x="2007" y="14351"/>
                    <a:pt x="2007" y="14349"/>
                  </a:cubicBezTo>
                  <a:close/>
                  <a:moveTo>
                    <a:pt x="2009" y="14379"/>
                  </a:moveTo>
                  <a:lnTo>
                    <a:pt x="2009" y="14379"/>
                  </a:lnTo>
                  <a:cubicBezTo>
                    <a:pt x="2009" y="14379"/>
                    <a:pt x="2009" y="14379"/>
                    <a:pt x="2009" y="14379"/>
                  </a:cubicBezTo>
                  <a:lnTo>
                    <a:pt x="2009" y="14379"/>
                  </a:lnTo>
                  <a:cubicBezTo>
                    <a:pt x="2009" y="14379"/>
                    <a:pt x="2009" y="14379"/>
                    <a:pt x="2009" y="14379"/>
                  </a:cubicBezTo>
                  <a:close/>
                  <a:moveTo>
                    <a:pt x="1957" y="14342"/>
                  </a:moveTo>
                  <a:cubicBezTo>
                    <a:pt x="1957" y="14342"/>
                    <a:pt x="1957" y="14342"/>
                    <a:pt x="1957" y="14342"/>
                  </a:cubicBezTo>
                  <a:lnTo>
                    <a:pt x="1957" y="14342"/>
                  </a:lnTo>
                  <a:cubicBezTo>
                    <a:pt x="1970" y="14359"/>
                    <a:pt x="1981" y="14380"/>
                    <a:pt x="1988" y="14405"/>
                  </a:cubicBezTo>
                  <a:lnTo>
                    <a:pt x="1988" y="14405"/>
                  </a:lnTo>
                  <a:cubicBezTo>
                    <a:pt x="1989" y="14403"/>
                    <a:pt x="1990" y="14402"/>
                    <a:pt x="1990" y="14400"/>
                  </a:cubicBezTo>
                  <a:lnTo>
                    <a:pt x="1990" y="14400"/>
                  </a:lnTo>
                  <a:cubicBezTo>
                    <a:pt x="1991" y="14401"/>
                    <a:pt x="1991" y="14402"/>
                    <a:pt x="1992" y="14404"/>
                  </a:cubicBezTo>
                  <a:lnTo>
                    <a:pt x="1992" y="14404"/>
                  </a:lnTo>
                  <a:cubicBezTo>
                    <a:pt x="1997" y="14392"/>
                    <a:pt x="2001" y="14381"/>
                    <a:pt x="2004" y="14370"/>
                  </a:cubicBezTo>
                  <a:lnTo>
                    <a:pt x="2004" y="14370"/>
                  </a:lnTo>
                  <a:cubicBezTo>
                    <a:pt x="2000" y="14380"/>
                    <a:pt x="1996" y="14390"/>
                    <a:pt x="1990" y="14400"/>
                  </a:cubicBezTo>
                  <a:lnTo>
                    <a:pt x="1990" y="14400"/>
                  </a:lnTo>
                  <a:cubicBezTo>
                    <a:pt x="1981" y="14377"/>
                    <a:pt x="1970" y="14357"/>
                    <a:pt x="1957" y="14342"/>
                  </a:cubicBezTo>
                  <a:close/>
                  <a:moveTo>
                    <a:pt x="2010" y="14288"/>
                  </a:moveTo>
                  <a:cubicBezTo>
                    <a:pt x="2019" y="14291"/>
                    <a:pt x="2028" y="14294"/>
                    <a:pt x="2036" y="14297"/>
                  </a:cubicBezTo>
                  <a:lnTo>
                    <a:pt x="2036" y="14297"/>
                  </a:lnTo>
                  <a:cubicBezTo>
                    <a:pt x="2045" y="14320"/>
                    <a:pt x="2052" y="14344"/>
                    <a:pt x="2057" y="14369"/>
                  </a:cubicBezTo>
                  <a:lnTo>
                    <a:pt x="2057" y="14369"/>
                  </a:lnTo>
                  <a:cubicBezTo>
                    <a:pt x="2054" y="14385"/>
                    <a:pt x="2050" y="14403"/>
                    <a:pt x="2044" y="14421"/>
                  </a:cubicBezTo>
                  <a:lnTo>
                    <a:pt x="2044" y="14421"/>
                  </a:lnTo>
                  <a:cubicBezTo>
                    <a:pt x="2037" y="14410"/>
                    <a:pt x="2030" y="14401"/>
                    <a:pt x="2022" y="14392"/>
                  </a:cubicBezTo>
                  <a:lnTo>
                    <a:pt x="2022" y="14392"/>
                  </a:lnTo>
                  <a:cubicBezTo>
                    <a:pt x="2026" y="14355"/>
                    <a:pt x="2022" y="14319"/>
                    <a:pt x="2010" y="14288"/>
                  </a:cubicBezTo>
                  <a:close/>
                  <a:moveTo>
                    <a:pt x="2022" y="14394"/>
                  </a:moveTo>
                  <a:cubicBezTo>
                    <a:pt x="2029" y="14403"/>
                    <a:pt x="2036" y="14413"/>
                    <a:pt x="2043" y="14423"/>
                  </a:cubicBezTo>
                  <a:lnTo>
                    <a:pt x="2043" y="14423"/>
                  </a:lnTo>
                  <a:cubicBezTo>
                    <a:pt x="2042" y="14428"/>
                    <a:pt x="2040" y="14433"/>
                    <a:pt x="2038" y="14438"/>
                  </a:cubicBezTo>
                  <a:lnTo>
                    <a:pt x="2038" y="14438"/>
                  </a:lnTo>
                  <a:cubicBezTo>
                    <a:pt x="2033" y="14424"/>
                    <a:pt x="2028" y="14411"/>
                    <a:pt x="2021" y="14399"/>
                  </a:cubicBezTo>
                  <a:lnTo>
                    <a:pt x="2021" y="14399"/>
                  </a:lnTo>
                  <a:cubicBezTo>
                    <a:pt x="2022" y="14397"/>
                    <a:pt x="2022" y="14395"/>
                    <a:pt x="2022" y="14394"/>
                  </a:cubicBezTo>
                  <a:close/>
                  <a:moveTo>
                    <a:pt x="1953" y="14268"/>
                  </a:moveTo>
                  <a:cubicBezTo>
                    <a:pt x="1960" y="14270"/>
                    <a:pt x="1967" y="14273"/>
                    <a:pt x="1973" y="14275"/>
                  </a:cubicBezTo>
                  <a:lnTo>
                    <a:pt x="1973" y="14275"/>
                  </a:lnTo>
                  <a:cubicBezTo>
                    <a:pt x="1988" y="14294"/>
                    <a:pt x="1999" y="14320"/>
                    <a:pt x="2007" y="14349"/>
                  </a:cubicBezTo>
                  <a:lnTo>
                    <a:pt x="2007" y="14349"/>
                  </a:lnTo>
                  <a:cubicBezTo>
                    <a:pt x="2008" y="14321"/>
                    <a:pt x="1998" y="14296"/>
                    <a:pt x="1978" y="14277"/>
                  </a:cubicBezTo>
                  <a:lnTo>
                    <a:pt x="1978" y="14277"/>
                  </a:lnTo>
                  <a:cubicBezTo>
                    <a:pt x="1989" y="14281"/>
                    <a:pt x="1999" y="14284"/>
                    <a:pt x="2009" y="14288"/>
                  </a:cubicBezTo>
                  <a:lnTo>
                    <a:pt x="2009" y="14288"/>
                  </a:lnTo>
                  <a:cubicBezTo>
                    <a:pt x="2015" y="14308"/>
                    <a:pt x="2015" y="14331"/>
                    <a:pt x="2008" y="14355"/>
                  </a:cubicBezTo>
                  <a:lnTo>
                    <a:pt x="2008" y="14355"/>
                  </a:lnTo>
                  <a:cubicBezTo>
                    <a:pt x="2010" y="14364"/>
                    <a:pt x="2012" y="14374"/>
                    <a:pt x="2013" y="14384"/>
                  </a:cubicBezTo>
                  <a:lnTo>
                    <a:pt x="2013" y="14384"/>
                  </a:lnTo>
                  <a:cubicBezTo>
                    <a:pt x="2012" y="14382"/>
                    <a:pt x="2011" y="14381"/>
                    <a:pt x="2009" y="14379"/>
                  </a:cubicBezTo>
                  <a:lnTo>
                    <a:pt x="2009" y="14379"/>
                  </a:lnTo>
                  <a:cubicBezTo>
                    <a:pt x="2011" y="14381"/>
                    <a:pt x="2012" y="14382"/>
                    <a:pt x="2014" y="14384"/>
                  </a:cubicBezTo>
                  <a:lnTo>
                    <a:pt x="2014" y="14384"/>
                  </a:lnTo>
                  <a:cubicBezTo>
                    <a:pt x="2014" y="14385"/>
                    <a:pt x="2014" y="14386"/>
                    <a:pt x="2014" y="14386"/>
                  </a:cubicBezTo>
                  <a:lnTo>
                    <a:pt x="2014" y="14386"/>
                  </a:lnTo>
                  <a:cubicBezTo>
                    <a:pt x="2012" y="14384"/>
                    <a:pt x="2011" y="14382"/>
                    <a:pt x="2009" y="14379"/>
                  </a:cubicBezTo>
                  <a:lnTo>
                    <a:pt x="2009" y="14379"/>
                  </a:lnTo>
                  <a:cubicBezTo>
                    <a:pt x="2011" y="14382"/>
                    <a:pt x="2012" y="14384"/>
                    <a:pt x="2014" y="14387"/>
                  </a:cubicBezTo>
                  <a:lnTo>
                    <a:pt x="2014" y="14387"/>
                  </a:lnTo>
                  <a:cubicBezTo>
                    <a:pt x="2016" y="14400"/>
                    <a:pt x="2016" y="14413"/>
                    <a:pt x="2017" y="14427"/>
                  </a:cubicBezTo>
                  <a:lnTo>
                    <a:pt x="2017" y="14427"/>
                  </a:lnTo>
                  <a:cubicBezTo>
                    <a:pt x="2019" y="14418"/>
                    <a:pt x="2020" y="14409"/>
                    <a:pt x="2021" y="14400"/>
                  </a:cubicBezTo>
                  <a:lnTo>
                    <a:pt x="2021" y="14400"/>
                  </a:lnTo>
                  <a:cubicBezTo>
                    <a:pt x="2027" y="14412"/>
                    <a:pt x="2033" y="14425"/>
                    <a:pt x="2037" y="14439"/>
                  </a:cubicBezTo>
                  <a:lnTo>
                    <a:pt x="2037" y="14439"/>
                  </a:lnTo>
                  <a:cubicBezTo>
                    <a:pt x="2031" y="14456"/>
                    <a:pt x="2023" y="14473"/>
                    <a:pt x="2014" y="14490"/>
                  </a:cubicBezTo>
                  <a:lnTo>
                    <a:pt x="2014" y="14490"/>
                  </a:lnTo>
                  <a:cubicBezTo>
                    <a:pt x="2014" y="14489"/>
                    <a:pt x="2014" y="14488"/>
                    <a:pt x="2014" y="14487"/>
                  </a:cubicBezTo>
                  <a:lnTo>
                    <a:pt x="2014" y="14487"/>
                  </a:lnTo>
                  <a:cubicBezTo>
                    <a:pt x="2016" y="14467"/>
                    <a:pt x="2017" y="14447"/>
                    <a:pt x="2017" y="14427"/>
                  </a:cubicBezTo>
                  <a:lnTo>
                    <a:pt x="2017" y="14427"/>
                  </a:lnTo>
                  <a:cubicBezTo>
                    <a:pt x="2014" y="14438"/>
                    <a:pt x="2012" y="14448"/>
                    <a:pt x="2008" y="14459"/>
                  </a:cubicBezTo>
                  <a:lnTo>
                    <a:pt x="2008" y="14459"/>
                  </a:lnTo>
                  <a:cubicBezTo>
                    <a:pt x="2004" y="14439"/>
                    <a:pt x="1998" y="14421"/>
                    <a:pt x="1992" y="14404"/>
                  </a:cubicBezTo>
                  <a:lnTo>
                    <a:pt x="1992" y="14404"/>
                  </a:lnTo>
                  <a:cubicBezTo>
                    <a:pt x="1991" y="14405"/>
                    <a:pt x="1990" y="14407"/>
                    <a:pt x="1989" y="14409"/>
                  </a:cubicBezTo>
                  <a:lnTo>
                    <a:pt x="1989" y="14409"/>
                  </a:lnTo>
                  <a:cubicBezTo>
                    <a:pt x="1989" y="14407"/>
                    <a:pt x="1989" y="14406"/>
                    <a:pt x="1988" y="14405"/>
                  </a:cubicBezTo>
                  <a:lnTo>
                    <a:pt x="1988" y="14405"/>
                  </a:lnTo>
                  <a:cubicBezTo>
                    <a:pt x="1971" y="14435"/>
                    <a:pt x="1946" y="14467"/>
                    <a:pt x="1912" y="14497"/>
                  </a:cubicBezTo>
                  <a:lnTo>
                    <a:pt x="1912" y="14497"/>
                  </a:lnTo>
                  <a:cubicBezTo>
                    <a:pt x="1939" y="14449"/>
                    <a:pt x="1954" y="14396"/>
                    <a:pt x="1957" y="14342"/>
                  </a:cubicBezTo>
                  <a:lnTo>
                    <a:pt x="1957" y="14342"/>
                  </a:lnTo>
                  <a:cubicBezTo>
                    <a:pt x="1956" y="14340"/>
                    <a:pt x="1954" y="14339"/>
                    <a:pt x="1953" y="14337"/>
                  </a:cubicBezTo>
                  <a:lnTo>
                    <a:pt x="1953" y="14337"/>
                  </a:lnTo>
                  <a:cubicBezTo>
                    <a:pt x="1954" y="14339"/>
                    <a:pt x="1956" y="14340"/>
                    <a:pt x="1957" y="14342"/>
                  </a:cubicBezTo>
                  <a:lnTo>
                    <a:pt x="1957" y="14342"/>
                  </a:lnTo>
                  <a:cubicBezTo>
                    <a:pt x="1958" y="14317"/>
                    <a:pt x="1957" y="14292"/>
                    <a:pt x="1953" y="14268"/>
                  </a:cubicBezTo>
                  <a:close/>
                  <a:moveTo>
                    <a:pt x="2014" y="14490"/>
                  </a:moveTo>
                  <a:cubicBezTo>
                    <a:pt x="2016" y="14504"/>
                    <a:pt x="2018" y="14518"/>
                    <a:pt x="2019" y="14532"/>
                  </a:cubicBezTo>
                  <a:lnTo>
                    <a:pt x="2019" y="14532"/>
                  </a:lnTo>
                  <a:cubicBezTo>
                    <a:pt x="2016" y="14525"/>
                    <a:pt x="2013" y="14518"/>
                    <a:pt x="2010" y="14511"/>
                  </a:cubicBezTo>
                  <a:lnTo>
                    <a:pt x="2010" y="14511"/>
                  </a:lnTo>
                  <a:cubicBezTo>
                    <a:pt x="2010" y="14512"/>
                    <a:pt x="2009" y="14514"/>
                    <a:pt x="2009" y="14515"/>
                  </a:cubicBezTo>
                  <a:lnTo>
                    <a:pt x="2009" y="14515"/>
                  </a:lnTo>
                  <a:cubicBezTo>
                    <a:pt x="2008" y="14512"/>
                    <a:pt x="2007" y="14509"/>
                    <a:pt x="2005" y="14506"/>
                  </a:cubicBezTo>
                  <a:lnTo>
                    <a:pt x="2005" y="14506"/>
                  </a:lnTo>
                  <a:cubicBezTo>
                    <a:pt x="2006" y="14506"/>
                    <a:pt x="2006" y="14505"/>
                    <a:pt x="2007" y="14504"/>
                  </a:cubicBezTo>
                  <a:lnTo>
                    <a:pt x="2007" y="14504"/>
                  </a:lnTo>
                  <a:cubicBezTo>
                    <a:pt x="2008" y="14506"/>
                    <a:pt x="2009" y="14509"/>
                    <a:pt x="2010" y="14511"/>
                  </a:cubicBezTo>
                  <a:lnTo>
                    <a:pt x="2010" y="14511"/>
                  </a:lnTo>
                  <a:cubicBezTo>
                    <a:pt x="2011" y="14505"/>
                    <a:pt x="2012" y="14499"/>
                    <a:pt x="2013" y="14493"/>
                  </a:cubicBezTo>
                  <a:lnTo>
                    <a:pt x="2013" y="14493"/>
                  </a:lnTo>
                  <a:cubicBezTo>
                    <a:pt x="2013" y="14492"/>
                    <a:pt x="2014" y="14491"/>
                    <a:pt x="2014" y="14490"/>
                  </a:cubicBezTo>
                  <a:close/>
                  <a:moveTo>
                    <a:pt x="2040" y="14577"/>
                  </a:moveTo>
                  <a:cubicBezTo>
                    <a:pt x="2038" y="14581"/>
                    <a:pt x="2036" y="14585"/>
                    <a:pt x="2034" y="14589"/>
                  </a:cubicBezTo>
                  <a:lnTo>
                    <a:pt x="2034" y="14589"/>
                  </a:lnTo>
                  <a:cubicBezTo>
                    <a:pt x="2034" y="14588"/>
                    <a:pt x="2034" y="14586"/>
                    <a:pt x="2034" y="14585"/>
                  </a:cubicBezTo>
                  <a:lnTo>
                    <a:pt x="2034" y="14585"/>
                  </a:lnTo>
                  <a:cubicBezTo>
                    <a:pt x="2036" y="14583"/>
                    <a:pt x="2038" y="14580"/>
                    <a:pt x="2040" y="14577"/>
                  </a:cubicBezTo>
                  <a:close/>
                  <a:moveTo>
                    <a:pt x="1944" y="14590"/>
                  </a:moveTo>
                  <a:cubicBezTo>
                    <a:pt x="1952" y="14604"/>
                    <a:pt x="1961" y="14618"/>
                    <a:pt x="1968" y="14633"/>
                  </a:cubicBezTo>
                  <a:lnTo>
                    <a:pt x="1968" y="14633"/>
                  </a:lnTo>
                  <a:cubicBezTo>
                    <a:pt x="1969" y="14633"/>
                    <a:pt x="1969" y="14633"/>
                    <a:pt x="1969" y="14633"/>
                  </a:cubicBezTo>
                  <a:lnTo>
                    <a:pt x="1969" y="14633"/>
                  </a:lnTo>
                  <a:cubicBezTo>
                    <a:pt x="1969" y="14633"/>
                    <a:pt x="1969" y="14633"/>
                    <a:pt x="1969" y="14634"/>
                  </a:cubicBezTo>
                  <a:lnTo>
                    <a:pt x="1969" y="14634"/>
                  </a:lnTo>
                  <a:cubicBezTo>
                    <a:pt x="1976" y="14622"/>
                    <a:pt x="1981" y="14609"/>
                    <a:pt x="1986" y="14596"/>
                  </a:cubicBezTo>
                  <a:lnTo>
                    <a:pt x="1986" y="14596"/>
                  </a:lnTo>
                  <a:cubicBezTo>
                    <a:pt x="1990" y="14604"/>
                    <a:pt x="1994" y="14613"/>
                    <a:pt x="1998" y="14622"/>
                  </a:cubicBezTo>
                  <a:lnTo>
                    <a:pt x="1998" y="14622"/>
                  </a:lnTo>
                  <a:cubicBezTo>
                    <a:pt x="1990" y="14629"/>
                    <a:pt x="1982" y="14636"/>
                    <a:pt x="1973" y="14642"/>
                  </a:cubicBezTo>
                  <a:lnTo>
                    <a:pt x="1973" y="14642"/>
                  </a:lnTo>
                  <a:cubicBezTo>
                    <a:pt x="1972" y="14640"/>
                    <a:pt x="1971" y="14637"/>
                    <a:pt x="1969" y="14634"/>
                  </a:cubicBezTo>
                  <a:lnTo>
                    <a:pt x="1969" y="14634"/>
                  </a:lnTo>
                  <a:cubicBezTo>
                    <a:pt x="1969" y="14634"/>
                    <a:pt x="1969" y="14634"/>
                    <a:pt x="1969" y="14635"/>
                  </a:cubicBezTo>
                  <a:lnTo>
                    <a:pt x="1969" y="14635"/>
                  </a:lnTo>
                  <a:cubicBezTo>
                    <a:pt x="1970" y="14637"/>
                    <a:pt x="1972" y="14640"/>
                    <a:pt x="1973" y="14643"/>
                  </a:cubicBezTo>
                  <a:lnTo>
                    <a:pt x="1973" y="14643"/>
                  </a:lnTo>
                  <a:cubicBezTo>
                    <a:pt x="1973" y="14643"/>
                    <a:pt x="1973" y="14643"/>
                    <a:pt x="1973" y="14642"/>
                  </a:cubicBezTo>
                  <a:lnTo>
                    <a:pt x="1973" y="14642"/>
                  </a:lnTo>
                  <a:cubicBezTo>
                    <a:pt x="1976" y="14648"/>
                    <a:pt x="1978" y="14653"/>
                    <a:pt x="1980" y="14658"/>
                  </a:cubicBezTo>
                  <a:lnTo>
                    <a:pt x="1980" y="14658"/>
                  </a:lnTo>
                  <a:cubicBezTo>
                    <a:pt x="1978" y="14653"/>
                    <a:pt x="1975" y="14648"/>
                    <a:pt x="1973" y="14643"/>
                  </a:cubicBezTo>
                  <a:lnTo>
                    <a:pt x="1973" y="14643"/>
                  </a:lnTo>
                  <a:cubicBezTo>
                    <a:pt x="1969" y="14646"/>
                    <a:pt x="1964" y="14649"/>
                    <a:pt x="1960" y="14652"/>
                  </a:cubicBezTo>
                  <a:lnTo>
                    <a:pt x="1960" y="14652"/>
                  </a:lnTo>
                  <a:cubicBezTo>
                    <a:pt x="1963" y="14646"/>
                    <a:pt x="1966" y="14641"/>
                    <a:pt x="1969" y="14635"/>
                  </a:cubicBezTo>
                  <a:lnTo>
                    <a:pt x="1969" y="14635"/>
                  </a:lnTo>
                  <a:cubicBezTo>
                    <a:pt x="1969" y="14634"/>
                    <a:pt x="1969" y="14634"/>
                    <a:pt x="1968" y="14633"/>
                  </a:cubicBezTo>
                  <a:lnTo>
                    <a:pt x="1968" y="14633"/>
                  </a:lnTo>
                  <a:cubicBezTo>
                    <a:pt x="1965" y="14640"/>
                    <a:pt x="1962" y="14646"/>
                    <a:pt x="1959" y="14653"/>
                  </a:cubicBezTo>
                  <a:lnTo>
                    <a:pt x="1959" y="14653"/>
                  </a:lnTo>
                  <a:cubicBezTo>
                    <a:pt x="1954" y="14656"/>
                    <a:pt x="1950" y="14658"/>
                    <a:pt x="1945" y="14661"/>
                  </a:cubicBezTo>
                  <a:lnTo>
                    <a:pt x="1945" y="14661"/>
                  </a:lnTo>
                  <a:cubicBezTo>
                    <a:pt x="1936" y="14647"/>
                    <a:pt x="1925" y="14633"/>
                    <a:pt x="1915" y="14620"/>
                  </a:cubicBezTo>
                  <a:lnTo>
                    <a:pt x="1915" y="14620"/>
                  </a:lnTo>
                  <a:cubicBezTo>
                    <a:pt x="1925" y="14610"/>
                    <a:pt x="1935" y="14601"/>
                    <a:pt x="1944" y="14590"/>
                  </a:cubicBezTo>
                  <a:close/>
                  <a:moveTo>
                    <a:pt x="2019" y="14616"/>
                  </a:moveTo>
                  <a:cubicBezTo>
                    <a:pt x="2018" y="14632"/>
                    <a:pt x="2016" y="14648"/>
                    <a:pt x="2014" y="14664"/>
                  </a:cubicBezTo>
                  <a:lnTo>
                    <a:pt x="2014" y="14664"/>
                  </a:lnTo>
                  <a:cubicBezTo>
                    <a:pt x="2011" y="14655"/>
                    <a:pt x="2008" y="14646"/>
                    <a:pt x="2004" y="14637"/>
                  </a:cubicBezTo>
                  <a:lnTo>
                    <a:pt x="2004" y="14637"/>
                  </a:lnTo>
                  <a:cubicBezTo>
                    <a:pt x="2004" y="14637"/>
                    <a:pt x="2004" y="14637"/>
                    <a:pt x="2004" y="14637"/>
                  </a:cubicBezTo>
                  <a:lnTo>
                    <a:pt x="2004" y="14637"/>
                  </a:lnTo>
                  <a:cubicBezTo>
                    <a:pt x="2004" y="14637"/>
                    <a:pt x="2004" y="14637"/>
                    <a:pt x="2004" y="14637"/>
                  </a:cubicBezTo>
                  <a:lnTo>
                    <a:pt x="2004" y="14637"/>
                  </a:lnTo>
                  <a:cubicBezTo>
                    <a:pt x="2004" y="14637"/>
                    <a:pt x="2004" y="14637"/>
                    <a:pt x="2004" y="14637"/>
                  </a:cubicBezTo>
                  <a:lnTo>
                    <a:pt x="2004" y="14637"/>
                  </a:lnTo>
                  <a:cubicBezTo>
                    <a:pt x="2010" y="14631"/>
                    <a:pt x="2015" y="14624"/>
                    <a:pt x="2019" y="14616"/>
                  </a:cubicBezTo>
                  <a:close/>
                  <a:moveTo>
                    <a:pt x="1951" y="14666"/>
                  </a:moveTo>
                  <a:lnTo>
                    <a:pt x="1951" y="14666"/>
                  </a:lnTo>
                  <a:cubicBezTo>
                    <a:pt x="1951" y="14667"/>
                    <a:pt x="1950" y="14668"/>
                    <a:pt x="1950" y="14668"/>
                  </a:cubicBezTo>
                  <a:lnTo>
                    <a:pt x="1950" y="14668"/>
                  </a:lnTo>
                  <a:cubicBezTo>
                    <a:pt x="1950" y="14668"/>
                    <a:pt x="1950" y="14668"/>
                    <a:pt x="1950" y="14668"/>
                  </a:cubicBezTo>
                  <a:lnTo>
                    <a:pt x="1950" y="14668"/>
                  </a:lnTo>
                  <a:cubicBezTo>
                    <a:pt x="1950" y="14668"/>
                    <a:pt x="1951" y="14667"/>
                    <a:pt x="1951" y="14666"/>
                  </a:cubicBezTo>
                  <a:close/>
                  <a:moveTo>
                    <a:pt x="2004" y="14637"/>
                  </a:moveTo>
                  <a:cubicBezTo>
                    <a:pt x="2008" y="14647"/>
                    <a:pt x="2011" y="14658"/>
                    <a:pt x="2013" y="14669"/>
                  </a:cubicBezTo>
                  <a:lnTo>
                    <a:pt x="2013" y="14669"/>
                  </a:lnTo>
                  <a:cubicBezTo>
                    <a:pt x="2011" y="14685"/>
                    <a:pt x="2007" y="14701"/>
                    <a:pt x="2003" y="14716"/>
                  </a:cubicBezTo>
                  <a:lnTo>
                    <a:pt x="2003" y="14716"/>
                  </a:lnTo>
                  <a:cubicBezTo>
                    <a:pt x="1997" y="14697"/>
                    <a:pt x="1989" y="14679"/>
                    <a:pt x="1982" y="14661"/>
                  </a:cubicBezTo>
                  <a:lnTo>
                    <a:pt x="1982" y="14661"/>
                  </a:lnTo>
                  <a:cubicBezTo>
                    <a:pt x="1990" y="14654"/>
                    <a:pt x="1997" y="14646"/>
                    <a:pt x="2004" y="14637"/>
                  </a:cubicBezTo>
                  <a:close/>
                  <a:moveTo>
                    <a:pt x="2023" y="14611"/>
                  </a:moveTo>
                  <a:cubicBezTo>
                    <a:pt x="2029" y="14629"/>
                    <a:pt x="2035" y="14647"/>
                    <a:pt x="2040" y="14666"/>
                  </a:cubicBezTo>
                  <a:lnTo>
                    <a:pt x="2040" y="14666"/>
                  </a:lnTo>
                  <a:cubicBezTo>
                    <a:pt x="2040" y="14661"/>
                    <a:pt x="2040" y="14655"/>
                    <a:pt x="2040" y="14650"/>
                  </a:cubicBezTo>
                  <a:lnTo>
                    <a:pt x="2040" y="14650"/>
                  </a:lnTo>
                  <a:cubicBezTo>
                    <a:pt x="2040" y="14656"/>
                    <a:pt x="2041" y="14663"/>
                    <a:pt x="2041" y="14669"/>
                  </a:cubicBezTo>
                  <a:lnTo>
                    <a:pt x="2041" y="14669"/>
                  </a:lnTo>
                  <a:cubicBezTo>
                    <a:pt x="2040" y="14668"/>
                    <a:pt x="2040" y="14667"/>
                    <a:pt x="2040" y="14666"/>
                  </a:cubicBezTo>
                  <a:lnTo>
                    <a:pt x="2040" y="14666"/>
                  </a:lnTo>
                  <a:cubicBezTo>
                    <a:pt x="2039" y="14686"/>
                    <a:pt x="2037" y="14705"/>
                    <a:pt x="2033" y="14724"/>
                  </a:cubicBezTo>
                  <a:lnTo>
                    <a:pt x="2033" y="14724"/>
                  </a:lnTo>
                  <a:cubicBezTo>
                    <a:pt x="2032" y="14722"/>
                    <a:pt x="2031" y="14719"/>
                    <a:pt x="2031" y="14717"/>
                  </a:cubicBezTo>
                  <a:lnTo>
                    <a:pt x="2031" y="14717"/>
                  </a:lnTo>
                  <a:cubicBezTo>
                    <a:pt x="2031" y="14683"/>
                    <a:pt x="2027" y="14648"/>
                    <a:pt x="2020" y="14615"/>
                  </a:cubicBezTo>
                  <a:lnTo>
                    <a:pt x="2020" y="14615"/>
                  </a:lnTo>
                  <a:cubicBezTo>
                    <a:pt x="2020" y="14616"/>
                    <a:pt x="2019" y="14616"/>
                    <a:pt x="2019" y="14616"/>
                  </a:cubicBezTo>
                  <a:lnTo>
                    <a:pt x="2019" y="14616"/>
                  </a:lnTo>
                  <a:cubicBezTo>
                    <a:pt x="2019" y="14615"/>
                    <a:pt x="2019" y="14614"/>
                    <a:pt x="2019" y="14613"/>
                  </a:cubicBezTo>
                  <a:lnTo>
                    <a:pt x="2019" y="14613"/>
                  </a:lnTo>
                  <a:cubicBezTo>
                    <a:pt x="2020" y="14613"/>
                    <a:pt x="2020" y="14614"/>
                    <a:pt x="2020" y="14615"/>
                  </a:cubicBezTo>
                  <a:lnTo>
                    <a:pt x="2020" y="14615"/>
                  </a:lnTo>
                  <a:cubicBezTo>
                    <a:pt x="2021" y="14614"/>
                    <a:pt x="2022" y="14612"/>
                    <a:pt x="2023" y="14611"/>
                  </a:cubicBezTo>
                  <a:close/>
                  <a:moveTo>
                    <a:pt x="1784" y="14708"/>
                  </a:moveTo>
                  <a:cubicBezTo>
                    <a:pt x="1750" y="14723"/>
                    <a:pt x="1714" y="14735"/>
                    <a:pt x="1674" y="14742"/>
                  </a:cubicBezTo>
                  <a:cubicBezTo>
                    <a:pt x="1714" y="14735"/>
                    <a:pt x="1751" y="14723"/>
                    <a:pt x="1784" y="14708"/>
                  </a:cubicBezTo>
                  <a:close/>
                  <a:moveTo>
                    <a:pt x="2029" y="14783"/>
                  </a:moveTo>
                  <a:lnTo>
                    <a:pt x="2029" y="14783"/>
                  </a:lnTo>
                  <a:cubicBezTo>
                    <a:pt x="2029" y="14789"/>
                    <a:pt x="2029" y="14795"/>
                    <a:pt x="2029" y="14801"/>
                  </a:cubicBezTo>
                  <a:lnTo>
                    <a:pt x="2029" y="14801"/>
                  </a:lnTo>
                  <a:cubicBezTo>
                    <a:pt x="2028" y="14797"/>
                    <a:pt x="2027" y="14794"/>
                    <a:pt x="2026" y="14790"/>
                  </a:cubicBezTo>
                  <a:lnTo>
                    <a:pt x="2026" y="14790"/>
                  </a:lnTo>
                  <a:cubicBezTo>
                    <a:pt x="2027" y="14788"/>
                    <a:pt x="2028" y="14785"/>
                    <a:pt x="2029" y="14783"/>
                  </a:cubicBezTo>
                  <a:close/>
                  <a:moveTo>
                    <a:pt x="1889" y="14739"/>
                  </a:moveTo>
                  <a:lnTo>
                    <a:pt x="1889" y="14739"/>
                  </a:lnTo>
                  <a:cubicBezTo>
                    <a:pt x="1840" y="14780"/>
                    <a:pt x="1774" y="14808"/>
                    <a:pt x="1688" y="14812"/>
                  </a:cubicBezTo>
                  <a:cubicBezTo>
                    <a:pt x="1772" y="14812"/>
                    <a:pt x="1838" y="14783"/>
                    <a:pt x="1889" y="14739"/>
                  </a:cubicBezTo>
                  <a:close/>
                  <a:moveTo>
                    <a:pt x="2019" y="14807"/>
                  </a:moveTo>
                  <a:cubicBezTo>
                    <a:pt x="2018" y="14811"/>
                    <a:pt x="2017" y="14815"/>
                    <a:pt x="2016" y="14818"/>
                  </a:cubicBezTo>
                  <a:lnTo>
                    <a:pt x="2016" y="14818"/>
                  </a:lnTo>
                  <a:cubicBezTo>
                    <a:pt x="2016" y="14817"/>
                    <a:pt x="2016" y="14816"/>
                    <a:pt x="2016" y="14815"/>
                  </a:cubicBezTo>
                  <a:lnTo>
                    <a:pt x="2016" y="14815"/>
                  </a:lnTo>
                  <a:cubicBezTo>
                    <a:pt x="2016" y="14816"/>
                    <a:pt x="2015" y="14817"/>
                    <a:pt x="2015" y="14817"/>
                  </a:cubicBezTo>
                  <a:lnTo>
                    <a:pt x="2015" y="14817"/>
                  </a:lnTo>
                  <a:cubicBezTo>
                    <a:pt x="2014" y="14816"/>
                    <a:pt x="2014" y="14815"/>
                    <a:pt x="2014" y="14814"/>
                  </a:cubicBezTo>
                  <a:lnTo>
                    <a:pt x="2014" y="14814"/>
                  </a:lnTo>
                  <a:cubicBezTo>
                    <a:pt x="2014" y="14813"/>
                    <a:pt x="2015" y="14811"/>
                    <a:pt x="2016" y="14810"/>
                  </a:cubicBezTo>
                  <a:lnTo>
                    <a:pt x="2016" y="14810"/>
                  </a:lnTo>
                  <a:cubicBezTo>
                    <a:pt x="2016" y="14812"/>
                    <a:pt x="2016" y="14813"/>
                    <a:pt x="2016" y="14815"/>
                  </a:cubicBezTo>
                  <a:lnTo>
                    <a:pt x="2016" y="14815"/>
                  </a:lnTo>
                  <a:cubicBezTo>
                    <a:pt x="2017" y="14812"/>
                    <a:pt x="2018" y="14810"/>
                    <a:pt x="2019" y="14807"/>
                  </a:cubicBezTo>
                  <a:close/>
                  <a:moveTo>
                    <a:pt x="2007" y="14799"/>
                  </a:moveTo>
                  <a:cubicBezTo>
                    <a:pt x="2008" y="14803"/>
                    <a:pt x="2009" y="14806"/>
                    <a:pt x="2011" y="14810"/>
                  </a:cubicBezTo>
                  <a:lnTo>
                    <a:pt x="2011" y="14810"/>
                  </a:lnTo>
                  <a:cubicBezTo>
                    <a:pt x="2008" y="14816"/>
                    <a:pt x="2005" y="14821"/>
                    <a:pt x="2002" y="14827"/>
                  </a:cubicBezTo>
                  <a:lnTo>
                    <a:pt x="2002" y="14827"/>
                  </a:lnTo>
                  <a:cubicBezTo>
                    <a:pt x="2002" y="14829"/>
                    <a:pt x="2003" y="14832"/>
                    <a:pt x="2004" y="14834"/>
                  </a:cubicBezTo>
                  <a:lnTo>
                    <a:pt x="2004" y="14834"/>
                  </a:lnTo>
                  <a:cubicBezTo>
                    <a:pt x="2007" y="14829"/>
                    <a:pt x="2010" y="14823"/>
                    <a:pt x="2013" y="14817"/>
                  </a:cubicBezTo>
                  <a:lnTo>
                    <a:pt x="2013" y="14817"/>
                  </a:lnTo>
                  <a:cubicBezTo>
                    <a:pt x="2013" y="14817"/>
                    <a:pt x="2013" y="14818"/>
                    <a:pt x="2014" y="14819"/>
                  </a:cubicBezTo>
                  <a:lnTo>
                    <a:pt x="2014" y="14819"/>
                  </a:lnTo>
                  <a:cubicBezTo>
                    <a:pt x="2014" y="14819"/>
                    <a:pt x="2014" y="14818"/>
                    <a:pt x="2015" y="14817"/>
                  </a:cubicBezTo>
                  <a:lnTo>
                    <a:pt x="2015" y="14817"/>
                  </a:lnTo>
                  <a:cubicBezTo>
                    <a:pt x="2015" y="14818"/>
                    <a:pt x="2015" y="14819"/>
                    <a:pt x="2016" y="14820"/>
                  </a:cubicBezTo>
                  <a:lnTo>
                    <a:pt x="2016" y="14820"/>
                  </a:lnTo>
                  <a:cubicBezTo>
                    <a:pt x="2016" y="14820"/>
                    <a:pt x="2016" y="14819"/>
                    <a:pt x="2016" y="14818"/>
                  </a:cubicBezTo>
                  <a:lnTo>
                    <a:pt x="2016" y="14818"/>
                  </a:lnTo>
                  <a:cubicBezTo>
                    <a:pt x="2016" y="14820"/>
                    <a:pt x="2016" y="14822"/>
                    <a:pt x="2016" y="14823"/>
                  </a:cubicBezTo>
                  <a:lnTo>
                    <a:pt x="2016" y="14823"/>
                  </a:lnTo>
                  <a:cubicBezTo>
                    <a:pt x="2016" y="14822"/>
                    <a:pt x="2016" y="14821"/>
                    <a:pt x="2016" y="14820"/>
                  </a:cubicBezTo>
                  <a:lnTo>
                    <a:pt x="2016" y="14820"/>
                  </a:lnTo>
                  <a:cubicBezTo>
                    <a:pt x="2015" y="14821"/>
                    <a:pt x="2015" y="14822"/>
                    <a:pt x="2015" y="14823"/>
                  </a:cubicBezTo>
                  <a:lnTo>
                    <a:pt x="2015" y="14823"/>
                  </a:lnTo>
                  <a:cubicBezTo>
                    <a:pt x="2015" y="14824"/>
                    <a:pt x="2016" y="14826"/>
                    <a:pt x="2017" y="14828"/>
                  </a:cubicBezTo>
                  <a:lnTo>
                    <a:pt x="2017" y="14828"/>
                  </a:lnTo>
                  <a:cubicBezTo>
                    <a:pt x="2017" y="14842"/>
                    <a:pt x="2017" y="14856"/>
                    <a:pt x="2016" y="14869"/>
                  </a:cubicBezTo>
                  <a:lnTo>
                    <a:pt x="2016" y="14869"/>
                  </a:lnTo>
                  <a:cubicBezTo>
                    <a:pt x="2013" y="14861"/>
                    <a:pt x="2011" y="14852"/>
                    <a:pt x="2008" y="14843"/>
                  </a:cubicBezTo>
                  <a:lnTo>
                    <a:pt x="2008" y="14843"/>
                  </a:lnTo>
                  <a:cubicBezTo>
                    <a:pt x="2010" y="14837"/>
                    <a:pt x="2013" y="14830"/>
                    <a:pt x="2015" y="14823"/>
                  </a:cubicBezTo>
                  <a:lnTo>
                    <a:pt x="2015" y="14823"/>
                  </a:lnTo>
                  <a:cubicBezTo>
                    <a:pt x="2015" y="14822"/>
                    <a:pt x="2014" y="14820"/>
                    <a:pt x="2014" y="14819"/>
                  </a:cubicBezTo>
                  <a:lnTo>
                    <a:pt x="2014" y="14819"/>
                  </a:lnTo>
                  <a:cubicBezTo>
                    <a:pt x="2011" y="14825"/>
                    <a:pt x="2008" y="14831"/>
                    <a:pt x="2005" y="14837"/>
                  </a:cubicBezTo>
                  <a:lnTo>
                    <a:pt x="2005" y="14837"/>
                  </a:lnTo>
                  <a:cubicBezTo>
                    <a:pt x="2005" y="14836"/>
                    <a:pt x="2005" y="14835"/>
                    <a:pt x="2004" y="14834"/>
                  </a:cubicBezTo>
                  <a:lnTo>
                    <a:pt x="2004" y="14834"/>
                  </a:lnTo>
                  <a:cubicBezTo>
                    <a:pt x="2004" y="14836"/>
                    <a:pt x="2003" y="14837"/>
                    <a:pt x="2002" y="14838"/>
                  </a:cubicBezTo>
                  <a:lnTo>
                    <a:pt x="2002" y="14838"/>
                  </a:lnTo>
                  <a:cubicBezTo>
                    <a:pt x="2001" y="14836"/>
                    <a:pt x="2000" y="14833"/>
                    <a:pt x="1999" y="14831"/>
                  </a:cubicBezTo>
                  <a:lnTo>
                    <a:pt x="1999" y="14831"/>
                  </a:lnTo>
                  <a:cubicBezTo>
                    <a:pt x="1994" y="14840"/>
                    <a:pt x="1988" y="14848"/>
                    <a:pt x="1982" y="14856"/>
                  </a:cubicBezTo>
                  <a:lnTo>
                    <a:pt x="1982" y="14856"/>
                  </a:lnTo>
                  <a:cubicBezTo>
                    <a:pt x="1980" y="14852"/>
                    <a:pt x="1978" y="14849"/>
                    <a:pt x="1976" y="14845"/>
                  </a:cubicBezTo>
                  <a:lnTo>
                    <a:pt x="1976" y="14845"/>
                  </a:lnTo>
                  <a:cubicBezTo>
                    <a:pt x="1983" y="14837"/>
                    <a:pt x="1989" y="14829"/>
                    <a:pt x="1995" y="14820"/>
                  </a:cubicBezTo>
                  <a:lnTo>
                    <a:pt x="1995" y="14820"/>
                  </a:lnTo>
                  <a:cubicBezTo>
                    <a:pt x="1996" y="14824"/>
                    <a:pt x="1998" y="14827"/>
                    <a:pt x="1999" y="14831"/>
                  </a:cubicBezTo>
                  <a:lnTo>
                    <a:pt x="1999" y="14831"/>
                  </a:lnTo>
                  <a:cubicBezTo>
                    <a:pt x="2000" y="14829"/>
                    <a:pt x="2001" y="14828"/>
                    <a:pt x="2002" y="14827"/>
                  </a:cubicBezTo>
                  <a:lnTo>
                    <a:pt x="2002" y="14827"/>
                  </a:lnTo>
                  <a:cubicBezTo>
                    <a:pt x="2000" y="14823"/>
                    <a:pt x="1999" y="14820"/>
                    <a:pt x="1997" y="14816"/>
                  </a:cubicBezTo>
                  <a:lnTo>
                    <a:pt x="1997" y="14816"/>
                  </a:lnTo>
                  <a:cubicBezTo>
                    <a:pt x="2001" y="14811"/>
                    <a:pt x="2004" y="14805"/>
                    <a:pt x="2007" y="14799"/>
                  </a:cubicBezTo>
                  <a:close/>
                  <a:moveTo>
                    <a:pt x="1758" y="14895"/>
                  </a:moveTo>
                  <a:cubicBezTo>
                    <a:pt x="1765" y="14898"/>
                    <a:pt x="1773" y="14899"/>
                    <a:pt x="1780" y="14901"/>
                  </a:cubicBezTo>
                  <a:lnTo>
                    <a:pt x="1780" y="14901"/>
                  </a:lnTo>
                  <a:cubicBezTo>
                    <a:pt x="1773" y="14899"/>
                    <a:pt x="1765" y="14898"/>
                    <a:pt x="1758" y="14895"/>
                  </a:cubicBezTo>
                  <a:close/>
                  <a:moveTo>
                    <a:pt x="2016" y="14876"/>
                  </a:moveTo>
                  <a:cubicBezTo>
                    <a:pt x="2015" y="14888"/>
                    <a:pt x="2013" y="14899"/>
                    <a:pt x="2011" y="14909"/>
                  </a:cubicBezTo>
                  <a:lnTo>
                    <a:pt x="2011" y="14909"/>
                  </a:lnTo>
                  <a:cubicBezTo>
                    <a:pt x="2012" y="14911"/>
                    <a:pt x="2013" y="14913"/>
                    <a:pt x="2014" y="14914"/>
                  </a:cubicBezTo>
                  <a:lnTo>
                    <a:pt x="2014" y="14914"/>
                  </a:lnTo>
                  <a:cubicBezTo>
                    <a:pt x="2016" y="14906"/>
                    <a:pt x="2018" y="14898"/>
                    <a:pt x="2020" y="14890"/>
                  </a:cubicBezTo>
                  <a:lnTo>
                    <a:pt x="2020" y="14890"/>
                  </a:lnTo>
                  <a:cubicBezTo>
                    <a:pt x="2018" y="14885"/>
                    <a:pt x="2017" y="14881"/>
                    <a:pt x="2016" y="14876"/>
                  </a:cubicBezTo>
                  <a:close/>
                  <a:moveTo>
                    <a:pt x="2060" y="14588"/>
                  </a:moveTo>
                  <a:cubicBezTo>
                    <a:pt x="2060" y="14627"/>
                    <a:pt x="2057" y="14666"/>
                    <a:pt x="2050" y="14705"/>
                  </a:cubicBezTo>
                  <a:lnTo>
                    <a:pt x="2050" y="14705"/>
                  </a:lnTo>
                  <a:cubicBezTo>
                    <a:pt x="2049" y="14703"/>
                    <a:pt x="2049" y="14701"/>
                    <a:pt x="2048" y="14699"/>
                  </a:cubicBezTo>
                  <a:lnTo>
                    <a:pt x="2048" y="14699"/>
                  </a:lnTo>
                  <a:cubicBezTo>
                    <a:pt x="2045" y="14713"/>
                    <a:pt x="2042" y="14728"/>
                    <a:pt x="2037" y="14742"/>
                  </a:cubicBezTo>
                  <a:lnTo>
                    <a:pt x="2037" y="14742"/>
                  </a:lnTo>
                  <a:cubicBezTo>
                    <a:pt x="2037" y="14740"/>
                    <a:pt x="2036" y="14738"/>
                    <a:pt x="2036" y="14735"/>
                  </a:cubicBezTo>
                  <a:lnTo>
                    <a:pt x="2036" y="14735"/>
                  </a:lnTo>
                  <a:cubicBezTo>
                    <a:pt x="2034" y="14745"/>
                    <a:pt x="2032" y="14755"/>
                    <a:pt x="2030" y="14764"/>
                  </a:cubicBezTo>
                  <a:lnTo>
                    <a:pt x="2030" y="14764"/>
                  </a:lnTo>
                  <a:cubicBezTo>
                    <a:pt x="2033" y="14757"/>
                    <a:pt x="2035" y="14749"/>
                    <a:pt x="2037" y="14742"/>
                  </a:cubicBezTo>
                  <a:lnTo>
                    <a:pt x="2037" y="14742"/>
                  </a:lnTo>
                  <a:cubicBezTo>
                    <a:pt x="2038" y="14744"/>
                    <a:pt x="2039" y="14747"/>
                    <a:pt x="2039" y="14749"/>
                  </a:cubicBezTo>
                  <a:lnTo>
                    <a:pt x="2039" y="14749"/>
                  </a:lnTo>
                  <a:cubicBezTo>
                    <a:pt x="2043" y="14735"/>
                    <a:pt x="2047" y="14720"/>
                    <a:pt x="2050" y="14705"/>
                  </a:cubicBezTo>
                  <a:lnTo>
                    <a:pt x="2050" y="14705"/>
                  </a:lnTo>
                  <a:cubicBezTo>
                    <a:pt x="2066" y="14775"/>
                    <a:pt x="2075" y="14849"/>
                    <a:pt x="2077" y="14916"/>
                  </a:cubicBezTo>
                  <a:lnTo>
                    <a:pt x="2077" y="14916"/>
                  </a:lnTo>
                  <a:cubicBezTo>
                    <a:pt x="2074" y="14920"/>
                    <a:pt x="2071" y="14924"/>
                    <a:pt x="2068" y="14928"/>
                  </a:cubicBezTo>
                  <a:lnTo>
                    <a:pt x="2068" y="14928"/>
                  </a:lnTo>
                  <a:cubicBezTo>
                    <a:pt x="2063" y="14871"/>
                    <a:pt x="2054" y="14809"/>
                    <a:pt x="2039" y="14749"/>
                  </a:cubicBezTo>
                  <a:lnTo>
                    <a:pt x="2039" y="14749"/>
                  </a:lnTo>
                  <a:cubicBezTo>
                    <a:pt x="2036" y="14761"/>
                    <a:pt x="2033" y="14772"/>
                    <a:pt x="2029" y="14783"/>
                  </a:cubicBezTo>
                  <a:lnTo>
                    <a:pt x="2029" y="14783"/>
                  </a:lnTo>
                  <a:cubicBezTo>
                    <a:pt x="2029" y="14779"/>
                    <a:pt x="2028" y="14776"/>
                    <a:pt x="2028" y="14772"/>
                  </a:cubicBezTo>
                  <a:lnTo>
                    <a:pt x="2028" y="14772"/>
                  </a:lnTo>
                  <a:cubicBezTo>
                    <a:pt x="2029" y="14769"/>
                    <a:pt x="2030" y="14767"/>
                    <a:pt x="2030" y="14764"/>
                  </a:cubicBezTo>
                  <a:lnTo>
                    <a:pt x="2030" y="14764"/>
                  </a:lnTo>
                  <a:cubicBezTo>
                    <a:pt x="2030" y="14766"/>
                    <a:pt x="2029" y="14768"/>
                    <a:pt x="2028" y="14770"/>
                  </a:cubicBezTo>
                  <a:lnTo>
                    <a:pt x="2028" y="14770"/>
                  </a:lnTo>
                  <a:cubicBezTo>
                    <a:pt x="2028" y="14767"/>
                    <a:pt x="2028" y="14765"/>
                    <a:pt x="2028" y="14762"/>
                  </a:cubicBezTo>
                  <a:lnTo>
                    <a:pt x="2028" y="14762"/>
                  </a:lnTo>
                  <a:cubicBezTo>
                    <a:pt x="2027" y="14767"/>
                    <a:pt x="2026" y="14772"/>
                    <a:pt x="2026" y="14776"/>
                  </a:cubicBezTo>
                  <a:lnTo>
                    <a:pt x="2026" y="14776"/>
                  </a:lnTo>
                  <a:cubicBezTo>
                    <a:pt x="2025" y="14778"/>
                    <a:pt x="2024" y="14780"/>
                    <a:pt x="2024" y="14781"/>
                  </a:cubicBezTo>
                  <a:lnTo>
                    <a:pt x="2024" y="14781"/>
                  </a:lnTo>
                  <a:cubicBezTo>
                    <a:pt x="2023" y="14777"/>
                    <a:pt x="2021" y="14773"/>
                    <a:pt x="2020" y="14769"/>
                  </a:cubicBezTo>
                  <a:lnTo>
                    <a:pt x="2020" y="14769"/>
                  </a:lnTo>
                  <a:cubicBezTo>
                    <a:pt x="2018" y="14775"/>
                    <a:pt x="2016" y="14780"/>
                    <a:pt x="2013" y="14786"/>
                  </a:cubicBezTo>
                  <a:lnTo>
                    <a:pt x="2013" y="14786"/>
                  </a:lnTo>
                  <a:cubicBezTo>
                    <a:pt x="2011" y="14765"/>
                    <a:pt x="2007" y="14744"/>
                    <a:pt x="2002" y="14723"/>
                  </a:cubicBezTo>
                  <a:lnTo>
                    <a:pt x="2002" y="14723"/>
                  </a:lnTo>
                  <a:cubicBezTo>
                    <a:pt x="1999" y="14733"/>
                    <a:pt x="1996" y="14743"/>
                    <a:pt x="1992" y="14753"/>
                  </a:cubicBezTo>
                  <a:lnTo>
                    <a:pt x="1992" y="14753"/>
                  </a:lnTo>
                  <a:cubicBezTo>
                    <a:pt x="1982" y="14727"/>
                    <a:pt x="1970" y="14703"/>
                    <a:pt x="1957" y="14681"/>
                  </a:cubicBezTo>
                  <a:lnTo>
                    <a:pt x="1957" y="14681"/>
                  </a:lnTo>
                  <a:cubicBezTo>
                    <a:pt x="1966" y="14675"/>
                    <a:pt x="1974" y="14668"/>
                    <a:pt x="1982" y="14661"/>
                  </a:cubicBezTo>
                  <a:lnTo>
                    <a:pt x="1982" y="14661"/>
                  </a:lnTo>
                  <a:cubicBezTo>
                    <a:pt x="1990" y="14681"/>
                    <a:pt x="1996" y="14702"/>
                    <a:pt x="2002" y="14723"/>
                  </a:cubicBezTo>
                  <a:lnTo>
                    <a:pt x="2002" y="14723"/>
                  </a:lnTo>
                  <a:cubicBezTo>
                    <a:pt x="2002" y="14721"/>
                    <a:pt x="2003" y="14718"/>
                    <a:pt x="2003" y="14716"/>
                  </a:cubicBezTo>
                  <a:lnTo>
                    <a:pt x="2003" y="14716"/>
                  </a:lnTo>
                  <a:cubicBezTo>
                    <a:pt x="2010" y="14733"/>
                    <a:pt x="2015" y="14751"/>
                    <a:pt x="2020" y="14769"/>
                  </a:cubicBezTo>
                  <a:lnTo>
                    <a:pt x="2020" y="14769"/>
                  </a:lnTo>
                  <a:cubicBezTo>
                    <a:pt x="2023" y="14762"/>
                    <a:pt x="2025" y="14756"/>
                    <a:pt x="2027" y="14749"/>
                  </a:cubicBezTo>
                  <a:lnTo>
                    <a:pt x="2027" y="14749"/>
                  </a:lnTo>
                  <a:cubicBezTo>
                    <a:pt x="2027" y="14754"/>
                    <a:pt x="2027" y="14758"/>
                    <a:pt x="2028" y="14762"/>
                  </a:cubicBezTo>
                  <a:lnTo>
                    <a:pt x="2028" y="14762"/>
                  </a:lnTo>
                  <a:cubicBezTo>
                    <a:pt x="2029" y="14754"/>
                    <a:pt x="2029" y="14746"/>
                    <a:pt x="2030" y="14737"/>
                  </a:cubicBezTo>
                  <a:lnTo>
                    <a:pt x="2030" y="14737"/>
                  </a:lnTo>
                  <a:cubicBezTo>
                    <a:pt x="2031" y="14733"/>
                    <a:pt x="2032" y="14729"/>
                    <a:pt x="2033" y="14724"/>
                  </a:cubicBezTo>
                  <a:lnTo>
                    <a:pt x="2033" y="14724"/>
                  </a:lnTo>
                  <a:cubicBezTo>
                    <a:pt x="2034" y="14728"/>
                    <a:pt x="2035" y="14732"/>
                    <a:pt x="2036" y="14735"/>
                  </a:cubicBezTo>
                  <a:lnTo>
                    <a:pt x="2036" y="14735"/>
                  </a:lnTo>
                  <a:cubicBezTo>
                    <a:pt x="2039" y="14714"/>
                    <a:pt x="2041" y="14691"/>
                    <a:pt x="2041" y="14669"/>
                  </a:cubicBezTo>
                  <a:lnTo>
                    <a:pt x="2041" y="14669"/>
                  </a:lnTo>
                  <a:cubicBezTo>
                    <a:pt x="2043" y="14679"/>
                    <a:pt x="2046" y="14689"/>
                    <a:pt x="2048" y="14699"/>
                  </a:cubicBezTo>
                  <a:lnTo>
                    <a:pt x="2048" y="14699"/>
                  </a:lnTo>
                  <a:cubicBezTo>
                    <a:pt x="2056" y="14662"/>
                    <a:pt x="2059" y="14625"/>
                    <a:pt x="2060" y="14588"/>
                  </a:cubicBezTo>
                  <a:close/>
                  <a:moveTo>
                    <a:pt x="2021" y="14886"/>
                  </a:moveTo>
                  <a:cubicBezTo>
                    <a:pt x="2020" y="14887"/>
                    <a:pt x="2020" y="14888"/>
                    <a:pt x="2020" y="14890"/>
                  </a:cubicBezTo>
                  <a:lnTo>
                    <a:pt x="2020" y="14890"/>
                  </a:lnTo>
                  <a:cubicBezTo>
                    <a:pt x="2024" y="14904"/>
                    <a:pt x="2028" y="14917"/>
                    <a:pt x="2032" y="14931"/>
                  </a:cubicBezTo>
                  <a:lnTo>
                    <a:pt x="2032" y="14931"/>
                  </a:lnTo>
                  <a:cubicBezTo>
                    <a:pt x="2029" y="14916"/>
                    <a:pt x="2025" y="14901"/>
                    <a:pt x="2021" y="14886"/>
                  </a:cubicBezTo>
                  <a:close/>
                  <a:moveTo>
                    <a:pt x="2029" y="14801"/>
                  </a:moveTo>
                  <a:cubicBezTo>
                    <a:pt x="2041" y="14848"/>
                    <a:pt x="2049" y="14896"/>
                    <a:pt x="2055" y="14941"/>
                  </a:cubicBezTo>
                  <a:lnTo>
                    <a:pt x="2055" y="14941"/>
                  </a:lnTo>
                  <a:cubicBezTo>
                    <a:pt x="2052" y="14944"/>
                    <a:pt x="2049" y="14946"/>
                    <a:pt x="2047" y="14948"/>
                  </a:cubicBezTo>
                  <a:lnTo>
                    <a:pt x="2047" y="14948"/>
                  </a:lnTo>
                  <a:cubicBezTo>
                    <a:pt x="2041" y="14918"/>
                    <a:pt x="2034" y="14887"/>
                    <a:pt x="2025" y="14857"/>
                  </a:cubicBezTo>
                  <a:lnTo>
                    <a:pt x="2025" y="14857"/>
                  </a:lnTo>
                  <a:cubicBezTo>
                    <a:pt x="2025" y="14857"/>
                    <a:pt x="2025" y="14857"/>
                    <a:pt x="2025" y="14858"/>
                  </a:cubicBezTo>
                  <a:lnTo>
                    <a:pt x="2025" y="14858"/>
                  </a:lnTo>
                  <a:cubicBezTo>
                    <a:pt x="2025" y="14856"/>
                    <a:pt x="2024" y="14854"/>
                    <a:pt x="2024" y="14852"/>
                  </a:cubicBezTo>
                  <a:lnTo>
                    <a:pt x="2024" y="14852"/>
                  </a:lnTo>
                  <a:cubicBezTo>
                    <a:pt x="2024" y="14853"/>
                    <a:pt x="2025" y="14855"/>
                    <a:pt x="2025" y="14857"/>
                  </a:cubicBezTo>
                  <a:lnTo>
                    <a:pt x="2025" y="14857"/>
                  </a:lnTo>
                  <a:cubicBezTo>
                    <a:pt x="2028" y="14839"/>
                    <a:pt x="2029" y="14820"/>
                    <a:pt x="2029" y="14801"/>
                  </a:cubicBezTo>
                  <a:close/>
                  <a:moveTo>
                    <a:pt x="2010" y="14914"/>
                  </a:moveTo>
                  <a:cubicBezTo>
                    <a:pt x="2008" y="14929"/>
                    <a:pt x="2004" y="14943"/>
                    <a:pt x="1999" y="14955"/>
                  </a:cubicBezTo>
                  <a:lnTo>
                    <a:pt x="1999" y="14955"/>
                  </a:lnTo>
                  <a:cubicBezTo>
                    <a:pt x="2004" y="14944"/>
                    <a:pt x="2009" y="14932"/>
                    <a:pt x="2013" y="14919"/>
                  </a:cubicBezTo>
                  <a:lnTo>
                    <a:pt x="2013" y="14919"/>
                  </a:lnTo>
                  <a:cubicBezTo>
                    <a:pt x="2012" y="14917"/>
                    <a:pt x="2011" y="14916"/>
                    <a:pt x="2010" y="14914"/>
                  </a:cubicBezTo>
                  <a:close/>
                  <a:moveTo>
                    <a:pt x="2006" y="14848"/>
                  </a:moveTo>
                  <a:cubicBezTo>
                    <a:pt x="2009" y="14857"/>
                    <a:pt x="2012" y="14867"/>
                    <a:pt x="2016" y="14876"/>
                  </a:cubicBezTo>
                  <a:lnTo>
                    <a:pt x="2016" y="14876"/>
                  </a:lnTo>
                  <a:cubicBezTo>
                    <a:pt x="2016" y="14874"/>
                    <a:pt x="2016" y="14872"/>
                    <a:pt x="2016" y="14869"/>
                  </a:cubicBezTo>
                  <a:lnTo>
                    <a:pt x="2016" y="14869"/>
                  </a:lnTo>
                  <a:cubicBezTo>
                    <a:pt x="2018" y="14875"/>
                    <a:pt x="2019" y="14880"/>
                    <a:pt x="2021" y="14886"/>
                  </a:cubicBezTo>
                  <a:lnTo>
                    <a:pt x="2021" y="14886"/>
                  </a:lnTo>
                  <a:cubicBezTo>
                    <a:pt x="2023" y="14876"/>
                    <a:pt x="2024" y="14867"/>
                    <a:pt x="2025" y="14858"/>
                  </a:cubicBezTo>
                  <a:lnTo>
                    <a:pt x="2025" y="14858"/>
                  </a:lnTo>
                  <a:cubicBezTo>
                    <a:pt x="2032" y="14889"/>
                    <a:pt x="2038" y="14921"/>
                    <a:pt x="2040" y="14951"/>
                  </a:cubicBezTo>
                  <a:lnTo>
                    <a:pt x="2040" y="14951"/>
                  </a:lnTo>
                  <a:cubicBezTo>
                    <a:pt x="2039" y="14952"/>
                    <a:pt x="2038" y="14953"/>
                    <a:pt x="2037" y="14953"/>
                  </a:cubicBezTo>
                  <a:lnTo>
                    <a:pt x="2037" y="14953"/>
                  </a:lnTo>
                  <a:cubicBezTo>
                    <a:pt x="2035" y="14946"/>
                    <a:pt x="2034" y="14938"/>
                    <a:pt x="2032" y="14931"/>
                  </a:cubicBezTo>
                  <a:lnTo>
                    <a:pt x="2032" y="14931"/>
                  </a:lnTo>
                  <a:cubicBezTo>
                    <a:pt x="2033" y="14939"/>
                    <a:pt x="2035" y="14946"/>
                    <a:pt x="2036" y="14954"/>
                  </a:cubicBezTo>
                  <a:lnTo>
                    <a:pt x="2036" y="14954"/>
                  </a:lnTo>
                  <a:cubicBezTo>
                    <a:pt x="2036" y="14954"/>
                    <a:pt x="2037" y="14954"/>
                    <a:pt x="2037" y="14953"/>
                  </a:cubicBezTo>
                  <a:lnTo>
                    <a:pt x="2037" y="14953"/>
                  </a:lnTo>
                  <a:cubicBezTo>
                    <a:pt x="2037" y="14953"/>
                    <a:pt x="2037" y="14954"/>
                    <a:pt x="2037" y="14954"/>
                  </a:cubicBezTo>
                  <a:lnTo>
                    <a:pt x="2037" y="14954"/>
                  </a:lnTo>
                  <a:cubicBezTo>
                    <a:pt x="2038" y="14953"/>
                    <a:pt x="2039" y="14953"/>
                    <a:pt x="2040" y="14952"/>
                  </a:cubicBezTo>
                  <a:lnTo>
                    <a:pt x="2040" y="14952"/>
                  </a:lnTo>
                  <a:cubicBezTo>
                    <a:pt x="2041" y="14960"/>
                    <a:pt x="2042" y="14968"/>
                    <a:pt x="2042" y="14976"/>
                  </a:cubicBezTo>
                  <a:lnTo>
                    <a:pt x="2042" y="14976"/>
                  </a:lnTo>
                  <a:cubicBezTo>
                    <a:pt x="2041" y="14969"/>
                    <a:pt x="2039" y="14961"/>
                    <a:pt x="2037" y="14954"/>
                  </a:cubicBezTo>
                  <a:lnTo>
                    <a:pt x="2037" y="14954"/>
                  </a:lnTo>
                  <a:cubicBezTo>
                    <a:pt x="2037" y="14954"/>
                    <a:pt x="2036" y="14954"/>
                    <a:pt x="2036" y="14955"/>
                  </a:cubicBezTo>
                  <a:lnTo>
                    <a:pt x="2036" y="14955"/>
                  </a:lnTo>
                  <a:cubicBezTo>
                    <a:pt x="2036" y="14954"/>
                    <a:pt x="2036" y="14954"/>
                    <a:pt x="2036" y="14954"/>
                  </a:cubicBezTo>
                  <a:lnTo>
                    <a:pt x="2036" y="14954"/>
                  </a:lnTo>
                  <a:cubicBezTo>
                    <a:pt x="2035" y="14955"/>
                    <a:pt x="2034" y="14955"/>
                    <a:pt x="2032" y="14956"/>
                  </a:cubicBezTo>
                  <a:lnTo>
                    <a:pt x="2032" y="14956"/>
                  </a:lnTo>
                  <a:cubicBezTo>
                    <a:pt x="2027" y="14942"/>
                    <a:pt x="2021" y="14928"/>
                    <a:pt x="2014" y="14914"/>
                  </a:cubicBezTo>
                  <a:lnTo>
                    <a:pt x="2014" y="14914"/>
                  </a:lnTo>
                  <a:cubicBezTo>
                    <a:pt x="2013" y="14916"/>
                    <a:pt x="2013" y="14917"/>
                    <a:pt x="2013" y="14919"/>
                  </a:cubicBezTo>
                  <a:lnTo>
                    <a:pt x="2013" y="14919"/>
                  </a:lnTo>
                  <a:cubicBezTo>
                    <a:pt x="2018" y="14932"/>
                    <a:pt x="2024" y="14944"/>
                    <a:pt x="2029" y="14957"/>
                  </a:cubicBezTo>
                  <a:lnTo>
                    <a:pt x="2029" y="14957"/>
                  </a:lnTo>
                  <a:cubicBezTo>
                    <a:pt x="2027" y="14958"/>
                    <a:pt x="2024" y="14959"/>
                    <a:pt x="2022" y="14960"/>
                  </a:cubicBezTo>
                  <a:lnTo>
                    <a:pt x="2022" y="14960"/>
                  </a:lnTo>
                  <a:cubicBezTo>
                    <a:pt x="2018" y="14952"/>
                    <a:pt x="2013" y="14945"/>
                    <a:pt x="2009" y="14938"/>
                  </a:cubicBezTo>
                  <a:lnTo>
                    <a:pt x="2009" y="14938"/>
                  </a:lnTo>
                  <a:cubicBezTo>
                    <a:pt x="2013" y="14945"/>
                    <a:pt x="2018" y="14952"/>
                    <a:pt x="2022" y="14960"/>
                  </a:cubicBezTo>
                  <a:lnTo>
                    <a:pt x="2022" y="14960"/>
                  </a:lnTo>
                  <a:cubicBezTo>
                    <a:pt x="2013" y="14962"/>
                    <a:pt x="2005" y="14964"/>
                    <a:pt x="1996" y="14964"/>
                  </a:cubicBezTo>
                  <a:lnTo>
                    <a:pt x="1996" y="14964"/>
                  </a:lnTo>
                  <a:cubicBezTo>
                    <a:pt x="1997" y="14961"/>
                    <a:pt x="1998" y="14958"/>
                    <a:pt x="1999" y="14955"/>
                  </a:cubicBezTo>
                  <a:lnTo>
                    <a:pt x="1999" y="14955"/>
                  </a:lnTo>
                  <a:cubicBezTo>
                    <a:pt x="1998" y="14958"/>
                    <a:pt x="1996" y="14961"/>
                    <a:pt x="1995" y="14964"/>
                  </a:cubicBezTo>
                  <a:lnTo>
                    <a:pt x="1995" y="14964"/>
                  </a:lnTo>
                  <a:cubicBezTo>
                    <a:pt x="1995" y="14964"/>
                    <a:pt x="1995" y="14964"/>
                    <a:pt x="1995" y="14964"/>
                  </a:cubicBezTo>
                  <a:lnTo>
                    <a:pt x="1995" y="14964"/>
                  </a:lnTo>
                  <a:cubicBezTo>
                    <a:pt x="1973" y="14964"/>
                    <a:pt x="1949" y="14957"/>
                    <a:pt x="1921" y="14943"/>
                  </a:cubicBezTo>
                  <a:lnTo>
                    <a:pt x="1921" y="14943"/>
                  </a:lnTo>
                  <a:cubicBezTo>
                    <a:pt x="1921" y="14943"/>
                    <a:pt x="1921" y="14943"/>
                    <a:pt x="1921" y="14943"/>
                  </a:cubicBezTo>
                  <a:lnTo>
                    <a:pt x="1921" y="14943"/>
                  </a:lnTo>
                  <a:cubicBezTo>
                    <a:pt x="1918" y="14941"/>
                    <a:pt x="1915" y="14939"/>
                    <a:pt x="1912" y="14937"/>
                  </a:cubicBezTo>
                  <a:lnTo>
                    <a:pt x="1912" y="14937"/>
                  </a:lnTo>
                  <a:cubicBezTo>
                    <a:pt x="1915" y="14939"/>
                    <a:pt x="1918" y="14941"/>
                    <a:pt x="1921" y="14943"/>
                  </a:cubicBezTo>
                  <a:lnTo>
                    <a:pt x="1921" y="14943"/>
                  </a:lnTo>
                  <a:cubicBezTo>
                    <a:pt x="1951" y="14929"/>
                    <a:pt x="1974" y="14906"/>
                    <a:pt x="1992" y="14876"/>
                  </a:cubicBezTo>
                  <a:lnTo>
                    <a:pt x="1992" y="14876"/>
                  </a:lnTo>
                  <a:cubicBezTo>
                    <a:pt x="1998" y="14889"/>
                    <a:pt x="2004" y="14901"/>
                    <a:pt x="2010" y="14914"/>
                  </a:cubicBezTo>
                  <a:lnTo>
                    <a:pt x="2010" y="14914"/>
                  </a:lnTo>
                  <a:cubicBezTo>
                    <a:pt x="2011" y="14913"/>
                    <a:pt x="2011" y="14911"/>
                    <a:pt x="2011" y="14909"/>
                  </a:cubicBezTo>
                  <a:lnTo>
                    <a:pt x="2011" y="14909"/>
                  </a:lnTo>
                  <a:cubicBezTo>
                    <a:pt x="2006" y="14897"/>
                    <a:pt x="1999" y="14886"/>
                    <a:pt x="1993" y="14874"/>
                  </a:cubicBezTo>
                  <a:lnTo>
                    <a:pt x="1993" y="14874"/>
                  </a:lnTo>
                  <a:cubicBezTo>
                    <a:pt x="1998" y="14866"/>
                    <a:pt x="2002" y="14857"/>
                    <a:pt x="2006" y="14848"/>
                  </a:cubicBezTo>
                  <a:close/>
                  <a:moveTo>
                    <a:pt x="2052" y="15024"/>
                  </a:moveTo>
                  <a:cubicBezTo>
                    <a:pt x="2053" y="15025"/>
                    <a:pt x="2053" y="15026"/>
                    <a:pt x="2054" y="15027"/>
                  </a:cubicBezTo>
                  <a:lnTo>
                    <a:pt x="2054" y="15027"/>
                  </a:lnTo>
                  <a:cubicBezTo>
                    <a:pt x="2054" y="15027"/>
                    <a:pt x="2054" y="15027"/>
                    <a:pt x="2054" y="15027"/>
                  </a:cubicBezTo>
                  <a:lnTo>
                    <a:pt x="2054" y="15027"/>
                  </a:lnTo>
                  <a:cubicBezTo>
                    <a:pt x="2053" y="15026"/>
                    <a:pt x="2053" y="15025"/>
                    <a:pt x="2052" y="15024"/>
                  </a:cubicBezTo>
                  <a:close/>
                  <a:moveTo>
                    <a:pt x="2055" y="14943"/>
                  </a:moveTo>
                  <a:lnTo>
                    <a:pt x="2055" y="14943"/>
                  </a:lnTo>
                  <a:cubicBezTo>
                    <a:pt x="2059" y="14977"/>
                    <a:pt x="2061" y="15010"/>
                    <a:pt x="2061" y="15040"/>
                  </a:cubicBezTo>
                  <a:lnTo>
                    <a:pt x="2061" y="15040"/>
                  </a:lnTo>
                  <a:cubicBezTo>
                    <a:pt x="2060" y="15037"/>
                    <a:pt x="2059" y="15033"/>
                    <a:pt x="2058" y="15029"/>
                  </a:cubicBezTo>
                  <a:lnTo>
                    <a:pt x="2058" y="15029"/>
                  </a:lnTo>
                  <a:cubicBezTo>
                    <a:pt x="2056" y="15003"/>
                    <a:pt x="2052" y="14976"/>
                    <a:pt x="2047" y="14949"/>
                  </a:cubicBezTo>
                  <a:lnTo>
                    <a:pt x="2047" y="14949"/>
                  </a:lnTo>
                  <a:cubicBezTo>
                    <a:pt x="2049" y="14947"/>
                    <a:pt x="2052" y="14945"/>
                    <a:pt x="2055" y="14943"/>
                  </a:cubicBezTo>
                  <a:close/>
                  <a:moveTo>
                    <a:pt x="2059" y="15037"/>
                  </a:moveTo>
                  <a:cubicBezTo>
                    <a:pt x="2060" y="15039"/>
                    <a:pt x="2061" y="15041"/>
                    <a:pt x="2061" y="15043"/>
                  </a:cubicBezTo>
                  <a:lnTo>
                    <a:pt x="2061" y="15043"/>
                  </a:lnTo>
                  <a:cubicBezTo>
                    <a:pt x="2061" y="15043"/>
                    <a:pt x="2061" y="15043"/>
                    <a:pt x="2061" y="15043"/>
                  </a:cubicBezTo>
                  <a:lnTo>
                    <a:pt x="2061" y="15043"/>
                  </a:lnTo>
                  <a:cubicBezTo>
                    <a:pt x="2061" y="15041"/>
                    <a:pt x="2060" y="15039"/>
                    <a:pt x="2059" y="15037"/>
                  </a:cubicBezTo>
                  <a:lnTo>
                    <a:pt x="2059" y="15037"/>
                  </a:lnTo>
                  <a:cubicBezTo>
                    <a:pt x="2059" y="15037"/>
                    <a:pt x="2059" y="15037"/>
                    <a:pt x="2059" y="15037"/>
                  </a:cubicBezTo>
                  <a:close/>
                  <a:moveTo>
                    <a:pt x="2077" y="14919"/>
                  </a:moveTo>
                  <a:lnTo>
                    <a:pt x="2077" y="14919"/>
                  </a:lnTo>
                  <a:cubicBezTo>
                    <a:pt x="2078" y="14971"/>
                    <a:pt x="2075" y="15018"/>
                    <a:pt x="2067" y="15056"/>
                  </a:cubicBezTo>
                  <a:lnTo>
                    <a:pt x="2067" y="15056"/>
                  </a:lnTo>
                  <a:cubicBezTo>
                    <a:pt x="2067" y="15055"/>
                    <a:pt x="2067" y="15055"/>
                    <a:pt x="2067" y="15055"/>
                  </a:cubicBezTo>
                  <a:lnTo>
                    <a:pt x="2067" y="15055"/>
                  </a:lnTo>
                  <a:cubicBezTo>
                    <a:pt x="2067" y="15055"/>
                    <a:pt x="2067" y="15055"/>
                    <a:pt x="2067" y="15055"/>
                  </a:cubicBezTo>
                  <a:lnTo>
                    <a:pt x="2067" y="15055"/>
                  </a:lnTo>
                  <a:cubicBezTo>
                    <a:pt x="2066" y="15052"/>
                    <a:pt x="2064" y="15049"/>
                    <a:pt x="2063" y="15046"/>
                  </a:cubicBezTo>
                  <a:lnTo>
                    <a:pt x="2063" y="15046"/>
                  </a:lnTo>
                  <a:cubicBezTo>
                    <a:pt x="2063" y="15046"/>
                    <a:pt x="2063" y="15046"/>
                    <a:pt x="2063" y="15046"/>
                  </a:cubicBezTo>
                  <a:lnTo>
                    <a:pt x="2063" y="15046"/>
                  </a:lnTo>
                  <a:cubicBezTo>
                    <a:pt x="2064" y="15049"/>
                    <a:pt x="2066" y="15052"/>
                    <a:pt x="2067" y="15055"/>
                  </a:cubicBezTo>
                  <a:lnTo>
                    <a:pt x="2067" y="15055"/>
                  </a:lnTo>
                  <a:cubicBezTo>
                    <a:pt x="2071" y="15019"/>
                    <a:pt x="2071" y="14976"/>
                    <a:pt x="2068" y="14930"/>
                  </a:cubicBezTo>
                  <a:lnTo>
                    <a:pt x="2068" y="14930"/>
                  </a:lnTo>
                  <a:cubicBezTo>
                    <a:pt x="2071" y="14927"/>
                    <a:pt x="2074" y="14923"/>
                    <a:pt x="2077" y="14919"/>
                  </a:cubicBezTo>
                  <a:close/>
                  <a:moveTo>
                    <a:pt x="2060" y="15046"/>
                  </a:moveTo>
                  <a:lnTo>
                    <a:pt x="2060" y="15046"/>
                  </a:lnTo>
                  <a:cubicBezTo>
                    <a:pt x="2060" y="15048"/>
                    <a:pt x="2061" y="15051"/>
                    <a:pt x="2062" y="15053"/>
                  </a:cubicBezTo>
                  <a:lnTo>
                    <a:pt x="2062" y="15053"/>
                  </a:lnTo>
                  <a:cubicBezTo>
                    <a:pt x="2062" y="15061"/>
                    <a:pt x="2061" y="15068"/>
                    <a:pt x="2061" y="15075"/>
                  </a:cubicBezTo>
                  <a:lnTo>
                    <a:pt x="2061" y="15075"/>
                  </a:lnTo>
                  <a:cubicBezTo>
                    <a:pt x="2061" y="15066"/>
                    <a:pt x="2060" y="15056"/>
                    <a:pt x="2060" y="15046"/>
                  </a:cubicBezTo>
                  <a:close/>
                  <a:moveTo>
                    <a:pt x="2060" y="15095"/>
                  </a:moveTo>
                  <a:lnTo>
                    <a:pt x="2060" y="15095"/>
                  </a:lnTo>
                  <a:cubicBezTo>
                    <a:pt x="2056" y="15166"/>
                    <a:pt x="2039" y="15214"/>
                    <a:pt x="2010" y="15214"/>
                  </a:cubicBezTo>
                  <a:cubicBezTo>
                    <a:pt x="1997" y="15214"/>
                    <a:pt x="1981" y="15204"/>
                    <a:pt x="1963" y="15181"/>
                  </a:cubicBezTo>
                  <a:lnTo>
                    <a:pt x="1963" y="15181"/>
                  </a:lnTo>
                  <a:cubicBezTo>
                    <a:pt x="1968" y="15182"/>
                    <a:pt x="1972" y="15183"/>
                    <a:pt x="1976" y="15183"/>
                  </a:cubicBezTo>
                  <a:cubicBezTo>
                    <a:pt x="1995" y="15183"/>
                    <a:pt x="2009" y="15173"/>
                    <a:pt x="2020" y="15154"/>
                  </a:cubicBezTo>
                  <a:lnTo>
                    <a:pt x="2020" y="15154"/>
                  </a:lnTo>
                  <a:cubicBezTo>
                    <a:pt x="2039" y="15151"/>
                    <a:pt x="2052" y="15129"/>
                    <a:pt x="2060" y="15095"/>
                  </a:cubicBezTo>
                  <a:close/>
                  <a:moveTo>
                    <a:pt x="2067" y="15055"/>
                  </a:moveTo>
                  <a:cubicBezTo>
                    <a:pt x="2067" y="15055"/>
                    <a:pt x="2067" y="15055"/>
                    <a:pt x="2067" y="15056"/>
                  </a:cubicBezTo>
                  <a:lnTo>
                    <a:pt x="2067" y="15056"/>
                  </a:lnTo>
                  <a:cubicBezTo>
                    <a:pt x="2067" y="15056"/>
                    <a:pt x="2067" y="15056"/>
                    <a:pt x="2067" y="15056"/>
                  </a:cubicBezTo>
                  <a:lnTo>
                    <a:pt x="2067" y="15056"/>
                  </a:lnTo>
                  <a:cubicBezTo>
                    <a:pt x="2116" y="15162"/>
                    <a:pt x="2140" y="15262"/>
                    <a:pt x="2149" y="15340"/>
                  </a:cubicBezTo>
                  <a:lnTo>
                    <a:pt x="2149" y="15340"/>
                  </a:lnTo>
                  <a:cubicBezTo>
                    <a:pt x="2145" y="15320"/>
                    <a:pt x="2141" y="15299"/>
                    <a:pt x="2136" y="15277"/>
                  </a:cubicBezTo>
                  <a:lnTo>
                    <a:pt x="2136" y="15277"/>
                  </a:lnTo>
                  <a:cubicBezTo>
                    <a:pt x="2126" y="15214"/>
                    <a:pt x="2105" y="15139"/>
                    <a:pt x="2067" y="15056"/>
                  </a:cubicBezTo>
                  <a:lnTo>
                    <a:pt x="2067" y="15056"/>
                  </a:lnTo>
                  <a:cubicBezTo>
                    <a:pt x="2067" y="15057"/>
                    <a:pt x="2067" y="15059"/>
                    <a:pt x="2067" y="15060"/>
                  </a:cubicBezTo>
                  <a:lnTo>
                    <a:pt x="2067" y="15060"/>
                  </a:lnTo>
                  <a:cubicBezTo>
                    <a:pt x="2067" y="15060"/>
                    <a:pt x="2066" y="15060"/>
                    <a:pt x="2066" y="15059"/>
                  </a:cubicBezTo>
                  <a:lnTo>
                    <a:pt x="2066" y="15059"/>
                  </a:lnTo>
                  <a:cubicBezTo>
                    <a:pt x="2067" y="15058"/>
                    <a:pt x="2067" y="15056"/>
                    <a:pt x="2067" y="15055"/>
                  </a:cubicBezTo>
                  <a:close/>
                  <a:moveTo>
                    <a:pt x="2040" y="15306"/>
                  </a:moveTo>
                  <a:lnTo>
                    <a:pt x="2040" y="15306"/>
                  </a:lnTo>
                  <a:cubicBezTo>
                    <a:pt x="2053" y="15381"/>
                    <a:pt x="2067" y="15412"/>
                    <a:pt x="2078" y="15412"/>
                  </a:cubicBezTo>
                  <a:cubicBezTo>
                    <a:pt x="2080" y="15412"/>
                    <a:pt x="2081" y="15411"/>
                    <a:pt x="2083" y="15410"/>
                  </a:cubicBezTo>
                  <a:lnTo>
                    <a:pt x="2083" y="15410"/>
                  </a:lnTo>
                  <a:cubicBezTo>
                    <a:pt x="2087" y="15416"/>
                    <a:pt x="2091" y="15420"/>
                    <a:pt x="2094" y="15422"/>
                  </a:cubicBezTo>
                  <a:lnTo>
                    <a:pt x="2094" y="15422"/>
                  </a:lnTo>
                  <a:cubicBezTo>
                    <a:pt x="2093" y="15416"/>
                    <a:pt x="2091" y="15408"/>
                    <a:pt x="2090" y="15399"/>
                  </a:cubicBezTo>
                  <a:lnTo>
                    <a:pt x="2090" y="15399"/>
                  </a:lnTo>
                  <a:cubicBezTo>
                    <a:pt x="2088" y="15404"/>
                    <a:pt x="2085" y="15408"/>
                    <a:pt x="2083" y="15410"/>
                  </a:cubicBezTo>
                  <a:lnTo>
                    <a:pt x="2083" y="15410"/>
                  </a:lnTo>
                  <a:cubicBezTo>
                    <a:pt x="2071" y="15392"/>
                    <a:pt x="2057" y="15359"/>
                    <a:pt x="2042" y="15306"/>
                  </a:cubicBezTo>
                  <a:lnTo>
                    <a:pt x="2042" y="15306"/>
                  </a:lnTo>
                  <a:cubicBezTo>
                    <a:pt x="2041" y="15306"/>
                    <a:pt x="2041" y="15306"/>
                    <a:pt x="2040" y="15306"/>
                  </a:cubicBezTo>
                  <a:close/>
                  <a:moveTo>
                    <a:pt x="2118" y="15425"/>
                  </a:moveTo>
                  <a:cubicBezTo>
                    <a:pt x="2115" y="15439"/>
                    <a:pt x="2112" y="15447"/>
                    <a:pt x="2108" y="15447"/>
                  </a:cubicBezTo>
                  <a:cubicBezTo>
                    <a:pt x="2106" y="15447"/>
                    <a:pt x="2104" y="15446"/>
                    <a:pt x="2101" y="15442"/>
                  </a:cubicBezTo>
                  <a:lnTo>
                    <a:pt x="2101" y="15442"/>
                  </a:lnTo>
                  <a:cubicBezTo>
                    <a:pt x="2107" y="15459"/>
                    <a:pt x="2113" y="15468"/>
                    <a:pt x="2120" y="15471"/>
                  </a:cubicBezTo>
                  <a:lnTo>
                    <a:pt x="2120" y="15471"/>
                  </a:lnTo>
                  <a:cubicBezTo>
                    <a:pt x="2118" y="15458"/>
                    <a:pt x="2118" y="15443"/>
                    <a:pt x="2118" y="15425"/>
                  </a:cubicBezTo>
                  <a:close/>
                  <a:moveTo>
                    <a:pt x="2127" y="15471"/>
                  </a:moveTo>
                  <a:cubicBezTo>
                    <a:pt x="2126" y="15471"/>
                    <a:pt x="2124" y="15472"/>
                    <a:pt x="2123" y="15472"/>
                  </a:cubicBezTo>
                  <a:cubicBezTo>
                    <a:pt x="2122" y="15472"/>
                    <a:pt x="2121" y="15471"/>
                    <a:pt x="2120" y="15471"/>
                  </a:cubicBezTo>
                  <a:lnTo>
                    <a:pt x="2120" y="15471"/>
                  </a:lnTo>
                  <a:cubicBezTo>
                    <a:pt x="2123" y="15505"/>
                    <a:pt x="2129" y="15521"/>
                    <a:pt x="2135" y="15523"/>
                  </a:cubicBezTo>
                  <a:lnTo>
                    <a:pt x="2135" y="15523"/>
                  </a:lnTo>
                  <a:cubicBezTo>
                    <a:pt x="2132" y="15509"/>
                    <a:pt x="2129" y="15491"/>
                    <a:pt x="2127" y="15471"/>
                  </a:cubicBezTo>
                  <a:close/>
                  <a:moveTo>
                    <a:pt x="2672" y="15968"/>
                  </a:moveTo>
                  <a:cubicBezTo>
                    <a:pt x="2714" y="16029"/>
                    <a:pt x="2718" y="16061"/>
                    <a:pt x="2695" y="16072"/>
                  </a:cubicBezTo>
                  <a:lnTo>
                    <a:pt x="2695" y="16072"/>
                  </a:lnTo>
                  <a:cubicBezTo>
                    <a:pt x="2668" y="16059"/>
                    <a:pt x="2639" y="16045"/>
                    <a:pt x="2609" y="16030"/>
                  </a:cubicBezTo>
                  <a:lnTo>
                    <a:pt x="2609" y="16030"/>
                  </a:lnTo>
                  <a:cubicBezTo>
                    <a:pt x="2618" y="16031"/>
                    <a:pt x="2627" y="16032"/>
                    <a:pt x="2635" y="16032"/>
                  </a:cubicBezTo>
                  <a:cubicBezTo>
                    <a:pt x="2678" y="16032"/>
                    <a:pt x="2697" y="16014"/>
                    <a:pt x="2672" y="15968"/>
                  </a:cubicBezTo>
                  <a:close/>
                  <a:moveTo>
                    <a:pt x="2302" y="15928"/>
                  </a:moveTo>
                  <a:lnTo>
                    <a:pt x="2302" y="15928"/>
                  </a:lnTo>
                  <a:cubicBezTo>
                    <a:pt x="2445" y="16006"/>
                    <a:pt x="2595" y="16074"/>
                    <a:pt x="2666" y="16076"/>
                  </a:cubicBezTo>
                  <a:lnTo>
                    <a:pt x="2666" y="16076"/>
                  </a:lnTo>
                  <a:cubicBezTo>
                    <a:pt x="2555" y="16038"/>
                    <a:pt x="2418" y="15981"/>
                    <a:pt x="2302" y="15928"/>
                  </a:cubicBezTo>
                  <a:close/>
                  <a:moveTo>
                    <a:pt x="2721" y="15956"/>
                  </a:moveTo>
                  <a:cubicBezTo>
                    <a:pt x="2811" y="16022"/>
                    <a:pt x="2868" y="16070"/>
                    <a:pt x="2898" y="16101"/>
                  </a:cubicBezTo>
                  <a:lnTo>
                    <a:pt x="2898" y="16101"/>
                  </a:lnTo>
                  <a:cubicBezTo>
                    <a:pt x="2889" y="16096"/>
                    <a:pt x="2880" y="16091"/>
                    <a:pt x="2871" y="16087"/>
                  </a:cubicBezTo>
                  <a:lnTo>
                    <a:pt x="2871" y="16087"/>
                  </a:lnTo>
                  <a:cubicBezTo>
                    <a:pt x="2871" y="16087"/>
                    <a:pt x="2871" y="16087"/>
                    <a:pt x="2871" y="16087"/>
                  </a:cubicBezTo>
                  <a:lnTo>
                    <a:pt x="2871" y="16087"/>
                  </a:lnTo>
                  <a:cubicBezTo>
                    <a:pt x="2867" y="16085"/>
                    <a:pt x="2864" y="16083"/>
                    <a:pt x="2860" y="16081"/>
                  </a:cubicBezTo>
                  <a:lnTo>
                    <a:pt x="2860" y="16081"/>
                  </a:lnTo>
                  <a:cubicBezTo>
                    <a:pt x="2864" y="16083"/>
                    <a:pt x="2867" y="16085"/>
                    <a:pt x="2871" y="16087"/>
                  </a:cubicBezTo>
                  <a:lnTo>
                    <a:pt x="2871" y="16087"/>
                  </a:lnTo>
                  <a:cubicBezTo>
                    <a:pt x="2853" y="16060"/>
                    <a:pt x="2806" y="16018"/>
                    <a:pt x="2721" y="15956"/>
                  </a:cubicBezTo>
                  <a:close/>
                  <a:moveTo>
                    <a:pt x="2874" y="16165"/>
                  </a:moveTo>
                  <a:lnTo>
                    <a:pt x="2874" y="16165"/>
                  </a:lnTo>
                  <a:cubicBezTo>
                    <a:pt x="2903" y="16176"/>
                    <a:pt x="2932" y="16186"/>
                    <a:pt x="2958" y="16195"/>
                  </a:cubicBezTo>
                  <a:lnTo>
                    <a:pt x="2958" y="16195"/>
                  </a:lnTo>
                  <a:cubicBezTo>
                    <a:pt x="2932" y="16186"/>
                    <a:pt x="2904" y="16176"/>
                    <a:pt x="2874" y="16165"/>
                  </a:cubicBezTo>
                  <a:close/>
                  <a:moveTo>
                    <a:pt x="2958" y="16195"/>
                  </a:moveTo>
                  <a:lnTo>
                    <a:pt x="2958" y="16195"/>
                  </a:lnTo>
                  <a:cubicBezTo>
                    <a:pt x="3092" y="16243"/>
                    <a:pt x="3169" y="16269"/>
                    <a:pt x="3193" y="16272"/>
                  </a:cubicBezTo>
                  <a:lnTo>
                    <a:pt x="3193" y="16272"/>
                  </a:lnTo>
                  <a:cubicBezTo>
                    <a:pt x="3131" y="16253"/>
                    <a:pt x="3053" y="16229"/>
                    <a:pt x="2958" y="16195"/>
                  </a:cubicBezTo>
                  <a:close/>
                  <a:moveTo>
                    <a:pt x="15067" y="1"/>
                  </a:moveTo>
                  <a:cubicBezTo>
                    <a:pt x="14951" y="1"/>
                    <a:pt x="14841" y="24"/>
                    <a:pt x="14730" y="54"/>
                  </a:cubicBezTo>
                  <a:cubicBezTo>
                    <a:pt x="14577" y="110"/>
                    <a:pt x="14437" y="194"/>
                    <a:pt x="14298" y="305"/>
                  </a:cubicBezTo>
                  <a:cubicBezTo>
                    <a:pt x="14158" y="403"/>
                    <a:pt x="14033" y="528"/>
                    <a:pt x="13907" y="640"/>
                  </a:cubicBezTo>
                  <a:cubicBezTo>
                    <a:pt x="13740" y="779"/>
                    <a:pt x="13586" y="933"/>
                    <a:pt x="13405" y="1086"/>
                  </a:cubicBezTo>
                  <a:cubicBezTo>
                    <a:pt x="11885" y="2467"/>
                    <a:pt x="10392" y="3848"/>
                    <a:pt x="8886" y="5215"/>
                  </a:cubicBezTo>
                  <a:cubicBezTo>
                    <a:pt x="7463" y="6526"/>
                    <a:pt x="6026" y="7837"/>
                    <a:pt x="4464" y="9051"/>
                  </a:cubicBezTo>
                  <a:cubicBezTo>
                    <a:pt x="3278" y="10083"/>
                    <a:pt x="1549" y="11073"/>
                    <a:pt x="433" y="12231"/>
                  </a:cubicBezTo>
                  <a:cubicBezTo>
                    <a:pt x="279" y="12385"/>
                    <a:pt x="140" y="12566"/>
                    <a:pt x="0" y="12733"/>
                  </a:cubicBezTo>
                  <a:cubicBezTo>
                    <a:pt x="113" y="12801"/>
                    <a:pt x="216" y="13031"/>
                    <a:pt x="296" y="13031"/>
                  </a:cubicBezTo>
                  <a:cubicBezTo>
                    <a:pt x="315" y="13031"/>
                    <a:pt x="333" y="13017"/>
                    <a:pt x="349" y="12984"/>
                  </a:cubicBezTo>
                  <a:cubicBezTo>
                    <a:pt x="397" y="13206"/>
                    <a:pt x="459" y="13507"/>
                    <a:pt x="524" y="13507"/>
                  </a:cubicBezTo>
                  <a:cubicBezTo>
                    <a:pt x="554" y="13507"/>
                    <a:pt x="584" y="13447"/>
                    <a:pt x="614" y="13291"/>
                  </a:cubicBezTo>
                  <a:lnTo>
                    <a:pt x="614" y="13291"/>
                  </a:lnTo>
                  <a:cubicBezTo>
                    <a:pt x="597" y="13669"/>
                    <a:pt x="795" y="13909"/>
                    <a:pt x="874" y="13909"/>
                  </a:cubicBezTo>
                  <a:cubicBezTo>
                    <a:pt x="921" y="13909"/>
                    <a:pt x="927" y="13827"/>
                    <a:pt x="825" y="13643"/>
                  </a:cubicBezTo>
                  <a:lnTo>
                    <a:pt x="825" y="13643"/>
                  </a:lnTo>
                  <a:cubicBezTo>
                    <a:pt x="878" y="13738"/>
                    <a:pt x="932" y="13817"/>
                    <a:pt x="982" y="13879"/>
                  </a:cubicBezTo>
                  <a:lnTo>
                    <a:pt x="982" y="13879"/>
                  </a:lnTo>
                  <a:cubicBezTo>
                    <a:pt x="1246" y="14045"/>
                    <a:pt x="1427" y="14107"/>
                    <a:pt x="1437" y="14116"/>
                  </a:cubicBezTo>
                  <a:lnTo>
                    <a:pt x="1437" y="14116"/>
                  </a:lnTo>
                  <a:cubicBezTo>
                    <a:pt x="1525" y="14128"/>
                    <a:pt x="1577" y="14135"/>
                    <a:pt x="1591" y="14142"/>
                  </a:cubicBezTo>
                  <a:cubicBezTo>
                    <a:pt x="1604" y="14170"/>
                    <a:pt x="1465" y="14184"/>
                    <a:pt x="1144" y="14240"/>
                  </a:cubicBezTo>
                  <a:cubicBezTo>
                    <a:pt x="1465" y="14184"/>
                    <a:pt x="1660" y="14184"/>
                    <a:pt x="1660" y="14170"/>
                  </a:cubicBezTo>
                  <a:lnTo>
                    <a:pt x="1660" y="14170"/>
                  </a:lnTo>
                  <a:cubicBezTo>
                    <a:pt x="1667" y="14177"/>
                    <a:pt x="1630" y="14184"/>
                    <a:pt x="1547" y="14199"/>
                  </a:cubicBezTo>
                  <a:lnTo>
                    <a:pt x="1547" y="14199"/>
                  </a:lnTo>
                  <a:cubicBezTo>
                    <a:pt x="1615" y="14189"/>
                    <a:pt x="1655" y="14185"/>
                    <a:pt x="1660" y="14184"/>
                  </a:cubicBezTo>
                  <a:lnTo>
                    <a:pt x="1660" y="14184"/>
                  </a:lnTo>
                  <a:cubicBezTo>
                    <a:pt x="1674" y="14226"/>
                    <a:pt x="1492" y="14268"/>
                    <a:pt x="1186" y="14379"/>
                  </a:cubicBezTo>
                  <a:cubicBezTo>
                    <a:pt x="1266" y="14350"/>
                    <a:pt x="1339" y="14327"/>
                    <a:pt x="1402" y="14308"/>
                  </a:cubicBezTo>
                  <a:lnTo>
                    <a:pt x="1402" y="14308"/>
                  </a:lnTo>
                  <a:cubicBezTo>
                    <a:pt x="1353" y="14324"/>
                    <a:pt x="1299" y="14343"/>
                    <a:pt x="1242" y="14365"/>
                  </a:cubicBezTo>
                  <a:cubicBezTo>
                    <a:pt x="1361" y="14322"/>
                    <a:pt x="1463" y="14291"/>
                    <a:pt x="1542" y="14268"/>
                  </a:cubicBezTo>
                  <a:lnTo>
                    <a:pt x="1542" y="14268"/>
                  </a:lnTo>
                  <a:cubicBezTo>
                    <a:pt x="1503" y="14279"/>
                    <a:pt x="1456" y="14292"/>
                    <a:pt x="1402" y="14308"/>
                  </a:cubicBezTo>
                  <a:lnTo>
                    <a:pt x="1402" y="14308"/>
                  </a:lnTo>
                  <a:cubicBezTo>
                    <a:pt x="1518" y="14270"/>
                    <a:pt x="1608" y="14248"/>
                    <a:pt x="1667" y="14233"/>
                  </a:cubicBezTo>
                  <a:lnTo>
                    <a:pt x="1667" y="14233"/>
                  </a:lnTo>
                  <a:cubicBezTo>
                    <a:pt x="1635" y="14242"/>
                    <a:pt x="1594" y="14254"/>
                    <a:pt x="1542" y="14268"/>
                  </a:cubicBezTo>
                  <a:lnTo>
                    <a:pt x="1542" y="14268"/>
                  </a:lnTo>
                  <a:cubicBezTo>
                    <a:pt x="1632" y="14245"/>
                    <a:pt x="1684" y="14234"/>
                    <a:pt x="1688" y="14227"/>
                  </a:cubicBezTo>
                  <a:lnTo>
                    <a:pt x="1688" y="14227"/>
                  </a:lnTo>
                  <a:cubicBezTo>
                    <a:pt x="1688" y="14227"/>
                    <a:pt x="1689" y="14227"/>
                    <a:pt x="1689" y="14226"/>
                  </a:cubicBezTo>
                  <a:lnTo>
                    <a:pt x="1689" y="14226"/>
                  </a:lnTo>
                  <a:cubicBezTo>
                    <a:pt x="1694" y="14230"/>
                    <a:pt x="1696" y="14235"/>
                    <a:pt x="1695" y="14241"/>
                  </a:cubicBezTo>
                  <a:lnTo>
                    <a:pt x="1695" y="14241"/>
                  </a:lnTo>
                  <a:cubicBezTo>
                    <a:pt x="1615" y="14268"/>
                    <a:pt x="1471" y="14312"/>
                    <a:pt x="1284" y="14393"/>
                  </a:cubicBezTo>
                  <a:cubicBezTo>
                    <a:pt x="1469" y="14313"/>
                    <a:pt x="1612" y="14269"/>
                    <a:pt x="1695" y="14242"/>
                  </a:cubicBezTo>
                  <a:lnTo>
                    <a:pt x="1695" y="14242"/>
                  </a:lnTo>
                  <a:cubicBezTo>
                    <a:pt x="1683" y="14277"/>
                    <a:pt x="1543" y="14347"/>
                    <a:pt x="1284" y="14477"/>
                  </a:cubicBezTo>
                  <a:cubicBezTo>
                    <a:pt x="1545" y="14352"/>
                    <a:pt x="1696" y="14282"/>
                    <a:pt x="1727" y="14231"/>
                  </a:cubicBezTo>
                  <a:lnTo>
                    <a:pt x="1727" y="14231"/>
                  </a:lnTo>
                  <a:cubicBezTo>
                    <a:pt x="1732" y="14229"/>
                    <a:pt x="1737" y="14227"/>
                    <a:pt x="1741" y="14225"/>
                  </a:cubicBezTo>
                  <a:lnTo>
                    <a:pt x="1741" y="14225"/>
                  </a:lnTo>
                  <a:cubicBezTo>
                    <a:pt x="1711" y="14273"/>
                    <a:pt x="1565" y="14352"/>
                    <a:pt x="1326" y="14477"/>
                  </a:cubicBezTo>
                  <a:cubicBezTo>
                    <a:pt x="1603" y="14338"/>
                    <a:pt x="1766" y="14268"/>
                    <a:pt x="1764" y="14215"/>
                  </a:cubicBezTo>
                  <a:lnTo>
                    <a:pt x="1764" y="14215"/>
                  </a:lnTo>
                  <a:cubicBezTo>
                    <a:pt x="1774" y="14209"/>
                    <a:pt x="1777" y="14203"/>
                    <a:pt x="1772" y="14198"/>
                  </a:cubicBezTo>
                  <a:lnTo>
                    <a:pt x="1772" y="14198"/>
                  </a:lnTo>
                  <a:cubicBezTo>
                    <a:pt x="1828" y="14254"/>
                    <a:pt x="1674" y="14337"/>
                    <a:pt x="1381" y="14519"/>
                  </a:cubicBezTo>
                  <a:cubicBezTo>
                    <a:pt x="1674" y="14337"/>
                    <a:pt x="1828" y="14268"/>
                    <a:pt x="1800" y="14212"/>
                  </a:cubicBezTo>
                  <a:lnTo>
                    <a:pt x="1800" y="14212"/>
                  </a:lnTo>
                  <a:cubicBezTo>
                    <a:pt x="1842" y="14268"/>
                    <a:pt x="1688" y="14379"/>
                    <a:pt x="1395" y="14547"/>
                  </a:cubicBezTo>
                  <a:cubicBezTo>
                    <a:pt x="1688" y="14379"/>
                    <a:pt x="1870" y="14268"/>
                    <a:pt x="1828" y="14212"/>
                  </a:cubicBezTo>
                  <a:lnTo>
                    <a:pt x="1828" y="14212"/>
                  </a:lnTo>
                  <a:cubicBezTo>
                    <a:pt x="1883" y="14268"/>
                    <a:pt x="1730" y="14351"/>
                    <a:pt x="1423" y="14533"/>
                  </a:cubicBezTo>
                  <a:cubicBezTo>
                    <a:pt x="1744" y="14351"/>
                    <a:pt x="1939" y="14268"/>
                    <a:pt x="1897" y="14212"/>
                  </a:cubicBezTo>
                  <a:lnTo>
                    <a:pt x="1897" y="14212"/>
                  </a:lnTo>
                  <a:cubicBezTo>
                    <a:pt x="1994" y="14296"/>
                    <a:pt x="1934" y="14495"/>
                    <a:pt x="1719" y="14619"/>
                  </a:cubicBezTo>
                  <a:lnTo>
                    <a:pt x="1719" y="14619"/>
                  </a:lnTo>
                  <a:cubicBezTo>
                    <a:pt x="1688" y="14633"/>
                    <a:pt x="1654" y="14646"/>
                    <a:pt x="1618" y="14658"/>
                  </a:cubicBezTo>
                  <a:cubicBezTo>
                    <a:pt x="1653" y="14647"/>
                    <a:pt x="1685" y="14634"/>
                    <a:pt x="1715" y="14621"/>
                  </a:cubicBezTo>
                  <a:lnTo>
                    <a:pt x="1715" y="14621"/>
                  </a:lnTo>
                  <a:cubicBezTo>
                    <a:pt x="1682" y="14640"/>
                    <a:pt x="1645" y="14657"/>
                    <a:pt x="1604" y="14672"/>
                  </a:cubicBezTo>
                  <a:cubicBezTo>
                    <a:pt x="1751" y="14664"/>
                    <a:pt x="1851" y="14597"/>
                    <a:pt x="1906" y="14507"/>
                  </a:cubicBezTo>
                  <a:lnTo>
                    <a:pt x="1906" y="14507"/>
                  </a:lnTo>
                  <a:cubicBezTo>
                    <a:pt x="1945" y="14474"/>
                    <a:pt x="1973" y="14440"/>
                    <a:pt x="1989" y="14409"/>
                  </a:cubicBezTo>
                  <a:lnTo>
                    <a:pt x="1989" y="14409"/>
                  </a:lnTo>
                  <a:cubicBezTo>
                    <a:pt x="1996" y="14432"/>
                    <a:pt x="1999" y="14457"/>
                    <a:pt x="2000" y="14484"/>
                  </a:cubicBezTo>
                  <a:lnTo>
                    <a:pt x="2000" y="14484"/>
                  </a:lnTo>
                  <a:cubicBezTo>
                    <a:pt x="1999" y="14485"/>
                    <a:pt x="1998" y="14487"/>
                    <a:pt x="1998" y="14488"/>
                  </a:cubicBezTo>
                  <a:lnTo>
                    <a:pt x="1998" y="14488"/>
                  </a:lnTo>
                  <a:cubicBezTo>
                    <a:pt x="1989" y="14474"/>
                    <a:pt x="1979" y="14461"/>
                    <a:pt x="1967" y="14449"/>
                  </a:cubicBezTo>
                  <a:lnTo>
                    <a:pt x="1967" y="14449"/>
                  </a:lnTo>
                  <a:cubicBezTo>
                    <a:pt x="1967" y="14449"/>
                    <a:pt x="1967" y="14449"/>
                    <a:pt x="1967" y="14449"/>
                  </a:cubicBezTo>
                  <a:lnTo>
                    <a:pt x="1967" y="14449"/>
                  </a:lnTo>
                  <a:cubicBezTo>
                    <a:pt x="1978" y="14461"/>
                    <a:pt x="1988" y="14475"/>
                    <a:pt x="1997" y="14491"/>
                  </a:cubicBezTo>
                  <a:lnTo>
                    <a:pt x="1997" y="14491"/>
                  </a:lnTo>
                  <a:cubicBezTo>
                    <a:pt x="1997" y="14490"/>
                    <a:pt x="1997" y="14489"/>
                    <a:pt x="1998" y="14488"/>
                  </a:cubicBezTo>
                  <a:lnTo>
                    <a:pt x="1998" y="14488"/>
                  </a:lnTo>
                  <a:cubicBezTo>
                    <a:pt x="1998" y="14489"/>
                    <a:pt x="1999" y="14491"/>
                    <a:pt x="2000" y="14492"/>
                  </a:cubicBezTo>
                  <a:lnTo>
                    <a:pt x="2000" y="14492"/>
                  </a:lnTo>
                  <a:cubicBezTo>
                    <a:pt x="2000" y="14493"/>
                    <a:pt x="2000" y="14494"/>
                    <a:pt x="2000" y="14495"/>
                  </a:cubicBezTo>
                  <a:lnTo>
                    <a:pt x="2000" y="14495"/>
                  </a:lnTo>
                  <a:cubicBezTo>
                    <a:pt x="1999" y="14494"/>
                    <a:pt x="1998" y="14492"/>
                    <a:pt x="1997" y="14491"/>
                  </a:cubicBezTo>
                  <a:lnTo>
                    <a:pt x="1997" y="14491"/>
                  </a:lnTo>
                  <a:cubicBezTo>
                    <a:pt x="1993" y="14500"/>
                    <a:pt x="1988" y="14510"/>
                    <a:pt x="1984" y="14519"/>
                  </a:cubicBezTo>
                  <a:lnTo>
                    <a:pt x="1984" y="14519"/>
                  </a:lnTo>
                  <a:cubicBezTo>
                    <a:pt x="1975" y="14504"/>
                    <a:pt x="1965" y="14489"/>
                    <a:pt x="1953" y="14477"/>
                  </a:cubicBezTo>
                  <a:lnTo>
                    <a:pt x="1953" y="14477"/>
                  </a:lnTo>
                  <a:cubicBezTo>
                    <a:pt x="1964" y="14490"/>
                    <a:pt x="1973" y="14505"/>
                    <a:pt x="1983" y="14521"/>
                  </a:cubicBezTo>
                  <a:lnTo>
                    <a:pt x="1983" y="14521"/>
                  </a:lnTo>
                  <a:cubicBezTo>
                    <a:pt x="1983" y="14520"/>
                    <a:pt x="1983" y="14520"/>
                    <a:pt x="1984" y="14519"/>
                  </a:cubicBezTo>
                  <a:lnTo>
                    <a:pt x="1984" y="14519"/>
                  </a:lnTo>
                  <a:cubicBezTo>
                    <a:pt x="1986" y="14523"/>
                    <a:pt x="1988" y="14527"/>
                    <a:pt x="1990" y="14531"/>
                  </a:cubicBezTo>
                  <a:lnTo>
                    <a:pt x="1990" y="14531"/>
                  </a:lnTo>
                  <a:cubicBezTo>
                    <a:pt x="1993" y="14527"/>
                    <a:pt x="1996" y="14522"/>
                    <a:pt x="1998" y="14518"/>
                  </a:cubicBezTo>
                  <a:lnTo>
                    <a:pt x="1998" y="14518"/>
                  </a:lnTo>
                  <a:cubicBezTo>
                    <a:pt x="1998" y="14526"/>
                    <a:pt x="1997" y="14534"/>
                    <a:pt x="1996" y="14542"/>
                  </a:cubicBezTo>
                  <a:lnTo>
                    <a:pt x="1996" y="14542"/>
                  </a:lnTo>
                  <a:cubicBezTo>
                    <a:pt x="1997" y="14546"/>
                    <a:pt x="1999" y="14550"/>
                    <a:pt x="2000" y="14553"/>
                  </a:cubicBezTo>
                  <a:lnTo>
                    <a:pt x="2000" y="14553"/>
                  </a:lnTo>
                  <a:cubicBezTo>
                    <a:pt x="2004" y="14541"/>
                    <a:pt x="2007" y="14528"/>
                    <a:pt x="2009" y="14515"/>
                  </a:cubicBezTo>
                  <a:lnTo>
                    <a:pt x="2009" y="14515"/>
                  </a:lnTo>
                  <a:cubicBezTo>
                    <a:pt x="2013" y="14524"/>
                    <a:pt x="2016" y="14532"/>
                    <a:pt x="2019" y="14541"/>
                  </a:cubicBezTo>
                  <a:lnTo>
                    <a:pt x="2019" y="14541"/>
                  </a:lnTo>
                  <a:cubicBezTo>
                    <a:pt x="2021" y="14561"/>
                    <a:pt x="2021" y="14581"/>
                    <a:pt x="2020" y="14601"/>
                  </a:cubicBezTo>
                  <a:lnTo>
                    <a:pt x="2020" y="14601"/>
                  </a:lnTo>
                  <a:cubicBezTo>
                    <a:pt x="2024" y="14596"/>
                    <a:pt x="2028" y="14592"/>
                    <a:pt x="2032" y="14587"/>
                  </a:cubicBezTo>
                  <a:lnTo>
                    <a:pt x="2032" y="14587"/>
                  </a:lnTo>
                  <a:cubicBezTo>
                    <a:pt x="2032" y="14589"/>
                    <a:pt x="2033" y="14590"/>
                    <a:pt x="2033" y="14592"/>
                  </a:cubicBezTo>
                  <a:lnTo>
                    <a:pt x="2033" y="14592"/>
                  </a:lnTo>
                  <a:cubicBezTo>
                    <a:pt x="2030" y="14598"/>
                    <a:pt x="2026" y="14605"/>
                    <a:pt x="2023" y="14611"/>
                  </a:cubicBezTo>
                  <a:lnTo>
                    <a:pt x="2023" y="14611"/>
                  </a:lnTo>
                  <a:cubicBezTo>
                    <a:pt x="2022" y="14608"/>
                    <a:pt x="2021" y="14606"/>
                    <a:pt x="2020" y="14603"/>
                  </a:cubicBezTo>
                  <a:lnTo>
                    <a:pt x="2020" y="14603"/>
                  </a:lnTo>
                  <a:cubicBezTo>
                    <a:pt x="2020" y="14602"/>
                    <a:pt x="2020" y="14602"/>
                    <a:pt x="2020" y="14601"/>
                  </a:cubicBezTo>
                  <a:lnTo>
                    <a:pt x="2020" y="14601"/>
                  </a:lnTo>
                  <a:cubicBezTo>
                    <a:pt x="2020" y="14601"/>
                    <a:pt x="2020" y="14601"/>
                    <a:pt x="2019" y="14602"/>
                  </a:cubicBezTo>
                  <a:lnTo>
                    <a:pt x="2019" y="14602"/>
                  </a:lnTo>
                  <a:cubicBezTo>
                    <a:pt x="2015" y="14591"/>
                    <a:pt x="2011" y="14581"/>
                    <a:pt x="2007" y="14571"/>
                  </a:cubicBezTo>
                  <a:lnTo>
                    <a:pt x="2007" y="14571"/>
                  </a:lnTo>
                  <a:cubicBezTo>
                    <a:pt x="2011" y="14582"/>
                    <a:pt x="2014" y="14593"/>
                    <a:pt x="2017" y="14604"/>
                  </a:cubicBezTo>
                  <a:lnTo>
                    <a:pt x="2017" y="14604"/>
                  </a:lnTo>
                  <a:cubicBezTo>
                    <a:pt x="2011" y="14610"/>
                    <a:pt x="2005" y="14616"/>
                    <a:pt x="1999" y="14622"/>
                  </a:cubicBezTo>
                  <a:lnTo>
                    <a:pt x="1999" y="14622"/>
                  </a:lnTo>
                  <a:cubicBezTo>
                    <a:pt x="1995" y="14612"/>
                    <a:pt x="1991" y="14603"/>
                    <a:pt x="1987" y="14593"/>
                  </a:cubicBezTo>
                  <a:lnTo>
                    <a:pt x="1987" y="14593"/>
                  </a:lnTo>
                  <a:cubicBezTo>
                    <a:pt x="1992" y="14581"/>
                    <a:pt x="1996" y="14568"/>
                    <a:pt x="2000" y="14555"/>
                  </a:cubicBezTo>
                  <a:lnTo>
                    <a:pt x="2000" y="14555"/>
                  </a:lnTo>
                  <a:cubicBezTo>
                    <a:pt x="2002" y="14560"/>
                    <a:pt x="2005" y="14565"/>
                    <a:pt x="2007" y="14571"/>
                  </a:cubicBezTo>
                  <a:lnTo>
                    <a:pt x="2007" y="14571"/>
                  </a:lnTo>
                  <a:cubicBezTo>
                    <a:pt x="2005" y="14565"/>
                    <a:pt x="2003" y="14559"/>
                    <a:pt x="2000" y="14553"/>
                  </a:cubicBezTo>
                  <a:lnTo>
                    <a:pt x="2000" y="14553"/>
                  </a:lnTo>
                  <a:cubicBezTo>
                    <a:pt x="2000" y="14554"/>
                    <a:pt x="2000" y="14554"/>
                    <a:pt x="2000" y="14555"/>
                  </a:cubicBezTo>
                  <a:lnTo>
                    <a:pt x="2000" y="14555"/>
                  </a:lnTo>
                  <a:cubicBezTo>
                    <a:pt x="1998" y="14551"/>
                    <a:pt x="1997" y="14548"/>
                    <a:pt x="1995" y="14545"/>
                  </a:cubicBezTo>
                  <a:lnTo>
                    <a:pt x="1995" y="14545"/>
                  </a:lnTo>
                  <a:cubicBezTo>
                    <a:pt x="1993" y="14559"/>
                    <a:pt x="1989" y="14574"/>
                    <a:pt x="1985" y="14589"/>
                  </a:cubicBezTo>
                  <a:lnTo>
                    <a:pt x="1985" y="14589"/>
                  </a:lnTo>
                  <a:cubicBezTo>
                    <a:pt x="1980" y="14579"/>
                    <a:pt x="1975" y="14569"/>
                    <a:pt x="1969" y="14560"/>
                  </a:cubicBezTo>
                  <a:lnTo>
                    <a:pt x="1969" y="14560"/>
                  </a:lnTo>
                  <a:cubicBezTo>
                    <a:pt x="1976" y="14551"/>
                    <a:pt x="1983" y="14542"/>
                    <a:pt x="1989" y="14532"/>
                  </a:cubicBezTo>
                  <a:lnTo>
                    <a:pt x="1989" y="14532"/>
                  </a:lnTo>
                  <a:cubicBezTo>
                    <a:pt x="1991" y="14536"/>
                    <a:pt x="1993" y="14541"/>
                    <a:pt x="1995" y="14545"/>
                  </a:cubicBezTo>
                  <a:lnTo>
                    <a:pt x="1995" y="14545"/>
                  </a:lnTo>
                  <a:cubicBezTo>
                    <a:pt x="1995" y="14544"/>
                    <a:pt x="1995" y="14543"/>
                    <a:pt x="1996" y="14542"/>
                  </a:cubicBezTo>
                  <a:lnTo>
                    <a:pt x="1996" y="14542"/>
                  </a:lnTo>
                  <a:cubicBezTo>
                    <a:pt x="1994" y="14538"/>
                    <a:pt x="1992" y="14535"/>
                    <a:pt x="1990" y="14531"/>
                  </a:cubicBezTo>
                  <a:lnTo>
                    <a:pt x="1990" y="14531"/>
                  </a:lnTo>
                  <a:cubicBezTo>
                    <a:pt x="1990" y="14531"/>
                    <a:pt x="1989" y="14532"/>
                    <a:pt x="1989" y="14532"/>
                  </a:cubicBezTo>
                  <a:lnTo>
                    <a:pt x="1989" y="14532"/>
                  </a:lnTo>
                  <a:cubicBezTo>
                    <a:pt x="1987" y="14529"/>
                    <a:pt x="1985" y="14525"/>
                    <a:pt x="1983" y="14521"/>
                  </a:cubicBezTo>
                  <a:lnTo>
                    <a:pt x="1983" y="14521"/>
                  </a:lnTo>
                  <a:cubicBezTo>
                    <a:pt x="1977" y="14531"/>
                    <a:pt x="1971" y="14542"/>
                    <a:pt x="1965" y="14552"/>
                  </a:cubicBezTo>
                  <a:lnTo>
                    <a:pt x="1965" y="14552"/>
                  </a:lnTo>
                  <a:cubicBezTo>
                    <a:pt x="1957" y="14540"/>
                    <a:pt x="1948" y="14529"/>
                    <a:pt x="1939" y="14519"/>
                  </a:cubicBezTo>
                  <a:lnTo>
                    <a:pt x="1939" y="14519"/>
                  </a:lnTo>
                  <a:cubicBezTo>
                    <a:pt x="1948" y="14529"/>
                    <a:pt x="1956" y="14541"/>
                    <a:pt x="1963" y="14554"/>
                  </a:cubicBezTo>
                  <a:lnTo>
                    <a:pt x="1963" y="14554"/>
                  </a:lnTo>
                  <a:cubicBezTo>
                    <a:pt x="1957" y="14564"/>
                    <a:pt x="1949" y="14574"/>
                    <a:pt x="1941" y="14585"/>
                  </a:cubicBezTo>
                  <a:lnTo>
                    <a:pt x="1941" y="14585"/>
                  </a:lnTo>
                  <a:cubicBezTo>
                    <a:pt x="1932" y="14571"/>
                    <a:pt x="1922" y="14558"/>
                    <a:pt x="1911" y="14547"/>
                  </a:cubicBezTo>
                  <a:lnTo>
                    <a:pt x="1911" y="14547"/>
                  </a:lnTo>
                  <a:cubicBezTo>
                    <a:pt x="1922" y="14558"/>
                    <a:pt x="1931" y="14571"/>
                    <a:pt x="1941" y="14585"/>
                  </a:cubicBezTo>
                  <a:lnTo>
                    <a:pt x="1941" y="14585"/>
                  </a:lnTo>
                  <a:cubicBezTo>
                    <a:pt x="1941" y="14585"/>
                    <a:pt x="1941" y="14585"/>
                    <a:pt x="1941" y="14585"/>
                  </a:cubicBezTo>
                  <a:lnTo>
                    <a:pt x="1941" y="14585"/>
                  </a:lnTo>
                  <a:cubicBezTo>
                    <a:pt x="1942" y="14586"/>
                    <a:pt x="1943" y="14588"/>
                    <a:pt x="1945" y="14590"/>
                  </a:cubicBezTo>
                  <a:lnTo>
                    <a:pt x="1945" y="14590"/>
                  </a:lnTo>
                  <a:cubicBezTo>
                    <a:pt x="1953" y="14580"/>
                    <a:pt x="1961" y="14571"/>
                    <a:pt x="1968" y="14561"/>
                  </a:cubicBezTo>
                  <a:lnTo>
                    <a:pt x="1968" y="14561"/>
                  </a:lnTo>
                  <a:cubicBezTo>
                    <a:pt x="1974" y="14571"/>
                    <a:pt x="1979" y="14581"/>
                    <a:pt x="1984" y="14592"/>
                  </a:cubicBezTo>
                  <a:lnTo>
                    <a:pt x="1984" y="14592"/>
                  </a:lnTo>
                  <a:cubicBezTo>
                    <a:pt x="1980" y="14605"/>
                    <a:pt x="1975" y="14619"/>
                    <a:pt x="1969" y="14633"/>
                  </a:cubicBezTo>
                  <a:lnTo>
                    <a:pt x="1969" y="14633"/>
                  </a:lnTo>
                  <a:cubicBezTo>
                    <a:pt x="1962" y="14618"/>
                    <a:pt x="1953" y="14603"/>
                    <a:pt x="1945" y="14590"/>
                  </a:cubicBezTo>
                  <a:lnTo>
                    <a:pt x="1945" y="14590"/>
                  </a:lnTo>
                  <a:cubicBezTo>
                    <a:pt x="1944" y="14590"/>
                    <a:pt x="1944" y="14590"/>
                    <a:pt x="1944" y="14590"/>
                  </a:cubicBezTo>
                  <a:lnTo>
                    <a:pt x="1944" y="14590"/>
                  </a:lnTo>
                  <a:cubicBezTo>
                    <a:pt x="1943" y="14589"/>
                    <a:pt x="1942" y="14587"/>
                    <a:pt x="1941" y="14585"/>
                  </a:cubicBezTo>
                  <a:lnTo>
                    <a:pt x="1941" y="14585"/>
                  </a:lnTo>
                  <a:cubicBezTo>
                    <a:pt x="1932" y="14596"/>
                    <a:pt x="1922" y="14607"/>
                    <a:pt x="1912" y="14618"/>
                  </a:cubicBezTo>
                  <a:lnTo>
                    <a:pt x="1912" y="14618"/>
                  </a:lnTo>
                  <a:cubicBezTo>
                    <a:pt x="1912" y="14617"/>
                    <a:pt x="1912" y="14617"/>
                    <a:pt x="1911" y="14616"/>
                  </a:cubicBezTo>
                  <a:lnTo>
                    <a:pt x="1911" y="14616"/>
                  </a:lnTo>
                  <a:cubicBezTo>
                    <a:pt x="1912" y="14617"/>
                    <a:pt x="1912" y="14617"/>
                    <a:pt x="1912" y="14618"/>
                  </a:cubicBezTo>
                  <a:lnTo>
                    <a:pt x="1912" y="14618"/>
                  </a:lnTo>
                  <a:cubicBezTo>
                    <a:pt x="1877" y="14653"/>
                    <a:pt x="1835" y="14685"/>
                    <a:pt x="1784" y="14708"/>
                  </a:cubicBezTo>
                  <a:lnTo>
                    <a:pt x="1784" y="14708"/>
                  </a:lnTo>
                  <a:cubicBezTo>
                    <a:pt x="1834" y="14685"/>
                    <a:pt x="1877" y="14655"/>
                    <a:pt x="1914" y="14620"/>
                  </a:cubicBezTo>
                  <a:lnTo>
                    <a:pt x="1914" y="14620"/>
                  </a:lnTo>
                  <a:cubicBezTo>
                    <a:pt x="1924" y="14634"/>
                    <a:pt x="1934" y="14648"/>
                    <a:pt x="1943" y="14662"/>
                  </a:cubicBezTo>
                  <a:lnTo>
                    <a:pt x="1943" y="14662"/>
                  </a:lnTo>
                  <a:cubicBezTo>
                    <a:pt x="1934" y="14668"/>
                    <a:pt x="1925" y="14672"/>
                    <a:pt x="1915" y="14677"/>
                  </a:cubicBezTo>
                  <a:lnTo>
                    <a:pt x="1915" y="14677"/>
                  </a:lnTo>
                  <a:cubicBezTo>
                    <a:pt x="1914" y="14675"/>
                    <a:pt x="1913" y="14674"/>
                    <a:pt x="1911" y="14672"/>
                  </a:cubicBezTo>
                  <a:lnTo>
                    <a:pt x="1911" y="14672"/>
                  </a:lnTo>
                  <a:cubicBezTo>
                    <a:pt x="1913" y="14674"/>
                    <a:pt x="1914" y="14675"/>
                    <a:pt x="1915" y="14677"/>
                  </a:cubicBezTo>
                  <a:lnTo>
                    <a:pt x="1915" y="14677"/>
                  </a:lnTo>
                  <a:cubicBezTo>
                    <a:pt x="1915" y="14677"/>
                    <a:pt x="1915" y="14677"/>
                    <a:pt x="1915" y="14677"/>
                  </a:cubicBezTo>
                  <a:lnTo>
                    <a:pt x="1915" y="14677"/>
                  </a:lnTo>
                  <a:cubicBezTo>
                    <a:pt x="1921" y="14683"/>
                    <a:pt x="1926" y="14689"/>
                    <a:pt x="1930" y="14696"/>
                  </a:cubicBezTo>
                  <a:lnTo>
                    <a:pt x="1930" y="14696"/>
                  </a:lnTo>
                  <a:cubicBezTo>
                    <a:pt x="1937" y="14688"/>
                    <a:pt x="1943" y="14679"/>
                    <a:pt x="1948" y="14671"/>
                  </a:cubicBezTo>
                  <a:lnTo>
                    <a:pt x="1948" y="14671"/>
                  </a:lnTo>
                  <a:cubicBezTo>
                    <a:pt x="1948" y="14671"/>
                    <a:pt x="1948" y="14671"/>
                    <a:pt x="1948" y="14671"/>
                  </a:cubicBezTo>
                  <a:lnTo>
                    <a:pt x="1948" y="14671"/>
                  </a:lnTo>
                  <a:cubicBezTo>
                    <a:pt x="1943" y="14679"/>
                    <a:pt x="1937" y="14687"/>
                    <a:pt x="1931" y="14695"/>
                  </a:cubicBezTo>
                  <a:lnTo>
                    <a:pt x="1931" y="14695"/>
                  </a:lnTo>
                  <a:cubicBezTo>
                    <a:pt x="1939" y="14691"/>
                    <a:pt x="1947" y="14687"/>
                    <a:pt x="1955" y="14682"/>
                  </a:cubicBezTo>
                  <a:lnTo>
                    <a:pt x="1955" y="14682"/>
                  </a:lnTo>
                  <a:cubicBezTo>
                    <a:pt x="1968" y="14706"/>
                    <a:pt x="1980" y="14731"/>
                    <a:pt x="1991" y="14757"/>
                  </a:cubicBezTo>
                  <a:lnTo>
                    <a:pt x="1991" y="14757"/>
                  </a:lnTo>
                  <a:cubicBezTo>
                    <a:pt x="1991" y="14755"/>
                    <a:pt x="1992" y="14754"/>
                    <a:pt x="1992" y="14753"/>
                  </a:cubicBezTo>
                  <a:lnTo>
                    <a:pt x="1992" y="14753"/>
                  </a:lnTo>
                  <a:cubicBezTo>
                    <a:pt x="1998" y="14767"/>
                    <a:pt x="2003" y="14782"/>
                    <a:pt x="2008" y="14797"/>
                  </a:cubicBezTo>
                  <a:lnTo>
                    <a:pt x="2008" y="14797"/>
                  </a:lnTo>
                  <a:cubicBezTo>
                    <a:pt x="2010" y="14793"/>
                    <a:pt x="2012" y="14790"/>
                    <a:pt x="2013" y="14786"/>
                  </a:cubicBezTo>
                  <a:lnTo>
                    <a:pt x="2013" y="14786"/>
                  </a:lnTo>
                  <a:cubicBezTo>
                    <a:pt x="2014" y="14791"/>
                    <a:pt x="2014" y="14796"/>
                    <a:pt x="2015" y="14801"/>
                  </a:cubicBezTo>
                  <a:lnTo>
                    <a:pt x="2015" y="14801"/>
                  </a:lnTo>
                  <a:cubicBezTo>
                    <a:pt x="2014" y="14803"/>
                    <a:pt x="2013" y="14806"/>
                    <a:pt x="2012" y="14808"/>
                  </a:cubicBezTo>
                  <a:lnTo>
                    <a:pt x="2012" y="14808"/>
                  </a:lnTo>
                  <a:cubicBezTo>
                    <a:pt x="2011" y="14804"/>
                    <a:pt x="2009" y="14800"/>
                    <a:pt x="2008" y="14797"/>
                  </a:cubicBezTo>
                  <a:lnTo>
                    <a:pt x="2008" y="14797"/>
                  </a:lnTo>
                  <a:cubicBezTo>
                    <a:pt x="2008" y="14797"/>
                    <a:pt x="2007" y="14798"/>
                    <a:pt x="2007" y="14799"/>
                  </a:cubicBezTo>
                  <a:lnTo>
                    <a:pt x="2007" y="14799"/>
                  </a:lnTo>
                  <a:cubicBezTo>
                    <a:pt x="2002" y="14785"/>
                    <a:pt x="1996" y="14771"/>
                    <a:pt x="1991" y="14757"/>
                  </a:cubicBezTo>
                  <a:lnTo>
                    <a:pt x="1991" y="14757"/>
                  </a:lnTo>
                  <a:cubicBezTo>
                    <a:pt x="1988" y="14765"/>
                    <a:pt x="1985" y="14772"/>
                    <a:pt x="1981" y="14780"/>
                  </a:cubicBezTo>
                  <a:lnTo>
                    <a:pt x="1981" y="14780"/>
                  </a:lnTo>
                  <a:cubicBezTo>
                    <a:pt x="1967" y="14750"/>
                    <a:pt x="1950" y="14722"/>
                    <a:pt x="1931" y="14696"/>
                  </a:cubicBezTo>
                  <a:lnTo>
                    <a:pt x="1931" y="14696"/>
                  </a:lnTo>
                  <a:cubicBezTo>
                    <a:pt x="1931" y="14696"/>
                    <a:pt x="1931" y="14696"/>
                    <a:pt x="1931" y="14695"/>
                  </a:cubicBezTo>
                  <a:lnTo>
                    <a:pt x="1931" y="14695"/>
                  </a:lnTo>
                  <a:cubicBezTo>
                    <a:pt x="1931" y="14695"/>
                    <a:pt x="1931" y="14696"/>
                    <a:pt x="1930" y="14696"/>
                  </a:cubicBezTo>
                  <a:lnTo>
                    <a:pt x="1930" y="14696"/>
                  </a:lnTo>
                  <a:cubicBezTo>
                    <a:pt x="1930" y="14696"/>
                    <a:pt x="1930" y="14696"/>
                    <a:pt x="1930" y="14696"/>
                  </a:cubicBezTo>
                  <a:lnTo>
                    <a:pt x="1930" y="14696"/>
                  </a:lnTo>
                  <a:cubicBezTo>
                    <a:pt x="1930" y="14696"/>
                    <a:pt x="1930" y="14696"/>
                    <a:pt x="1930" y="14696"/>
                  </a:cubicBezTo>
                  <a:lnTo>
                    <a:pt x="1930" y="14696"/>
                  </a:lnTo>
                  <a:cubicBezTo>
                    <a:pt x="1930" y="14696"/>
                    <a:pt x="1929" y="14696"/>
                    <a:pt x="1929" y="14696"/>
                  </a:cubicBezTo>
                  <a:lnTo>
                    <a:pt x="1929" y="14696"/>
                  </a:lnTo>
                  <a:cubicBezTo>
                    <a:pt x="1925" y="14690"/>
                    <a:pt x="1920" y="14683"/>
                    <a:pt x="1915" y="14677"/>
                  </a:cubicBezTo>
                  <a:lnTo>
                    <a:pt x="1915" y="14677"/>
                  </a:lnTo>
                  <a:cubicBezTo>
                    <a:pt x="1874" y="14696"/>
                    <a:pt x="1827" y="14709"/>
                    <a:pt x="1772" y="14714"/>
                  </a:cubicBezTo>
                  <a:cubicBezTo>
                    <a:pt x="1790" y="14717"/>
                    <a:pt x="1807" y="14718"/>
                    <a:pt x="1824" y="14718"/>
                  </a:cubicBezTo>
                  <a:cubicBezTo>
                    <a:pt x="1864" y="14718"/>
                    <a:pt x="1899" y="14710"/>
                    <a:pt x="1929" y="14696"/>
                  </a:cubicBezTo>
                  <a:lnTo>
                    <a:pt x="1929" y="14696"/>
                  </a:lnTo>
                  <a:cubicBezTo>
                    <a:pt x="1929" y="14696"/>
                    <a:pt x="1929" y="14697"/>
                    <a:pt x="1929" y="14697"/>
                  </a:cubicBezTo>
                  <a:lnTo>
                    <a:pt x="1929" y="14697"/>
                  </a:lnTo>
                  <a:cubicBezTo>
                    <a:pt x="1917" y="14712"/>
                    <a:pt x="1904" y="14726"/>
                    <a:pt x="1889" y="14739"/>
                  </a:cubicBezTo>
                  <a:lnTo>
                    <a:pt x="1889" y="14739"/>
                  </a:lnTo>
                  <a:cubicBezTo>
                    <a:pt x="1904" y="14726"/>
                    <a:pt x="1918" y="14712"/>
                    <a:pt x="1930" y="14697"/>
                  </a:cubicBezTo>
                  <a:lnTo>
                    <a:pt x="1930" y="14697"/>
                  </a:lnTo>
                  <a:cubicBezTo>
                    <a:pt x="1948" y="14724"/>
                    <a:pt x="1965" y="14753"/>
                    <a:pt x="1979" y="14784"/>
                  </a:cubicBezTo>
                  <a:lnTo>
                    <a:pt x="1979" y="14784"/>
                  </a:lnTo>
                  <a:cubicBezTo>
                    <a:pt x="1973" y="14797"/>
                    <a:pt x="1967" y="14809"/>
                    <a:pt x="1959" y="14821"/>
                  </a:cubicBezTo>
                  <a:lnTo>
                    <a:pt x="1959" y="14821"/>
                  </a:lnTo>
                  <a:cubicBezTo>
                    <a:pt x="1957" y="14818"/>
                    <a:pt x="1955" y="14815"/>
                    <a:pt x="1953" y="14812"/>
                  </a:cubicBezTo>
                  <a:lnTo>
                    <a:pt x="1953" y="14812"/>
                  </a:lnTo>
                  <a:cubicBezTo>
                    <a:pt x="1955" y="14815"/>
                    <a:pt x="1957" y="14818"/>
                    <a:pt x="1959" y="14821"/>
                  </a:cubicBezTo>
                  <a:lnTo>
                    <a:pt x="1959" y="14821"/>
                  </a:lnTo>
                  <a:cubicBezTo>
                    <a:pt x="1926" y="14872"/>
                    <a:pt x="1879" y="14905"/>
                    <a:pt x="1818" y="14905"/>
                  </a:cubicBezTo>
                  <a:cubicBezTo>
                    <a:pt x="1806" y="14905"/>
                    <a:pt x="1793" y="14903"/>
                    <a:pt x="1780" y="14901"/>
                  </a:cubicBezTo>
                  <a:lnTo>
                    <a:pt x="1780" y="14901"/>
                  </a:lnTo>
                  <a:cubicBezTo>
                    <a:pt x="1799" y="14905"/>
                    <a:pt x="1818" y="14907"/>
                    <a:pt x="1835" y="14907"/>
                  </a:cubicBezTo>
                  <a:cubicBezTo>
                    <a:pt x="1895" y="14907"/>
                    <a:pt x="1941" y="14883"/>
                    <a:pt x="1975" y="14846"/>
                  </a:cubicBezTo>
                  <a:lnTo>
                    <a:pt x="1975" y="14846"/>
                  </a:lnTo>
                  <a:cubicBezTo>
                    <a:pt x="1977" y="14850"/>
                    <a:pt x="1979" y="14853"/>
                    <a:pt x="1981" y="14857"/>
                  </a:cubicBezTo>
                  <a:lnTo>
                    <a:pt x="1981" y="14857"/>
                  </a:lnTo>
                  <a:cubicBezTo>
                    <a:pt x="1981" y="14857"/>
                    <a:pt x="1982" y="14856"/>
                    <a:pt x="1982" y="14856"/>
                  </a:cubicBezTo>
                  <a:lnTo>
                    <a:pt x="1982" y="14856"/>
                  </a:lnTo>
                  <a:cubicBezTo>
                    <a:pt x="1984" y="14858"/>
                    <a:pt x="1985" y="14860"/>
                    <a:pt x="1986" y="14863"/>
                  </a:cubicBezTo>
                  <a:lnTo>
                    <a:pt x="1986" y="14863"/>
                  </a:lnTo>
                  <a:cubicBezTo>
                    <a:pt x="1992" y="14855"/>
                    <a:pt x="1997" y="14847"/>
                    <a:pt x="2002" y="14838"/>
                  </a:cubicBezTo>
                  <a:lnTo>
                    <a:pt x="2002" y="14838"/>
                  </a:lnTo>
                  <a:cubicBezTo>
                    <a:pt x="2002" y="14839"/>
                    <a:pt x="2003" y="14840"/>
                    <a:pt x="2003" y="14841"/>
                  </a:cubicBezTo>
                  <a:lnTo>
                    <a:pt x="2003" y="14841"/>
                  </a:lnTo>
                  <a:cubicBezTo>
                    <a:pt x="1998" y="14849"/>
                    <a:pt x="1993" y="14857"/>
                    <a:pt x="1988" y="14865"/>
                  </a:cubicBezTo>
                  <a:lnTo>
                    <a:pt x="1988" y="14865"/>
                  </a:lnTo>
                  <a:cubicBezTo>
                    <a:pt x="1987" y="14864"/>
                    <a:pt x="1987" y="14864"/>
                    <a:pt x="1986" y="14863"/>
                  </a:cubicBezTo>
                  <a:lnTo>
                    <a:pt x="1986" y="14863"/>
                  </a:lnTo>
                  <a:cubicBezTo>
                    <a:pt x="1986" y="14863"/>
                    <a:pt x="1986" y="14864"/>
                    <a:pt x="1985" y="14864"/>
                  </a:cubicBezTo>
                  <a:lnTo>
                    <a:pt x="1985" y="14864"/>
                  </a:lnTo>
                  <a:cubicBezTo>
                    <a:pt x="1984" y="14862"/>
                    <a:pt x="1982" y="14859"/>
                    <a:pt x="1981" y="14857"/>
                  </a:cubicBezTo>
                  <a:lnTo>
                    <a:pt x="1981" y="14857"/>
                  </a:lnTo>
                  <a:cubicBezTo>
                    <a:pt x="1948" y="14899"/>
                    <a:pt x="1904" y="14926"/>
                    <a:pt x="1850" y="14926"/>
                  </a:cubicBezTo>
                  <a:cubicBezTo>
                    <a:pt x="1826" y="14926"/>
                    <a:pt x="1800" y="14921"/>
                    <a:pt x="1772" y="14909"/>
                  </a:cubicBezTo>
                  <a:lnTo>
                    <a:pt x="1772" y="14909"/>
                  </a:lnTo>
                  <a:cubicBezTo>
                    <a:pt x="1804" y="14922"/>
                    <a:pt x="1833" y="14928"/>
                    <a:pt x="1859" y="14928"/>
                  </a:cubicBezTo>
                  <a:cubicBezTo>
                    <a:pt x="1914" y="14928"/>
                    <a:pt x="1955" y="14903"/>
                    <a:pt x="1985" y="14864"/>
                  </a:cubicBezTo>
                  <a:lnTo>
                    <a:pt x="1985" y="14864"/>
                  </a:lnTo>
                  <a:cubicBezTo>
                    <a:pt x="1986" y="14865"/>
                    <a:pt x="1986" y="14866"/>
                    <a:pt x="1987" y="14867"/>
                  </a:cubicBezTo>
                  <a:lnTo>
                    <a:pt x="1987" y="14867"/>
                  </a:lnTo>
                  <a:cubicBezTo>
                    <a:pt x="1951" y="14917"/>
                    <a:pt x="1903" y="14950"/>
                    <a:pt x="1842" y="14950"/>
                  </a:cubicBezTo>
                  <a:cubicBezTo>
                    <a:pt x="1820" y="14950"/>
                    <a:pt x="1797" y="14946"/>
                    <a:pt x="1772" y="14937"/>
                  </a:cubicBezTo>
                  <a:lnTo>
                    <a:pt x="1772" y="14937"/>
                  </a:lnTo>
                  <a:cubicBezTo>
                    <a:pt x="1804" y="14950"/>
                    <a:pt x="1833" y="14956"/>
                    <a:pt x="1859" y="14956"/>
                  </a:cubicBezTo>
                  <a:cubicBezTo>
                    <a:pt x="1882" y="14956"/>
                    <a:pt x="1903" y="14951"/>
                    <a:pt x="1921" y="14943"/>
                  </a:cubicBezTo>
                  <a:lnTo>
                    <a:pt x="1921" y="14943"/>
                  </a:lnTo>
                  <a:cubicBezTo>
                    <a:pt x="1949" y="14957"/>
                    <a:pt x="1973" y="14964"/>
                    <a:pt x="1994" y="14964"/>
                  </a:cubicBezTo>
                  <a:cubicBezTo>
                    <a:pt x="1994" y="14964"/>
                    <a:pt x="1994" y="14964"/>
                    <a:pt x="1995" y="14964"/>
                  </a:cubicBezTo>
                  <a:lnTo>
                    <a:pt x="1995" y="14964"/>
                  </a:lnTo>
                  <a:cubicBezTo>
                    <a:pt x="1995" y="14964"/>
                    <a:pt x="1995" y="14964"/>
                    <a:pt x="1995" y="14964"/>
                  </a:cubicBezTo>
                  <a:cubicBezTo>
                    <a:pt x="1995" y="14964"/>
                    <a:pt x="1995" y="14964"/>
                    <a:pt x="1995" y="14964"/>
                  </a:cubicBezTo>
                  <a:lnTo>
                    <a:pt x="1995" y="14964"/>
                  </a:lnTo>
                  <a:cubicBezTo>
                    <a:pt x="1972" y="15008"/>
                    <a:pt x="1937" y="15037"/>
                    <a:pt x="1891" y="15037"/>
                  </a:cubicBezTo>
                  <a:cubicBezTo>
                    <a:pt x="1864" y="15037"/>
                    <a:pt x="1834" y="15028"/>
                    <a:pt x="1800" y="15007"/>
                  </a:cubicBezTo>
                  <a:lnTo>
                    <a:pt x="1800" y="15007"/>
                  </a:lnTo>
                  <a:cubicBezTo>
                    <a:pt x="1837" y="15029"/>
                    <a:pt x="1868" y="15039"/>
                    <a:pt x="1896" y="15039"/>
                  </a:cubicBezTo>
                  <a:cubicBezTo>
                    <a:pt x="1943" y="15039"/>
                    <a:pt x="1976" y="15010"/>
                    <a:pt x="1996" y="14964"/>
                  </a:cubicBezTo>
                  <a:lnTo>
                    <a:pt x="1996" y="14964"/>
                  </a:lnTo>
                  <a:cubicBezTo>
                    <a:pt x="2005" y="14964"/>
                    <a:pt x="2014" y="14962"/>
                    <a:pt x="2022" y="14960"/>
                  </a:cubicBezTo>
                  <a:lnTo>
                    <a:pt x="2022" y="14960"/>
                  </a:lnTo>
                  <a:cubicBezTo>
                    <a:pt x="2029" y="14973"/>
                    <a:pt x="2035" y="14987"/>
                    <a:pt x="2042" y="15000"/>
                  </a:cubicBezTo>
                  <a:lnTo>
                    <a:pt x="2042" y="15000"/>
                  </a:lnTo>
                  <a:cubicBezTo>
                    <a:pt x="2042" y="15000"/>
                    <a:pt x="2041" y="15000"/>
                    <a:pt x="2041" y="15000"/>
                  </a:cubicBezTo>
                  <a:lnTo>
                    <a:pt x="2041" y="15000"/>
                  </a:lnTo>
                  <a:cubicBezTo>
                    <a:pt x="2042" y="15001"/>
                    <a:pt x="2043" y="15002"/>
                    <a:pt x="2043" y="15003"/>
                  </a:cubicBezTo>
                  <a:lnTo>
                    <a:pt x="2043" y="15003"/>
                  </a:lnTo>
                  <a:cubicBezTo>
                    <a:pt x="2043" y="15001"/>
                    <a:pt x="2043" y="14998"/>
                    <a:pt x="2043" y="14995"/>
                  </a:cubicBezTo>
                  <a:lnTo>
                    <a:pt x="2043" y="14995"/>
                  </a:lnTo>
                  <a:cubicBezTo>
                    <a:pt x="2042" y="14992"/>
                    <a:pt x="2041" y="14989"/>
                    <a:pt x="2040" y="14987"/>
                  </a:cubicBezTo>
                  <a:lnTo>
                    <a:pt x="2040" y="14987"/>
                  </a:lnTo>
                  <a:cubicBezTo>
                    <a:pt x="2041" y="14991"/>
                    <a:pt x="2041" y="14995"/>
                    <a:pt x="2041" y="15000"/>
                  </a:cubicBezTo>
                  <a:lnTo>
                    <a:pt x="2041" y="15000"/>
                  </a:lnTo>
                  <a:cubicBezTo>
                    <a:pt x="2035" y="14986"/>
                    <a:pt x="2029" y="14973"/>
                    <a:pt x="2022" y="14960"/>
                  </a:cubicBezTo>
                  <a:lnTo>
                    <a:pt x="2022" y="14960"/>
                  </a:lnTo>
                  <a:cubicBezTo>
                    <a:pt x="2024" y="14959"/>
                    <a:pt x="2027" y="14958"/>
                    <a:pt x="2029" y="14958"/>
                  </a:cubicBezTo>
                  <a:lnTo>
                    <a:pt x="2029" y="14958"/>
                  </a:lnTo>
                  <a:cubicBezTo>
                    <a:pt x="2033" y="14967"/>
                    <a:pt x="2037" y="14977"/>
                    <a:pt x="2040" y="14987"/>
                  </a:cubicBezTo>
                  <a:lnTo>
                    <a:pt x="2040" y="14987"/>
                  </a:lnTo>
                  <a:cubicBezTo>
                    <a:pt x="2040" y="14981"/>
                    <a:pt x="2039" y="14976"/>
                    <a:pt x="2038" y="14971"/>
                  </a:cubicBezTo>
                  <a:lnTo>
                    <a:pt x="2038" y="14971"/>
                  </a:lnTo>
                  <a:cubicBezTo>
                    <a:pt x="2036" y="14966"/>
                    <a:pt x="2035" y="14961"/>
                    <a:pt x="2033" y="14956"/>
                  </a:cubicBezTo>
                  <a:lnTo>
                    <a:pt x="2033" y="14956"/>
                  </a:lnTo>
                  <a:cubicBezTo>
                    <a:pt x="2034" y="14956"/>
                    <a:pt x="2035" y="14955"/>
                    <a:pt x="2036" y="14955"/>
                  </a:cubicBezTo>
                  <a:lnTo>
                    <a:pt x="2036" y="14955"/>
                  </a:lnTo>
                  <a:cubicBezTo>
                    <a:pt x="2037" y="14960"/>
                    <a:pt x="2038" y="14965"/>
                    <a:pt x="2038" y="14971"/>
                  </a:cubicBezTo>
                  <a:lnTo>
                    <a:pt x="2038" y="14971"/>
                  </a:lnTo>
                  <a:cubicBezTo>
                    <a:pt x="2040" y="14974"/>
                    <a:pt x="2041" y="14978"/>
                    <a:pt x="2043" y="14982"/>
                  </a:cubicBezTo>
                  <a:lnTo>
                    <a:pt x="2043" y="14982"/>
                  </a:lnTo>
                  <a:cubicBezTo>
                    <a:pt x="2042" y="14980"/>
                    <a:pt x="2042" y="14978"/>
                    <a:pt x="2042" y="14976"/>
                  </a:cubicBezTo>
                  <a:lnTo>
                    <a:pt x="2042" y="14976"/>
                  </a:lnTo>
                  <a:cubicBezTo>
                    <a:pt x="2043" y="14980"/>
                    <a:pt x="2044" y="14984"/>
                    <a:pt x="2045" y="14988"/>
                  </a:cubicBezTo>
                  <a:lnTo>
                    <a:pt x="2045" y="14988"/>
                  </a:lnTo>
                  <a:cubicBezTo>
                    <a:pt x="2044" y="14986"/>
                    <a:pt x="2043" y="14984"/>
                    <a:pt x="2043" y="14982"/>
                  </a:cubicBezTo>
                  <a:lnTo>
                    <a:pt x="2043" y="14982"/>
                  </a:lnTo>
                  <a:cubicBezTo>
                    <a:pt x="2043" y="14986"/>
                    <a:pt x="2043" y="14990"/>
                    <a:pt x="2043" y="14995"/>
                  </a:cubicBezTo>
                  <a:lnTo>
                    <a:pt x="2043" y="14995"/>
                  </a:lnTo>
                  <a:cubicBezTo>
                    <a:pt x="2045" y="15001"/>
                    <a:pt x="2048" y="15008"/>
                    <a:pt x="2050" y="15014"/>
                  </a:cubicBezTo>
                  <a:lnTo>
                    <a:pt x="2050" y="15014"/>
                  </a:lnTo>
                  <a:cubicBezTo>
                    <a:pt x="2050" y="15016"/>
                    <a:pt x="2050" y="15019"/>
                    <a:pt x="2051" y="15021"/>
                  </a:cubicBezTo>
                  <a:lnTo>
                    <a:pt x="2051" y="15021"/>
                  </a:lnTo>
                  <a:cubicBezTo>
                    <a:pt x="2048" y="15015"/>
                    <a:pt x="2046" y="15009"/>
                    <a:pt x="2043" y="15003"/>
                  </a:cubicBezTo>
                  <a:lnTo>
                    <a:pt x="2043" y="15003"/>
                  </a:lnTo>
                  <a:cubicBezTo>
                    <a:pt x="2043" y="15004"/>
                    <a:pt x="2043" y="15004"/>
                    <a:pt x="2043" y="15004"/>
                  </a:cubicBezTo>
                  <a:lnTo>
                    <a:pt x="2043" y="15004"/>
                  </a:lnTo>
                  <a:cubicBezTo>
                    <a:pt x="2043" y="15003"/>
                    <a:pt x="2042" y="15002"/>
                    <a:pt x="2042" y="15000"/>
                  </a:cubicBezTo>
                  <a:lnTo>
                    <a:pt x="2042" y="15000"/>
                  </a:lnTo>
                  <a:cubicBezTo>
                    <a:pt x="2042" y="15009"/>
                    <a:pt x="2043" y="15018"/>
                    <a:pt x="2043" y="15026"/>
                  </a:cubicBezTo>
                  <a:lnTo>
                    <a:pt x="2043" y="15026"/>
                  </a:lnTo>
                  <a:cubicBezTo>
                    <a:pt x="2043" y="15019"/>
                    <a:pt x="2043" y="15012"/>
                    <a:pt x="2043" y="15004"/>
                  </a:cubicBezTo>
                  <a:lnTo>
                    <a:pt x="2043" y="15004"/>
                  </a:lnTo>
                  <a:cubicBezTo>
                    <a:pt x="2046" y="15010"/>
                    <a:pt x="2049" y="15016"/>
                    <a:pt x="2051" y="15022"/>
                  </a:cubicBezTo>
                  <a:lnTo>
                    <a:pt x="2051" y="15022"/>
                  </a:lnTo>
                  <a:cubicBezTo>
                    <a:pt x="2055" y="15045"/>
                    <a:pt x="2058" y="15066"/>
                    <a:pt x="2060" y="15087"/>
                  </a:cubicBezTo>
                  <a:lnTo>
                    <a:pt x="2060" y="15087"/>
                  </a:lnTo>
                  <a:cubicBezTo>
                    <a:pt x="2052" y="15111"/>
                    <a:pt x="2042" y="15128"/>
                    <a:pt x="2029" y="15136"/>
                  </a:cubicBezTo>
                  <a:lnTo>
                    <a:pt x="2029" y="15136"/>
                  </a:lnTo>
                  <a:cubicBezTo>
                    <a:pt x="2040" y="15108"/>
                    <a:pt x="2044" y="15070"/>
                    <a:pt x="2043" y="15026"/>
                  </a:cubicBezTo>
                  <a:lnTo>
                    <a:pt x="2043" y="15026"/>
                  </a:lnTo>
                  <a:cubicBezTo>
                    <a:pt x="2042" y="15073"/>
                    <a:pt x="2033" y="15114"/>
                    <a:pt x="2019" y="15141"/>
                  </a:cubicBezTo>
                  <a:lnTo>
                    <a:pt x="2019" y="15141"/>
                  </a:lnTo>
                  <a:cubicBezTo>
                    <a:pt x="2016" y="15142"/>
                    <a:pt x="2013" y="15142"/>
                    <a:pt x="2010" y="15142"/>
                  </a:cubicBezTo>
                  <a:cubicBezTo>
                    <a:pt x="1990" y="15142"/>
                    <a:pt x="1967" y="15127"/>
                    <a:pt x="1939" y="15091"/>
                  </a:cubicBezTo>
                  <a:lnTo>
                    <a:pt x="1939" y="15091"/>
                  </a:lnTo>
                  <a:cubicBezTo>
                    <a:pt x="1968" y="15132"/>
                    <a:pt x="1992" y="15152"/>
                    <a:pt x="2011" y="15155"/>
                  </a:cubicBezTo>
                  <a:lnTo>
                    <a:pt x="2011" y="15155"/>
                  </a:lnTo>
                  <a:cubicBezTo>
                    <a:pt x="2000" y="15169"/>
                    <a:pt x="1986" y="15177"/>
                    <a:pt x="1970" y="15177"/>
                  </a:cubicBezTo>
                  <a:cubicBezTo>
                    <a:pt x="1966" y="15177"/>
                    <a:pt x="1963" y="15177"/>
                    <a:pt x="1959" y="15176"/>
                  </a:cubicBezTo>
                  <a:lnTo>
                    <a:pt x="1959" y="15176"/>
                  </a:lnTo>
                  <a:cubicBezTo>
                    <a:pt x="1953" y="15168"/>
                    <a:pt x="1946" y="15158"/>
                    <a:pt x="1939" y="15147"/>
                  </a:cubicBezTo>
                  <a:lnTo>
                    <a:pt x="1939" y="15147"/>
                  </a:lnTo>
                  <a:cubicBezTo>
                    <a:pt x="1946" y="15158"/>
                    <a:pt x="1952" y="15167"/>
                    <a:pt x="1958" y="15176"/>
                  </a:cubicBezTo>
                  <a:lnTo>
                    <a:pt x="1958" y="15176"/>
                  </a:lnTo>
                  <a:cubicBezTo>
                    <a:pt x="1934" y="15171"/>
                    <a:pt x="1904" y="15149"/>
                    <a:pt x="1870" y="15105"/>
                  </a:cubicBezTo>
                  <a:lnTo>
                    <a:pt x="1870" y="15105"/>
                  </a:lnTo>
                  <a:cubicBezTo>
                    <a:pt x="1906" y="15151"/>
                    <a:pt x="1937" y="15175"/>
                    <a:pt x="1962" y="15181"/>
                  </a:cubicBezTo>
                  <a:lnTo>
                    <a:pt x="1962" y="15181"/>
                  </a:lnTo>
                  <a:cubicBezTo>
                    <a:pt x="1984" y="15210"/>
                    <a:pt x="2002" y="15223"/>
                    <a:pt x="2017" y="15223"/>
                  </a:cubicBezTo>
                  <a:cubicBezTo>
                    <a:pt x="2045" y="15223"/>
                    <a:pt x="2060" y="15177"/>
                    <a:pt x="2061" y="15109"/>
                  </a:cubicBezTo>
                  <a:lnTo>
                    <a:pt x="2061" y="15109"/>
                  </a:lnTo>
                  <a:cubicBezTo>
                    <a:pt x="2068" y="15210"/>
                    <a:pt x="2054" y="15283"/>
                    <a:pt x="2025" y="15283"/>
                  </a:cubicBezTo>
                  <a:cubicBezTo>
                    <a:pt x="2007" y="15283"/>
                    <a:pt x="1982" y="15255"/>
                    <a:pt x="1953" y="15189"/>
                  </a:cubicBezTo>
                  <a:lnTo>
                    <a:pt x="1953" y="15189"/>
                  </a:lnTo>
                  <a:cubicBezTo>
                    <a:pt x="1987" y="15267"/>
                    <a:pt x="2017" y="15302"/>
                    <a:pt x="2040" y="15306"/>
                  </a:cubicBezTo>
                  <a:lnTo>
                    <a:pt x="2040" y="15306"/>
                  </a:lnTo>
                  <a:cubicBezTo>
                    <a:pt x="2039" y="15299"/>
                    <a:pt x="2038" y="15293"/>
                    <a:pt x="2037" y="15286"/>
                  </a:cubicBezTo>
                  <a:lnTo>
                    <a:pt x="2037" y="15286"/>
                  </a:lnTo>
                  <a:cubicBezTo>
                    <a:pt x="2039" y="15293"/>
                    <a:pt x="2040" y="15300"/>
                    <a:pt x="2042" y="15306"/>
                  </a:cubicBezTo>
                  <a:lnTo>
                    <a:pt x="2042" y="15306"/>
                  </a:lnTo>
                  <a:cubicBezTo>
                    <a:pt x="2043" y="15306"/>
                    <a:pt x="2044" y="15306"/>
                    <a:pt x="2044" y="15306"/>
                  </a:cubicBezTo>
                  <a:cubicBezTo>
                    <a:pt x="2078" y="15306"/>
                    <a:pt x="2094" y="15231"/>
                    <a:pt x="2080" y="15129"/>
                  </a:cubicBezTo>
                  <a:lnTo>
                    <a:pt x="2080" y="15129"/>
                  </a:lnTo>
                  <a:cubicBezTo>
                    <a:pt x="2105" y="15252"/>
                    <a:pt x="2103" y="15357"/>
                    <a:pt x="2090" y="15396"/>
                  </a:cubicBezTo>
                  <a:lnTo>
                    <a:pt x="2090" y="15396"/>
                  </a:lnTo>
                  <a:cubicBezTo>
                    <a:pt x="2086" y="15371"/>
                    <a:pt x="2082" y="15339"/>
                    <a:pt x="2079" y="15300"/>
                  </a:cubicBezTo>
                  <a:lnTo>
                    <a:pt x="2079" y="15300"/>
                  </a:lnTo>
                  <a:cubicBezTo>
                    <a:pt x="2082" y="15343"/>
                    <a:pt x="2086" y="15375"/>
                    <a:pt x="2090" y="15399"/>
                  </a:cubicBezTo>
                  <a:lnTo>
                    <a:pt x="2090" y="15399"/>
                  </a:lnTo>
                  <a:cubicBezTo>
                    <a:pt x="2090" y="15398"/>
                    <a:pt x="2090" y="15397"/>
                    <a:pt x="2090" y="15396"/>
                  </a:cubicBezTo>
                  <a:lnTo>
                    <a:pt x="2090" y="15396"/>
                  </a:lnTo>
                  <a:cubicBezTo>
                    <a:pt x="2092" y="15406"/>
                    <a:pt x="2094" y="15415"/>
                    <a:pt x="2096" y="15423"/>
                  </a:cubicBezTo>
                  <a:lnTo>
                    <a:pt x="2096" y="15423"/>
                  </a:lnTo>
                  <a:cubicBezTo>
                    <a:pt x="2096" y="15423"/>
                    <a:pt x="2095" y="15422"/>
                    <a:pt x="2094" y="15422"/>
                  </a:cubicBezTo>
                  <a:lnTo>
                    <a:pt x="2094" y="15422"/>
                  </a:lnTo>
                  <a:cubicBezTo>
                    <a:pt x="2097" y="15431"/>
                    <a:pt x="2099" y="15438"/>
                    <a:pt x="2101" y="15442"/>
                  </a:cubicBezTo>
                  <a:lnTo>
                    <a:pt x="2101" y="15442"/>
                  </a:lnTo>
                  <a:cubicBezTo>
                    <a:pt x="2100" y="15436"/>
                    <a:pt x="2098" y="15430"/>
                    <a:pt x="2096" y="15423"/>
                  </a:cubicBezTo>
                  <a:lnTo>
                    <a:pt x="2096" y="15423"/>
                  </a:lnTo>
                  <a:cubicBezTo>
                    <a:pt x="2098" y="15424"/>
                    <a:pt x="2100" y="15425"/>
                    <a:pt x="2102" y="15425"/>
                  </a:cubicBezTo>
                  <a:cubicBezTo>
                    <a:pt x="2109" y="15425"/>
                    <a:pt x="2115" y="15416"/>
                    <a:pt x="2118" y="15400"/>
                  </a:cubicBezTo>
                  <a:lnTo>
                    <a:pt x="2118" y="15400"/>
                  </a:lnTo>
                  <a:cubicBezTo>
                    <a:pt x="2118" y="15409"/>
                    <a:pt x="2118" y="15417"/>
                    <a:pt x="2118" y="15425"/>
                  </a:cubicBezTo>
                  <a:lnTo>
                    <a:pt x="2118" y="15425"/>
                  </a:lnTo>
                  <a:cubicBezTo>
                    <a:pt x="2120" y="15414"/>
                    <a:pt x="2121" y="15400"/>
                    <a:pt x="2121" y="15384"/>
                  </a:cubicBezTo>
                  <a:cubicBezTo>
                    <a:pt x="2121" y="15381"/>
                    <a:pt x="2121" y="15378"/>
                    <a:pt x="2121" y="15375"/>
                  </a:cubicBezTo>
                  <a:lnTo>
                    <a:pt x="2121" y="15375"/>
                  </a:lnTo>
                  <a:cubicBezTo>
                    <a:pt x="2120" y="15385"/>
                    <a:pt x="2119" y="15393"/>
                    <a:pt x="2118" y="15400"/>
                  </a:cubicBezTo>
                  <a:lnTo>
                    <a:pt x="2118" y="15400"/>
                  </a:lnTo>
                  <a:cubicBezTo>
                    <a:pt x="2119" y="15388"/>
                    <a:pt x="2119" y="15375"/>
                    <a:pt x="2120" y="15360"/>
                  </a:cubicBezTo>
                  <a:lnTo>
                    <a:pt x="2120" y="15360"/>
                  </a:lnTo>
                  <a:cubicBezTo>
                    <a:pt x="2120" y="15365"/>
                    <a:pt x="2120" y="15370"/>
                    <a:pt x="2121" y="15375"/>
                  </a:cubicBezTo>
                  <a:lnTo>
                    <a:pt x="2121" y="15375"/>
                  </a:lnTo>
                  <a:cubicBezTo>
                    <a:pt x="2121" y="15373"/>
                    <a:pt x="2121" y="15371"/>
                    <a:pt x="2121" y="15370"/>
                  </a:cubicBezTo>
                  <a:cubicBezTo>
                    <a:pt x="2121" y="15366"/>
                    <a:pt x="2121" y="15361"/>
                    <a:pt x="2120" y="15357"/>
                  </a:cubicBezTo>
                  <a:lnTo>
                    <a:pt x="2120" y="15357"/>
                  </a:lnTo>
                  <a:cubicBezTo>
                    <a:pt x="2121" y="15357"/>
                    <a:pt x="2121" y="15356"/>
                    <a:pt x="2121" y="15356"/>
                  </a:cubicBezTo>
                  <a:lnTo>
                    <a:pt x="2121" y="15356"/>
                  </a:lnTo>
                  <a:cubicBezTo>
                    <a:pt x="2121" y="15401"/>
                    <a:pt x="2123" y="15440"/>
                    <a:pt x="2127" y="15471"/>
                  </a:cubicBezTo>
                  <a:lnTo>
                    <a:pt x="2127" y="15471"/>
                  </a:lnTo>
                  <a:cubicBezTo>
                    <a:pt x="2134" y="15468"/>
                    <a:pt x="2141" y="15458"/>
                    <a:pt x="2148" y="15439"/>
                  </a:cubicBezTo>
                  <a:cubicBezTo>
                    <a:pt x="2148" y="15411"/>
                    <a:pt x="2148" y="15368"/>
                    <a:pt x="2142" y="15314"/>
                  </a:cubicBezTo>
                  <a:lnTo>
                    <a:pt x="2142" y="15314"/>
                  </a:lnTo>
                  <a:cubicBezTo>
                    <a:pt x="2146" y="15335"/>
                    <a:pt x="2149" y="15355"/>
                    <a:pt x="2152" y="15374"/>
                  </a:cubicBezTo>
                  <a:lnTo>
                    <a:pt x="2152" y="15374"/>
                  </a:lnTo>
                  <a:cubicBezTo>
                    <a:pt x="2154" y="15414"/>
                    <a:pt x="2153" y="15446"/>
                    <a:pt x="2148" y="15467"/>
                  </a:cubicBezTo>
                  <a:cubicBezTo>
                    <a:pt x="2148" y="15504"/>
                    <a:pt x="2143" y="15523"/>
                    <a:pt x="2136" y="15523"/>
                  </a:cubicBezTo>
                  <a:cubicBezTo>
                    <a:pt x="2136" y="15523"/>
                    <a:pt x="2136" y="15523"/>
                    <a:pt x="2135" y="15523"/>
                  </a:cubicBezTo>
                  <a:lnTo>
                    <a:pt x="2135" y="15523"/>
                  </a:lnTo>
                  <a:cubicBezTo>
                    <a:pt x="2141" y="15550"/>
                    <a:pt x="2147" y="15564"/>
                    <a:pt x="2150" y="15564"/>
                  </a:cubicBezTo>
                  <a:cubicBezTo>
                    <a:pt x="2152" y="15564"/>
                    <a:pt x="2152" y="15555"/>
                    <a:pt x="2148" y="15537"/>
                  </a:cubicBezTo>
                  <a:cubicBezTo>
                    <a:pt x="2157" y="15529"/>
                    <a:pt x="2161" y="15510"/>
                    <a:pt x="2162" y="15483"/>
                  </a:cubicBezTo>
                  <a:lnTo>
                    <a:pt x="2162" y="15483"/>
                  </a:lnTo>
                  <a:cubicBezTo>
                    <a:pt x="2164" y="15530"/>
                    <a:pt x="2159" y="15563"/>
                    <a:pt x="2148" y="15579"/>
                  </a:cubicBezTo>
                  <a:cubicBezTo>
                    <a:pt x="2157" y="15604"/>
                    <a:pt x="2160" y="15617"/>
                    <a:pt x="2162" y="15617"/>
                  </a:cubicBezTo>
                  <a:cubicBezTo>
                    <a:pt x="2164" y="15617"/>
                    <a:pt x="2158" y="15563"/>
                    <a:pt x="2172" y="15459"/>
                  </a:cubicBezTo>
                  <a:lnTo>
                    <a:pt x="2172" y="15459"/>
                  </a:lnTo>
                  <a:cubicBezTo>
                    <a:pt x="2155" y="15600"/>
                    <a:pt x="2180" y="15722"/>
                    <a:pt x="2135" y="15722"/>
                  </a:cubicBezTo>
                  <a:cubicBezTo>
                    <a:pt x="2131" y="15722"/>
                    <a:pt x="2126" y="15721"/>
                    <a:pt x="2121" y="15718"/>
                  </a:cubicBezTo>
                  <a:lnTo>
                    <a:pt x="2121" y="15718"/>
                  </a:lnTo>
                  <a:cubicBezTo>
                    <a:pt x="2133" y="15728"/>
                    <a:pt x="2142" y="15733"/>
                    <a:pt x="2150" y="15733"/>
                  </a:cubicBezTo>
                  <a:cubicBezTo>
                    <a:pt x="2187" y="15733"/>
                    <a:pt x="2184" y="15629"/>
                    <a:pt x="2218" y="15467"/>
                  </a:cubicBezTo>
                  <a:lnTo>
                    <a:pt x="2218" y="15467"/>
                  </a:lnTo>
                  <a:cubicBezTo>
                    <a:pt x="2180" y="15659"/>
                    <a:pt x="2212" y="15792"/>
                    <a:pt x="2143" y="15792"/>
                  </a:cubicBezTo>
                  <a:cubicBezTo>
                    <a:pt x="2136" y="15792"/>
                    <a:pt x="2129" y="15790"/>
                    <a:pt x="2121" y="15788"/>
                  </a:cubicBezTo>
                  <a:lnTo>
                    <a:pt x="2121" y="15788"/>
                  </a:lnTo>
                  <a:cubicBezTo>
                    <a:pt x="2154" y="15807"/>
                    <a:pt x="2182" y="15816"/>
                    <a:pt x="2206" y="15816"/>
                  </a:cubicBezTo>
                  <a:cubicBezTo>
                    <a:pt x="2272" y="15816"/>
                    <a:pt x="2302" y="15743"/>
                    <a:pt x="2302" y="15579"/>
                  </a:cubicBezTo>
                  <a:lnTo>
                    <a:pt x="2302" y="15579"/>
                  </a:lnTo>
                  <a:cubicBezTo>
                    <a:pt x="2313" y="15772"/>
                    <a:pt x="2343" y="15891"/>
                    <a:pt x="2264" y="15891"/>
                  </a:cubicBezTo>
                  <a:cubicBezTo>
                    <a:pt x="2245" y="15891"/>
                    <a:pt x="2221" y="15885"/>
                    <a:pt x="2190" y="15872"/>
                  </a:cubicBezTo>
                  <a:lnTo>
                    <a:pt x="2190" y="15872"/>
                  </a:lnTo>
                  <a:cubicBezTo>
                    <a:pt x="2313" y="15937"/>
                    <a:pt x="2497" y="16013"/>
                    <a:pt x="2602" y="16029"/>
                  </a:cubicBezTo>
                  <a:lnTo>
                    <a:pt x="2602" y="16029"/>
                  </a:lnTo>
                  <a:cubicBezTo>
                    <a:pt x="2632" y="16045"/>
                    <a:pt x="2662" y="16059"/>
                    <a:pt x="2691" y="16073"/>
                  </a:cubicBezTo>
                  <a:lnTo>
                    <a:pt x="2691" y="16073"/>
                  </a:lnTo>
                  <a:cubicBezTo>
                    <a:pt x="2685" y="16075"/>
                    <a:pt x="2678" y="16076"/>
                    <a:pt x="2670" y="16076"/>
                  </a:cubicBezTo>
                  <a:cubicBezTo>
                    <a:pt x="2669" y="16076"/>
                    <a:pt x="2667" y="16076"/>
                    <a:pt x="2666" y="16076"/>
                  </a:cubicBezTo>
                  <a:lnTo>
                    <a:pt x="2666" y="16076"/>
                  </a:lnTo>
                  <a:cubicBezTo>
                    <a:pt x="2701" y="16088"/>
                    <a:pt x="2734" y="16099"/>
                    <a:pt x="2763" y="16106"/>
                  </a:cubicBezTo>
                  <a:lnTo>
                    <a:pt x="2763" y="16106"/>
                  </a:lnTo>
                  <a:cubicBezTo>
                    <a:pt x="2897" y="16166"/>
                    <a:pt x="3000" y="16201"/>
                    <a:pt x="3032" y="16201"/>
                  </a:cubicBezTo>
                  <a:cubicBezTo>
                    <a:pt x="3062" y="16201"/>
                    <a:pt x="3028" y="16171"/>
                    <a:pt x="2899" y="16102"/>
                  </a:cubicBezTo>
                  <a:lnTo>
                    <a:pt x="2899" y="16102"/>
                  </a:lnTo>
                  <a:cubicBezTo>
                    <a:pt x="2930" y="16135"/>
                    <a:pt x="2931" y="16149"/>
                    <a:pt x="2908" y="16149"/>
                  </a:cubicBezTo>
                  <a:cubicBezTo>
                    <a:pt x="2887" y="16149"/>
                    <a:pt x="2844" y="16136"/>
                    <a:pt x="2786" y="16112"/>
                  </a:cubicBezTo>
                  <a:lnTo>
                    <a:pt x="2786" y="16112"/>
                  </a:lnTo>
                  <a:cubicBezTo>
                    <a:pt x="2813" y="16119"/>
                    <a:pt x="2835" y="16122"/>
                    <a:pt x="2851" y="16122"/>
                  </a:cubicBezTo>
                  <a:cubicBezTo>
                    <a:pt x="2879" y="16122"/>
                    <a:pt x="2888" y="16112"/>
                    <a:pt x="2871" y="16087"/>
                  </a:cubicBezTo>
                  <a:lnTo>
                    <a:pt x="2871" y="16087"/>
                  </a:lnTo>
                  <a:cubicBezTo>
                    <a:pt x="2881" y="16092"/>
                    <a:pt x="2890" y="16097"/>
                    <a:pt x="2899" y="16102"/>
                  </a:cubicBezTo>
                  <a:lnTo>
                    <a:pt x="2899" y="16102"/>
                  </a:lnTo>
                  <a:cubicBezTo>
                    <a:pt x="2899" y="16101"/>
                    <a:pt x="2899" y="16101"/>
                    <a:pt x="2898" y="16101"/>
                  </a:cubicBezTo>
                  <a:lnTo>
                    <a:pt x="2898" y="16101"/>
                  </a:lnTo>
                  <a:cubicBezTo>
                    <a:pt x="3119" y="16215"/>
                    <a:pt x="3225" y="16272"/>
                    <a:pt x="3198" y="16272"/>
                  </a:cubicBezTo>
                  <a:cubicBezTo>
                    <a:pt x="3197" y="16272"/>
                    <a:pt x="3195" y="16272"/>
                    <a:pt x="3193" y="16272"/>
                  </a:cubicBezTo>
                  <a:lnTo>
                    <a:pt x="3193" y="16272"/>
                  </a:lnTo>
                  <a:cubicBezTo>
                    <a:pt x="3404" y="16337"/>
                    <a:pt x="3435" y="16343"/>
                    <a:pt x="3334" y="16444"/>
                  </a:cubicBezTo>
                  <a:cubicBezTo>
                    <a:pt x="3396" y="16388"/>
                    <a:pt x="3433" y="16354"/>
                    <a:pt x="3459" y="16354"/>
                  </a:cubicBezTo>
                  <a:cubicBezTo>
                    <a:pt x="3499" y="16354"/>
                    <a:pt x="3516" y="16428"/>
                    <a:pt x="3557" y="16611"/>
                  </a:cubicBezTo>
                  <a:cubicBezTo>
                    <a:pt x="3534" y="16481"/>
                    <a:pt x="3523" y="16416"/>
                    <a:pt x="3542" y="16416"/>
                  </a:cubicBezTo>
                  <a:cubicBezTo>
                    <a:pt x="3568" y="16416"/>
                    <a:pt x="3651" y="16537"/>
                    <a:pt x="3836" y="16778"/>
                  </a:cubicBezTo>
                  <a:cubicBezTo>
                    <a:pt x="3718" y="16615"/>
                    <a:pt x="3666" y="16545"/>
                    <a:pt x="3675" y="16545"/>
                  </a:cubicBezTo>
                  <a:cubicBezTo>
                    <a:pt x="3688" y="16545"/>
                    <a:pt x="3835" y="16699"/>
                    <a:pt x="4101" y="16932"/>
                  </a:cubicBezTo>
                  <a:cubicBezTo>
                    <a:pt x="3967" y="16807"/>
                    <a:pt x="3917" y="16758"/>
                    <a:pt x="3922" y="16758"/>
                  </a:cubicBezTo>
                  <a:cubicBezTo>
                    <a:pt x="3932" y="16758"/>
                    <a:pt x="4142" y="16935"/>
                    <a:pt x="4352" y="17099"/>
                  </a:cubicBezTo>
                  <a:cubicBezTo>
                    <a:pt x="4213" y="16778"/>
                    <a:pt x="4659" y="16723"/>
                    <a:pt x="4882" y="16653"/>
                  </a:cubicBezTo>
                  <a:cubicBezTo>
                    <a:pt x="4980" y="16472"/>
                    <a:pt x="5189" y="16290"/>
                    <a:pt x="5399" y="16221"/>
                  </a:cubicBezTo>
                  <a:cubicBezTo>
                    <a:pt x="5524" y="16025"/>
                    <a:pt x="5719" y="15886"/>
                    <a:pt x="5929" y="15788"/>
                  </a:cubicBezTo>
                  <a:cubicBezTo>
                    <a:pt x="6068" y="15607"/>
                    <a:pt x="6235" y="15439"/>
                    <a:pt x="6445" y="15356"/>
                  </a:cubicBezTo>
                  <a:cubicBezTo>
                    <a:pt x="6570" y="15160"/>
                    <a:pt x="6793" y="15049"/>
                    <a:pt x="6975" y="14909"/>
                  </a:cubicBezTo>
                  <a:cubicBezTo>
                    <a:pt x="7142" y="14756"/>
                    <a:pt x="7323" y="14616"/>
                    <a:pt x="7491" y="14477"/>
                  </a:cubicBezTo>
                  <a:cubicBezTo>
                    <a:pt x="7658" y="14323"/>
                    <a:pt x="7840" y="14184"/>
                    <a:pt x="8021" y="14045"/>
                  </a:cubicBezTo>
                  <a:cubicBezTo>
                    <a:pt x="8370" y="13752"/>
                    <a:pt x="8718" y="13473"/>
                    <a:pt x="9067" y="13166"/>
                  </a:cubicBezTo>
                  <a:cubicBezTo>
                    <a:pt x="9848" y="12524"/>
                    <a:pt x="10629" y="11869"/>
                    <a:pt x="11313" y="11129"/>
                  </a:cubicBezTo>
                  <a:cubicBezTo>
                    <a:pt x="12010" y="10376"/>
                    <a:pt x="12610" y="9539"/>
                    <a:pt x="13307" y="8800"/>
                  </a:cubicBezTo>
                  <a:cubicBezTo>
                    <a:pt x="14088" y="7977"/>
                    <a:pt x="14995" y="7265"/>
                    <a:pt x="15902" y="6568"/>
                  </a:cubicBezTo>
                  <a:cubicBezTo>
                    <a:pt x="17506" y="5327"/>
                    <a:pt x="19110" y="4071"/>
                    <a:pt x="20714" y="2830"/>
                  </a:cubicBezTo>
                  <a:cubicBezTo>
                    <a:pt x="20505" y="2774"/>
                    <a:pt x="20282" y="2704"/>
                    <a:pt x="20045" y="2635"/>
                  </a:cubicBezTo>
                  <a:cubicBezTo>
                    <a:pt x="19975" y="2621"/>
                    <a:pt x="19891" y="2593"/>
                    <a:pt x="19821" y="2565"/>
                  </a:cubicBezTo>
                  <a:cubicBezTo>
                    <a:pt x="19768" y="2554"/>
                    <a:pt x="19683" y="2463"/>
                    <a:pt x="19633" y="2463"/>
                  </a:cubicBezTo>
                  <a:cubicBezTo>
                    <a:pt x="19617" y="2463"/>
                    <a:pt x="19605" y="2472"/>
                    <a:pt x="19598" y="2495"/>
                  </a:cubicBezTo>
                  <a:cubicBezTo>
                    <a:pt x="19553" y="2405"/>
                    <a:pt x="19091" y="2226"/>
                    <a:pt x="19019" y="2226"/>
                  </a:cubicBezTo>
                  <a:cubicBezTo>
                    <a:pt x="18981" y="2226"/>
                    <a:pt x="19057" y="2278"/>
                    <a:pt x="19375" y="2425"/>
                  </a:cubicBezTo>
                  <a:cubicBezTo>
                    <a:pt x="19079" y="2295"/>
                    <a:pt x="18838" y="2201"/>
                    <a:pt x="18681" y="2145"/>
                  </a:cubicBezTo>
                  <a:lnTo>
                    <a:pt x="18681" y="2145"/>
                  </a:lnTo>
                  <a:cubicBezTo>
                    <a:pt x="18762" y="2158"/>
                    <a:pt x="18854" y="2172"/>
                    <a:pt x="18957" y="2188"/>
                  </a:cubicBezTo>
                  <a:cubicBezTo>
                    <a:pt x="18847" y="2171"/>
                    <a:pt x="18750" y="2155"/>
                    <a:pt x="18666" y="2140"/>
                  </a:cubicBezTo>
                  <a:lnTo>
                    <a:pt x="18666" y="2140"/>
                  </a:lnTo>
                  <a:cubicBezTo>
                    <a:pt x="18671" y="2142"/>
                    <a:pt x="18676" y="2143"/>
                    <a:pt x="18681" y="2145"/>
                  </a:cubicBezTo>
                  <a:lnTo>
                    <a:pt x="18681" y="2145"/>
                  </a:lnTo>
                  <a:cubicBezTo>
                    <a:pt x="18629" y="2137"/>
                    <a:pt x="18582" y="2130"/>
                    <a:pt x="18539" y="2123"/>
                  </a:cubicBezTo>
                  <a:lnTo>
                    <a:pt x="18539" y="2123"/>
                  </a:lnTo>
                  <a:cubicBezTo>
                    <a:pt x="18630" y="2165"/>
                    <a:pt x="18822" y="2242"/>
                    <a:pt x="19138" y="2356"/>
                  </a:cubicBezTo>
                  <a:cubicBezTo>
                    <a:pt x="18834" y="2247"/>
                    <a:pt x="18610" y="2173"/>
                    <a:pt x="18465" y="2128"/>
                  </a:cubicBezTo>
                  <a:lnTo>
                    <a:pt x="18465" y="2128"/>
                  </a:lnTo>
                  <a:cubicBezTo>
                    <a:pt x="18430" y="2131"/>
                    <a:pt x="18397" y="2135"/>
                    <a:pt x="18366" y="2138"/>
                  </a:cubicBezTo>
                  <a:lnTo>
                    <a:pt x="18366" y="2138"/>
                  </a:lnTo>
                  <a:cubicBezTo>
                    <a:pt x="18365" y="2138"/>
                    <a:pt x="18364" y="2138"/>
                    <a:pt x="18363" y="2137"/>
                  </a:cubicBezTo>
                  <a:lnTo>
                    <a:pt x="18363" y="2137"/>
                  </a:lnTo>
                  <a:cubicBezTo>
                    <a:pt x="18371" y="2135"/>
                    <a:pt x="18378" y="2132"/>
                    <a:pt x="18386" y="2129"/>
                  </a:cubicBezTo>
                  <a:lnTo>
                    <a:pt x="18386" y="2129"/>
                  </a:lnTo>
                  <a:cubicBezTo>
                    <a:pt x="18386" y="2129"/>
                    <a:pt x="18386" y="2129"/>
                    <a:pt x="18386" y="2129"/>
                  </a:cubicBezTo>
                  <a:lnTo>
                    <a:pt x="18386" y="2129"/>
                  </a:lnTo>
                  <a:cubicBezTo>
                    <a:pt x="18395" y="2125"/>
                    <a:pt x="18403" y="2122"/>
                    <a:pt x="18412" y="2119"/>
                  </a:cubicBezTo>
                  <a:lnTo>
                    <a:pt x="18412" y="2119"/>
                  </a:lnTo>
                  <a:cubicBezTo>
                    <a:pt x="18403" y="2122"/>
                    <a:pt x="18395" y="2125"/>
                    <a:pt x="18386" y="2129"/>
                  </a:cubicBezTo>
                  <a:lnTo>
                    <a:pt x="18386" y="2129"/>
                  </a:lnTo>
                  <a:cubicBezTo>
                    <a:pt x="18408" y="2128"/>
                    <a:pt x="18431" y="2126"/>
                    <a:pt x="18455" y="2125"/>
                  </a:cubicBezTo>
                  <a:lnTo>
                    <a:pt x="18455" y="2125"/>
                  </a:lnTo>
                  <a:cubicBezTo>
                    <a:pt x="18458" y="2126"/>
                    <a:pt x="18462" y="2127"/>
                    <a:pt x="18465" y="2128"/>
                  </a:cubicBezTo>
                  <a:lnTo>
                    <a:pt x="18465" y="2128"/>
                  </a:lnTo>
                  <a:cubicBezTo>
                    <a:pt x="18485" y="2126"/>
                    <a:pt x="18506" y="2124"/>
                    <a:pt x="18528" y="2122"/>
                  </a:cubicBezTo>
                  <a:lnTo>
                    <a:pt x="18528" y="2122"/>
                  </a:lnTo>
                  <a:cubicBezTo>
                    <a:pt x="18531" y="2122"/>
                    <a:pt x="18535" y="2123"/>
                    <a:pt x="18539" y="2123"/>
                  </a:cubicBezTo>
                  <a:lnTo>
                    <a:pt x="18539" y="2123"/>
                  </a:lnTo>
                  <a:cubicBezTo>
                    <a:pt x="18537" y="2123"/>
                    <a:pt x="18535" y="2122"/>
                    <a:pt x="18534" y="2121"/>
                  </a:cubicBezTo>
                  <a:lnTo>
                    <a:pt x="18534" y="2121"/>
                  </a:lnTo>
                  <a:cubicBezTo>
                    <a:pt x="18540" y="2121"/>
                    <a:pt x="18545" y="2120"/>
                    <a:pt x="18551" y="2119"/>
                  </a:cubicBezTo>
                  <a:lnTo>
                    <a:pt x="18551" y="2119"/>
                  </a:lnTo>
                  <a:cubicBezTo>
                    <a:pt x="18549" y="2119"/>
                    <a:pt x="18547" y="2119"/>
                    <a:pt x="18545" y="2118"/>
                  </a:cubicBezTo>
                  <a:lnTo>
                    <a:pt x="18545" y="2118"/>
                  </a:lnTo>
                  <a:cubicBezTo>
                    <a:pt x="18540" y="2119"/>
                    <a:pt x="18535" y="2119"/>
                    <a:pt x="18530" y="2119"/>
                  </a:cubicBezTo>
                  <a:lnTo>
                    <a:pt x="18530" y="2119"/>
                  </a:lnTo>
                  <a:cubicBezTo>
                    <a:pt x="18526" y="2117"/>
                    <a:pt x="18521" y="2115"/>
                    <a:pt x="18517" y="2113"/>
                  </a:cubicBezTo>
                  <a:lnTo>
                    <a:pt x="18517" y="2113"/>
                  </a:lnTo>
                  <a:cubicBezTo>
                    <a:pt x="18526" y="2115"/>
                    <a:pt x="18536" y="2117"/>
                    <a:pt x="18545" y="2118"/>
                  </a:cubicBezTo>
                  <a:lnTo>
                    <a:pt x="18545" y="2118"/>
                  </a:lnTo>
                  <a:cubicBezTo>
                    <a:pt x="18560" y="2117"/>
                    <a:pt x="18575" y="2116"/>
                    <a:pt x="18591" y="2115"/>
                  </a:cubicBezTo>
                  <a:lnTo>
                    <a:pt x="18591" y="2115"/>
                  </a:lnTo>
                  <a:cubicBezTo>
                    <a:pt x="18592" y="2115"/>
                    <a:pt x="18592" y="2115"/>
                    <a:pt x="18593" y="2115"/>
                  </a:cubicBezTo>
                  <a:lnTo>
                    <a:pt x="18593" y="2115"/>
                  </a:lnTo>
                  <a:cubicBezTo>
                    <a:pt x="18629" y="2112"/>
                    <a:pt x="18666" y="2108"/>
                    <a:pt x="18705" y="2105"/>
                  </a:cubicBezTo>
                  <a:lnTo>
                    <a:pt x="18705" y="2105"/>
                  </a:lnTo>
                  <a:cubicBezTo>
                    <a:pt x="18665" y="2108"/>
                    <a:pt x="18627" y="2112"/>
                    <a:pt x="18591" y="2115"/>
                  </a:cubicBezTo>
                  <a:lnTo>
                    <a:pt x="18591" y="2115"/>
                  </a:lnTo>
                  <a:cubicBezTo>
                    <a:pt x="18531" y="2095"/>
                    <a:pt x="18493" y="2086"/>
                    <a:pt x="18481" y="2086"/>
                  </a:cubicBezTo>
                  <a:cubicBezTo>
                    <a:pt x="18468" y="2086"/>
                    <a:pt x="18479" y="2095"/>
                    <a:pt x="18517" y="2113"/>
                  </a:cubicBezTo>
                  <a:lnTo>
                    <a:pt x="18517" y="2113"/>
                  </a:lnTo>
                  <a:cubicBezTo>
                    <a:pt x="18485" y="2107"/>
                    <a:pt x="18455" y="2101"/>
                    <a:pt x="18429" y="2096"/>
                  </a:cubicBezTo>
                  <a:lnTo>
                    <a:pt x="18429" y="2096"/>
                  </a:lnTo>
                  <a:cubicBezTo>
                    <a:pt x="18464" y="2086"/>
                    <a:pt x="18500" y="2075"/>
                    <a:pt x="18538" y="2063"/>
                  </a:cubicBezTo>
                  <a:lnTo>
                    <a:pt x="18538" y="2063"/>
                  </a:lnTo>
                  <a:cubicBezTo>
                    <a:pt x="18499" y="2075"/>
                    <a:pt x="18463" y="2086"/>
                    <a:pt x="18428" y="2096"/>
                  </a:cubicBezTo>
                  <a:lnTo>
                    <a:pt x="18428" y="2096"/>
                  </a:lnTo>
                  <a:cubicBezTo>
                    <a:pt x="18330" y="2077"/>
                    <a:pt x="18278" y="2066"/>
                    <a:pt x="18271" y="2066"/>
                  </a:cubicBezTo>
                  <a:cubicBezTo>
                    <a:pt x="18264" y="2066"/>
                    <a:pt x="18299" y="2076"/>
                    <a:pt x="18373" y="2099"/>
                  </a:cubicBezTo>
                  <a:lnTo>
                    <a:pt x="18373" y="2099"/>
                  </a:lnTo>
                  <a:cubicBezTo>
                    <a:pt x="18309" y="2090"/>
                    <a:pt x="18264" y="2085"/>
                    <a:pt x="18237" y="2084"/>
                  </a:cubicBezTo>
                  <a:lnTo>
                    <a:pt x="18237" y="2084"/>
                  </a:lnTo>
                  <a:cubicBezTo>
                    <a:pt x="18232" y="2087"/>
                    <a:pt x="18226" y="2090"/>
                    <a:pt x="18221" y="2093"/>
                  </a:cubicBezTo>
                  <a:lnTo>
                    <a:pt x="18221" y="2093"/>
                  </a:lnTo>
                  <a:cubicBezTo>
                    <a:pt x="18221" y="2093"/>
                    <a:pt x="18221" y="2093"/>
                    <a:pt x="18221" y="2093"/>
                  </a:cubicBezTo>
                  <a:lnTo>
                    <a:pt x="18221" y="2093"/>
                  </a:lnTo>
                  <a:cubicBezTo>
                    <a:pt x="18196" y="2108"/>
                    <a:pt x="18171" y="2122"/>
                    <a:pt x="18148" y="2136"/>
                  </a:cubicBezTo>
                  <a:lnTo>
                    <a:pt x="18148" y="2136"/>
                  </a:lnTo>
                  <a:cubicBezTo>
                    <a:pt x="18118" y="2136"/>
                    <a:pt x="18117" y="2136"/>
                    <a:pt x="18143" y="2139"/>
                  </a:cubicBezTo>
                  <a:lnTo>
                    <a:pt x="18143" y="2139"/>
                  </a:lnTo>
                  <a:cubicBezTo>
                    <a:pt x="18122" y="2151"/>
                    <a:pt x="18102" y="2163"/>
                    <a:pt x="18083" y="2174"/>
                  </a:cubicBezTo>
                  <a:lnTo>
                    <a:pt x="18083" y="2174"/>
                  </a:lnTo>
                  <a:cubicBezTo>
                    <a:pt x="18083" y="2174"/>
                    <a:pt x="18083" y="2174"/>
                    <a:pt x="18083" y="2174"/>
                  </a:cubicBezTo>
                  <a:lnTo>
                    <a:pt x="18083" y="2174"/>
                  </a:lnTo>
                  <a:cubicBezTo>
                    <a:pt x="18103" y="2163"/>
                    <a:pt x="18123" y="2151"/>
                    <a:pt x="18143" y="2139"/>
                  </a:cubicBezTo>
                  <a:lnTo>
                    <a:pt x="18143" y="2139"/>
                  </a:lnTo>
                  <a:cubicBezTo>
                    <a:pt x="18162" y="2141"/>
                    <a:pt x="18196" y="2144"/>
                    <a:pt x="18244" y="2151"/>
                  </a:cubicBezTo>
                  <a:lnTo>
                    <a:pt x="18244" y="2151"/>
                  </a:lnTo>
                  <a:cubicBezTo>
                    <a:pt x="18242" y="2151"/>
                    <a:pt x="18241" y="2152"/>
                    <a:pt x="18239" y="2152"/>
                  </a:cubicBezTo>
                  <a:lnTo>
                    <a:pt x="18239" y="2152"/>
                  </a:lnTo>
                  <a:cubicBezTo>
                    <a:pt x="18242" y="2152"/>
                    <a:pt x="18244" y="2151"/>
                    <a:pt x="18247" y="2151"/>
                  </a:cubicBezTo>
                  <a:lnTo>
                    <a:pt x="18247" y="2151"/>
                  </a:lnTo>
                  <a:cubicBezTo>
                    <a:pt x="18248" y="2151"/>
                    <a:pt x="18249" y="2151"/>
                    <a:pt x="18250" y="2151"/>
                  </a:cubicBezTo>
                  <a:lnTo>
                    <a:pt x="18250" y="2151"/>
                  </a:lnTo>
                  <a:cubicBezTo>
                    <a:pt x="18251" y="2151"/>
                    <a:pt x="18252" y="2151"/>
                    <a:pt x="18254" y="2150"/>
                  </a:cubicBezTo>
                  <a:lnTo>
                    <a:pt x="18254" y="2150"/>
                  </a:lnTo>
                  <a:cubicBezTo>
                    <a:pt x="18259" y="2150"/>
                    <a:pt x="18264" y="2149"/>
                    <a:pt x="18269" y="2149"/>
                  </a:cubicBezTo>
                  <a:lnTo>
                    <a:pt x="18269" y="2149"/>
                  </a:lnTo>
                  <a:cubicBezTo>
                    <a:pt x="18266" y="2150"/>
                    <a:pt x="18262" y="2151"/>
                    <a:pt x="18259" y="2153"/>
                  </a:cubicBezTo>
                  <a:lnTo>
                    <a:pt x="18259" y="2153"/>
                  </a:lnTo>
                  <a:cubicBezTo>
                    <a:pt x="18259" y="2153"/>
                    <a:pt x="18260" y="2153"/>
                    <a:pt x="18260" y="2153"/>
                  </a:cubicBezTo>
                  <a:lnTo>
                    <a:pt x="18260" y="2153"/>
                  </a:lnTo>
                  <a:cubicBezTo>
                    <a:pt x="18263" y="2151"/>
                    <a:pt x="18266" y="2150"/>
                    <a:pt x="18270" y="2149"/>
                  </a:cubicBezTo>
                  <a:lnTo>
                    <a:pt x="18270" y="2149"/>
                  </a:lnTo>
                  <a:cubicBezTo>
                    <a:pt x="18297" y="2145"/>
                    <a:pt x="18327" y="2142"/>
                    <a:pt x="18360" y="2139"/>
                  </a:cubicBezTo>
                  <a:lnTo>
                    <a:pt x="18360" y="2139"/>
                  </a:lnTo>
                  <a:cubicBezTo>
                    <a:pt x="18342" y="2146"/>
                    <a:pt x="18324" y="2153"/>
                    <a:pt x="18306" y="2159"/>
                  </a:cubicBezTo>
                  <a:lnTo>
                    <a:pt x="18306" y="2159"/>
                  </a:lnTo>
                  <a:cubicBezTo>
                    <a:pt x="18307" y="2159"/>
                    <a:pt x="18307" y="2159"/>
                    <a:pt x="18307" y="2159"/>
                  </a:cubicBezTo>
                  <a:lnTo>
                    <a:pt x="18307" y="2159"/>
                  </a:lnTo>
                  <a:cubicBezTo>
                    <a:pt x="18324" y="2153"/>
                    <a:pt x="18342" y="2146"/>
                    <a:pt x="18360" y="2139"/>
                  </a:cubicBezTo>
                  <a:lnTo>
                    <a:pt x="18360" y="2139"/>
                  </a:lnTo>
                  <a:cubicBezTo>
                    <a:pt x="18362" y="2138"/>
                    <a:pt x="18364" y="2138"/>
                    <a:pt x="18366" y="2138"/>
                  </a:cubicBezTo>
                  <a:lnTo>
                    <a:pt x="18366" y="2138"/>
                  </a:lnTo>
                  <a:cubicBezTo>
                    <a:pt x="18390" y="2145"/>
                    <a:pt x="18416" y="2152"/>
                    <a:pt x="18446" y="2160"/>
                  </a:cubicBezTo>
                  <a:lnTo>
                    <a:pt x="18446" y="2160"/>
                  </a:lnTo>
                  <a:cubicBezTo>
                    <a:pt x="18462" y="2156"/>
                    <a:pt x="18479" y="2151"/>
                    <a:pt x="18496" y="2146"/>
                  </a:cubicBezTo>
                  <a:lnTo>
                    <a:pt x="18496" y="2146"/>
                  </a:lnTo>
                  <a:cubicBezTo>
                    <a:pt x="18480" y="2151"/>
                    <a:pt x="18464" y="2156"/>
                    <a:pt x="18448" y="2161"/>
                  </a:cubicBezTo>
                  <a:lnTo>
                    <a:pt x="18448" y="2161"/>
                  </a:lnTo>
                  <a:cubicBezTo>
                    <a:pt x="18483" y="2170"/>
                    <a:pt x="18522" y="2180"/>
                    <a:pt x="18565" y="2192"/>
                  </a:cubicBezTo>
                  <a:lnTo>
                    <a:pt x="18565" y="2192"/>
                  </a:lnTo>
                  <a:cubicBezTo>
                    <a:pt x="18574" y="2190"/>
                    <a:pt x="18584" y="2189"/>
                    <a:pt x="18594" y="2188"/>
                  </a:cubicBezTo>
                  <a:lnTo>
                    <a:pt x="18594" y="2188"/>
                  </a:lnTo>
                  <a:cubicBezTo>
                    <a:pt x="18585" y="2190"/>
                    <a:pt x="18576" y="2191"/>
                    <a:pt x="18567" y="2192"/>
                  </a:cubicBezTo>
                  <a:lnTo>
                    <a:pt x="18567" y="2192"/>
                  </a:lnTo>
                  <a:cubicBezTo>
                    <a:pt x="18566" y="2192"/>
                    <a:pt x="18565" y="2192"/>
                    <a:pt x="18565" y="2192"/>
                  </a:cubicBezTo>
                  <a:lnTo>
                    <a:pt x="18565" y="2192"/>
                  </a:lnTo>
                  <a:cubicBezTo>
                    <a:pt x="18551" y="2193"/>
                    <a:pt x="18537" y="2195"/>
                    <a:pt x="18524" y="2196"/>
                  </a:cubicBezTo>
                  <a:lnTo>
                    <a:pt x="18524" y="2196"/>
                  </a:lnTo>
                  <a:cubicBezTo>
                    <a:pt x="18479" y="2188"/>
                    <a:pt x="18439" y="2181"/>
                    <a:pt x="18402" y="2174"/>
                  </a:cubicBezTo>
                  <a:lnTo>
                    <a:pt x="18402" y="2174"/>
                  </a:lnTo>
                  <a:cubicBezTo>
                    <a:pt x="18363" y="2186"/>
                    <a:pt x="18327" y="2197"/>
                    <a:pt x="18292" y="2207"/>
                  </a:cubicBezTo>
                  <a:lnTo>
                    <a:pt x="18292" y="2207"/>
                  </a:lnTo>
                  <a:cubicBezTo>
                    <a:pt x="18326" y="2208"/>
                    <a:pt x="18363" y="2209"/>
                    <a:pt x="18404" y="2210"/>
                  </a:cubicBezTo>
                  <a:lnTo>
                    <a:pt x="18404" y="2210"/>
                  </a:lnTo>
                  <a:cubicBezTo>
                    <a:pt x="18442" y="2206"/>
                    <a:pt x="18482" y="2201"/>
                    <a:pt x="18524" y="2196"/>
                  </a:cubicBezTo>
                  <a:lnTo>
                    <a:pt x="18524" y="2196"/>
                  </a:lnTo>
                  <a:cubicBezTo>
                    <a:pt x="18526" y="2197"/>
                    <a:pt x="18528" y="2197"/>
                    <a:pt x="18530" y="2198"/>
                  </a:cubicBezTo>
                  <a:lnTo>
                    <a:pt x="18530" y="2198"/>
                  </a:lnTo>
                  <a:cubicBezTo>
                    <a:pt x="18542" y="2196"/>
                    <a:pt x="18555" y="2194"/>
                    <a:pt x="18567" y="2192"/>
                  </a:cubicBezTo>
                  <a:lnTo>
                    <a:pt x="18567" y="2192"/>
                  </a:lnTo>
                  <a:cubicBezTo>
                    <a:pt x="18595" y="2199"/>
                    <a:pt x="18624" y="2207"/>
                    <a:pt x="18655" y="2215"/>
                  </a:cubicBezTo>
                  <a:lnTo>
                    <a:pt x="18655" y="2215"/>
                  </a:lnTo>
                  <a:cubicBezTo>
                    <a:pt x="18641" y="2215"/>
                    <a:pt x="18628" y="2215"/>
                    <a:pt x="18616" y="2214"/>
                  </a:cubicBezTo>
                  <a:lnTo>
                    <a:pt x="18616" y="2214"/>
                  </a:lnTo>
                  <a:cubicBezTo>
                    <a:pt x="18617" y="2215"/>
                    <a:pt x="18618" y="2215"/>
                    <a:pt x="18619" y="2215"/>
                  </a:cubicBezTo>
                  <a:lnTo>
                    <a:pt x="18619" y="2215"/>
                  </a:lnTo>
                  <a:cubicBezTo>
                    <a:pt x="18604" y="2215"/>
                    <a:pt x="18589" y="2215"/>
                    <a:pt x="18575" y="2215"/>
                  </a:cubicBezTo>
                  <a:cubicBezTo>
                    <a:pt x="18513" y="2215"/>
                    <a:pt x="18457" y="2216"/>
                    <a:pt x="18404" y="2217"/>
                  </a:cubicBezTo>
                  <a:lnTo>
                    <a:pt x="18404" y="2217"/>
                  </a:lnTo>
                  <a:cubicBezTo>
                    <a:pt x="18278" y="2236"/>
                    <a:pt x="18173" y="2254"/>
                    <a:pt x="18092" y="2268"/>
                  </a:cubicBezTo>
                  <a:lnTo>
                    <a:pt x="18092" y="2268"/>
                  </a:lnTo>
                  <a:cubicBezTo>
                    <a:pt x="17920" y="2320"/>
                    <a:pt x="17824" y="2350"/>
                    <a:pt x="17811" y="2352"/>
                  </a:cubicBezTo>
                  <a:lnTo>
                    <a:pt x="17811" y="2352"/>
                  </a:lnTo>
                  <a:cubicBezTo>
                    <a:pt x="17848" y="2338"/>
                    <a:pt x="17903" y="2317"/>
                    <a:pt x="17976" y="2288"/>
                  </a:cubicBezTo>
                  <a:lnTo>
                    <a:pt x="17976" y="2288"/>
                  </a:lnTo>
                  <a:cubicBezTo>
                    <a:pt x="18006" y="2283"/>
                    <a:pt x="18045" y="2276"/>
                    <a:pt x="18092" y="2268"/>
                  </a:cubicBezTo>
                  <a:lnTo>
                    <a:pt x="18092" y="2268"/>
                  </a:lnTo>
                  <a:cubicBezTo>
                    <a:pt x="18125" y="2258"/>
                    <a:pt x="18161" y="2247"/>
                    <a:pt x="18200" y="2235"/>
                  </a:cubicBezTo>
                  <a:lnTo>
                    <a:pt x="18200" y="2235"/>
                  </a:lnTo>
                  <a:cubicBezTo>
                    <a:pt x="18172" y="2238"/>
                    <a:pt x="18147" y="2241"/>
                    <a:pt x="18123" y="2244"/>
                  </a:cubicBezTo>
                  <a:lnTo>
                    <a:pt x="18123" y="2244"/>
                  </a:lnTo>
                  <a:cubicBezTo>
                    <a:pt x="18086" y="2254"/>
                    <a:pt x="18053" y="2262"/>
                    <a:pt x="18024" y="2269"/>
                  </a:cubicBezTo>
                  <a:lnTo>
                    <a:pt x="18024" y="2269"/>
                  </a:lnTo>
                  <a:cubicBezTo>
                    <a:pt x="18040" y="2263"/>
                    <a:pt x="18056" y="2257"/>
                    <a:pt x="18073" y="2250"/>
                  </a:cubicBezTo>
                  <a:lnTo>
                    <a:pt x="18073" y="2250"/>
                  </a:lnTo>
                  <a:cubicBezTo>
                    <a:pt x="18071" y="2251"/>
                    <a:pt x="18070" y="2251"/>
                    <a:pt x="18068" y="2251"/>
                  </a:cubicBezTo>
                  <a:lnTo>
                    <a:pt x="18068" y="2251"/>
                  </a:lnTo>
                  <a:cubicBezTo>
                    <a:pt x="18048" y="2259"/>
                    <a:pt x="18029" y="2266"/>
                    <a:pt x="18011" y="2273"/>
                  </a:cubicBezTo>
                  <a:lnTo>
                    <a:pt x="18011" y="2273"/>
                  </a:lnTo>
                  <a:cubicBezTo>
                    <a:pt x="17991" y="2278"/>
                    <a:pt x="17973" y="2282"/>
                    <a:pt x="17958" y="2286"/>
                  </a:cubicBezTo>
                  <a:lnTo>
                    <a:pt x="17958" y="2286"/>
                  </a:lnTo>
                  <a:cubicBezTo>
                    <a:pt x="17979" y="2276"/>
                    <a:pt x="18002" y="2266"/>
                    <a:pt x="18026" y="2256"/>
                  </a:cubicBezTo>
                  <a:lnTo>
                    <a:pt x="18026" y="2256"/>
                  </a:lnTo>
                  <a:cubicBezTo>
                    <a:pt x="18023" y="2256"/>
                    <a:pt x="18021" y="2256"/>
                    <a:pt x="18019" y="2257"/>
                  </a:cubicBezTo>
                  <a:lnTo>
                    <a:pt x="18019" y="2257"/>
                  </a:lnTo>
                  <a:cubicBezTo>
                    <a:pt x="17991" y="2269"/>
                    <a:pt x="17966" y="2280"/>
                    <a:pt x="17942" y="2290"/>
                  </a:cubicBezTo>
                  <a:lnTo>
                    <a:pt x="17942" y="2290"/>
                  </a:lnTo>
                  <a:cubicBezTo>
                    <a:pt x="17904" y="2299"/>
                    <a:pt x="17886" y="2303"/>
                    <a:pt x="17889" y="2303"/>
                  </a:cubicBezTo>
                  <a:cubicBezTo>
                    <a:pt x="17891" y="2303"/>
                    <a:pt x="17903" y="2301"/>
                    <a:pt x="17924" y="2298"/>
                  </a:cubicBezTo>
                  <a:lnTo>
                    <a:pt x="17924" y="2298"/>
                  </a:lnTo>
                  <a:cubicBezTo>
                    <a:pt x="17806" y="2348"/>
                    <a:pt x="17750" y="2373"/>
                    <a:pt x="17753" y="2373"/>
                  </a:cubicBezTo>
                  <a:cubicBezTo>
                    <a:pt x="17755" y="2373"/>
                    <a:pt x="17764" y="2370"/>
                    <a:pt x="17780" y="2364"/>
                  </a:cubicBezTo>
                  <a:lnTo>
                    <a:pt x="17780" y="2364"/>
                  </a:lnTo>
                  <a:cubicBezTo>
                    <a:pt x="17738" y="2382"/>
                    <a:pt x="17711" y="2392"/>
                    <a:pt x="17700" y="2395"/>
                  </a:cubicBezTo>
                  <a:lnTo>
                    <a:pt x="17700" y="2395"/>
                  </a:lnTo>
                  <a:cubicBezTo>
                    <a:pt x="17719" y="2384"/>
                    <a:pt x="17744" y="2370"/>
                    <a:pt x="17776" y="2352"/>
                  </a:cubicBezTo>
                  <a:lnTo>
                    <a:pt x="17776" y="2352"/>
                  </a:lnTo>
                  <a:cubicBezTo>
                    <a:pt x="17745" y="2369"/>
                    <a:pt x="17719" y="2384"/>
                    <a:pt x="17696" y="2396"/>
                  </a:cubicBezTo>
                  <a:lnTo>
                    <a:pt x="17696" y="2396"/>
                  </a:lnTo>
                  <a:cubicBezTo>
                    <a:pt x="17696" y="2396"/>
                    <a:pt x="17696" y="2396"/>
                    <a:pt x="17695" y="2396"/>
                  </a:cubicBezTo>
                  <a:cubicBezTo>
                    <a:pt x="17691" y="2396"/>
                    <a:pt x="17694" y="2392"/>
                    <a:pt x="17703" y="2385"/>
                  </a:cubicBezTo>
                  <a:lnTo>
                    <a:pt x="17703" y="2385"/>
                  </a:lnTo>
                  <a:cubicBezTo>
                    <a:pt x="17679" y="2400"/>
                    <a:pt x="17665" y="2410"/>
                    <a:pt x="17660" y="2414"/>
                  </a:cubicBezTo>
                  <a:lnTo>
                    <a:pt x="17660" y="2414"/>
                  </a:lnTo>
                  <a:cubicBezTo>
                    <a:pt x="17637" y="2425"/>
                    <a:pt x="17623" y="2431"/>
                    <a:pt x="17616" y="2431"/>
                  </a:cubicBezTo>
                  <a:cubicBezTo>
                    <a:pt x="17584" y="2431"/>
                    <a:pt x="17747" y="2295"/>
                    <a:pt x="18118" y="1994"/>
                  </a:cubicBezTo>
                  <a:lnTo>
                    <a:pt x="18118" y="1994"/>
                  </a:lnTo>
                  <a:cubicBezTo>
                    <a:pt x="17750" y="2293"/>
                    <a:pt x="17558" y="2450"/>
                    <a:pt x="17543" y="2450"/>
                  </a:cubicBezTo>
                  <a:cubicBezTo>
                    <a:pt x="17527" y="2450"/>
                    <a:pt x="17687" y="2293"/>
                    <a:pt x="18021" y="1966"/>
                  </a:cubicBezTo>
                  <a:lnTo>
                    <a:pt x="18021" y="1966"/>
                  </a:lnTo>
                  <a:cubicBezTo>
                    <a:pt x="17692" y="2288"/>
                    <a:pt x="17515" y="2455"/>
                    <a:pt x="17491" y="2455"/>
                  </a:cubicBezTo>
                  <a:cubicBezTo>
                    <a:pt x="17467" y="2455"/>
                    <a:pt x="17606" y="2278"/>
                    <a:pt x="17910" y="1910"/>
                  </a:cubicBezTo>
                  <a:lnTo>
                    <a:pt x="17910" y="1910"/>
                  </a:lnTo>
                  <a:cubicBezTo>
                    <a:pt x="17613" y="2269"/>
                    <a:pt x="17460" y="2457"/>
                    <a:pt x="17442" y="2457"/>
                  </a:cubicBezTo>
                  <a:cubicBezTo>
                    <a:pt x="17424" y="2457"/>
                    <a:pt x="17545" y="2262"/>
                    <a:pt x="17798" y="1854"/>
                  </a:cubicBezTo>
                  <a:lnTo>
                    <a:pt x="17798" y="1854"/>
                  </a:lnTo>
                  <a:cubicBezTo>
                    <a:pt x="17548" y="2258"/>
                    <a:pt x="17412" y="2464"/>
                    <a:pt x="17393" y="2464"/>
                  </a:cubicBezTo>
                  <a:cubicBezTo>
                    <a:pt x="17381" y="2464"/>
                    <a:pt x="17412" y="2388"/>
                    <a:pt x="17487" y="2234"/>
                  </a:cubicBezTo>
                  <a:lnTo>
                    <a:pt x="17487" y="2234"/>
                  </a:lnTo>
                  <a:cubicBezTo>
                    <a:pt x="17410" y="2386"/>
                    <a:pt x="17370" y="2462"/>
                    <a:pt x="17361" y="2462"/>
                  </a:cubicBezTo>
                  <a:cubicBezTo>
                    <a:pt x="17355" y="2462"/>
                    <a:pt x="17362" y="2429"/>
                    <a:pt x="17382" y="2362"/>
                  </a:cubicBezTo>
                  <a:lnTo>
                    <a:pt x="17382" y="2362"/>
                  </a:lnTo>
                  <a:cubicBezTo>
                    <a:pt x="17426" y="2268"/>
                    <a:pt x="17498" y="2117"/>
                    <a:pt x="17604" y="1909"/>
                  </a:cubicBezTo>
                  <a:lnTo>
                    <a:pt x="17604" y="1909"/>
                  </a:lnTo>
                  <a:cubicBezTo>
                    <a:pt x="17515" y="2082"/>
                    <a:pt x="17447" y="2215"/>
                    <a:pt x="17398" y="2310"/>
                  </a:cubicBezTo>
                  <a:lnTo>
                    <a:pt x="17398" y="2310"/>
                  </a:lnTo>
                  <a:cubicBezTo>
                    <a:pt x="17417" y="2251"/>
                    <a:pt x="17441" y="2175"/>
                    <a:pt x="17471" y="2081"/>
                  </a:cubicBezTo>
                  <a:lnTo>
                    <a:pt x="17471" y="2081"/>
                  </a:lnTo>
                  <a:cubicBezTo>
                    <a:pt x="17433" y="2194"/>
                    <a:pt x="17402" y="2284"/>
                    <a:pt x="17378" y="2349"/>
                  </a:cubicBezTo>
                  <a:lnTo>
                    <a:pt x="17378" y="2349"/>
                  </a:lnTo>
                  <a:cubicBezTo>
                    <a:pt x="17331" y="2438"/>
                    <a:pt x="17305" y="2482"/>
                    <a:pt x="17296" y="2482"/>
                  </a:cubicBezTo>
                  <a:cubicBezTo>
                    <a:pt x="17289" y="2482"/>
                    <a:pt x="17294" y="2449"/>
                    <a:pt x="17311" y="2383"/>
                  </a:cubicBezTo>
                  <a:cubicBezTo>
                    <a:pt x="17313" y="2367"/>
                    <a:pt x="17313" y="2346"/>
                    <a:pt x="17312" y="2321"/>
                  </a:cubicBezTo>
                  <a:lnTo>
                    <a:pt x="17312" y="2321"/>
                  </a:lnTo>
                  <a:cubicBezTo>
                    <a:pt x="17316" y="2316"/>
                    <a:pt x="17318" y="2291"/>
                    <a:pt x="17315" y="2244"/>
                  </a:cubicBezTo>
                  <a:lnTo>
                    <a:pt x="17315" y="2244"/>
                  </a:lnTo>
                  <a:cubicBezTo>
                    <a:pt x="17313" y="2238"/>
                    <a:pt x="17310" y="2231"/>
                    <a:pt x="17307" y="2224"/>
                  </a:cubicBezTo>
                  <a:lnTo>
                    <a:pt x="17307" y="2224"/>
                  </a:lnTo>
                  <a:cubicBezTo>
                    <a:pt x="17307" y="2207"/>
                    <a:pt x="17306" y="2189"/>
                    <a:pt x="17306" y="2171"/>
                  </a:cubicBezTo>
                  <a:lnTo>
                    <a:pt x="17306" y="2171"/>
                  </a:lnTo>
                  <a:cubicBezTo>
                    <a:pt x="17297" y="2150"/>
                    <a:pt x="17275" y="2120"/>
                    <a:pt x="17246" y="2084"/>
                  </a:cubicBezTo>
                  <a:lnTo>
                    <a:pt x="17246" y="2084"/>
                  </a:lnTo>
                  <a:cubicBezTo>
                    <a:pt x="17210" y="2004"/>
                    <a:pt x="17171" y="1913"/>
                    <a:pt x="17152" y="1832"/>
                  </a:cubicBezTo>
                  <a:lnTo>
                    <a:pt x="17152" y="1832"/>
                  </a:lnTo>
                  <a:cubicBezTo>
                    <a:pt x="17213" y="1882"/>
                    <a:pt x="17273" y="1929"/>
                    <a:pt x="17321" y="1966"/>
                  </a:cubicBezTo>
                  <a:lnTo>
                    <a:pt x="17321" y="1966"/>
                  </a:lnTo>
                  <a:cubicBezTo>
                    <a:pt x="17327" y="1936"/>
                    <a:pt x="17335" y="1905"/>
                    <a:pt x="17347" y="1876"/>
                  </a:cubicBezTo>
                  <a:lnTo>
                    <a:pt x="17347" y="1876"/>
                  </a:lnTo>
                  <a:cubicBezTo>
                    <a:pt x="17297" y="1843"/>
                    <a:pt x="17227" y="1803"/>
                    <a:pt x="17150" y="1760"/>
                  </a:cubicBezTo>
                  <a:lnTo>
                    <a:pt x="17150" y="1760"/>
                  </a:lnTo>
                  <a:cubicBezTo>
                    <a:pt x="17154" y="1751"/>
                    <a:pt x="17159" y="1743"/>
                    <a:pt x="17165" y="1736"/>
                  </a:cubicBezTo>
                  <a:lnTo>
                    <a:pt x="17165" y="1736"/>
                  </a:lnTo>
                  <a:cubicBezTo>
                    <a:pt x="17157" y="1743"/>
                    <a:pt x="17151" y="1750"/>
                    <a:pt x="17146" y="1758"/>
                  </a:cubicBezTo>
                  <a:lnTo>
                    <a:pt x="17146" y="1758"/>
                  </a:lnTo>
                  <a:cubicBezTo>
                    <a:pt x="17144" y="1757"/>
                    <a:pt x="17142" y="1756"/>
                    <a:pt x="17141" y="1755"/>
                  </a:cubicBezTo>
                  <a:lnTo>
                    <a:pt x="17141" y="1755"/>
                  </a:lnTo>
                  <a:cubicBezTo>
                    <a:pt x="17137" y="1671"/>
                    <a:pt x="17173" y="1611"/>
                    <a:pt x="17286" y="1611"/>
                  </a:cubicBezTo>
                  <a:lnTo>
                    <a:pt x="17286" y="1611"/>
                  </a:lnTo>
                  <a:cubicBezTo>
                    <a:pt x="17306" y="1611"/>
                    <a:pt x="17328" y="1613"/>
                    <a:pt x="17352" y="1616"/>
                  </a:cubicBezTo>
                  <a:cubicBezTo>
                    <a:pt x="17328" y="1613"/>
                    <a:pt x="17307" y="1611"/>
                    <a:pt x="17287" y="1611"/>
                  </a:cubicBezTo>
                  <a:cubicBezTo>
                    <a:pt x="17287" y="1611"/>
                    <a:pt x="17287" y="1611"/>
                    <a:pt x="17286" y="1611"/>
                  </a:cubicBezTo>
                  <a:lnTo>
                    <a:pt x="17286" y="1611"/>
                  </a:lnTo>
                  <a:cubicBezTo>
                    <a:pt x="17286" y="1611"/>
                    <a:pt x="17286" y="1611"/>
                    <a:pt x="17285" y="1611"/>
                  </a:cubicBezTo>
                  <a:cubicBezTo>
                    <a:pt x="17170" y="1611"/>
                    <a:pt x="17132" y="1669"/>
                    <a:pt x="17134" y="1751"/>
                  </a:cubicBezTo>
                  <a:lnTo>
                    <a:pt x="17134" y="1751"/>
                  </a:lnTo>
                  <a:cubicBezTo>
                    <a:pt x="17068" y="1715"/>
                    <a:pt x="16997" y="1676"/>
                    <a:pt x="16929" y="1638"/>
                  </a:cubicBezTo>
                  <a:lnTo>
                    <a:pt x="16929" y="1638"/>
                  </a:lnTo>
                  <a:cubicBezTo>
                    <a:pt x="16987" y="1693"/>
                    <a:pt x="17057" y="1754"/>
                    <a:pt x="17126" y="1811"/>
                  </a:cubicBezTo>
                  <a:lnTo>
                    <a:pt x="17126" y="1811"/>
                  </a:lnTo>
                  <a:cubicBezTo>
                    <a:pt x="17119" y="1858"/>
                    <a:pt x="17131" y="1916"/>
                    <a:pt x="17151" y="1975"/>
                  </a:cubicBezTo>
                  <a:lnTo>
                    <a:pt x="17151" y="1975"/>
                  </a:lnTo>
                  <a:cubicBezTo>
                    <a:pt x="17034" y="1845"/>
                    <a:pt x="16885" y="1687"/>
                    <a:pt x="16819" y="1574"/>
                  </a:cubicBezTo>
                  <a:lnTo>
                    <a:pt x="16819" y="1574"/>
                  </a:lnTo>
                  <a:cubicBezTo>
                    <a:pt x="16854" y="1595"/>
                    <a:pt x="16891" y="1616"/>
                    <a:pt x="16929" y="1638"/>
                  </a:cubicBezTo>
                  <a:lnTo>
                    <a:pt x="16929" y="1638"/>
                  </a:lnTo>
                  <a:cubicBezTo>
                    <a:pt x="16842" y="1553"/>
                    <a:pt x="16784" y="1479"/>
                    <a:pt x="16801" y="1444"/>
                  </a:cubicBezTo>
                  <a:lnTo>
                    <a:pt x="16801" y="1444"/>
                  </a:lnTo>
                  <a:cubicBezTo>
                    <a:pt x="16773" y="1468"/>
                    <a:pt x="16785" y="1515"/>
                    <a:pt x="16819" y="1574"/>
                  </a:cubicBezTo>
                  <a:lnTo>
                    <a:pt x="16819" y="1574"/>
                  </a:lnTo>
                  <a:cubicBezTo>
                    <a:pt x="16678" y="1490"/>
                    <a:pt x="16570" y="1412"/>
                    <a:pt x="16579" y="1367"/>
                  </a:cubicBezTo>
                  <a:lnTo>
                    <a:pt x="16579" y="1367"/>
                  </a:lnTo>
                  <a:cubicBezTo>
                    <a:pt x="16358" y="1310"/>
                    <a:pt x="16228" y="1302"/>
                    <a:pt x="16274" y="1283"/>
                  </a:cubicBezTo>
                  <a:lnTo>
                    <a:pt x="16274" y="1283"/>
                  </a:lnTo>
                  <a:cubicBezTo>
                    <a:pt x="16122" y="1312"/>
                    <a:pt x="16026" y="1330"/>
                    <a:pt x="15988" y="1330"/>
                  </a:cubicBezTo>
                  <a:cubicBezTo>
                    <a:pt x="15929" y="1330"/>
                    <a:pt x="16004" y="1289"/>
                    <a:pt x="16219" y="1183"/>
                  </a:cubicBezTo>
                  <a:lnTo>
                    <a:pt x="16219" y="1183"/>
                  </a:lnTo>
                  <a:cubicBezTo>
                    <a:pt x="16021" y="1279"/>
                    <a:pt x="15905" y="1332"/>
                    <a:pt x="15869" y="1332"/>
                  </a:cubicBezTo>
                  <a:cubicBezTo>
                    <a:pt x="15830" y="1332"/>
                    <a:pt x="15890" y="1267"/>
                    <a:pt x="16051" y="1123"/>
                  </a:cubicBezTo>
                  <a:lnTo>
                    <a:pt x="16051" y="1123"/>
                  </a:lnTo>
                  <a:cubicBezTo>
                    <a:pt x="15908" y="1245"/>
                    <a:pt x="15826" y="1308"/>
                    <a:pt x="15800" y="1308"/>
                  </a:cubicBezTo>
                  <a:cubicBezTo>
                    <a:pt x="15774" y="1308"/>
                    <a:pt x="15802" y="1248"/>
                    <a:pt x="15879" y="1125"/>
                  </a:cubicBezTo>
                  <a:lnTo>
                    <a:pt x="15879" y="1125"/>
                  </a:lnTo>
                  <a:cubicBezTo>
                    <a:pt x="15817" y="1218"/>
                    <a:pt x="15782" y="1264"/>
                    <a:pt x="15772" y="1264"/>
                  </a:cubicBezTo>
                  <a:cubicBezTo>
                    <a:pt x="15764" y="1264"/>
                    <a:pt x="15770" y="1239"/>
                    <a:pt x="15786" y="1189"/>
                  </a:cubicBezTo>
                  <a:lnTo>
                    <a:pt x="15786" y="1189"/>
                  </a:lnTo>
                  <a:cubicBezTo>
                    <a:pt x="15786" y="1167"/>
                    <a:pt x="15794" y="1104"/>
                    <a:pt x="15808" y="998"/>
                  </a:cubicBezTo>
                  <a:lnTo>
                    <a:pt x="15808" y="998"/>
                  </a:lnTo>
                  <a:cubicBezTo>
                    <a:pt x="15813" y="1054"/>
                    <a:pt x="15816" y="1087"/>
                    <a:pt x="15818" y="1098"/>
                  </a:cubicBezTo>
                  <a:lnTo>
                    <a:pt x="15818" y="1098"/>
                  </a:lnTo>
                  <a:cubicBezTo>
                    <a:pt x="15805" y="1134"/>
                    <a:pt x="15794" y="1165"/>
                    <a:pt x="15786" y="1189"/>
                  </a:cubicBezTo>
                  <a:lnTo>
                    <a:pt x="15786" y="1189"/>
                  </a:lnTo>
                  <a:cubicBezTo>
                    <a:pt x="15786" y="1195"/>
                    <a:pt x="15787" y="1198"/>
                    <a:pt x="15788" y="1198"/>
                  </a:cubicBezTo>
                  <a:cubicBezTo>
                    <a:pt x="15800" y="1198"/>
                    <a:pt x="15861" y="988"/>
                    <a:pt x="16013" y="571"/>
                  </a:cubicBezTo>
                  <a:lnTo>
                    <a:pt x="16013" y="571"/>
                  </a:lnTo>
                  <a:cubicBezTo>
                    <a:pt x="15930" y="799"/>
                    <a:pt x="15864" y="971"/>
                    <a:pt x="15822" y="1087"/>
                  </a:cubicBezTo>
                  <a:lnTo>
                    <a:pt x="15822" y="1087"/>
                  </a:lnTo>
                  <a:cubicBezTo>
                    <a:pt x="15827" y="1031"/>
                    <a:pt x="15835" y="817"/>
                    <a:pt x="15874" y="431"/>
                  </a:cubicBezTo>
                  <a:lnTo>
                    <a:pt x="15874" y="431"/>
                  </a:lnTo>
                  <a:cubicBezTo>
                    <a:pt x="15858" y="591"/>
                    <a:pt x="15842" y="726"/>
                    <a:pt x="15829" y="836"/>
                  </a:cubicBezTo>
                  <a:lnTo>
                    <a:pt x="15829" y="836"/>
                  </a:lnTo>
                  <a:cubicBezTo>
                    <a:pt x="15815" y="779"/>
                    <a:pt x="15775" y="610"/>
                    <a:pt x="15720" y="291"/>
                  </a:cubicBezTo>
                  <a:lnTo>
                    <a:pt x="15720" y="291"/>
                  </a:lnTo>
                  <a:cubicBezTo>
                    <a:pt x="15745" y="452"/>
                    <a:pt x="15764" y="590"/>
                    <a:pt x="15777" y="704"/>
                  </a:cubicBezTo>
                  <a:lnTo>
                    <a:pt x="15777" y="704"/>
                  </a:lnTo>
                  <a:cubicBezTo>
                    <a:pt x="15804" y="771"/>
                    <a:pt x="15820" y="818"/>
                    <a:pt x="15828" y="842"/>
                  </a:cubicBezTo>
                  <a:lnTo>
                    <a:pt x="15828" y="842"/>
                  </a:lnTo>
                  <a:cubicBezTo>
                    <a:pt x="15821" y="902"/>
                    <a:pt x="15814" y="954"/>
                    <a:pt x="15808" y="998"/>
                  </a:cubicBezTo>
                  <a:lnTo>
                    <a:pt x="15808" y="998"/>
                  </a:lnTo>
                  <a:cubicBezTo>
                    <a:pt x="15802" y="932"/>
                    <a:pt x="15793" y="833"/>
                    <a:pt x="15777" y="704"/>
                  </a:cubicBezTo>
                  <a:lnTo>
                    <a:pt x="15777" y="704"/>
                  </a:lnTo>
                  <a:cubicBezTo>
                    <a:pt x="15724" y="569"/>
                    <a:pt x="15630" y="356"/>
                    <a:pt x="15483" y="110"/>
                  </a:cubicBezTo>
                  <a:lnTo>
                    <a:pt x="15483" y="110"/>
                  </a:lnTo>
                  <a:cubicBezTo>
                    <a:pt x="15608" y="337"/>
                    <a:pt x="15640" y="416"/>
                    <a:pt x="15619" y="416"/>
                  </a:cubicBezTo>
                  <a:cubicBezTo>
                    <a:pt x="15577" y="416"/>
                    <a:pt x="15325" y="96"/>
                    <a:pt x="15204" y="12"/>
                  </a:cubicBezTo>
                  <a:cubicBezTo>
                    <a:pt x="15158" y="4"/>
                    <a:pt x="15112" y="1"/>
                    <a:pt x="15067" y="1"/>
                  </a:cubicBezTo>
                  <a:close/>
                </a:path>
              </a:pathLst>
            </a:custGeom>
            <a:solidFill>
              <a:srgbClr val="2E7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 name="Google Shape;310;p18"/>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11" name="Google Shape;311;p18"/>
          <p:cNvSpPr txBox="1">
            <a:spLocks noGrp="1"/>
          </p:cNvSpPr>
          <p:nvPr>
            <p:ph type="subTitle" idx="1"/>
          </p:nvPr>
        </p:nvSpPr>
        <p:spPr>
          <a:xfrm>
            <a:off x="4620263" y="1685595"/>
            <a:ext cx="14640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accent2"/>
              </a:buClr>
              <a:buSzPts val="2500"/>
              <a:buFont typeface="Rajdhani"/>
              <a:buNone/>
              <a:defRPr sz="2000">
                <a:solidFill>
                  <a:schemeClr val="accent2"/>
                </a:solidFill>
                <a:latin typeface="Rajdhani"/>
                <a:ea typeface="Rajdhani"/>
                <a:cs typeface="Rajdhani"/>
                <a:sym typeface="Rajdhani"/>
              </a:defRPr>
            </a:lvl1pPr>
            <a:lvl2pPr lvl="1"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2pPr>
            <a:lvl3pPr lvl="2"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3pPr>
            <a:lvl4pPr lvl="3"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4pPr>
            <a:lvl5pPr lvl="4"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5pPr>
            <a:lvl6pPr lvl="5"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6pPr>
            <a:lvl7pPr lvl="6"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7pPr>
            <a:lvl8pPr lvl="7"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8pPr>
            <a:lvl9pPr lvl="8"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9pPr>
          </a:lstStyle>
          <a:p>
            <a:endParaRPr/>
          </a:p>
        </p:txBody>
      </p:sp>
      <p:sp>
        <p:nvSpPr>
          <p:cNvPr id="312" name="Google Shape;312;p18"/>
          <p:cNvSpPr txBox="1">
            <a:spLocks noGrp="1"/>
          </p:cNvSpPr>
          <p:nvPr>
            <p:ph type="title" idx="2" hasCustomPrompt="1"/>
          </p:nvPr>
        </p:nvSpPr>
        <p:spPr>
          <a:xfrm>
            <a:off x="4620263" y="3174445"/>
            <a:ext cx="14640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13" name="Google Shape;313;p18"/>
          <p:cNvSpPr txBox="1">
            <a:spLocks noGrp="1"/>
          </p:cNvSpPr>
          <p:nvPr>
            <p:ph type="subTitle" idx="3"/>
          </p:nvPr>
        </p:nvSpPr>
        <p:spPr>
          <a:xfrm>
            <a:off x="4620038" y="3563251"/>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4" name="Google Shape;314;p18"/>
          <p:cNvSpPr txBox="1">
            <a:spLocks noGrp="1"/>
          </p:cNvSpPr>
          <p:nvPr>
            <p:ph type="subTitle" idx="4"/>
          </p:nvPr>
        </p:nvSpPr>
        <p:spPr>
          <a:xfrm>
            <a:off x="6180188" y="1685595"/>
            <a:ext cx="14640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accent2"/>
              </a:buClr>
              <a:buSzPts val="2500"/>
              <a:buFont typeface="Rajdhani"/>
              <a:buNone/>
              <a:defRPr sz="2000">
                <a:solidFill>
                  <a:schemeClr val="accent2"/>
                </a:solidFill>
                <a:latin typeface="Rajdhani"/>
                <a:ea typeface="Rajdhani"/>
                <a:cs typeface="Rajdhani"/>
                <a:sym typeface="Rajdhani"/>
              </a:defRPr>
            </a:lvl1pPr>
            <a:lvl2pPr lvl="1"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2pPr>
            <a:lvl3pPr lvl="2"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3pPr>
            <a:lvl4pPr lvl="3"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4pPr>
            <a:lvl5pPr lvl="4"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5pPr>
            <a:lvl6pPr lvl="5"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6pPr>
            <a:lvl7pPr lvl="6"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7pPr>
            <a:lvl8pPr lvl="7"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8pPr>
            <a:lvl9pPr lvl="8"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9pPr>
          </a:lstStyle>
          <a:p>
            <a:endParaRPr/>
          </a:p>
        </p:txBody>
      </p:sp>
      <p:sp>
        <p:nvSpPr>
          <p:cNvPr id="315" name="Google Shape;315;p18"/>
          <p:cNvSpPr txBox="1">
            <a:spLocks noGrp="1"/>
          </p:cNvSpPr>
          <p:nvPr>
            <p:ph type="title" idx="5" hasCustomPrompt="1"/>
          </p:nvPr>
        </p:nvSpPr>
        <p:spPr>
          <a:xfrm>
            <a:off x="6180188" y="3174445"/>
            <a:ext cx="14640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16" name="Google Shape;316;p18"/>
          <p:cNvSpPr txBox="1">
            <a:spLocks noGrp="1"/>
          </p:cNvSpPr>
          <p:nvPr>
            <p:ph type="subTitle" idx="6"/>
          </p:nvPr>
        </p:nvSpPr>
        <p:spPr>
          <a:xfrm>
            <a:off x="6180075" y="3563251"/>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 name="Google Shape;317;p18"/>
          <p:cNvSpPr txBox="1">
            <a:spLocks noGrp="1"/>
          </p:cNvSpPr>
          <p:nvPr>
            <p:ph type="subTitle" idx="7"/>
          </p:nvPr>
        </p:nvSpPr>
        <p:spPr>
          <a:xfrm>
            <a:off x="3060038" y="1685595"/>
            <a:ext cx="14643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accent2"/>
              </a:buClr>
              <a:buSzPts val="2500"/>
              <a:buFont typeface="Rajdhani"/>
              <a:buNone/>
              <a:defRPr sz="2000">
                <a:solidFill>
                  <a:schemeClr val="accent2"/>
                </a:solidFill>
                <a:latin typeface="Rajdhani"/>
                <a:ea typeface="Rajdhani"/>
                <a:cs typeface="Rajdhani"/>
                <a:sym typeface="Rajdhani"/>
              </a:defRPr>
            </a:lvl1pPr>
            <a:lvl2pPr lvl="1"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2pPr>
            <a:lvl3pPr lvl="2"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3pPr>
            <a:lvl4pPr lvl="3"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4pPr>
            <a:lvl5pPr lvl="4"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5pPr>
            <a:lvl6pPr lvl="5"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6pPr>
            <a:lvl7pPr lvl="6"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7pPr>
            <a:lvl8pPr lvl="7"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8pPr>
            <a:lvl9pPr lvl="8"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9pPr>
          </a:lstStyle>
          <a:p>
            <a:endParaRPr/>
          </a:p>
        </p:txBody>
      </p:sp>
      <p:sp>
        <p:nvSpPr>
          <p:cNvPr id="318" name="Google Shape;318;p18"/>
          <p:cNvSpPr txBox="1">
            <a:spLocks noGrp="1"/>
          </p:cNvSpPr>
          <p:nvPr>
            <p:ph type="title" idx="8" hasCustomPrompt="1"/>
          </p:nvPr>
        </p:nvSpPr>
        <p:spPr>
          <a:xfrm>
            <a:off x="3060038" y="3174445"/>
            <a:ext cx="14643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19" name="Google Shape;319;p18"/>
          <p:cNvSpPr txBox="1">
            <a:spLocks noGrp="1"/>
          </p:cNvSpPr>
          <p:nvPr>
            <p:ph type="subTitle" idx="9"/>
          </p:nvPr>
        </p:nvSpPr>
        <p:spPr>
          <a:xfrm>
            <a:off x="3060000" y="3563251"/>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18"/>
          <p:cNvSpPr txBox="1">
            <a:spLocks noGrp="1"/>
          </p:cNvSpPr>
          <p:nvPr>
            <p:ph type="subTitle" idx="13"/>
          </p:nvPr>
        </p:nvSpPr>
        <p:spPr>
          <a:xfrm>
            <a:off x="1499813" y="1685595"/>
            <a:ext cx="14643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accent2"/>
              </a:buClr>
              <a:buSzPts val="2500"/>
              <a:buFont typeface="Rajdhani"/>
              <a:buNone/>
              <a:defRPr sz="2000">
                <a:solidFill>
                  <a:schemeClr val="accent2"/>
                </a:solidFill>
                <a:latin typeface="Rajdhani"/>
                <a:ea typeface="Rajdhani"/>
                <a:cs typeface="Rajdhani"/>
                <a:sym typeface="Rajdhani"/>
              </a:defRPr>
            </a:lvl1pPr>
            <a:lvl2pPr lvl="1"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2pPr>
            <a:lvl3pPr lvl="2"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3pPr>
            <a:lvl4pPr lvl="3"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4pPr>
            <a:lvl5pPr lvl="4"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5pPr>
            <a:lvl6pPr lvl="5"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6pPr>
            <a:lvl7pPr lvl="6"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7pPr>
            <a:lvl8pPr lvl="7"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8pPr>
            <a:lvl9pPr lvl="8" algn="ctr" rtl="0">
              <a:lnSpc>
                <a:spcPct val="100000"/>
              </a:lnSpc>
              <a:spcBef>
                <a:spcPts val="0"/>
              </a:spcBef>
              <a:spcAft>
                <a:spcPts val="0"/>
              </a:spcAft>
              <a:buClr>
                <a:schemeClr val="accent2"/>
              </a:buClr>
              <a:buSzPts val="2100"/>
              <a:buFont typeface="Rajdhani"/>
              <a:buNone/>
              <a:defRPr sz="2100">
                <a:solidFill>
                  <a:schemeClr val="accent2"/>
                </a:solidFill>
                <a:latin typeface="Rajdhani"/>
                <a:ea typeface="Rajdhani"/>
                <a:cs typeface="Rajdhani"/>
                <a:sym typeface="Rajdhani"/>
              </a:defRPr>
            </a:lvl9pPr>
          </a:lstStyle>
          <a:p>
            <a:endParaRPr/>
          </a:p>
        </p:txBody>
      </p:sp>
      <p:sp>
        <p:nvSpPr>
          <p:cNvPr id="321" name="Google Shape;321;p18"/>
          <p:cNvSpPr txBox="1">
            <a:spLocks noGrp="1"/>
          </p:cNvSpPr>
          <p:nvPr>
            <p:ph type="title" idx="14" hasCustomPrompt="1"/>
          </p:nvPr>
        </p:nvSpPr>
        <p:spPr>
          <a:xfrm>
            <a:off x="1499813" y="3174445"/>
            <a:ext cx="14643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22" name="Google Shape;322;p18"/>
          <p:cNvSpPr txBox="1">
            <a:spLocks noGrp="1"/>
          </p:cNvSpPr>
          <p:nvPr>
            <p:ph type="subTitle" idx="15"/>
          </p:nvPr>
        </p:nvSpPr>
        <p:spPr>
          <a:xfrm>
            <a:off x="1499963" y="3563251"/>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theme" Target="../theme/theme5.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3200"/>
              <a:buFont typeface="Rajdhani"/>
              <a:buNone/>
              <a:defRPr sz="3200">
                <a:solidFill>
                  <a:schemeClr val="accent2"/>
                </a:solidFill>
                <a:latin typeface="Rajdhani"/>
                <a:ea typeface="Rajdhani"/>
                <a:cs typeface="Rajdhani"/>
                <a:sym typeface="Rajdhani"/>
              </a:defRPr>
            </a:lvl1pPr>
            <a:lvl2pPr lvl="1" rtl="0">
              <a:spcBef>
                <a:spcPts val="0"/>
              </a:spcBef>
              <a:spcAft>
                <a:spcPts val="0"/>
              </a:spcAft>
              <a:buClr>
                <a:schemeClr val="accent2"/>
              </a:buClr>
              <a:buSzPts val="3500"/>
              <a:buFont typeface="Rajdhani"/>
              <a:buNone/>
              <a:defRPr sz="3500">
                <a:solidFill>
                  <a:schemeClr val="accent2"/>
                </a:solidFill>
                <a:latin typeface="Rajdhani"/>
                <a:ea typeface="Rajdhani"/>
                <a:cs typeface="Rajdhani"/>
                <a:sym typeface="Rajdhani"/>
              </a:defRPr>
            </a:lvl2pPr>
            <a:lvl3pPr lvl="2" rtl="0">
              <a:spcBef>
                <a:spcPts val="0"/>
              </a:spcBef>
              <a:spcAft>
                <a:spcPts val="0"/>
              </a:spcAft>
              <a:buClr>
                <a:schemeClr val="accent2"/>
              </a:buClr>
              <a:buSzPts val="3500"/>
              <a:buFont typeface="Rajdhani"/>
              <a:buNone/>
              <a:defRPr sz="3500">
                <a:solidFill>
                  <a:schemeClr val="accent2"/>
                </a:solidFill>
                <a:latin typeface="Rajdhani"/>
                <a:ea typeface="Rajdhani"/>
                <a:cs typeface="Rajdhani"/>
                <a:sym typeface="Rajdhani"/>
              </a:defRPr>
            </a:lvl3pPr>
            <a:lvl4pPr lvl="3" rtl="0">
              <a:spcBef>
                <a:spcPts val="0"/>
              </a:spcBef>
              <a:spcAft>
                <a:spcPts val="0"/>
              </a:spcAft>
              <a:buClr>
                <a:schemeClr val="accent2"/>
              </a:buClr>
              <a:buSzPts val="3500"/>
              <a:buFont typeface="Rajdhani"/>
              <a:buNone/>
              <a:defRPr sz="3500">
                <a:solidFill>
                  <a:schemeClr val="accent2"/>
                </a:solidFill>
                <a:latin typeface="Rajdhani"/>
                <a:ea typeface="Rajdhani"/>
                <a:cs typeface="Rajdhani"/>
                <a:sym typeface="Rajdhani"/>
              </a:defRPr>
            </a:lvl4pPr>
            <a:lvl5pPr lvl="4" rtl="0">
              <a:spcBef>
                <a:spcPts val="0"/>
              </a:spcBef>
              <a:spcAft>
                <a:spcPts val="0"/>
              </a:spcAft>
              <a:buClr>
                <a:schemeClr val="accent2"/>
              </a:buClr>
              <a:buSzPts val="3500"/>
              <a:buFont typeface="Rajdhani"/>
              <a:buNone/>
              <a:defRPr sz="3500">
                <a:solidFill>
                  <a:schemeClr val="accent2"/>
                </a:solidFill>
                <a:latin typeface="Rajdhani"/>
                <a:ea typeface="Rajdhani"/>
                <a:cs typeface="Rajdhani"/>
                <a:sym typeface="Rajdhani"/>
              </a:defRPr>
            </a:lvl5pPr>
            <a:lvl6pPr lvl="5" rtl="0">
              <a:spcBef>
                <a:spcPts val="0"/>
              </a:spcBef>
              <a:spcAft>
                <a:spcPts val="0"/>
              </a:spcAft>
              <a:buClr>
                <a:schemeClr val="accent2"/>
              </a:buClr>
              <a:buSzPts val="3500"/>
              <a:buFont typeface="Rajdhani"/>
              <a:buNone/>
              <a:defRPr sz="3500">
                <a:solidFill>
                  <a:schemeClr val="accent2"/>
                </a:solidFill>
                <a:latin typeface="Rajdhani"/>
                <a:ea typeface="Rajdhani"/>
                <a:cs typeface="Rajdhani"/>
                <a:sym typeface="Rajdhani"/>
              </a:defRPr>
            </a:lvl6pPr>
            <a:lvl7pPr lvl="6" rtl="0">
              <a:spcBef>
                <a:spcPts val="0"/>
              </a:spcBef>
              <a:spcAft>
                <a:spcPts val="0"/>
              </a:spcAft>
              <a:buClr>
                <a:schemeClr val="accent2"/>
              </a:buClr>
              <a:buSzPts val="3500"/>
              <a:buFont typeface="Rajdhani"/>
              <a:buNone/>
              <a:defRPr sz="3500">
                <a:solidFill>
                  <a:schemeClr val="accent2"/>
                </a:solidFill>
                <a:latin typeface="Rajdhani"/>
                <a:ea typeface="Rajdhani"/>
                <a:cs typeface="Rajdhani"/>
                <a:sym typeface="Rajdhani"/>
              </a:defRPr>
            </a:lvl7pPr>
            <a:lvl8pPr lvl="7" rtl="0">
              <a:spcBef>
                <a:spcPts val="0"/>
              </a:spcBef>
              <a:spcAft>
                <a:spcPts val="0"/>
              </a:spcAft>
              <a:buClr>
                <a:schemeClr val="accent2"/>
              </a:buClr>
              <a:buSzPts val="3500"/>
              <a:buFont typeface="Rajdhani"/>
              <a:buNone/>
              <a:defRPr sz="3500">
                <a:solidFill>
                  <a:schemeClr val="accent2"/>
                </a:solidFill>
                <a:latin typeface="Rajdhani"/>
                <a:ea typeface="Rajdhani"/>
                <a:cs typeface="Rajdhani"/>
                <a:sym typeface="Rajdhani"/>
              </a:defRPr>
            </a:lvl8pPr>
            <a:lvl9pPr lvl="8" rtl="0">
              <a:spcBef>
                <a:spcPts val="0"/>
              </a:spcBef>
              <a:spcAft>
                <a:spcPts val="0"/>
              </a:spcAft>
              <a:buClr>
                <a:schemeClr val="accent2"/>
              </a:buClr>
              <a:buSzPts val="3500"/>
              <a:buFont typeface="Rajdhani"/>
              <a:buNone/>
              <a:defRPr sz="3500">
                <a:solidFill>
                  <a:schemeClr val="accent2"/>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1pPr>
            <a:lvl2pPr marL="914400" lvl="1" indent="-317500" rtl="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2pPr>
            <a:lvl3pPr marL="1371600" lvl="2" indent="-317500" rtl="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3pPr>
            <a:lvl4pPr marL="1828800" lvl="3" indent="-317500" rtl="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4pPr>
            <a:lvl5pPr marL="2286000" lvl="4" indent="-317500" rtl="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5pPr>
            <a:lvl6pPr marL="2743200" lvl="5" indent="-317500" rtl="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6pPr>
            <a:lvl7pPr marL="3200400" lvl="6" indent="-317500" rtl="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7pPr>
            <a:lvl8pPr marL="3657600" lvl="7" indent="-317500" rtl="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8pPr>
            <a:lvl9pPr marL="4114800" lvl="8" indent="-317500" rtl="0">
              <a:lnSpc>
                <a:spcPct val="115000"/>
              </a:lnSpc>
              <a:spcBef>
                <a:spcPts val="1600"/>
              </a:spcBef>
              <a:spcAft>
                <a:spcPts val="1600"/>
              </a:spcAft>
              <a:buClr>
                <a:schemeClr val="lt2"/>
              </a:buClr>
              <a:buSzPts val="1400"/>
              <a:buFont typeface="Didact Gothic"/>
              <a:buChar char="■"/>
              <a:defRPr>
                <a:solidFill>
                  <a:schemeClr val="lt2"/>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5" r:id="rId4"/>
    <p:sldLayoutId id="2147483658" r:id="rId5"/>
    <p:sldLayoutId id="2147483660" r:id="rId6"/>
    <p:sldLayoutId id="2147483661" r:id="rId7"/>
    <p:sldLayoutId id="2147483662" r:id="rId8"/>
    <p:sldLayoutId id="2147483664" r:id="rId9"/>
    <p:sldLayoutId id="2147483666" r:id="rId10"/>
    <p:sldLayoutId id="2147483668" r:id="rId11"/>
    <p:sldLayoutId id="214748374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98799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3200"/>
              <a:buFont typeface="Rajdhani"/>
              <a:buNone/>
              <a:defRPr sz="3200">
                <a:solidFill>
                  <a:schemeClr val="accent2"/>
                </a:solidFill>
                <a:latin typeface="Rajdhani"/>
                <a:ea typeface="Rajdhani"/>
                <a:cs typeface="Rajdhani"/>
                <a:sym typeface="Rajdhani"/>
              </a:defRPr>
            </a:lvl1pPr>
            <a:lvl2pPr lvl="1" rtl="0">
              <a:spcBef>
                <a:spcPts val="0"/>
              </a:spcBef>
              <a:spcAft>
                <a:spcPts val="0"/>
              </a:spcAft>
              <a:buClr>
                <a:schemeClr val="accent2"/>
              </a:buClr>
              <a:buSzPts val="3500"/>
              <a:buFont typeface="Rajdhani"/>
              <a:buNone/>
              <a:defRPr sz="3500">
                <a:solidFill>
                  <a:schemeClr val="accent2"/>
                </a:solidFill>
                <a:latin typeface="Rajdhani"/>
                <a:ea typeface="Rajdhani"/>
                <a:cs typeface="Rajdhani"/>
                <a:sym typeface="Rajdhani"/>
              </a:defRPr>
            </a:lvl2pPr>
            <a:lvl3pPr lvl="2" rtl="0">
              <a:spcBef>
                <a:spcPts val="0"/>
              </a:spcBef>
              <a:spcAft>
                <a:spcPts val="0"/>
              </a:spcAft>
              <a:buClr>
                <a:schemeClr val="accent2"/>
              </a:buClr>
              <a:buSzPts val="3500"/>
              <a:buFont typeface="Rajdhani"/>
              <a:buNone/>
              <a:defRPr sz="3500">
                <a:solidFill>
                  <a:schemeClr val="accent2"/>
                </a:solidFill>
                <a:latin typeface="Rajdhani"/>
                <a:ea typeface="Rajdhani"/>
                <a:cs typeface="Rajdhani"/>
                <a:sym typeface="Rajdhani"/>
              </a:defRPr>
            </a:lvl3pPr>
            <a:lvl4pPr lvl="3" rtl="0">
              <a:spcBef>
                <a:spcPts val="0"/>
              </a:spcBef>
              <a:spcAft>
                <a:spcPts val="0"/>
              </a:spcAft>
              <a:buClr>
                <a:schemeClr val="accent2"/>
              </a:buClr>
              <a:buSzPts val="3500"/>
              <a:buFont typeface="Rajdhani"/>
              <a:buNone/>
              <a:defRPr sz="3500">
                <a:solidFill>
                  <a:schemeClr val="accent2"/>
                </a:solidFill>
                <a:latin typeface="Rajdhani"/>
                <a:ea typeface="Rajdhani"/>
                <a:cs typeface="Rajdhani"/>
                <a:sym typeface="Rajdhani"/>
              </a:defRPr>
            </a:lvl4pPr>
            <a:lvl5pPr lvl="4" rtl="0">
              <a:spcBef>
                <a:spcPts val="0"/>
              </a:spcBef>
              <a:spcAft>
                <a:spcPts val="0"/>
              </a:spcAft>
              <a:buClr>
                <a:schemeClr val="accent2"/>
              </a:buClr>
              <a:buSzPts val="3500"/>
              <a:buFont typeface="Rajdhani"/>
              <a:buNone/>
              <a:defRPr sz="3500">
                <a:solidFill>
                  <a:schemeClr val="accent2"/>
                </a:solidFill>
                <a:latin typeface="Rajdhani"/>
                <a:ea typeface="Rajdhani"/>
                <a:cs typeface="Rajdhani"/>
                <a:sym typeface="Rajdhani"/>
              </a:defRPr>
            </a:lvl5pPr>
            <a:lvl6pPr lvl="5" rtl="0">
              <a:spcBef>
                <a:spcPts val="0"/>
              </a:spcBef>
              <a:spcAft>
                <a:spcPts val="0"/>
              </a:spcAft>
              <a:buClr>
                <a:schemeClr val="accent2"/>
              </a:buClr>
              <a:buSzPts val="3500"/>
              <a:buFont typeface="Rajdhani"/>
              <a:buNone/>
              <a:defRPr sz="3500">
                <a:solidFill>
                  <a:schemeClr val="accent2"/>
                </a:solidFill>
                <a:latin typeface="Rajdhani"/>
                <a:ea typeface="Rajdhani"/>
                <a:cs typeface="Rajdhani"/>
                <a:sym typeface="Rajdhani"/>
              </a:defRPr>
            </a:lvl6pPr>
            <a:lvl7pPr lvl="6" rtl="0">
              <a:spcBef>
                <a:spcPts val="0"/>
              </a:spcBef>
              <a:spcAft>
                <a:spcPts val="0"/>
              </a:spcAft>
              <a:buClr>
                <a:schemeClr val="accent2"/>
              </a:buClr>
              <a:buSzPts val="3500"/>
              <a:buFont typeface="Rajdhani"/>
              <a:buNone/>
              <a:defRPr sz="3500">
                <a:solidFill>
                  <a:schemeClr val="accent2"/>
                </a:solidFill>
                <a:latin typeface="Rajdhani"/>
                <a:ea typeface="Rajdhani"/>
                <a:cs typeface="Rajdhani"/>
                <a:sym typeface="Rajdhani"/>
              </a:defRPr>
            </a:lvl7pPr>
            <a:lvl8pPr lvl="7" rtl="0">
              <a:spcBef>
                <a:spcPts val="0"/>
              </a:spcBef>
              <a:spcAft>
                <a:spcPts val="0"/>
              </a:spcAft>
              <a:buClr>
                <a:schemeClr val="accent2"/>
              </a:buClr>
              <a:buSzPts val="3500"/>
              <a:buFont typeface="Rajdhani"/>
              <a:buNone/>
              <a:defRPr sz="3500">
                <a:solidFill>
                  <a:schemeClr val="accent2"/>
                </a:solidFill>
                <a:latin typeface="Rajdhani"/>
                <a:ea typeface="Rajdhani"/>
                <a:cs typeface="Rajdhani"/>
                <a:sym typeface="Rajdhani"/>
              </a:defRPr>
            </a:lvl8pPr>
            <a:lvl9pPr lvl="8" rtl="0">
              <a:spcBef>
                <a:spcPts val="0"/>
              </a:spcBef>
              <a:spcAft>
                <a:spcPts val="0"/>
              </a:spcAft>
              <a:buClr>
                <a:schemeClr val="accent2"/>
              </a:buClr>
              <a:buSzPts val="3500"/>
              <a:buFont typeface="Rajdhani"/>
              <a:buNone/>
              <a:defRPr sz="3500">
                <a:solidFill>
                  <a:schemeClr val="accent2"/>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1pPr>
            <a:lvl2pPr marL="914400" lvl="1" indent="-317500" rtl="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2pPr>
            <a:lvl3pPr marL="1371600" lvl="2" indent="-317500" rtl="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3pPr>
            <a:lvl4pPr marL="1828800" lvl="3" indent="-317500" rtl="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4pPr>
            <a:lvl5pPr marL="2286000" lvl="4" indent="-317500" rtl="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5pPr>
            <a:lvl6pPr marL="2743200" lvl="5" indent="-317500" rtl="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6pPr>
            <a:lvl7pPr marL="3200400" lvl="6" indent="-317500" rtl="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7pPr>
            <a:lvl8pPr marL="3657600" lvl="7" indent="-317500" rtl="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8pPr>
            <a:lvl9pPr marL="4114800" lvl="8" indent="-317500" rtl="0">
              <a:lnSpc>
                <a:spcPct val="115000"/>
              </a:lnSpc>
              <a:spcBef>
                <a:spcPts val="1600"/>
              </a:spcBef>
              <a:spcAft>
                <a:spcPts val="1600"/>
              </a:spcAft>
              <a:buClr>
                <a:schemeClr val="lt2"/>
              </a:buClr>
              <a:buSzPts val="1400"/>
              <a:buFont typeface="Didact Gothic"/>
              <a:buChar char="■"/>
              <a:defRPr>
                <a:solidFill>
                  <a:schemeClr val="lt2"/>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337733184"/>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20" r:id="rId8"/>
    <p:sldLayoutId id="2147483721" r:id="rId9"/>
    <p:sldLayoutId id="2147483722" r:id="rId10"/>
    <p:sldLayoutId id="2147483723" r:id="rId11"/>
    <p:sldLayoutId id="2147483724" r:id="rId12"/>
    <p:sldLayoutId id="2147483725" r:id="rId13"/>
    <p:sldLayoutId id="2147483726"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pPr defTabSz="685800"/>
            <a:endParaRPr lang="en-US"/>
          </a:p>
        </p:txBody>
      </p:sp>
      <p:sp>
        <p:nvSpPr>
          <p:cNvPr id="9" name="Google Shape;9;p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pPr defTabSz="685800"/>
            <a:endParaRPr lang="en-US"/>
          </a:p>
        </p:txBody>
      </p:sp>
      <p:sp>
        <p:nvSpPr>
          <p:cNvPr id="10" name="Google Shape;10;p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2680680874"/>
      </p:ext>
    </p:extLst>
  </p:cSld>
  <p:clrMap bg1="lt1" tx1="dk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212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Archivo Medium"/>
              <a:buNone/>
              <a:defRPr sz="3000">
                <a:solidFill>
                  <a:schemeClr val="dk1"/>
                </a:solidFill>
                <a:latin typeface="Archivo Medium"/>
                <a:ea typeface="Archivo Medium"/>
                <a:cs typeface="Archivo Medium"/>
                <a:sym typeface="Archivo Medium"/>
              </a:defRPr>
            </a:lvl1pPr>
            <a:lvl2pPr lvl="1" algn="ctr" rtl="0">
              <a:spcBef>
                <a:spcPts val="0"/>
              </a:spcBef>
              <a:spcAft>
                <a:spcPts val="0"/>
              </a:spcAft>
              <a:buClr>
                <a:schemeClr val="dk1"/>
              </a:buClr>
              <a:buSzPts val="3000"/>
              <a:buFont typeface="Archivo Medium"/>
              <a:buNone/>
              <a:defRPr sz="3000">
                <a:solidFill>
                  <a:schemeClr val="dk1"/>
                </a:solidFill>
                <a:latin typeface="Archivo Medium"/>
                <a:ea typeface="Archivo Medium"/>
                <a:cs typeface="Archivo Medium"/>
                <a:sym typeface="Archivo Medium"/>
              </a:defRPr>
            </a:lvl2pPr>
            <a:lvl3pPr lvl="2" algn="ctr" rtl="0">
              <a:spcBef>
                <a:spcPts val="0"/>
              </a:spcBef>
              <a:spcAft>
                <a:spcPts val="0"/>
              </a:spcAft>
              <a:buClr>
                <a:schemeClr val="dk1"/>
              </a:buClr>
              <a:buSzPts val="3000"/>
              <a:buFont typeface="Archivo Medium"/>
              <a:buNone/>
              <a:defRPr sz="3000">
                <a:solidFill>
                  <a:schemeClr val="dk1"/>
                </a:solidFill>
                <a:latin typeface="Archivo Medium"/>
                <a:ea typeface="Archivo Medium"/>
                <a:cs typeface="Archivo Medium"/>
                <a:sym typeface="Archivo Medium"/>
              </a:defRPr>
            </a:lvl3pPr>
            <a:lvl4pPr lvl="3" algn="ctr" rtl="0">
              <a:spcBef>
                <a:spcPts val="0"/>
              </a:spcBef>
              <a:spcAft>
                <a:spcPts val="0"/>
              </a:spcAft>
              <a:buClr>
                <a:schemeClr val="dk1"/>
              </a:buClr>
              <a:buSzPts val="3000"/>
              <a:buFont typeface="Archivo Medium"/>
              <a:buNone/>
              <a:defRPr sz="3000">
                <a:solidFill>
                  <a:schemeClr val="dk1"/>
                </a:solidFill>
                <a:latin typeface="Archivo Medium"/>
                <a:ea typeface="Archivo Medium"/>
                <a:cs typeface="Archivo Medium"/>
                <a:sym typeface="Archivo Medium"/>
              </a:defRPr>
            </a:lvl4pPr>
            <a:lvl5pPr lvl="4" algn="ctr" rtl="0">
              <a:spcBef>
                <a:spcPts val="0"/>
              </a:spcBef>
              <a:spcAft>
                <a:spcPts val="0"/>
              </a:spcAft>
              <a:buClr>
                <a:schemeClr val="dk1"/>
              </a:buClr>
              <a:buSzPts val="3000"/>
              <a:buFont typeface="Archivo Medium"/>
              <a:buNone/>
              <a:defRPr sz="3000">
                <a:solidFill>
                  <a:schemeClr val="dk1"/>
                </a:solidFill>
                <a:latin typeface="Archivo Medium"/>
                <a:ea typeface="Archivo Medium"/>
                <a:cs typeface="Archivo Medium"/>
                <a:sym typeface="Archivo Medium"/>
              </a:defRPr>
            </a:lvl5pPr>
            <a:lvl6pPr lvl="5" algn="ctr" rtl="0">
              <a:spcBef>
                <a:spcPts val="0"/>
              </a:spcBef>
              <a:spcAft>
                <a:spcPts val="0"/>
              </a:spcAft>
              <a:buClr>
                <a:schemeClr val="dk1"/>
              </a:buClr>
              <a:buSzPts val="3000"/>
              <a:buFont typeface="Archivo Medium"/>
              <a:buNone/>
              <a:defRPr sz="3000">
                <a:solidFill>
                  <a:schemeClr val="dk1"/>
                </a:solidFill>
                <a:latin typeface="Archivo Medium"/>
                <a:ea typeface="Archivo Medium"/>
                <a:cs typeface="Archivo Medium"/>
                <a:sym typeface="Archivo Medium"/>
              </a:defRPr>
            </a:lvl6pPr>
            <a:lvl7pPr lvl="6" algn="ctr" rtl="0">
              <a:spcBef>
                <a:spcPts val="0"/>
              </a:spcBef>
              <a:spcAft>
                <a:spcPts val="0"/>
              </a:spcAft>
              <a:buClr>
                <a:schemeClr val="dk1"/>
              </a:buClr>
              <a:buSzPts val="3000"/>
              <a:buFont typeface="Archivo Medium"/>
              <a:buNone/>
              <a:defRPr sz="3000">
                <a:solidFill>
                  <a:schemeClr val="dk1"/>
                </a:solidFill>
                <a:latin typeface="Archivo Medium"/>
                <a:ea typeface="Archivo Medium"/>
                <a:cs typeface="Archivo Medium"/>
                <a:sym typeface="Archivo Medium"/>
              </a:defRPr>
            </a:lvl7pPr>
            <a:lvl8pPr lvl="7" algn="ctr" rtl="0">
              <a:spcBef>
                <a:spcPts val="0"/>
              </a:spcBef>
              <a:spcAft>
                <a:spcPts val="0"/>
              </a:spcAft>
              <a:buClr>
                <a:schemeClr val="dk1"/>
              </a:buClr>
              <a:buSzPts val="3000"/>
              <a:buFont typeface="Archivo Medium"/>
              <a:buNone/>
              <a:defRPr sz="3000">
                <a:solidFill>
                  <a:schemeClr val="dk1"/>
                </a:solidFill>
                <a:latin typeface="Archivo Medium"/>
                <a:ea typeface="Archivo Medium"/>
                <a:cs typeface="Archivo Medium"/>
                <a:sym typeface="Archivo Medium"/>
              </a:defRPr>
            </a:lvl8pPr>
            <a:lvl9pPr lvl="8" algn="ctr" rtl="0">
              <a:spcBef>
                <a:spcPts val="0"/>
              </a:spcBef>
              <a:spcAft>
                <a:spcPts val="0"/>
              </a:spcAft>
              <a:buClr>
                <a:schemeClr val="dk1"/>
              </a:buClr>
              <a:buSzPts val="3000"/>
              <a:buFont typeface="Archivo Medium"/>
              <a:buNone/>
              <a:defRPr sz="3000">
                <a:solidFill>
                  <a:schemeClr val="dk1"/>
                </a:solidFill>
                <a:latin typeface="Archivo Medium"/>
                <a:ea typeface="Archivo Medium"/>
                <a:cs typeface="Archivo Medium"/>
                <a:sym typeface="Archivo Medium"/>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Bellota Text"/>
              <a:buChar char="●"/>
              <a:defRPr sz="1200" b="1">
                <a:solidFill>
                  <a:schemeClr val="dk1"/>
                </a:solidFill>
                <a:latin typeface="Bellota Text"/>
                <a:ea typeface="Bellota Text"/>
                <a:cs typeface="Bellota Text"/>
                <a:sym typeface="Bellota Text"/>
              </a:defRPr>
            </a:lvl1pPr>
            <a:lvl2pPr marL="914400" lvl="1" indent="-304800">
              <a:lnSpc>
                <a:spcPct val="100000"/>
              </a:lnSpc>
              <a:spcBef>
                <a:spcPts val="0"/>
              </a:spcBef>
              <a:spcAft>
                <a:spcPts val="0"/>
              </a:spcAft>
              <a:buClr>
                <a:schemeClr val="dk1"/>
              </a:buClr>
              <a:buSzPts val="1200"/>
              <a:buFont typeface="Bellota Text"/>
              <a:buChar char="○"/>
              <a:defRPr sz="1200" b="1">
                <a:solidFill>
                  <a:schemeClr val="dk1"/>
                </a:solidFill>
                <a:latin typeface="Bellota Text"/>
                <a:ea typeface="Bellota Text"/>
                <a:cs typeface="Bellota Text"/>
                <a:sym typeface="Bellota Text"/>
              </a:defRPr>
            </a:lvl2pPr>
            <a:lvl3pPr marL="1371600" lvl="2" indent="-304800">
              <a:lnSpc>
                <a:spcPct val="100000"/>
              </a:lnSpc>
              <a:spcBef>
                <a:spcPts val="0"/>
              </a:spcBef>
              <a:spcAft>
                <a:spcPts val="0"/>
              </a:spcAft>
              <a:buClr>
                <a:schemeClr val="dk1"/>
              </a:buClr>
              <a:buSzPts val="1200"/>
              <a:buFont typeface="Bellota Text"/>
              <a:buChar char="■"/>
              <a:defRPr sz="1200" b="1">
                <a:solidFill>
                  <a:schemeClr val="dk1"/>
                </a:solidFill>
                <a:latin typeface="Bellota Text"/>
                <a:ea typeface="Bellota Text"/>
                <a:cs typeface="Bellota Text"/>
                <a:sym typeface="Bellota Text"/>
              </a:defRPr>
            </a:lvl3pPr>
            <a:lvl4pPr marL="1828800" lvl="3" indent="-304800">
              <a:lnSpc>
                <a:spcPct val="100000"/>
              </a:lnSpc>
              <a:spcBef>
                <a:spcPts val="0"/>
              </a:spcBef>
              <a:spcAft>
                <a:spcPts val="0"/>
              </a:spcAft>
              <a:buClr>
                <a:schemeClr val="dk1"/>
              </a:buClr>
              <a:buSzPts val="1200"/>
              <a:buFont typeface="Bellota Text"/>
              <a:buChar char="●"/>
              <a:defRPr sz="1200" b="1">
                <a:solidFill>
                  <a:schemeClr val="dk1"/>
                </a:solidFill>
                <a:latin typeface="Bellota Text"/>
                <a:ea typeface="Bellota Text"/>
                <a:cs typeface="Bellota Text"/>
                <a:sym typeface="Bellota Text"/>
              </a:defRPr>
            </a:lvl4pPr>
            <a:lvl5pPr marL="2286000" lvl="4" indent="-304800">
              <a:lnSpc>
                <a:spcPct val="100000"/>
              </a:lnSpc>
              <a:spcBef>
                <a:spcPts val="0"/>
              </a:spcBef>
              <a:spcAft>
                <a:spcPts val="0"/>
              </a:spcAft>
              <a:buClr>
                <a:schemeClr val="dk1"/>
              </a:buClr>
              <a:buSzPts val="1200"/>
              <a:buFont typeface="Bellota Text"/>
              <a:buChar char="○"/>
              <a:defRPr sz="1200" b="1">
                <a:solidFill>
                  <a:schemeClr val="dk1"/>
                </a:solidFill>
                <a:latin typeface="Bellota Text"/>
                <a:ea typeface="Bellota Text"/>
                <a:cs typeface="Bellota Text"/>
                <a:sym typeface="Bellota Text"/>
              </a:defRPr>
            </a:lvl5pPr>
            <a:lvl6pPr marL="2743200" lvl="5" indent="-304800">
              <a:lnSpc>
                <a:spcPct val="100000"/>
              </a:lnSpc>
              <a:spcBef>
                <a:spcPts val="0"/>
              </a:spcBef>
              <a:spcAft>
                <a:spcPts val="0"/>
              </a:spcAft>
              <a:buClr>
                <a:schemeClr val="dk1"/>
              </a:buClr>
              <a:buSzPts val="1200"/>
              <a:buFont typeface="Bellota Text"/>
              <a:buChar char="■"/>
              <a:defRPr sz="1200" b="1">
                <a:solidFill>
                  <a:schemeClr val="dk1"/>
                </a:solidFill>
                <a:latin typeface="Bellota Text"/>
                <a:ea typeface="Bellota Text"/>
                <a:cs typeface="Bellota Text"/>
                <a:sym typeface="Bellota Text"/>
              </a:defRPr>
            </a:lvl6pPr>
            <a:lvl7pPr marL="3200400" lvl="6" indent="-304800">
              <a:lnSpc>
                <a:spcPct val="100000"/>
              </a:lnSpc>
              <a:spcBef>
                <a:spcPts val="0"/>
              </a:spcBef>
              <a:spcAft>
                <a:spcPts val="0"/>
              </a:spcAft>
              <a:buClr>
                <a:schemeClr val="dk1"/>
              </a:buClr>
              <a:buSzPts val="1200"/>
              <a:buFont typeface="Bellota Text"/>
              <a:buChar char="●"/>
              <a:defRPr sz="1200" b="1">
                <a:solidFill>
                  <a:schemeClr val="dk1"/>
                </a:solidFill>
                <a:latin typeface="Bellota Text"/>
                <a:ea typeface="Bellota Text"/>
                <a:cs typeface="Bellota Text"/>
                <a:sym typeface="Bellota Text"/>
              </a:defRPr>
            </a:lvl7pPr>
            <a:lvl8pPr marL="3657600" lvl="7" indent="-304800">
              <a:lnSpc>
                <a:spcPct val="100000"/>
              </a:lnSpc>
              <a:spcBef>
                <a:spcPts val="0"/>
              </a:spcBef>
              <a:spcAft>
                <a:spcPts val="0"/>
              </a:spcAft>
              <a:buClr>
                <a:schemeClr val="dk1"/>
              </a:buClr>
              <a:buSzPts val="1200"/>
              <a:buFont typeface="Bellota Text"/>
              <a:buChar char="○"/>
              <a:defRPr sz="1200" b="1">
                <a:solidFill>
                  <a:schemeClr val="dk1"/>
                </a:solidFill>
                <a:latin typeface="Bellota Text"/>
                <a:ea typeface="Bellota Text"/>
                <a:cs typeface="Bellota Text"/>
                <a:sym typeface="Bellota Text"/>
              </a:defRPr>
            </a:lvl8pPr>
            <a:lvl9pPr marL="4114800" lvl="8" indent="-304800">
              <a:lnSpc>
                <a:spcPct val="100000"/>
              </a:lnSpc>
              <a:spcBef>
                <a:spcPts val="0"/>
              </a:spcBef>
              <a:spcAft>
                <a:spcPts val="0"/>
              </a:spcAft>
              <a:buClr>
                <a:schemeClr val="dk1"/>
              </a:buClr>
              <a:buSzPts val="1200"/>
              <a:buFont typeface="Bellota Text"/>
              <a:buChar char="■"/>
              <a:defRPr sz="1200" b="1">
                <a:solidFill>
                  <a:schemeClr val="dk1"/>
                </a:solidFill>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663092297"/>
      </p:ext>
    </p:extLst>
  </p:cSld>
  <p:clrMap bg1="lt1" tx1="dk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6.xml"/><Relationship Id="rId5" Type="http://schemas.openxmlformats.org/officeDocument/2006/relationships/image" Target="../media/image18.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6.xml"/><Relationship Id="rId5" Type="http://schemas.openxmlformats.org/officeDocument/2006/relationships/image" Target="../media/image32.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0.png"/><Relationship Id="rId7" Type="http://schemas.microsoft.com/office/2007/relationships/hdphoto" Target="../media/hdphoto4.wdp"/><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8.xml"/><Relationship Id="rId5" Type="http://schemas.openxmlformats.org/officeDocument/2006/relationships/image" Target="../media/image67.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36.xml"/><Relationship Id="rId1" Type="http://schemas.openxmlformats.org/officeDocument/2006/relationships/slideLayout" Target="../slideLayouts/slideLayout3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81.png"/><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83.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image" Target="../media/image93.png"/><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image" Target="../media/image96.png"/><Relationship Id="rId5" Type="http://schemas.microsoft.com/office/2007/relationships/hdphoto" Target="../media/hdphoto5.wdp"/><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microsoft.com/office/2007/relationships/hdphoto" Target="../media/hdphoto6.wdp"/><Relationship Id="rId5" Type="http://schemas.openxmlformats.org/officeDocument/2006/relationships/image" Target="../media/image100.png"/><Relationship Id="rId4" Type="http://schemas.openxmlformats.org/officeDocument/2006/relationships/image" Target="../media/image99.png"/></Relationships>
</file>

<file path=ppt/slides/_rels/slide48.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image" Target="../media/image107.png"/><Relationship Id="rId5" Type="http://schemas.openxmlformats.org/officeDocument/2006/relationships/image" Target="../media/image108.png"/><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0.xml"/><Relationship Id="rId1" Type="http://schemas.openxmlformats.org/officeDocument/2006/relationships/slideLayout" Target="../slideLayouts/slideLayout8.xml"/><Relationship Id="rId5" Type="http://schemas.openxmlformats.org/officeDocument/2006/relationships/image" Target="../media/image110.png"/><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0.png"/><Relationship Id="rId2" Type="http://schemas.openxmlformats.org/officeDocument/2006/relationships/notesSlide" Target="../notesSlides/notesSlide51.xml"/><Relationship Id="rId1" Type="http://schemas.openxmlformats.org/officeDocument/2006/relationships/slideLayout" Target="../slideLayouts/slideLayout8.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2.xml"/><Relationship Id="rId1" Type="http://schemas.openxmlformats.org/officeDocument/2006/relationships/slideLayout" Target="../slideLayouts/slideLayout8.xml"/><Relationship Id="rId4" Type="http://schemas.openxmlformats.org/officeDocument/2006/relationships/image" Target="../media/image11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slideLayout" Target="../slideLayouts/slideLayout19.xml"/><Relationship Id="rId7" Type="http://schemas.openxmlformats.org/officeDocument/2006/relationships/image" Target="../media/image1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2.xml"/><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0.png"/></Relationships>
</file>

<file path=ppt/slides/_rels/slide5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9.xml"/><Relationship Id="rId6" Type="http://schemas.openxmlformats.org/officeDocument/2006/relationships/image" Target="NULL"/><Relationship Id="rId5" Type="http://schemas.openxmlformats.org/officeDocument/2006/relationships/image" Target="../media/image124.png"/><Relationship Id="rId4" Type="http://schemas.openxmlformats.org/officeDocument/2006/relationships/image" Target="../media/image123.png"/></Relationships>
</file>

<file path=ppt/slides/_rels/slide56.xml.rels><?xml version="1.0" encoding="UTF-8" standalone="yes"?>
<Relationships xmlns="http://schemas.openxmlformats.org/package/2006/relationships"><Relationship Id="rId8" Type="http://schemas.openxmlformats.org/officeDocument/2006/relationships/slide" Target="slide57.xml"/><Relationship Id="rId13" Type="http://schemas.openxmlformats.org/officeDocument/2006/relationships/image" Target="NULL"/><Relationship Id="rId3" Type="http://schemas.openxmlformats.org/officeDocument/2006/relationships/image" Target="../media/image125.jpeg"/><Relationship Id="rId7" Type="http://schemas.openxmlformats.org/officeDocument/2006/relationships/image" Target="../media/image127.png"/><Relationship Id="rId12" Type="http://schemas.openxmlformats.org/officeDocument/2006/relationships/image" Target="../media/image128.png"/><Relationship Id="rId2" Type="http://schemas.openxmlformats.org/officeDocument/2006/relationships/notesSlide" Target="../notesSlides/notesSlide54.xml"/><Relationship Id="rId16" Type="http://schemas.openxmlformats.org/officeDocument/2006/relationships/image" Target="NULL"/><Relationship Id="rId1" Type="http://schemas.openxmlformats.org/officeDocument/2006/relationships/slideLayout" Target="../slideLayouts/slideLayout19.xml"/><Relationship Id="rId6" Type="http://schemas.openxmlformats.org/officeDocument/2006/relationships/slide" Target="slide58.xml"/><Relationship Id="rId11" Type="http://schemas.openxmlformats.org/officeDocument/2006/relationships/slide" Target="slide62.xml"/><Relationship Id="rId5" Type="http://schemas.openxmlformats.org/officeDocument/2006/relationships/image" Target="NULL"/><Relationship Id="rId15" Type="http://schemas.openxmlformats.org/officeDocument/2006/relationships/image" Target="../media/image124.png"/><Relationship Id="rId10" Type="http://schemas.openxmlformats.org/officeDocument/2006/relationships/slide" Target="slide61.xml"/><Relationship Id="rId4" Type="http://schemas.openxmlformats.org/officeDocument/2006/relationships/image" Target="../media/image126.png"/><Relationship Id="rId9" Type="http://schemas.openxmlformats.org/officeDocument/2006/relationships/slide" Target="slide59.xml"/><Relationship Id="rId14" Type="http://schemas.openxmlformats.org/officeDocument/2006/relationships/slide" Target="slide60.xml"/></Relationships>
</file>

<file path=ppt/slides/_rels/slide57.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slide" Target="slide56.xml"/><Relationship Id="rId7" Type="http://schemas.openxmlformats.org/officeDocument/2006/relationships/image" Target="../media/image132.png"/><Relationship Id="rId2" Type="http://schemas.openxmlformats.org/officeDocument/2006/relationships/notesSlide" Target="../notesSlides/notesSlide55.xml"/><Relationship Id="rId1" Type="http://schemas.openxmlformats.org/officeDocument/2006/relationships/slideLayout" Target="../slideLayouts/slideLayout19.xml"/><Relationship Id="rId6" Type="http://schemas.openxmlformats.org/officeDocument/2006/relationships/image" Target="../media/image131.png"/><Relationship Id="rId5" Type="http://schemas.openxmlformats.org/officeDocument/2006/relationships/image" Target="../media/image130.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s>
</file>

<file path=ppt/slides/_rels/slide58.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56.xml"/><Relationship Id="rId1" Type="http://schemas.openxmlformats.org/officeDocument/2006/relationships/slideLayout" Target="../slideLayouts/slideLayout19.xml"/><Relationship Id="rId6" Type="http://schemas.openxmlformats.org/officeDocument/2006/relationships/image" Target="../media/image139.png"/><Relationship Id="rId5" Type="http://schemas.openxmlformats.org/officeDocument/2006/relationships/image" Target="../media/image138.png"/><Relationship Id="rId10" Type="http://schemas.openxmlformats.org/officeDocument/2006/relationships/image" Target="../media/image129.png"/><Relationship Id="rId4" Type="http://schemas.openxmlformats.org/officeDocument/2006/relationships/image" Target="../media/image137.png"/><Relationship Id="rId9" Type="http://schemas.openxmlformats.org/officeDocument/2006/relationships/slide" Target="slide56.xml"/></Relationships>
</file>

<file path=ppt/slides/_rels/slide59.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57.xml"/><Relationship Id="rId1" Type="http://schemas.openxmlformats.org/officeDocument/2006/relationships/slideLayout" Target="../slideLayouts/slideLayout19.xml"/><Relationship Id="rId6" Type="http://schemas.openxmlformats.org/officeDocument/2006/relationships/image" Target="../media/image145.png"/><Relationship Id="rId5" Type="http://schemas.openxmlformats.org/officeDocument/2006/relationships/image" Target="../media/image144.png"/><Relationship Id="rId10" Type="http://schemas.openxmlformats.org/officeDocument/2006/relationships/image" Target="../media/image129.png"/><Relationship Id="rId4" Type="http://schemas.openxmlformats.org/officeDocument/2006/relationships/image" Target="../media/image143.png"/><Relationship Id="rId9" Type="http://schemas.openxmlformats.org/officeDocument/2006/relationships/slide" Target="slide5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notesSlide" Target="../notesSlides/notesSlide58.xml"/><Relationship Id="rId1" Type="http://schemas.openxmlformats.org/officeDocument/2006/relationships/slideLayout" Target="../slideLayouts/slideLayout19.xml"/><Relationship Id="rId4" Type="http://schemas.openxmlformats.org/officeDocument/2006/relationships/image" Target="../media/image129.png"/></Relationships>
</file>

<file path=ppt/slides/_rels/slide61.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59.xml"/><Relationship Id="rId1" Type="http://schemas.openxmlformats.org/officeDocument/2006/relationships/slideLayout" Target="../slideLayouts/slideLayout19.xml"/><Relationship Id="rId6" Type="http://schemas.openxmlformats.org/officeDocument/2006/relationships/image" Target="../media/image151.png"/><Relationship Id="rId5" Type="http://schemas.openxmlformats.org/officeDocument/2006/relationships/image" Target="../media/image150.png"/><Relationship Id="rId10" Type="http://schemas.openxmlformats.org/officeDocument/2006/relationships/image" Target="../media/image129.png"/><Relationship Id="rId4" Type="http://schemas.openxmlformats.org/officeDocument/2006/relationships/image" Target="../media/image149.png"/><Relationship Id="rId9" Type="http://schemas.openxmlformats.org/officeDocument/2006/relationships/slide" Target="slide56.xml"/></Relationships>
</file>

<file path=ppt/slides/_rels/slide6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21.png"/><Relationship Id="rId1" Type="http://schemas.openxmlformats.org/officeDocument/2006/relationships/slideLayout" Target="../slideLayouts/slideLayout19.xml"/><Relationship Id="rId4" Type="http://schemas.microsoft.com/office/2007/relationships/hdphoto" Target="../media/hdphoto7.wdp"/></Relationships>
</file>

<file path=ppt/slides/_rels/slide63.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6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160.png"/><Relationship Id="rId5" Type="http://schemas.openxmlformats.org/officeDocument/2006/relationships/image" Target="../media/image161.png"/><Relationship Id="rId4" Type="http://schemas.openxmlformats.org/officeDocument/2006/relationships/image" Target="../media/image156.png"/></Relationships>
</file>

<file path=ppt/slides/_rels/slide6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62.xml"/><Relationship Id="rId1" Type="http://schemas.openxmlformats.org/officeDocument/2006/relationships/slideLayout" Target="../slideLayouts/slideLayout51.xml"/><Relationship Id="rId4" Type="http://schemas.openxmlformats.org/officeDocument/2006/relationships/image" Target="../media/image33.png"/></Relationships>
</file>

<file path=ppt/slides/_rels/slide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3.xml"/><Relationship Id="rId1" Type="http://schemas.openxmlformats.org/officeDocument/2006/relationships/slideLayout" Target="../slideLayouts/slideLayout51.xml"/><Relationship Id="rId4" Type="http://schemas.openxmlformats.org/officeDocument/2006/relationships/image" Target="../media/image163.png"/></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164.png"/></Relationships>
</file>

<file path=ppt/slides/_rels/slide6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4.png"/></Relationships>
</file>

<file path=ppt/slides/_rels/slide6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16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68.xml"/><Relationship Id="rId1" Type="http://schemas.openxmlformats.org/officeDocument/2006/relationships/slideLayout" Target="../slideLayouts/slideLayout8.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7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175.png"/></Relationships>
</file>

<file path=ppt/slides/_rels/slide7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3.xml"/><Relationship Id="rId5" Type="http://schemas.openxmlformats.org/officeDocument/2006/relationships/image" Target="../media/image183.png"/><Relationship Id="rId4" Type="http://schemas.openxmlformats.org/officeDocument/2006/relationships/image" Target="../media/image182.png"/></Relationships>
</file>

<file path=ppt/slides/_rels/slide7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3.xml"/><Relationship Id="rId6" Type="http://schemas.openxmlformats.org/officeDocument/2006/relationships/image" Target="../media/image180.png"/><Relationship Id="rId5" Type="http://schemas.microsoft.com/office/2007/relationships/hdphoto" Target="../media/hdphoto8.wdp"/><Relationship Id="rId4" Type="http://schemas.openxmlformats.org/officeDocument/2006/relationships/image" Target="../media/image186.png"/></Relationships>
</file>

<file path=ppt/slides/_rels/slide7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72.xml"/><Relationship Id="rId1" Type="http://schemas.openxmlformats.org/officeDocument/2006/relationships/slideLayout" Target="../slideLayouts/slideLayout8.xml"/><Relationship Id="rId4" Type="http://schemas.openxmlformats.org/officeDocument/2006/relationships/image" Target="../media/image188.png"/></Relationships>
</file>

<file path=ppt/slides/_rels/slide78.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notesSlide" Target="../notesSlides/notesSlide73.xml"/><Relationship Id="rId1" Type="http://schemas.openxmlformats.org/officeDocument/2006/relationships/slideLayout" Target="../slideLayouts/slideLayout8.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61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4314" y="111313"/>
            <a:ext cx="8545110" cy="47151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309"/>
        <p:cNvGrpSpPr/>
        <p:nvPr/>
      </p:nvGrpSpPr>
      <p:grpSpPr>
        <a:xfrm>
          <a:off x="0" y="0"/>
          <a:ext cx="0" cy="0"/>
          <a:chOff x="0" y="0"/>
          <a:chExt cx="0" cy="0"/>
        </a:xfrm>
      </p:grpSpPr>
      <p:grpSp>
        <p:nvGrpSpPr>
          <p:cNvPr id="4" name="Group 3"/>
          <p:cNvGrpSpPr/>
          <p:nvPr/>
        </p:nvGrpSpPr>
        <p:grpSpPr>
          <a:xfrm>
            <a:off x="389612" y="411838"/>
            <a:ext cx="8436335" cy="4827076"/>
            <a:chOff x="341904" y="110690"/>
            <a:chExt cx="8436335" cy="4827076"/>
          </a:xfrm>
        </p:grpSpPr>
        <p:pic>
          <p:nvPicPr>
            <p:cNvPr id="6" name="Picture 5"/>
            <p:cNvPicPr>
              <a:picLocks noChangeAspect="1"/>
            </p:cNvPicPr>
            <p:nvPr/>
          </p:nvPicPr>
          <p:blipFill>
            <a:blip r:embed="rId3"/>
            <a:stretch>
              <a:fillRect/>
            </a:stretch>
          </p:blipFill>
          <p:spPr>
            <a:xfrm>
              <a:off x="341904" y="110690"/>
              <a:ext cx="8436335" cy="4827076"/>
            </a:xfrm>
            <a:prstGeom prst="rect">
              <a:avLst/>
            </a:prstGeom>
          </p:spPr>
        </p:pic>
        <p:grpSp>
          <p:nvGrpSpPr>
            <p:cNvPr id="3" name="Group 2"/>
            <p:cNvGrpSpPr/>
            <p:nvPr/>
          </p:nvGrpSpPr>
          <p:grpSpPr>
            <a:xfrm>
              <a:off x="1302421" y="1111625"/>
              <a:ext cx="6555851" cy="3444289"/>
              <a:chOff x="1156914" y="1111625"/>
              <a:chExt cx="6555851" cy="3444289"/>
            </a:xfrm>
          </p:grpSpPr>
          <mc:AlternateContent xmlns:mc="http://schemas.openxmlformats.org/markup-compatibility/2006" xmlns:a14="http://schemas.microsoft.com/office/drawing/2010/main">
            <mc:Choice Requires="a14">
              <p:sp>
                <p:nvSpPr>
                  <p:cNvPr id="8" name="Rectangle 7"/>
                  <p:cNvSpPr/>
                  <p:nvPr/>
                </p:nvSpPr>
                <p:spPr>
                  <a:xfrm>
                    <a:off x="1156914" y="1111625"/>
                    <a:ext cx="6555851" cy="1154675"/>
                  </a:xfrm>
                  <a:prstGeom prst="rect">
                    <a:avLst/>
                  </a:prstGeom>
                </p:spPr>
                <p:txBody>
                  <a:bodyPr wrap="square">
                    <a:spAutoFit/>
                  </a:bodyPr>
                  <a:lstStyle/>
                  <a:p>
                    <a:pPr lvl="0" algn="just">
                      <a:lnSpc>
                        <a:spcPct val="150000"/>
                      </a:lnSpc>
                    </a:pPr>
                    <a:r>
                      <a:rPr lang="en-US" sz="1600" kern="100" smtClean="0">
                        <a:latin typeface="+mj-lt"/>
                        <a:ea typeface="Aptos"/>
                        <a:cs typeface="Times New Roman" panose="02020603050405020304" pitchFamily="18" charset="0"/>
                      </a:rPr>
                      <a:t>Tìm giá trị lớn nhất (tương ứng, giá trị nhỏ nhất) của biểu thức </a:t>
                    </a:r>
                    <a14:m>
                      <m:oMath xmlns:m="http://schemas.openxmlformats.org/officeDocument/2006/math">
                        <m:r>
                          <a:rPr lang="nl-NL" sz="1600" i="1" kern="100">
                            <a:latin typeface="Cambria Math" panose="02040503050406030204" pitchFamily="18" charset="0"/>
                            <a:ea typeface="Aptos"/>
                            <a:cs typeface="Times New Roman" panose="02020603050405020304" pitchFamily="18" charset="0"/>
                          </a:rPr>
                          <m:t>𝐹</m:t>
                        </m:r>
                        <m:r>
                          <a:rPr lang="en-US" sz="1600" i="1" kern="100">
                            <a:latin typeface="Cambria Math" panose="02040503050406030204" pitchFamily="18" charset="0"/>
                            <a:ea typeface="Aptos"/>
                            <a:cs typeface="Times New Roman" panose="02020603050405020304" pitchFamily="18" charset="0"/>
                          </a:rPr>
                          <m:t>(</m:t>
                        </m:r>
                        <m:r>
                          <a:rPr lang="nl-NL" sz="1600" i="1" kern="100">
                            <a:latin typeface="Cambria Math" panose="02040503050406030204" pitchFamily="18" charset="0"/>
                            <a:ea typeface="Aptos"/>
                            <a:cs typeface="Times New Roman" panose="02020603050405020304" pitchFamily="18" charset="0"/>
                          </a:rPr>
                          <m:t>𝑥</m:t>
                        </m:r>
                        <m:r>
                          <a:rPr lang="en-US" sz="1600" i="1" kern="100">
                            <a:latin typeface="Cambria Math" panose="02040503050406030204" pitchFamily="18" charset="0"/>
                            <a:ea typeface="Aptos"/>
                            <a:cs typeface="Times New Roman" panose="02020603050405020304" pitchFamily="18" charset="0"/>
                          </a:rPr>
                          <m:t>; </m:t>
                        </m:r>
                        <m:r>
                          <a:rPr lang="nl-NL" sz="1600" i="1" kern="100">
                            <a:latin typeface="Cambria Math" panose="02040503050406030204" pitchFamily="18" charset="0"/>
                            <a:ea typeface="Aptos"/>
                            <a:cs typeface="Times New Roman" panose="02020603050405020304" pitchFamily="18" charset="0"/>
                          </a:rPr>
                          <m:t>𝑦</m:t>
                        </m:r>
                        <m:r>
                          <a:rPr lang="en-US" sz="1600" i="1" kern="100">
                            <a:latin typeface="Cambria Math" panose="02040503050406030204" pitchFamily="18" charset="0"/>
                            <a:ea typeface="Aptos"/>
                            <a:cs typeface="Times New Roman" panose="02020603050405020304" pitchFamily="18" charset="0"/>
                          </a:rPr>
                          <m:t>)=</m:t>
                        </m:r>
                        <m:r>
                          <a:rPr lang="nl-NL" sz="1600" i="1" kern="100">
                            <a:latin typeface="Cambria Math" panose="02040503050406030204" pitchFamily="18" charset="0"/>
                            <a:ea typeface="Aptos"/>
                            <a:cs typeface="Times New Roman" panose="02020603050405020304" pitchFamily="18" charset="0"/>
                          </a:rPr>
                          <m:t>𝐴𝑥</m:t>
                        </m:r>
                        <m:r>
                          <a:rPr lang="en-US" sz="1600" i="1" kern="100">
                            <a:latin typeface="Cambria Math" panose="02040503050406030204" pitchFamily="18" charset="0"/>
                            <a:ea typeface="Aptos"/>
                            <a:cs typeface="Times New Roman" panose="02020603050405020304" pitchFamily="18" charset="0"/>
                          </a:rPr>
                          <m:t>+</m:t>
                        </m:r>
                        <m:r>
                          <a:rPr lang="nl-NL" sz="1600" i="1" kern="100">
                            <a:latin typeface="Cambria Math" panose="02040503050406030204" pitchFamily="18" charset="0"/>
                            <a:ea typeface="Aptos"/>
                            <a:cs typeface="Times New Roman" panose="02020603050405020304" pitchFamily="18" charset="0"/>
                          </a:rPr>
                          <m:t>𝐵𝑦</m:t>
                        </m:r>
                      </m:oMath>
                    </a14:m>
                    <a:r>
                      <a:rPr lang="en-US" sz="1600" kern="100">
                        <a:latin typeface="+mj-lt"/>
                        <a:ea typeface="Aptos"/>
                        <a:cs typeface="Times New Roman" panose="02020603050405020304" pitchFamily="18" charset="0"/>
                      </a:rPr>
                      <a:t> trên miền nghiệm </a:t>
                    </a:r>
                    <a14:m>
                      <m:oMath xmlns:m="http://schemas.openxmlformats.org/officeDocument/2006/math">
                        <m:r>
                          <a:rPr lang="nl-NL" sz="1600" i="1" kern="100">
                            <a:latin typeface="Cambria Math" panose="02040503050406030204" pitchFamily="18" charset="0"/>
                            <a:ea typeface="Aptos"/>
                            <a:cs typeface="Times New Roman" panose="02020603050405020304" pitchFamily="18" charset="0"/>
                          </a:rPr>
                          <m:t>𝑆</m:t>
                        </m:r>
                      </m:oMath>
                    </a14:m>
                    <a:r>
                      <a:rPr lang="en-US" sz="1600" kern="100">
                        <a:latin typeface="+mj-lt"/>
                        <a:ea typeface="Aptos"/>
                        <a:cs typeface="Times New Roman" panose="02020603050405020304" pitchFamily="18" charset="0"/>
                      </a:rPr>
                      <a:t> của một hệ bất phương trình bậc nhất hai ẩn</a:t>
                    </a:r>
                    <a:r>
                      <a:rPr lang="en-US" sz="1600" kern="100" smtClean="0">
                        <a:latin typeface="+mj-lt"/>
                        <a:ea typeface="Aptos"/>
                        <a:cs typeface="Times New Roman" panose="02020603050405020304" pitchFamily="18" charset="0"/>
                      </a:rPr>
                      <a:t>:</a:t>
                    </a:r>
                    <a:endParaRPr lang="en-US" sz="1600" kern="100">
                      <a:latin typeface="+mj-lt"/>
                      <a:ea typeface="Aptos"/>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156914" y="1111625"/>
                    <a:ext cx="6555851" cy="1154675"/>
                  </a:xfrm>
                  <a:prstGeom prst="rect">
                    <a:avLst/>
                  </a:prstGeom>
                  <a:blipFill>
                    <a:blip r:embed="rId4"/>
                    <a:stretch>
                      <a:fillRect l="-465" r="-465" b="-63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156914" y="1690771"/>
                    <a:ext cx="6555851" cy="2865143"/>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nl-NL" sz="1600" i="1" kern="100">
                              <a:latin typeface="Cambria Math" panose="02040503050406030204" pitchFamily="18" charset="0"/>
                              <a:ea typeface="Aptos"/>
                              <a:cs typeface="Times New Roman" panose="02020603050405020304" pitchFamily="18" charset="0"/>
                            </a:rPr>
                            <m:t>𝑆</m:t>
                          </m:r>
                          <m:r>
                            <a:rPr lang="nl-NL" sz="1600" i="1" kern="100">
                              <a:latin typeface="Cambria Math" panose="02040503050406030204" pitchFamily="18" charset="0"/>
                              <a:ea typeface="Aptos"/>
                              <a:cs typeface="Times New Roman" panose="02020603050405020304" pitchFamily="18" charset="0"/>
                            </a:rPr>
                            <m:t>:</m:t>
                          </m:r>
                          <m:d>
                            <m:dPr>
                              <m:begChr m:val="{"/>
                              <m:endChr m:val=""/>
                              <m:ctrlPr>
                                <a:rPr lang="en-US" sz="1600" i="1" kern="100">
                                  <a:latin typeface="Cambria Math" panose="02040503050406030204" pitchFamily="18" charset="0"/>
                                  <a:ea typeface="Aptos"/>
                                  <a:cs typeface="Times New Roman" panose="02020603050405020304" pitchFamily="18" charset="0"/>
                                </a:rPr>
                              </m:ctrlPr>
                            </m:dPr>
                            <m:e>
                              <m:eqArr>
                                <m:eqArrPr>
                                  <m:ctrlPr>
                                    <a:rPr lang="en-US" sz="1600" i="1" kern="100">
                                      <a:latin typeface="Cambria Math" panose="02040503050406030204" pitchFamily="18" charset="0"/>
                                      <a:ea typeface="Aptos"/>
                                      <a:cs typeface="Times New Roman" panose="02020603050405020304" pitchFamily="18" charset="0"/>
                                    </a:rPr>
                                  </m:ctrlPr>
                                </m:eqArrPr>
                                <m:e>
                                  <m:sSub>
                                    <m:sSubPr>
                                      <m:ctrlPr>
                                        <a:rPr lang="en-US" sz="1600" i="1" kern="100">
                                          <a:latin typeface="Cambria Math" panose="02040503050406030204" pitchFamily="18" charset="0"/>
                                          <a:ea typeface="Aptos"/>
                                          <a:cs typeface="Times New Roman" panose="02020603050405020304" pitchFamily="18" charset="0"/>
                                        </a:rPr>
                                      </m:ctrlPr>
                                    </m:sSubPr>
                                    <m:e>
                                      <m:r>
                                        <a:rPr lang="nl-NL" sz="1600" i="1" kern="100">
                                          <a:latin typeface="Cambria Math" panose="02040503050406030204" pitchFamily="18" charset="0"/>
                                          <a:ea typeface="Aptos"/>
                                          <a:cs typeface="Times New Roman" panose="02020603050405020304" pitchFamily="18" charset="0"/>
                                        </a:rPr>
                                        <m:t>𝑎</m:t>
                                      </m:r>
                                    </m:e>
                                    <m:sub>
                                      <m:r>
                                        <a:rPr lang="nl-NL" sz="1600" i="1" kern="100">
                                          <a:latin typeface="Cambria Math" panose="02040503050406030204" pitchFamily="18" charset="0"/>
                                          <a:ea typeface="Aptos"/>
                                          <a:cs typeface="Times New Roman" panose="02020603050405020304" pitchFamily="18" charset="0"/>
                                        </a:rPr>
                                        <m:t>1</m:t>
                                      </m:r>
                                    </m:sub>
                                  </m:sSub>
                                  <m:r>
                                    <a:rPr lang="nl-NL" sz="1600" i="1" kern="100">
                                      <a:latin typeface="Cambria Math" panose="02040503050406030204" pitchFamily="18" charset="0"/>
                                      <a:ea typeface="Aptos"/>
                                      <a:cs typeface="Times New Roman" panose="02020603050405020304" pitchFamily="18" charset="0"/>
                                    </a:rPr>
                                    <m:t>𝑥</m:t>
                                  </m:r>
                                  <m:r>
                                    <a:rPr lang="nl-NL" sz="1600" i="1" kern="100">
                                      <a:latin typeface="Cambria Math" panose="02040503050406030204" pitchFamily="18" charset="0"/>
                                      <a:ea typeface="Aptos"/>
                                      <a:cs typeface="Times New Roman" panose="02020603050405020304" pitchFamily="18" charset="0"/>
                                    </a:rPr>
                                    <m:t>+</m:t>
                                  </m:r>
                                  <m:sSub>
                                    <m:sSubPr>
                                      <m:ctrlPr>
                                        <a:rPr lang="en-US" sz="1600" i="1" kern="100">
                                          <a:latin typeface="Cambria Math" panose="02040503050406030204" pitchFamily="18" charset="0"/>
                                          <a:ea typeface="Aptos"/>
                                          <a:cs typeface="Times New Roman" panose="02020603050405020304" pitchFamily="18" charset="0"/>
                                        </a:rPr>
                                      </m:ctrlPr>
                                    </m:sSubPr>
                                    <m:e>
                                      <m:r>
                                        <a:rPr lang="nl-NL" sz="1600" i="1" kern="100">
                                          <a:latin typeface="Cambria Math" panose="02040503050406030204" pitchFamily="18" charset="0"/>
                                          <a:ea typeface="Aptos"/>
                                          <a:cs typeface="Times New Roman" panose="02020603050405020304" pitchFamily="18" charset="0"/>
                                        </a:rPr>
                                        <m:t>𝑏</m:t>
                                      </m:r>
                                    </m:e>
                                    <m:sub>
                                      <m:r>
                                        <a:rPr lang="nl-NL" sz="1600" i="1" kern="100">
                                          <a:latin typeface="Cambria Math" panose="02040503050406030204" pitchFamily="18" charset="0"/>
                                          <a:ea typeface="Aptos"/>
                                          <a:cs typeface="Times New Roman" panose="02020603050405020304" pitchFamily="18" charset="0"/>
                                        </a:rPr>
                                        <m:t>1</m:t>
                                      </m:r>
                                    </m:sub>
                                  </m:sSub>
                                  <m:r>
                                    <a:rPr lang="nl-NL" sz="1600" i="1" kern="100">
                                      <a:latin typeface="Cambria Math" panose="02040503050406030204" pitchFamily="18" charset="0"/>
                                      <a:ea typeface="Aptos"/>
                                      <a:cs typeface="Times New Roman" panose="02020603050405020304" pitchFamily="18" charset="0"/>
                                    </a:rPr>
                                    <m:t>𝑦</m:t>
                                  </m:r>
                                  <m:r>
                                    <a:rPr lang="nl-NL" sz="1600" i="1" kern="100">
                                      <a:latin typeface="Cambria Math" panose="02040503050406030204" pitchFamily="18" charset="0"/>
                                      <a:ea typeface="Aptos"/>
                                      <a:cs typeface="Times New Roman" panose="02020603050405020304" pitchFamily="18" charset="0"/>
                                    </a:rPr>
                                    <m:t>≤</m:t>
                                  </m:r>
                                  <m:sSub>
                                    <m:sSubPr>
                                      <m:ctrlPr>
                                        <a:rPr lang="en-US" sz="1600" i="1" kern="100">
                                          <a:latin typeface="Cambria Math" panose="02040503050406030204" pitchFamily="18" charset="0"/>
                                          <a:ea typeface="Aptos"/>
                                          <a:cs typeface="Times New Roman" panose="02020603050405020304" pitchFamily="18" charset="0"/>
                                        </a:rPr>
                                      </m:ctrlPr>
                                    </m:sSubPr>
                                    <m:e>
                                      <m:r>
                                        <a:rPr lang="nl-NL" sz="1600" i="1" kern="100">
                                          <a:latin typeface="Cambria Math" panose="02040503050406030204" pitchFamily="18" charset="0"/>
                                          <a:ea typeface="Aptos"/>
                                          <a:cs typeface="Times New Roman" panose="02020603050405020304" pitchFamily="18" charset="0"/>
                                        </a:rPr>
                                        <m:t>𝑐</m:t>
                                      </m:r>
                                    </m:e>
                                    <m:sub>
                                      <m:r>
                                        <a:rPr lang="nl-NL" sz="1600" i="1" kern="100">
                                          <a:latin typeface="Cambria Math" panose="02040503050406030204" pitchFamily="18" charset="0"/>
                                          <a:ea typeface="Aptos"/>
                                          <a:cs typeface="Times New Roman" panose="02020603050405020304" pitchFamily="18" charset="0"/>
                                        </a:rPr>
                                        <m:t>1</m:t>
                                      </m:r>
                                    </m:sub>
                                  </m:sSub>
                                </m:e>
                                <m:e>
                                  <m:sSub>
                                    <m:sSubPr>
                                      <m:ctrlPr>
                                        <a:rPr lang="en-US" sz="1600" i="1" kern="100">
                                          <a:latin typeface="Cambria Math" panose="02040503050406030204" pitchFamily="18" charset="0"/>
                                          <a:ea typeface="Aptos"/>
                                          <a:cs typeface="Times New Roman" panose="02020603050405020304" pitchFamily="18" charset="0"/>
                                        </a:rPr>
                                      </m:ctrlPr>
                                    </m:sSubPr>
                                    <m:e>
                                      <m:r>
                                        <a:rPr lang="nl-NL" sz="1600" i="1" kern="100">
                                          <a:latin typeface="Cambria Math" panose="02040503050406030204" pitchFamily="18" charset="0"/>
                                          <a:ea typeface="Aptos"/>
                                          <a:cs typeface="Times New Roman" panose="02020603050405020304" pitchFamily="18" charset="0"/>
                                        </a:rPr>
                                        <m:t>𝑎</m:t>
                                      </m:r>
                                    </m:e>
                                    <m:sub>
                                      <m:r>
                                        <a:rPr lang="nl-NL" sz="1600" i="1" kern="100">
                                          <a:latin typeface="Cambria Math" panose="02040503050406030204" pitchFamily="18" charset="0"/>
                                          <a:ea typeface="Aptos"/>
                                          <a:cs typeface="Times New Roman" panose="02020603050405020304" pitchFamily="18" charset="0"/>
                                        </a:rPr>
                                        <m:t>2</m:t>
                                      </m:r>
                                    </m:sub>
                                  </m:sSub>
                                  <m:r>
                                    <a:rPr lang="nl-NL" sz="1600" i="1" kern="100">
                                      <a:latin typeface="Cambria Math" panose="02040503050406030204" pitchFamily="18" charset="0"/>
                                      <a:ea typeface="Aptos"/>
                                      <a:cs typeface="Times New Roman" panose="02020603050405020304" pitchFamily="18" charset="0"/>
                                    </a:rPr>
                                    <m:t>𝑥</m:t>
                                  </m:r>
                                  <m:r>
                                    <a:rPr lang="nl-NL" sz="1600" i="1" kern="100">
                                      <a:latin typeface="Cambria Math" panose="02040503050406030204" pitchFamily="18" charset="0"/>
                                      <a:ea typeface="Aptos"/>
                                      <a:cs typeface="Times New Roman" panose="02020603050405020304" pitchFamily="18" charset="0"/>
                                    </a:rPr>
                                    <m:t>+</m:t>
                                  </m:r>
                                  <m:sSub>
                                    <m:sSubPr>
                                      <m:ctrlPr>
                                        <a:rPr lang="en-US" sz="1600" i="1" kern="100">
                                          <a:latin typeface="Cambria Math" panose="02040503050406030204" pitchFamily="18" charset="0"/>
                                          <a:ea typeface="Aptos"/>
                                          <a:cs typeface="Times New Roman" panose="02020603050405020304" pitchFamily="18" charset="0"/>
                                        </a:rPr>
                                      </m:ctrlPr>
                                    </m:sSubPr>
                                    <m:e>
                                      <m:r>
                                        <a:rPr lang="nl-NL" sz="1600" i="1" kern="100">
                                          <a:latin typeface="Cambria Math" panose="02040503050406030204" pitchFamily="18" charset="0"/>
                                          <a:ea typeface="Aptos"/>
                                          <a:cs typeface="Times New Roman" panose="02020603050405020304" pitchFamily="18" charset="0"/>
                                        </a:rPr>
                                        <m:t>𝑏</m:t>
                                      </m:r>
                                    </m:e>
                                    <m:sub>
                                      <m:r>
                                        <a:rPr lang="nl-NL" sz="1600" i="1" kern="100">
                                          <a:latin typeface="Cambria Math" panose="02040503050406030204" pitchFamily="18" charset="0"/>
                                          <a:ea typeface="Aptos"/>
                                          <a:cs typeface="Times New Roman" panose="02020603050405020304" pitchFamily="18" charset="0"/>
                                        </a:rPr>
                                        <m:t>2</m:t>
                                      </m:r>
                                    </m:sub>
                                  </m:sSub>
                                  <m:r>
                                    <a:rPr lang="nl-NL" sz="1600" i="1" kern="100">
                                      <a:latin typeface="Cambria Math" panose="02040503050406030204" pitchFamily="18" charset="0"/>
                                      <a:ea typeface="Aptos"/>
                                      <a:cs typeface="Times New Roman" panose="02020603050405020304" pitchFamily="18" charset="0"/>
                                    </a:rPr>
                                    <m:t>𝑦</m:t>
                                  </m:r>
                                  <m:r>
                                    <a:rPr lang="nl-NL" sz="1600" i="1" kern="100">
                                      <a:latin typeface="Cambria Math" panose="02040503050406030204" pitchFamily="18" charset="0"/>
                                      <a:ea typeface="Aptos"/>
                                      <a:cs typeface="Times New Roman" panose="02020603050405020304" pitchFamily="18" charset="0"/>
                                    </a:rPr>
                                    <m:t>≤</m:t>
                                  </m:r>
                                  <m:sSub>
                                    <m:sSubPr>
                                      <m:ctrlPr>
                                        <a:rPr lang="en-US" sz="1600" i="1" kern="100">
                                          <a:latin typeface="Cambria Math" panose="02040503050406030204" pitchFamily="18" charset="0"/>
                                          <a:ea typeface="Aptos"/>
                                          <a:cs typeface="Times New Roman" panose="02020603050405020304" pitchFamily="18" charset="0"/>
                                        </a:rPr>
                                      </m:ctrlPr>
                                    </m:sSubPr>
                                    <m:e>
                                      <m:r>
                                        <a:rPr lang="nl-NL" sz="1600" i="1" kern="100">
                                          <a:latin typeface="Cambria Math" panose="02040503050406030204" pitchFamily="18" charset="0"/>
                                          <a:ea typeface="Aptos"/>
                                          <a:cs typeface="Times New Roman" panose="02020603050405020304" pitchFamily="18" charset="0"/>
                                        </a:rPr>
                                        <m:t>𝑐</m:t>
                                      </m:r>
                                    </m:e>
                                    <m:sub>
                                      <m:r>
                                        <a:rPr lang="nl-NL" sz="1600" i="1" kern="100">
                                          <a:latin typeface="Cambria Math" panose="02040503050406030204" pitchFamily="18" charset="0"/>
                                          <a:ea typeface="Aptos"/>
                                          <a:cs typeface="Times New Roman" panose="02020603050405020304" pitchFamily="18" charset="0"/>
                                        </a:rPr>
                                        <m:t>2</m:t>
                                      </m:r>
                                    </m:sub>
                                  </m:sSub>
                                </m:e>
                                <m:e>
                                  <m:r>
                                    <a:rPr lang="nl-NL" sz="1600" i="1" kern="100">
                                      <a:latin typeface="Cambria Math" panose="02040503050406030204" pitchFamily="18" charset="0"/>
                                      <a:ea typeface="Cambria Math" panose="02040503050406030204" pitchFamily="18" charset="0"/>
                                      <a:cs typeface="Times New Roman" panose="02020603050405020304" pitchFamily="18" charset="0"/>
                                    </a:rPr>
                                    <m:t>…</m:t>
                                  </m:r>
                                </m:e>
                                <m:e>
                                  <m:sSub>
                                    <m:sSubPr>
                                      <m:ctrlPr>
                                        <a:rPr lang="en-US"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nl-NL" sz="1600" i="1" kern="100">
                                          <a:latin typeface="Cambria Math" panose="02040503050406030204" pitchFamily="18" charset="0"/>
                                          <a:ea typeface="Cambria Math" panose="02040503050406030204" pitchFamily="18" charset="0"/>
                                          <a:cs typeface="Times New Roman" panose="02020603050405020304" pitchFamily="18" charset="0"/>
                                        </a:rPr>
                                        <m:t>𝑎</m:t>
                                      </m:r>
                                    </m:e>
                                    <m:sub>
                                      <m:r>
                                        <a:rPr lang="nl-NL" sz="1600" i="1" kern="100">
                                          <a:latin typeface="Cambria Math" panose="02040503050406030204" pitchFamily="18" charset="0"/>
                                          <a:ea typeface="Cambria Math" panose="02040503050406030204" pitchFamily="18" charset="0"/>
                                          <a:cs typeface="Times New Roman" panose="02020603050405020304" pitchFamily="18" charset="0"/>
                                        </a:rPr>
                                        <m:t>𝑛</m:t>
                                      </m:r>
                                    </m:sub>
                                  </m:sSub>
                                  <m:r>
                                    <a:rPr lang="nl-NL" sz="1600" i="1" kern="100">
                                      <a:latin typeface="Cambria Math" panose="02040503050406030204" pitchFamily="18" charset="0"/>
                                      <a:ea typeface="Cambria Math" panose="02040503050406030204" pitchFamily="18" charset="0"/>
                                      <a:cs typeface="Times New Roman" panose="02020603050405020304" pitchFamily="18" charset="0"/>
                                    </a:rPr>
                                    <m:t>𝑥</m:t>
                                  </m:r>
                                  <m:r>
                                    <a:rPr lang="nl-NL" sz="1600" i="1" kern="10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nl-NL" sz="1600" i="1" kern="100">
                                          <a:latin typeface="Cambria Math" panose="02040503050406030204" pitchFamily="18" charset="0"/>
                                          <a:ea typeface="Cambria Math" panose="02040503050406030204" pitchFamily="18" charset="0"/>
                                          <a:cs typeface="Times New Roman" panose="02020603050405020304" pitchFamily="18" charset="0"/>
                                        </a:rPr>
                                        <m:t>𝑏</m:t>
                                      </m:r>
                                    </m:e>
                                    <m:sub>
                                      <m:r>
                                        <a:rPr lang="nl-NL" sz="1600" i="1" kern="100">
                                          <a:latin typeface="Cambria Math" panose="02040503050406030204" pitchFamily="18" charset="0"/>
                                          <a:ea typeface="Cambria Math" panose="02040503050406030204" pitchFamily="18" charset="0"/>
                                          <a:cs typeface="Times New Roman" panose="02020603050405020304" pitchFamily="18" charset="0"/>
                                        </a:rPr>
                                        <m:t>𝑛</m:t>
                                      </m:r>
                                    </m:sub>
                                  </m:sSub>
                                  <m:r>
                                    <a:rPr lang="nl-NL" sz="1600" i="1" kern="100">
                                      <a:latin typeface="Cambria Math" panose="02040503050406030204" pitchFamily="18" charset="0"/>
                                      <a:ea typeface="Cambria Math" panose="02040503050406030204" pitchFamily="18" charset="0"/>
                                      <a:cs typeface="Times New Roman" panose="02020603050405020304" pitchFamily="18" charset="0"/>
                                    </a:rPr>
                                    <m:t>𝑦</m:t>
                                  </m:r>
                                  <m:r>
                                    <a:rPr lang="nl-NL" sz="1600" i="1" kern="10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nl-NL" sz="1600" i="1" kern="100">
                                          <a:latin typeface="Cambria Math" panose="02040503050406030204" pitchFamily="18" charset="0"/>
                                          <a:ea typeface="Cambria Math" panose="02040503050406030204" pitchFamily="18" charset="0"/>
                                          <a:cs typeface="Times New Roman" panose="02020603050405020304" pitchFamily="18" charset="0"/>
                                        </a:rPr>
                                        <m:t>𝑐</m:t>
                                      </m:r>
                                    </m:e>
                                    <m:sub>
                                      <m:r>
                                        <a:rPr lang="nl-NL" sz="1600" i="1" kern="100">
                                          <a:latin typeface="Cambria Math" panose="02040503050406030204" pitchFamily="18" charset="0"/>
                                          <a:ea typeface="Cambria Math" panose="02040503050406030204" pitchFamily="18" charset="0"/>
                                          <a:cs typeface="Times New Roman" panose="02020603050405020304" pitchFamily="18" charset="0"/>
                                        </a:rPr>
                                        <m:t>𝑛</m:t>
                                      </m:r>
                                    </m:sub>
                                  </m:sSub>
                                </m:e>
                              </m:eqArr>
                            </m:e>
                          </m:d>
                          <m:r>
                            <a:rPr lang="en-US" sz="1600" i="1" kern="100">
                              <a:latin typeface="Cambria Math" panose="02040503050406030204" pitchFamily="18" charset="0"/>
                              <a:ea typeface="Cambria Math" panose="02040503050406030204" pitchFamily="18" charset="0"/>
                              <a:cs typeface="Times New Roman" panose="02020603050405020304" pitchFamily="18" charset="0"/>
                            </a:rPr>
                            <m:t>             </m:t>
                          </m:r>
                          <m:r>
                            <a:rPr lang="nl-NL" sz="1600" i="1" kern="100">
                              <a:latin typeface="Cambria Math" panose="02040503050406030204" pitchFamily="18" charset="0"/>
                              <a:ea typeface="Aptos"/>
                              <a:cs typeface="Times New Roman" panose="02020603050405020304" pitchFamily="18" charset="0"/>
                            </a:rPr>
                            <m:t>(1)</m:t>
                          </m:r>
                        </m:oMath>
                      </m:oMathPara>
                    </a14:m>
                    <a:endParaRPr lang="en-US" sz="1600" kern="100">
                      <a:ea typeface="Aptos"/>
                      <a:cs typeface="Times New Roman" panose="02020603050405020304" pitchFamily="18" charset="0"/>
                    </a:endParaRPr>
                  </a:p>
                  <a:p>
                    <a:pPr lvl="0" algn="just">
                      <a:lnSpc>
                        <a:spcPct val="150000"/>
                      </a:lnSpc>
                    </a:pPr>
                    <a:r>
                      <a:rPr lang="nl-NL" sz="1600" kern="100">
                        <a:ea typeface="Aptos"/>
                        <a:cs typeface="Times New Roman" panose="02020603050405020304" pitchFamily="18" charset="0"/>
                      </a:rPr>
                      <a:t>ở đó </a:t>
                    </a:r>
                    <a14:m>
                      <m:oMath xmlns:m="http://schemas.openxmlformats.org/officeDocument/2006/math">
                        <m:r>
                          <a:rPr lang="nl-NL" sz="1600" i="1" kern="100">
                            <a:latin typeface="Cambria Math" panose="02040503050406030204" pitchFamily="18" charset="0"/>
                            <a:ea typeface="Aptos"/>
                            <a:cs typeface="Times New Roman" panose="02020603050405020304" pitchFamily="18" charset="0"/>
                          </a:rPr>
                          <m:t>𝐴</m:t>
                        </m:r>
                        <m:r>
                          <a:rPr lang="nl-NL" sz="1600" i="1" kern="100">
                            <a:latin typeface="Cambria Math" panose="02040503050406030204" pitchFamily="18" charset="0"/>
                            <a:ea typeface="Aptos"/>
                            <a:cs typeface="Times New Roman" panose="02020603050405020304" pitchFamily="18" charset="0"/>
                          </a:rPr>
                          <m:t>, </m:t>
                        </m:r>
                        <m:r>
                          <a:rPr lang="nl-NL" sz="1600" i="1" kern="100">
                            <a:latin typeface="Cambria Math" panose="02040503050406030204" pitchFamily="18" charset="0"/>
                            <a:ea typeface="Aptos"/>
                            <a:cs typeface="Times New Roman" panose="02020603050405020304" pitchFamily="18" charset="0"/>
                          </a:rPr>
                          <m:t>𝐵</m:t>
                        </m:r>
                      </m:oMath>
                    </a14:m>
                    <a:r>
                      <a:rPr lang="nl-NL" sz="1600" kern="100">
                        <a:ea typeface="Aptos"/>
                        <a:cs typeface="Times New Roman" panose="02020603050405020304" pitchFamily="18" charset="0"/>
                      </a:rPr>
                      <a:t> là hai số thực cho trước, không đồng thời bằng 0.</a:t>
                    </a:r>
                    <a:endParaRPr lang="en-US" sz="1600" kern="100">
                      <a:ea typeface="Aptos"/>
                      <a:cs typeface="Times New Roman" panose="02020603050405020304" pitchFamily="18" charset="0"/>
                    </a:endParaRPr>
                  </a:p>
                  <a:p>
                    <a:pPr lvl="0" algn="just">
                      <a:lnSpc>
                        <a:spcPct val="150000"/>
                      </a:lnSpc>
                    </a:pPr>
                    <a:r>
                      <a:rPr lang="nl-NL" sz="1600" kern="100">
                        <a:ea typeface="Aptos"/>
                        <a:cs typeface="Times New Roman" panose="02020603050405020304" pitchFamily="18" charset="0"/>
                      </a:rPr>
                      <a:t>Các bài toán như vậy gọi là bài toán </a:t>
                    </a:r>
                    <a:r>
                      <a:rPr lang="nl-NL" sz="1600" kern="100">
                        <a:solidFill>
                          <a:srgbClr val="C00000"/>
                        </a:solidFill>
                        <a:ea typeface="Aptos"/>
                        <a:cs typeface="Times New Roman" panose="02020603050405020304" pitchFamily="18" charset="0"/>
                      </a:rPr>
                      <a:t>quy hoạch tuyến tính hai biến</a:t>
                    </a:r>
                    <a:r>
                      <a:rPr lang="nl-NL" sz="1600" kern="100">
                        <a:ea typeface="Aptos"/>
                        <a:cs typeface="Times New Roman" panose="02020603050405020304" pitchFamily="18" charset="0"/>
                      </a:rPr>
                      <a:t>. Biểu thức </a:t>
                    </a:r>
                    <a14:m>
                      <m:oMath xmlns:m="http://schemas.openxmlformats.org/officeDocument/2006/math">
                        <m:r>
                          <a:rPr lang="nl-NL" sz="1600" i="1" kern="100">
                            <a:latin typeface="Cambria Math" panose="02040503050406030204" pitchFamily="18" charset="0"/>
                            <a:ea typeface="Aptos"/>
                            <a:cs typeface="Times New Roman" panose="02020603050405020304" pitchFamily="18" charset="0"/>
                          </a:rPr>
                          <m:t>𝐹</m:t>
                        </m:r>
                        <m:r>
                          <a:rPr lang="nl-NL" sz="1600" i="1" kern="100">
                            <a:latin typeface="Cambria Math" panose="02040503050406030204" pitchFamily="18" charset="0"/>
                            <a:ea typeface="Aptos"/>
                            <a:cs typeface="Times New Roman" panose="02020603050405020304" pitchFamily="18" charset="0"/>
                          </a:rPr>
                          <m:t>(</m:t>
                        </m:r>
                        <m:r>
                          <a:rPr lang="nl-NL" sz="1600" i="1" kern="100">
                            <a:latin typeface="Cambria Math" panose="02040503050406030204" pitchFamily="18" charset="0"/>
                            <a:ea typeface="Aptos"/>
                            <a:cs typeface="Times New Roman" panose="02020603050405020304" pitchFamily="18" charset="0"/>
                          </a:rPr>
                          <m:t>𝑥</m:t>
                        </m:r>
                        <m:r>
                          <a:rPr lang="nl-NL" sz="1600" i="1" kern="100">
                            <a:latin typeface="Cambria Math" panose="02040503050406030204" pitchFamily="18" charset="0"/>
                            <a:ea typeface="Aptos"/>
                            <a:cs typeface="Times New Roman" panose="02020603050405020304" pitchFamily="18" charset="0"/>
                          </a:rPr>
                          <m:t>; </m:t>
                        </m:r>
                        <m:r>
                          <a:rPr lang="nl-NL" sz="1600" i="1" kern="100">
                            <a:latin typeface="Cambria Math" panose="02040503050406030204" pitchFamily="18" charset="0"/>
                            <a:ea typeface="Aptos"/>
                            <a:cs typeface="Times New Roman" panose="02020603050405020304" pitchFamily="18" charset="0"/>
                          </a:rPr>
                          <m:t>𝑦</m:t>
                        </m:r>
                        <m:r>
                          <a:rPr lang="nl-NL" sz="1600" i="1" kern="100">
                            <a:latin typeface="Cambria Math" panose="02040503050406030204" pitchFamily="18" charset="0"/>
                            <a:ea typeface="Aptos"/>
                            <a:cs typeface="Times New Roman" panose="02020603050405020304" pitchFamily="18" charset="0"/>
                          </a:rPr>
                          <m:t>)</m:t>
                        </m:r>
                      </m:oMath>
                    </a14:m>
                    <a:r>
                      <a:rPr lang="nl-NL" sz="1600" kern="100">
                        <a:ea typeface="Aptos"/>
                        <a:cs typeface="Times New Roman" panose="02020603050405020304" pitchFamily="18" charset="0"/>
                      </a:rPr>
                      <a:t> ở trên gọi là </a:t>
                    </a:r>
                    <a:r>
                      <a:rPr lang="nl-NL" sz="1600" kern="100">
                        <a:solidFill>
                          <a:srgbClr val="C00000"/>
                        </a:solidFill>
                        <a:ea typeface="Aptos"/>
                        <a:cs typeface="Times New Roman" panose="02020603050405020304" pitchFamily="18" charset="0"/>
                      </a:rPr>
                      <a:t>hàm mục tiêu</a:t>
                    </a:r>
                    <a:r>
                      <a:rPr lang="nl-NL" sz="1600" kern="100">
                        <a:ea typeface="Aptos"/>
                        <a:cs typeface="Times New Roman" panose="02020603050405020304" pitchFamily="18" charset="0"/>
                      </a:rPr>
                      <a:t>.</a:t>
                    </a:r>
                    <a:endParaRPr lang="en-US" sz="1600" kern="100">
                      <a:ea typeface="Aptos"/>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156914" y="1690771"/>
                    <a:ext cx="6555851" cy="2865143"/>
                  </a:xfrm>
                  <a:prstGeom prst="rect">
                    <a:avLst/>
                  </a:prstGeom>
                  <a:blipFill>
                    <a:blip r:embed="rId5"/>
                    <a:stretch>
                      <a:fillRect l="-465" r="-465" b="-213"/>
                    </a:stretch>
                  </a:blipFill>
                </p:spPr>
                <p:txBody>
                  <a:bodyPr/>
                  <a:lstStyle/>
                  <a:p>
                    <a:r>
                      <a:rPr lang="en-US">
                        <a:noFill/>
                      </a:rPr>
                      <a:t> </a:t>
                    </a:r>
                  </a:p>
                </p:txBody>
              </p:sp>
            </mc:Fallback>
          </mc:AlternateContent>
        </p:grpSp>
      </p:grpSp>
      <p:sp>
        <p:nvSpPr>
          <p:cNvPr id="9" name="Rectangle 8"/>
          <p:cNvSpPr/>
          <p:nvPr/>
        </p:nvSpPr>
        <p:spPr>
          <a:xfrm>
            <a:off x="3731577" y="228962"/>
            <a:ext cx="1752403" cy="56938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100" b="1" i="1" u="none" strike="noStrike" kern="1200" cap="none" spc="0" normalizeH="0" baseline="0" noProof="0">
                <a:ln>
                  <a:noFill/>
                </a:ln>
                <a:solidFill>
                  <a:srgbClr val="0070C0"/>
                </a:solidFill>
                <a:effectLst/>
                <a:uLnTx/>
                <a:uFillTx/>
                <a:latin typeface="Arial" panose="020B0604020202020204" pitchFamily="34" charset="0"/>
                <a:ea typeface="+mn-ea"/>
                <a:cs typeface="Arial"/>
                <a:sym typeface="Arial"/>
              </a:rPr>
              <a:t>Kết luận</a:t>
            </a:r>
            <a:endParaRPr kumimoji="0" lang="vi-VN" sz="3100" b="0" i="1" u="none" strike="noStrike" kern="1200" cap="none" spc="0" normalizeH="0" baseline="0" noProof="0">
              <a:ln>
                <a:noFill/>
              </a:ln>
              <a:solidFill>
                <a:srgbClr val="0070C0"/>
              </a:solidFill>
              <a:effectLst/>
              <a:uLnTx/>
              <a:uFillTx/>
              <a:latin typeface="Arial" panose="020B0604020202020204" pitchFamily="34" charset="0"/>
              <a:ea typeface="+mn-ea"/>
              <a:cs typeface="Arial"/>
              <a:sym typeface="Arial"/>
            </a:endParaRPr>
          </a:p>
        </p:txBody>
      </p:sp>
      <p:sp>
        <p:nvSpPr>
          <p:cNvPr id="12" name="Freeform 7"/>
          <p:cNvSpPr/>
          <p:nvPr/>
        </p:nvSpPr>
        <p:spPr>
          <a:xfrm>
            <a:off x="7685332" y="2615588"/>
            <a:ext cx="910028" cy="1062012"/>
          </a:xfrm>
          <a:custGeom>
            <a:avLst/>
            <a:gdLst/>
            <a:ahLst/>
            <a:cxnLst/>
            <a:rect l="l" t="t" r="r" b="b"/>
            <a:pathLst>
              <a:path w="3122105" h="4114800">
                <a:moveTo>
                  <a:pt x="0" y="0"/>
                </a:moveTo>
                <a:lnTo>
                  <a:pt x="3122105" y="0"/>
                </a:lnTo>
                <a:lnTo>
                  <a:pt x="3122105" y="4114800"/>
                </a:lnTo>
                <a:lnTo>
                  <a:pt x="0" y="4114800"/>
                </a:lnTo>
                <a:lnTo>
                  <a:pt x="0" y="0"/>
                </a:lnTo>
                <a:close/>
              </a:path>
            </a:pathLst>
          </a:custGeom>
          <a:blipFill>
            <a:blip r:embed="rId6">
              <a:extLst>
                <a:ext uri="{96DAC541-7B7A-43D3-8B79-37D633B846F1}">
                  <asvg:svgBlip xmlns="" xmlns:asvg="http://schemas.microsoft.com/office/drawing/2016/SVG/main" r:embed="rId13"/>
                </a:ext>
              </a:extLst>
            </a:blip>
            <a:stretch>
              <a:fillRect/>
            </a:stretch>
          </a:blipFill>
        </p:spPr>
      </p:sp>
    </p:spTree>
    <p:extLst>
      <p:ext uri="{BB962C8B-B14F-4D97-AF65-F5344CB8AC3E}">
        <p14:creationId xmlns:p14="http://schemas.microsoft.com/office/powerpoint/2010/main" val="314848644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3"/>
        <p:cNvGrpSpPr/>
        <p:nvPr/>
      </p:nvGrpSpPr>
      <p:grpSpPr>
        <a:xfrm>
          <a:off x="0" y="0"/>
          <a:ext cx="0" cy="0"/>
          <a:chOff x="0" y="0"/>
          <a:chExt cx="0" cy="0"/>
        </a:xfrm>
      </p:grpSpPr>
      <p:sp>
        <p:nvSpPr>
          <p:cNvPr id="39" name="Rectangle 38"/>
          <p:cNvSpPr/>
          <p:nvPr/>
        </p:nvSpPr>
        <p:spPr>
          <a:xfrm>
            <a:off x="3775832" y="241620"/>
            <a:ext cx="1476687" cy="60016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3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sym typeface="Arial"/>
              </a:rPr>
              <a:t>Chú </a:t>
            </a:r>
            <a:r>
              <a:rPr kumimoji="0" lang="en-US" sz="3300" b="1" i="0" u="none" strike="noStrike" kern="1200" cap="none" spc="0" normalizeH="0" baseline="0" noProof="0" smtClean="0">
                <a:ln>
                  <a:noFill/>
                </a:ln>
                <a:solidFill>
                  <a:schemeClr val="tx2"/>
                </a:solidFill>
                <a:effectLst/>
                <a:uLnTx/>
                <a:uFillTx/>
                <a:latin typeface="Arial" panose="020B0604020202020204" pitchFamily="34" charset="0"/>
                <a:ea typeface="+mn-ea"/>
                <a:cs typeface="Arial" panose="020B0604020202020204" pitchFamily="34" charset="0"/>
                <a:sym typeface="Arial"/>
              </a:rPr>
              <a:t>ý </a:t>
            </a:r>
            <a:endParaRPr kumimoji="0" lang="en-US" sz="33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sym typeface="Arial"/>
            </a:endParaRPr>
          </a:p>
        </p:txBody>
      </p:sp>
      <p:grpSp>
        <p:nvGrpSpPr>
          <p:cNvPr id="10" name="Group 9"/>
          <p:cNvGrpSpPr/>
          <p:nvPr/>
        </p:nvGrpSpPr>
        <p:grpSpPr>
          <a:xfrm>
            <a:off x="513762" y="1046428"/>
            <a:ext cx="8094428" cy="3294982"/>
            <a:chOff x="381664" y="845228"/>
            <a:chExt cx="8094428" cy="3294982"/>
          </a:xfrm>
        </p:grpSpPr>
        <p:sp>
          <p:nvSpPr>
            <p:cNvPr id="37" name="Google Shape;2161;p72"/>
            <p:cNvSpPr/>
            <p:nvPr/>
          </p:nvSpPr>
          <p:spPr>
            <a:xfrm>
              <a:off x="381664" y="845228"/>
              <a:ext cx="8094428" cy="3294982"/>
            </a:xfrm>
            <a:custGeom>
              <a:avLst/>
              <a:gdLst/>
              <a:ahLst/>
              <a:cxnLst/>
              <a:rect l="l" t="t" r="r" b="b"/>
              <a:pathLst>
                <a:path w="19615" h="14764" extrusionOk="0">
                  <a:moveTo>
                    <a:pt x="11631" y="1"/>
                  </a:moveTo>
                  <a:cubicBezTo>
                    <a:pt x="10854" y="1"/>
                    <a:pt x="7004" y="157"/>
                    <a:pt x="6126" y="284"/>
                  </a:cubicBezTo>
                  <a:cubicBezTo>
                    <a:pt x="5212" y="415"/>
                    <a:pt x="337" y="415"/>
                    <a:pt x="210" y="429"/>
                  </a:cubicBezTo>
                  <a:cubicBezTo>
                    <a:pt x="210" y="429"/>
                    <a:pt x="14" y="12935"/>
                    <a:pt x="5" y="13653"/>
                  </a:cubicBezTo>
                  <a:cubicBezTo>
                    <a:pt x="1" y="13987"/>
                    <a:pt x="150" y="14077"/>
                    <a:pt x="311" y="14077"/>
                  </a:cubicBezTo>
                  <a:cubicBezTo>
                    <a:pt x="496" y="14077"/>
                    <a:pt x="696" y="13958"/>
                    <a:pt x="696" y="13958"/>
                  </a:cubicBezTo>
                  <a:lnTo>
                    <a:pt x="696" y="13958"/>
                  </a:lnTo>
                  <a:lnTo>
                    <a:pt x="446" y="14759"/>
                  </a:lnTo>
                  <a:cubicBezTo>
                    <a:pt x="446" y="14759"/>
                    <a:pt x="857" y="14763"/>
                    <a:pt x="1419" y="14763"/>
                  </a:cubicBezTo>
                  <a:cubicBezTo>
                    <a:pt x="2543" y="14763"/>
                    <a:pt x="4275" y="14745"/>
                    <a:pt x="4548" y="14636"/>
                  </a:cubicBezTo>
                  <a:cubicBezTo>
                    <a:pt x="4957" y="14472"/>
                    <a:pt x="10415" y="14599"/>
                    <a:pt x="11429" y="14463"/>
                  </a:cubicBezTo>
                  <a:cubicBezTo>
                    <a:pt x="12438" y="14322"/>
                    <a:pt x="19614" y="14322"/>
                    <a:pt x="19614" y="14322"/>
                  </a:cubicBezTo>
                  <a:lnTo>
                    <a:pt x="19537" y="13572"/>
                  </a:lnTo>
                  <a:cubicBezTo>
                    <a:pt x="19537" y="13572"/>
                    <a:pt x="19483" y="10743"/>
                    <a:pt x="19455" y="9956"/>
                  </a:cubicBezTo>
                  <a:cubicBezTo>
                    <a:pt x="19428" y="9165"/>
                    <a:pt x="19173" y="697"/>
                    <a:pt x="19173" y="697"/>
                  </a:cubicBezTo>
                  <a:lnTo>
                    <a:pt x="18523" y="538"/>
                  </a:lnTo>
                  <a:lnTo>
                    <a:pt x="18418" y="247"/>
                  </a:lnTo>
                  <a:cubicBezTo>
                    <a:pt x="18418" y="247"/>
                    <a:pt x="16477" y="97"/>
                    <a:pt x="16145" y="74"/>
                  </a:cubicBezTo>
                  <a:cubicBezTo>
                    <a:pt x="15817" y="56"/>
                    <a:pt x="12247" y="11"/>
                    <a:pt x="11711" y="2"/>
                  </a:cubicBezTo>
                  <a:cubicBezTo>
                    <a:pt x="11690" y="1"/>
                    <a:pt x="11663" y="1"/>
                    <a:pt x="11631" y="1"/>
                  </a:cubicBezTo>
                  <a:close/>
                </a:path>
              </a:pathLst>
            </a:custGeom>
            <a:solidFill>
              <a:schemeClr val="tx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9" name="Rectangle 8"/>
                <p:cNvSpPr/>
                <p:nvPr/>
              </p:nvSpPr>
              <p:spPr>
                <a:xfrm>
                  <a:off x="653824" y="1067908"/>
                  <a:ext cx="7456508" cy="2930802"/>
                </a:xfrm>
                <a:prstGeom prst="rect">
                  <a:avLst/>
                </a:prstGeom>
              </p:spPr>
              <p:txBody>
                <a:bodyPr wrap="square">
                  <a:spAutoFit/>
                </a:bodyPr>
                <a:lstStyle/>
                <a:p>
                  <a:pPr algn="just">
                    <a:lnSpc>
                      <a:spcPct val="155000"/>
                    </a:lnSpc>
                  </a:pPr>
                  <a:r>
                    <a:rPr lang="nl-NL" sz="1700" kern="100" smtClean="0">
                      <a:solidFill>
                        <a:srgbClr val="FFFFFF"/>
                      </a:solidFill>
                      <a:latin typeface="+mj-lt"/>
                      <a:ea typeface="Aptos"/>
                      <a:cs typeface="Times New Roman" panose="02020603050405020304" pitchFamily="18" charset="0"/>
                    </a:rPr>
                    <a:t>a) Mỗi bất phương trình trong hệ (1) gọi là một ràng buộc. </a:t>
                  </a:r>
                  <a:r>
                    <a:rPr lang="nl-NL" sz="1700" kern="100" smtClean="0">
                      <a:solidFill>
                        <a:srgbClr val="FFFFFF"/>
                      </a:solidFill>
                      <a:effectLst/>
                      <a:latin typeface="+mj-lt"/>
                      <a:ea typeface="Aptos"/>
                      <a:cs typeface="Times New Roman" panose="02020603050405020304" pitchFamily="18" charset="0"/>
                    </a:rPr>
                    <a:t>Nếu </a:t>
                  </a:r>
                  <a14:m>
                    <m:oMath xmlns:m="http://schemas.openxmlformats.org/officeDocument/2006/math">
                      <m:r>
                        <a:rPr lang="nl-NL" sz="1700" i="1" kern="100">
                          <a:solidFill>
                            <a:srgbClr val="FFFFFF"/>
                          </a:solidFill>
                          <a:effectLst/>
                          <a:latin typeface="Cambria Math" panose="02040503050406030204" pitchFamily="18" charset="0"/>
                          <a:ea typeface="Aptos"/>
                          <a:cs typeface="Times New Roman" panose="02020603050405020304" pitchFamily="18" charset="0"/>
                        </a:rPr>
                        <m:t>(</m:t>
                      </m:r>
                      <m:sSub>
                        <m:sSubPr>
                          <m:ctrlPr>
                            <a:rPr lang="en-US" sz="1700" i="1" kern="100">
                              <a:solidFill>
                                <a:srgbClr val="FFFFFF"/>
                              </a:solidFill>
                              <a:effectLst/>
                              <a:latin typeface="Cambria Math" panose="02040503050406030204" pitchFamily="18" charset="0"/>
                              <a:ea typeface="Aptos"/>
                              <a:cs typeface="Times New Roman" panose="02020603050405020304" pitchFamily="18" charset="0"/>
                            </a:rPr>
                          </m:ctrlPr>
                        </m:sSubPr>
                        <m:e>
                          <m:r>
                            <a:rPr lang="nl-NL" sz="1700" i="1" kern="100">
                              <a:solidFill>
                                <a:srgbClr val="FFFFFF"/>
                              </a:solidFill>
                              <a:effectLst/>
                              <a:latin typeface="Cambria Math" panose="02040503050406030204" pitchFamily="18" charset="0"/>
                              <a:ea typeface="Aptos"/>
                              <a:cs typeface="Times New Roman" panose="02020603050405020304" pitchFamily="18" charset="0"/>
                            </a:rPr>
                            <m:t>𝑥</m:t>
                          </m:r>
                        </m:e>
                        <m:sub>
                          <m:r>
                            <a:rPr lang="nl-NL" sz="1700" i="1" kern="100">
                              <a:solidFill>
                                <a:srgbClr val="FFFFFF"/>
                              </a:solidFill>
                              <a:effectLst/>
                              <a:latin typeface="Cambria Math" panose="02040503050406030204" pitchFamily="18" charset="0"/>
                              <a:ea typeface="Aptos"/>
                              <a:cs typeface="Times New Roman" panose="02020603050405020304" pitchFamily="18" charset="0"/>
                            </a:rPr>
                            <m:t>0</m:t>
                          </m:r>
                        </m:sub>
                      </m:sSub>
                      <m:r>
                        <a:rPr lang="nl-NL" sz="1700" i="1" kern="100">
                          <a:solidFill>
                            <a:srgbClr val="FFFFFF"/>
                          </a:solidFill>
                          <a:effectLst/>
                          <a:latin typeface="Cambria Math" panose="02040503050406030204" pitchFamily="18" charset="0"/>
                          <a:ea typeface="Aptos"/>
                          <a:cs typeface="Times New Roman" panose="02020603050405020304" pitchFamily="18" charset="0"/>
                        </a:rPr>
                        <m:t>;</m:t>
                      </m:r>
                      <m:sSub>
                        <m:sSubPr>
                          <m:ctrlPr>
                            <a:rPr lang="en-US" sz="1700" i="1" kern="100">
                              <a:solidFill>
                                <a:srgbClr val="FFFFFF"/>
                              </a:solidFill>
                              <a:effectLst/>
                              <a:latin typeface="Cambria Math" panose="02040503050406030204" pitchFamily="18" charset="0"/>
                              <a:ea typeface="Aptos"/>
                              <a:cs typeface="Times New Roman" panose="02020603050405020304" pitchFamily="18" charset="0"/>
                            </a:rPr>
                          </m:ctrlPr>
                        </m:sSubPr>
                        <m:e>
                          <m:r>
                            <a:rPr lang="nl-NL" sz="1700" i="1" kern="100">
                              <a:solidFill>
                                <a:srgbClr val="FFFFFF"/>
                              </a:solidFill>
                              <a:effectLst/>
                              <a:latin typeface="Cambria Math" panose="02040503050406030204" pitchFamily="18" charset="0"/>
                              <a:ea typeface="Aptos"/>
                              <a:cs typeface="Times New Roman" panose="02020603050405020304" pitchFamily="18" charset="0"/>
                            </a:rPr>
                            <m:t>𝑦</m:t>
                          </m:r>
                        </m:e>
                        <m:sub>
                          <m:r>
                            <a:rPr lang="nl-NL" sz="1700" i="1" kern="100">
                              <a:solidFill>
                                <a:srgbClr val="FFFFFF"/>
                              </a:solidFill>
                              <a:effectLst/>
                              <a:latin typeface="Cambria Math" panose="02040503050406030204" pitchFamily="18" charset="0"/>
                              <a:ea typeface="Aptos"/>
                              <a:cs typeface="Times New Roman" panose="02020603050405020304" pitchFamily="18" charset="0"/>
                            </a:rPr>
                            <m:t>0</m:t>
                          </m:r>
                        </m:sub>
                      </m:sSub>
                      <m:r>
                        <a:rPr lang="nl-NL" sz="1700" i="1" kern="100">
                          <a:solidFill>
                            <a:srgbClr val="FFFFFF"/>
                          </a:solidFill>
                          <a:effectLst/>
                          <a:latin typeface="Cambria Math" panose="02040503050406030204" pitchFamily="18" charset="0"/>
                          <a:ea typeface="Aptos"/>
                          <a:cs typeface="Times New Roman" panose="02020603050405020304" pitchFamily="18" charset="0"/>
                        </a:rPr>
                        <m:t>) </m:t>
                      </m:r>
                    </m:oMath>
                  </a14:m>
                  <a:r>
                    <a:rPr lang="nl-NL" sz="1700" kern="100">
                      <a:solidFill>
                        <a:srgbClr val="FFFFFF"/>
                      </a:solidFill>
                      <a:effectLst/>
                      <a:latin typeface="+mj-lt"/>
                      <a:ea typeface="Aptos"/>
                      <a:cs typeface="Times New Roman" panose="02020603050405020304" pitchFamily="18" charset="0"/>
                    </a:rPr>
                    <a:t>là một nghiệm của hệ (1) thì ta nói </a:t>
                  </a:r>
                  <a14:m>
                    <m:oMath xmlns:m="http://schemas.openxmlformats.org/officeDocument/2006/math">
                      <m:r>
                        <a:rPr lang="nl-NL" sz="1700" i="1" kern="100">
                          <a:solidFill>
                            <a:srgbClr val="FFFFFF"/>
                          </a:solidFill>
                          <a:effectLst/>
                          <a:latin typeface="Cambria Math" panose="02040503050406030204" pitchFamily="18" charset="0"/>
                          <a:ea typeface="Aptos"/>
                          <a:cs typeface="Times New Roman" panose="02020603050405020304" pitchFamily="18" charset="0"/>
                        </a:rPr>
                        <m:t>(</m:t>
                      </m:r>
                      <m:sSub>
                        <m:sSubPr>
                          <m:ctrlPr>
                            <a:rPr lang="en-US" sz="1700" i="1" kern="100">
                              <a:solidFill>
                                <a:srgbClr val="FFFFFF"/>
                              </a:solidFill>
                              <a:effectLst/>
                              <a:latin typeface="Cambria Math" panose="02040503050406030204" pitchFamily="18" charset="0"/>
                              <a:ea typeface="Aptos"/>
                              <a:cs typeface="Times New Roman" panose="02020603050405020304" pitchFamily="18" charset="0"/>
                            </a:rPr>
                          </m:ctrlPr>
                        </m:sSubPr>
                        <m:e>
                          <m:r>
                            <a:rPr lang="nl-NL" sz="1700" i="1" kern="100">
                              <a:solidFill>
                                <a:srgbClr val="FFFFFF"/>
                              </a:solidFill>
                              <a:effectLst/>
                              <a:latin typeface="Cambria Math" panose="02040503050406030204" pitchFamily="18" charset="0"/>
                              <a:ea typeface="Aptos"/>
                              <a:cs typeface="Times New Roman" panose="02020603050405020304" pitchFamily="18" charset="0"/>
                            </a:rPr>
                            <m:t>𝑥</m:t>
                          </m:r>
                        </m:e>
                        <m:sub>
                          <m:r>
                            <a:rPr lang="nl-NL" sz="1700" i="1" kern="100">
                              <a:solidFill>
                                <a:srgbClr val="FFFFFF"/>
                              </a:solidFill>
                              <a:effectLst/>
                              <a:latin typeface="Cambria Math" panose="02040503050406030204" pitchFamily="18" charset="0"/>
                              <a:ea typeface="Aptos"/>
                              <a:cs typeface="Times New Roman" panose="02020603050405020304" pitchFamily="18" charset="0"/>
                            </a:rPr>
                            <m:t>0</m:t>
                          </m:r>
                        </m:sub>
                      </m:sSub>
                      <m:r>
                        <a:rPr lang="nl-NL" sz="1700" i="1" kern="100">
                          <a:solidFill>
                            <a:srgbClr val="FFFFFF"/>
                          </a:solidFill>
                          <a:effectLst/>
                          <a:latin typeface="Cambria Math" panose="02040503050406030204" pitchFamily="18" charset="0"/>
                          <a:ea typeface="Aptos"/>
                          <a:cs typeface="Times New Roman" panose="02020603050405020304" pitchFamily="18" charset="0"/>
                        </a:rPr>
                        <m:t>;</m:t>
                      </m:r>
                      <m:sSub>
                        <m:sSubPr>
                          <m:ctrlPr>
                            <a:rPr lang="en-US" sz="1700" i="1" kern="100">
                              <a:solidFill>
                                <a:srgbClr val="FFFFFF"/>
                              </a:solidFill>
                              <a:effectLst/>
                              <a:latin typeface="Cambria Math" panose="02040503050406030204" pitchFamily="18" charset="0"/>
                              <a:ea typeface="Aptos"/>
                              <a:cs typeface="Times New Roman" panose="02020603050405020304" pitchFamily="18" charset="0"/>
                            </a:rPr>
                          </m:ctrlPr>
                        </m:sSubPr>
                        <m:e>
                          <m:r>
                            <a:rPr lang="nl-NL" sz="1700" i="1" kern="100">
                              <a:solidFill>
                                <a:srgbClr val="FFFFFF"/>
                              </a:solidFill>
                              <a:effectLst/>
                              <a:latin typeface="Cambria Math" panose="02040503050406030204" pitchFamily="18" charset="0"/>
                              <a:ea typeface="Aptos"/>
                              <a:cs typeface="Times New Roman" panose="02020603050405020304" pitchFamily="18" charset="0"/>
                            </a:rPr>
                            <m:t>𝑦</m:t>
                          </m:r>
                        </m:e>
                        <m:sub>
                          <m:r>
                            <a:rPr lang="nl-NL" sz="1700" i="1" kern="100">
                              <a:solidFill>
                                <a:srgbClr val="FFFFFF"/>
                              </a:solidFill>
                              <a:effectLst/>
                              <a:latin typeface="Cambria Math" panose="02040503050406030204" pitchFamily="18" charset="0"/>
                              <a:ea typeface="Aptos"/>
                              <a:cs typeface="Times New Roman" panose="02020603050405020304" pitchFamily="18" charset="0"/>
                            </a:rPr>
                            <m:t>0</m:t>
                          </m:r>
                        </m:sub>
                      </m:sSub>
                      <m:r>
                        <a:rPr lang="nl-NL" sz="1700" i="1" kern="100">
                          <a:solidFill>
                            <a:srgbClr val="FFFFFF"/>
                          </a:solidFill>
                          <a:effectLst/>
                          <a:latin typeface="Cambria Math" panose="02040503050406030204" pitchFamily="18" charset="0"/>
                          <a:ea typeface="Aptos"/>
                          <a:cs typeface="Times New Roman" panose="02020603050405020304" pitchFamily="18" charset="0"/>
                        </a:rPr>
                        <m:t>) </m:t>
                      </m:r>
                    </m:oMath>
                  </a14:m>
                  <a:r>
                    <a:rPr lang="nl-NL" sz="1700" kern="100">
                      <a:solidFill>
                        <a:srgbClr val="FFFFFF"/>
                      </a:solidFill>
                      <a:effectLst/>
                      <a:latin typeface="+mj-lt"/>
                      <a:ea typeface="Aptos"/>
                      <a:cs typeface="Times New Roman" panose="02020603050405020304" pitchFamily="18" charset="0"/>
                    </a:rPr>
                    <a:t> là một phương án chấp nhận được hoặc phương án khả thi của bài toán. </a:t>
                  </a:r>
                  <a:r>
                    <a:rPr lang="nl-NL" sz="1700" smtClean="0">
                      <a:solidFill>
                        <a:srgbClr val="FFFFFF"/>
                      </a:solidFill>
                      <a:effectLst/>
                      <a:latin typeface="+mj-lt"/>
                      <a:ea typeface="Aptos"/>
                    </a:rPr>
                    <a:t>Tập </a:t>
                  </a:r>
                  <a:r>
                    <a:rPr lang="nl-NL" sz="1700">
                      <a:solidFill>
                        <a:srgbClr val="FFFFFF"/>
                      </a:solidFill>
                      <a:effectLst/>
                      <a:latin typeface="+mj-lt"/>
                      <a:ea typeface="Aptos"/>
                    </a:rPr>
                    <a:t>các phương án chấp nhận được còn gọi là miền chấp nhận được. Nếu </a:t>
                  </a:r>
                  <a14:m>
                    <m:oMath xmlns:m="http://schemas.openxmlformats.org/officeDocument/2006/math">
                      <m:r>
                        <a:rPr lang="nl-NL" sz="1700" i="1">
                          <a:solidFill>
                            <a:srgbClr val="FFFFFF"/>
                          </a:solidFill>
                          <a:effectLst/>
                          <a:latin typeface="Cambria Math" panose="02040503050406030204" pitchFamily="18" charset="0"/>
                          <a:ea typeface="Aptos"/>
                          <a:cs typeface="Times New Roman" panose="02020603050405020304" pitchFamily="18" charset="0"/>
                        </a:rPr>
                        <m:t>𝐹</m:t>
                      </m:r>
                      <m:r>
                        <a:rPr lang="nl-NL" sz="1700" i="1">
                          <a:solidFill>
                            <a:srgbClr val="FFFFFF"/>
                          </a:solidFill>
                          <a:effectLst/>
                          <a:latin typeface="Cambria Math" panose="02040503050406030204" pitchFamily="18" charset="0"/>
                          <a:ea typeface="Aptos"/>
                          <a:cs typeface="Times New Roman" panose="02020603050405020304" pitchFamily="18" charset="0"/>
                        </a:rPr>
                        <m:t>(</m:t>
                      </m:r>
                      <m:r>
                        <a:rPr lang="nl-NL" sz="1700" i="1">
                          <a:solidFill>
                            <a:srgbClr val="FFFFFF"/>
                          </a:solidFill>
                          <a:effectLst/>
                          <a:latin typeface="Cambria Math" panose="02040503050406030204" pitchFamily="18" charset="0"/>
                          <a:ea typeface="Aptos"/>
                          <a:cs typeface="Times New Roman" panose="02020603050405020304" pitchFamily="18" charset="0"/>
                        </a:rPr>
                        <m:t>𝑥</m:t>
                      </m:r>
                      <m:r>
                        <a:rPr lang="nl-NL" sz="1700" i="1">
                          <a:solidFill>
                            <a:srgbClr val="FFFFFF"/>
                          </a:solidFill>
                          <a:effectLst/>
                          <a:latin typeface="Cambria Math" panose="02040503050406030204" pitchFamily="18" charset="0"/>
                          <a:ea typeface="Aptos"/>
                          <a:cs typeface="Times New Roman" panose="02020603050405020304" pitchFamily="18" charset="0"/>
                        </a:rPr>
                        <m:t>, </m:t>
                      </m:r>
                      <m:r>
                        <a:rPr lang="nl-NL" sz="1700" i="1">
                          <a:solidFill>
                            <a:srgbClr val="FFFFFF"/>
                          </a:solidFill>
                          <a:effectLst/>
                          <a:latin typeface="Cambria Math" panose="02040503050406030204" pitchFamily="18" charset="0"/>
                          <a:ea typeface="Aptos"/>
                          <a:cs typeface="Times New Roman" panose="02020603050405020304" pitchFamily="18" charset="0"/>
                        </a:rPr>
                        <m:t>𝑦</m:t>
                      </m:r>
                      <m:r>
                        <a:rPr lang="nl-NL" sz="1700" i="1">
                          <a:solidFill>
                            <a:srgbClr val="FFFFFF"/>
                          </a:solidFill>
                          <a:effectLst/>
                          <a:latin typeface="Cambria Math" panose="02040503050406030204" pitchFamily="18" charset="0"/>
                          <a:ea typeface="Aptos"/>
                          <a:cs typeface="Times New Roman" panose="02020603050405020304" pitchFamily="18" charset="0"/>
                        </a:rPr>
                        <m:t>)</m:t>
                      </m:r>
                    </m:oMath>
                  </a14:m>
                  <a:r>
                    <a:rPr lang="nl-NL" sz="1700">
                      <a:solidFill>
                        <a:srgbClr val="FFFFFF"/>
                      </a:solidFill>
                      <a:effectLst/>
                      <a:latin typeface="+mj-lt"/>
                      <a:ea typeface="Aptos"/>
                    </a:rPr>
                    <a:t> đạt giá trị lớn nhất (tương ứng, giá trị nhỏ nhất) trên miền nghiệm </a:t>
                  </a:r>
                  <a14:m>
                    <m:oMath xmlns:m="http://schemas.openxmlformats.org/officeDocument/2006/math">
                      <m:r>
                        <a:rPr lang="nl-NL" sz="1700" i="1">
                          <a:solidFill>
                            <a:srgbClr val="FFFFFF"/>
                          </a:solidFill>
                          <a:effectLst/>
                          <a:latin typeface="Cambria Math" panose="02040503050406030204" pitchFamily="18" charset="0"/>
                          <a:ea typeface="Aptos"/>
                          <a:cs typeface="Times New Roman" panose="02020603050405020304" pitchFamily="18" charset="0"/>
                        </a:rPr>
                        <m:t>𝑆</m:t>
                      </m:r>
                    </m:oMath>
                  </a14:m>
                  <a:r>
                    <a:rPr lang="nl-NL" sz="1700">
                      <a:solidFill>
                        <a:srgbClr val="FFFFFF"/>
                      </a:solidFill>
                      <a:effectLst/>
                      <a:latin typeface="+mj-lt"/>
                      <a:ea typeface="Aptos"/>
                    </a:rPr>
                    <a:t> tại </a:t>
                  </a:r>
                  <a14:m>
                    <m:oMath xmlns:m="http://schemas.openxmlformats.org/officeDocument/2006/math">
                      <m:r>
                        <a:rPr lang="nl-NL" sz="1700" i="1">
                          <a:solidFill>
                            <a:srgbClr val="FFFFFF"/>
                          </a:solidFill>
                          <a:effectLst/>
                          <a:latin typeface="Cambria Math" panose="02040503050406030204" pitchFamily="18" charset="0"/>
                          <a:ea typeface="Aptos"/>
                          <a:cs typeface="Times New Roman" panose="02020603050405020304" pitchFamily="18" charset="0"/>
                        </a:rPr>
                        <m:t>(</m:t>
                      </m:r>
                      <m:sSub>
                        <m:sSubPr>
                          <m:ctrlPr>
                            <a:rPr lang="en-US" sz="1700" i="1">
                              <a:solidFill>
                                <a:srgbClr val="FFFFFF"/>
                              </a:solidFill>
                              <a:effectLst/>
                              <a:latin typeface="Cambria Math" panose="02040503050406030204" pitchFamily="18" charset="0"/>
                              <a:cs typeface="Times New Roman" panose="02020603050405020304" pitchFamily="18" charset="0"/>
                            </a:rPr>
                          </m:ctrlPr>
                        </m:sSubPr>
                        <m:e>
                          <m:r>
                            <a:rPr lang="nl-NL" sz="1700" i="1">
                              <a:solidFill>
                                <a:srgbClr val="FFFFFF"/>
                              </a:solidFill>
                              <a:effectLst/>
                              <a:latin typeface="Cambria Math" panose="02040503050406030204" pitchFamily="18" charset="0"/>
                              <a:ea typeface="Aptos"/>
                              <a:cs typeface="Times New Roman" panose="02020603050405020304" pitchFamily="18" charset="0"/>
                            </a:rPr>
                            <m:t>𝑥</m:t>
                          </m:r>
                        </m:e>
                        <m:sub>
                          <m:r>
                            <a:rPr lang="nl-NL" sz="1700" i="1">
                              <a:solidFill>
                                <a:srgbClr val="FFFFFF"/>
                              </a:solidFill>
                              <a:effectLst/>
                              <a:latin typeface="Cambria Math" panose="02040503050406030204" pitchFamily="18" charset="0"/>
                              <a:ea typeface="Aptos"/>
                              <a:cs typeface="Times New Roman" panose="02020603050405020304" pitchFamily="18" charset="0"/>
                            </a:rPr>
                            <m:t>0</m:t>
                          </m:r>
                        </m:sub>
                      </m:sSub>
                      <m:r>
                        <a:rPr lang="nl-NL" sz="1700" i="1">
                          <a:solidFill>
                            <a:srgbClr val="FFFFFF"/>
                          </a:solidFill>
                          <a:effectLst/>
                          <a:latin typeface="Cambria Math" panose="02040503050406030204" pitchFamily="18" charset="0"/>
                          <a:ea typeface="Aptos"/>
                          <a:cs typeface="Times New Roman" panose="02020603050405020304" pitchFamily="18" charset="0"/>
                        </a:rPr>
                        <m:t>;</m:t>
                      </m:r>
                      <m:sSub>
                        <m:sSubPr>
                          <m:ctrlPr>
                            <a:rPr lang="en-US" sz="1700" i="1">
                              <a:solidFill>
                                <a:srgbClr val="FFFFFF"/>
                              </a:solidFill>
                              <a:effectLst/>
                              <a:latin typeface="Cambria Math" panose="02040503050406030204" pitchFamily="18" charset="0"/>
                              <a:cs typeface="Times New Roman" panose="02020603050405020304" pitchFamily="18" charset="0"/>
                            </a:rPr>
                          </m:ctrlPr>
                        </m:sSubPr>
                        <m:e>
                          <m:r>
                            <a:rPr lang="nl-NL" sz="1700" i="1">
                              <a:solidFill>
                                <a:srgbClr val="FFFFFF"/>
                              </a:solidFill>
                              <a:effectLst/>
                              <a:latin typeface="Cambria Math" panose="02040503050406030204" pitchFamily="18" charset="0"/>
                              <a:ea typeface="Aptos"/>
                              <a:cs typeface="Times New Roman" panose="02020603050405020304" pitchFamily="18" charset="0"/>
                            </a:rPr>
                            <m:t>𝑦</m:t>
                          </m:r>
                        </m:e>
                        <m:sub>
                          <m:r>
                            <a:rPr lang="nl-NL" sz="1700" i="1">
                              <a:solidFill>
                                <a:srgbClr val="FFFFFF"/>
                              </a:solidFill>
                              <a:effectLst/>
                              <a:latin typeface="Cambria Math" panose="02040503050406030204" pitchFamily="18" charset="0"/>
                              <a:ea typeface="Aptos"/>
                              <a:cs typeface="Times New Roman" panose="02020603050405020304" pitchFamily="18" charset="0"/>
                            </a:rPr>
                            <m:t>0</m:t>
                          </m:r>
                        </m:sub>
                      </m:sSub>
                      <m:r>
                        <a:rPr lang="nl-NL" sz="1700" i="1">
                          <a:solidFill>
                            <a:srgbClr val="FFFFFF"/>
                          </a:solidFill>
                          <a:effectLst/>
                          <a:latin typeface="Cambria Math" panose="02040503050406030204" pitchFamily="18" charset="0"/>
                          <a:ea typeface="Aptos"/>
                          <a:cs typeface="Times New Roman" panose="02020603050405020304" pitchFamily="18" charset="0"/>
                        </a:rPr>
                        <m:t>) </m:t>
                      </m:r>
                    </m:oMath>
                  </a14:m>
                  <a:r>
                    <a:rPr lang="nl-NL" sz="1700">
                      <a:solidFill>
                        <a:srgbClr val="FFFFFF"/>
                      </a:solidFill>
                      <a:effectLst/>
                      <a:latin typeface="+mj-lt"/>
                      <a:ea typeface="Malgun Gothic" panose="020B0503020000020004" pitchFamily="34" charset="-127"/>
                    </a:rPr>
                    <a:t>thì cặp </a:t>
                  </a:r>
                  <a14:m>
                    <m:oMath xmlns:m="http://schemas.openxmlformats.org/officeDocument/2006/math">
                      <m:r>
                        <a:rPr lang="nl-NL" sz="1700" i="1">
                          <a:solidFill>
                            <a:srgbClr val="FFFFFF"/>
                          </a:solidFill>
                          <a:effectLst/>
                          <a:latin typeface="Cambria Math" panose="02040503050406030204" pitchFamily="18" charset="0"/>
                          <a:ea typeface="Aptos"/>
                          <a:cs typeface="Times New Roman" panose="02020603050405020304" pitchFamily="18" charset="0"/>
                        </a:rPr>
                        <m:t>(</m:t>
                      </m:r>
                      <m:sSub>
                        <m:sSubPr>
                          <m:ctrlPr>
                            <a:rPr lang="en-US" sz="1700" i="1">
                              <a:solidFill>
                                <a:srgbClr val="FFFFFF"/>
                              </a:solidFill>
                              <a:effectLst/>
                              <a:latin typeface="Cambria Math" panose="02040503050406030204" pitchFamily="18" charset="0"/>
                              <a:cs typeface="Times New Roman" panose="02020603050405020304" pitchFamily="18" charset="0"/>
                            </a:rPr>
                          </m:ctrlPr>
                        </m:sSubPr>
                        <m:e>
                          <m:r>
                            <a:rPr lang="nl-NL" sz="1700" i="1">
                              <a:solidFill>
                                <a:srgbClr val="FFFFFF"/>
                              </a:solidFill>
                              <a:effectLst/>
                              <a:latin typeface="Cambria Math" panose="02040503050406030204" pitchFamily="18" charset="0"/>
                              <a:ea typeface="Aptos"/>
                              <a:cs typeface="Times New Roman" panose="02020603050405020304" pitchFamily="18" charset="0"/>
                            </a:rPr>
                            <m:t>𝑥</m:t>
                          </m:r>
                        </m:e>
                        <m:sub>
                          <m:r>
                            <a:rPr lang="nl-NL" sz="1700" i="1">
                              <a:solidFill>
                                <a:srgbClr val="FFFFFF"/>
                              </a:solidFill>
                              <a:effectLst/>
                              <a:latin typeface="Cambria Math" panose="02040503050406030204" pitchFamily="18" charset="0"/>
                              <a:ea typeface="Aptos"/>
                              <a:cs typeface="Times New Roman" panose="02020603050405020304" pitchFamily="18" charset="0"/>
                            </a:rPr>
                            <m:t>0</m:t>
                          </m:r>
                        </m:sub>
                      </m:sSub>
                      <m:r>
                        <a:rPr lang="nl-NL" sz="1700" i="1">
                          <a:solidFill>
                            <a:srgbClr val="FFFFFF"/>
                          </a:solidFill>
                          <a:effectLst/>
                          <a:latin typeface="Cambria Math" panose="02040503050406030204" pitchFamily="18" charset="0"/>
                          <a:ea typeface="Aptos"/>
                          <a:cs typeface="Times New Roman" panose="02020603050405020304" pitchFamily="18" charset="0"/>
                        </a:rPr>
                        <m:t>;</m:t>
                      </m:r>
                      <m:sSub>
                        <m:sSubPr>
                          <m:ctrlPr>
                            <a:rPr lang="en-US" sz="1700" i="1">
                              <a:solidFill>
                                <a:srgbClr val="FFFFFF"/>
                              </a:solidFill>
                              <a:effectLst/>
                              <a:latin typeface="Cambria Math" panose="02040503050406030204" pitchFamily="18" charset="0"/>
                              <a:cs typeface="Times New Roman" panose="02020603050405020304" pitchFamily="18" charset="0"/>
                            </a:rPr>
                          </m:ctrlPr>
                        </m:sSubPr>
                        <m:e>
                          <m:r>
                            <a:rPr lang="nl-NL" sz="1700" i="1">
                              <a:solidFill>
                                <a:srgbClr val="FFFFFF"/>
                              </a:solidFill>
                              <a:effectLst/>
                              <a:latin typeface="Cambria Math" panose="02040503050406030204" pitchFamily="18" charset="0"/>
                              <a:ea typeface="Aptos"/>
                              <a:cs typeface="Times New Roman" panose="02020603050405020304" pitchFamily="18" charset="0"/>
                            </a:rPr>
                            <m:t>𝑦</m:t>
                          </m:r>
                        </m:e>
                        <m:sub>
                          <m:r>
                            <a:rPr lang="nl-NL" sz="1700" i="1">
                              <a:solidFill>
                                <a:srgbClr val="FFFFFF"/>
                              </a:solidFill>
                              <a:effectLst/>
                              <a:latin typeface="Cambria Math" panose="02040503050406030204" pitchFamily="18" charset="0"/>
                              <a:ea typeface="Aptos"/>
                              <a:cs typeface="Times New Roman" panose="02020603050405020304" pitchFamily="18" charset="0"/>
                            </a:rPr>
                            <m:t>0</m:t>
                          </m:r>
                        </m:sub>
                      </m:sSub>
                      <m:r>
                        <a:rPr lang="nl-NL" sz="1700" i="1">
                          <a:solidFill>
                            <a:srgbClr val="FFFFFF"/>
                          </a:solidFill>
                          <a:effectLst/>
                          <a:latin typeface="Cambria Math" panose="02040503050406030204" pitchFamily="18" charset="0"/>
                          <a:ea typeface="Aptos"/>
                          <a:cs typeface="Times New Roman" panose="02020603050405020304" pitchFamily="18" charset="0"/>
                        </a:rPr>
                        <m:t>) </m:t>
                      </m:r>
                    </m:oMath>
                  </a14:m>
                  <a:r>
                    <a:rPr lang="nl-NL" sz="1700">
                      <a:solidFill>
                        <a:srgbClr val="FFFFFF"/>
                      </a:solidFill>
                      <a:effectLst/>
                      <a:latin typeface="+mj-lt"/>
                      <a:ea typeface="Malgun Gothic" panose="020B0503020000020004" pitchFamily="34" charset="-127"/>
                    </a:rPr>
                    <a:t>gọi là một phương án tối </a:t>
                  </a:r>
                  <a:r>
                    <a:rPr lang="nl-NL" sz="1700">
                      <a:solidFill>
                        <a:srgbClr val="FFFFFF"/>
                      </a:solidFill>
                      <a:effectLst/>
                      <a:latin typeface="+mj-lt"/>
                      <a:ea typeface="Aptos"/>
                    </a:rPr>
                    <a:t>ưu của bài toán và giá trị </a:t>
                  </a:r>
                  <a14:m>
                    <m:oMath xmlns:m="http://schemas.openxmlformats.org/officeDocument/2006/math">
                      <m:r>
                        <a:rPr lang="nl-NL" sz="1700" i="1">
                          <a:solidFill>
                            <a:srgbClr val="FFFFFF"/>
                          </a:solidFill>
                          <a:effectLst/>
                          <a:latin typeface="Cambria Math" panose="02040503050406030204" pitchFamily="18" charset="0"/>
                          <a:ea typeface="Aptos"/>
                          <a:cs typeface="Times New Roman" panose="02020603050405020304" pitchFamily="18" charset="0"/>
                        </a:rPr>
                        <m:t>𝐹</m:t>
                      </m:r>
                      <m:r>
                        <a:rPr lang="nl-NL" sz="1700" i="1">
                          <a:solidFill>
                            <a:srgbClr val="FFFFFF"/>
                          </a:solidFill>
                          <a:effectLst/>
                          <a:latin typeface="Cambria Math" panose="02040503050406030204" pitchFamily="18" charset="0"/>
                          <a:ea typeface="Aptos"/>
                          <a:cs typeface="Times New Roman" panose="02020603050405020304" pitchFamily="18" charset="0"/>
                        </a:rPr>
                        <m:t>(</m:t>
                      </m:r>
                      <m:sSub>
                        <m:sSubPr>
                          <m:ctrlPr>
                            <a:rPr lang="en-US" sz="1700" i="1">
                              <a:solidFill>
                                <a:srgbClr val="FFFFFF"/>
                              </a:solidFill>
                              <a:effectLst/>
                              <a:latin typeface="Cambria Math" panose="02040503050406030204" pitchFamily="18" charset="0"/>
                              <a:cs typeface="Times New Roman" panose="02020603050405020304" pitchFamily="18" charset="0"/>
                            </a:rPr>
                          </m:ctrlPr>
                        </m:sSubPr>
                        <m:e>
                          <m:r>
                            <a:rPr lang="nl-NL" sz="1700" i="1">
                              <a:solidFill>
                                <a:srgbClr val="FFFFFF"/>
                              </a:solidFill>
                              <a:effectLst/>
                              <a:latin typeface="Cambria Math" panose="02040503050406030204" pitchFamily="18" charset="0"/>
                              <a:ea typeface="Aptos"/>
                              <a:cs typeface="Times New Roman" panose="02020603050405020304" pitchFamily="18" charset="0"/>
                            </a:rPr>
                            <m:t>𝑥</m:t>
                          </m:r>
                        </m:e>
                        <m:sub>
                          <m:r>
                            <a:rPr lang="nl-NL" sz="1700" i="1">
                              <a:solidFill>
                                <a:srgbClr val="FFFFFF"/>
                              </a:solidFill>
                              <a:effectLst/>
                              <a:latin typeface="Cambria Math" panose="02040503050406030204" pitchFamily="18" charset="0"/>
                              <a:ea typeface="Aptos"/>
                              <a:cs typeface="Times New Roman" panose="02020603050405020304" pitchFamily="18" charset="0"/>
                            </a:rPr>
                            <m:t>0</m:t>
                          </m:r>
                        </m:sub>
                      </m:sSub>
                      <m:r>
                        <a:rPr lang="nl-NL" sz="1700" i="1">
                          <a:solidFill>
                            <a:srgbClr val="FFFFFF"/>
                          </a:solidFill>
                          <a:effectLst/>
                          <a:latin typeface="Cambria Math" panose="02040503050406030204" pitchFamily="18" charset="0"/>
                          <a:ea typeface="Aptos"/>
                          <a:cs typeface="Times New Roman" panose="02020603050405020304" pitchFamily="18" charset="0"/>
                        </a:rPr>
                        <m:t>;</m:t>
                      </m:r>
                      <m:sSub>
                        <m:sSubPr>
                          <m:ctrlPr>
                            <a:rPr lang="en-US" sz="1700" i="1">
                              <a:solidFill>
                                <a:srgbClr val="FFFFFF"/>
                              </a:solidFill>
                              <a:effectLst/>
                              <a:latin typeface="Cambria Math" panose="02040503050406030204" pitchFamily="18" charset="0"/>
                              <a:cs typeface="Times New Roman" panose="02020603050405020304" pitchFamily="18" charset="0"/>
                            </a:rPr>
                          </m:ctrlPr>
                        </m:sSubPr>
                        <m:e>
                          <m:r>
                            <a:rPr lang="nl-NL" sz="1700" i="1">
                              <a:solidFill>
                                <a:srgbClr val="FFFFFF"/>
                              </a:solidFill>
                              <a:effectLst/>
                              <a:latin typeface="Cambria Math" panose="02040503050406030204" pitchFamily="18" charset="0"/>
                              <a:ea typeface="Aptos"/>
                              <a:cs typeface="Times New Roman" panose="02020603050405020304" pitchFamily="18" charset="0"/>
                            </a:rPr>
                            <m:t>𝑦</m:t>
                          </m:r>
                        </m:e>
                        <m:sub>
                          <m:r>
                            <a:rPr lang="nl-NL" sz="1700" i="1">
                              <a:solidFill>
                                <a:srgbClr val="FFFFFF"/>
                              </a:solidFill>
                              <a:effectLst/>
                              <a:latin typeface="Cambria Math" panose="02040503050406030204" pitchFamily="18" charset="0"/>
                              <a:ea typeface="Aptos"/>
                              <a:cs typeface="Times New Roman" panose="02020603050405020304" pitchFamily="18" charset="0"/>
                            </a:rPr>
                            <m:t>0</m:t>
                          </m:r>
                        </m:sub>
                      </m:sSub>
                      <m:r>
                        <a:rPr lang="nl-NL" sz="1700" i="1">
                          <a:solidFill>
                            <a:srgbClr val="FFFFFF"/>
                          </a:solidFill>
                          <a:effectLst/>
                          <a:latin typeface="Cambria Math" panose="02040503050406030204" pitchFamily="18" charset="0"/>
                          <a:ea typeface="Aptos"/>
                          <a:cs typeface="Times New Roman" panose="02020603050405020304" pitchFamily="18" charset="0"/>
                        </a:rPr>
                        <m:t>) </m:t>
                      </m:r>
                    </m:oMath>
                  </a14:m>
                  <a:r>
                    <a:rPr lang="nl-NL" sz="1700">
                      <a:solidFill>
                        <a:srgbClr val="FFFFFF"/>
                      </a:solidFill>
                      <a:effectLst/>
                      <a:latin typeface="+mj-lt"/>
                      <a:ea typeface="Aptos"/>
                    </a:rPr>
                    <a:t>gọi là giá trị tối ưu.</a:t>
                  </a:r>
                  <a:endParaRPr kumimoji="0" lang="vi-VN" sz="1700" b="0" i="0" u="none" strike="noStrike" kern="0" cap="none" spc="0" normalizeH="0" baseline="0" noProof="0">
                    <a:ln>
                      <a:noFill/>
                    </a:ln>
                    <a:solidFill>
                      <a:srgbClr val="FFFFFF"/>
                    </a:solidFill>
                    <a:effectLst/>
                    <a:uLnTx/>
                    <a:uFillTx/>
                    <a:latin typeface="+mj-lt"/>
                    <a:ea typeface="Malgun Gothic" panose="020B0503020000020004" pitchFamily="34" charset="-127"/>
                    <a:cs typeface="Times New Roman" panose="02020603050405020304" pitchFamily="18" charset="0"/>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653824" y="1067908"/>
                  <a:ext cx="7456508" cy="2930802"/>
                </a:xfrm>
                <a:prstGeom prst="rect">
                  <a:avLst/>
                </a:prstGeom>
                <a:blipFill>
                  <a:blip r:embed="rId3"/>
                  <a:stretch>
                    <a:fillRect l="-572" r="-491" b="-208"/>
                  </a:stretch>
                </a:blipFill>
              </p:spPr>
              <p:txBody>
                <a:bodyPr/>
                <a:lstStyle/>
                <a:p>
                  <a:r>
                    <a:rPr lang="en-US">
                      <a:noFill/>
                    </a:rPr>
                    <a:t> </a:t>
                  </a:r>
                </a:p>
              </p:txBody>
            </p:sp>
          </mc:Fallback>
        </mc:AlternateContent>
      </p:grpSp>
      <p:pic>
        <p:nvPicPr>
          <p:cNvPr id="5" name="Picture 4"/>
          <p:cNvPicPr>
            <a:picLocks noChangeAspect="1"/>
          </p:cNvPicPr>
          <p:nvPr/>
        </p:nvPicPr>
        <p:blipFill>
          <a:blip r:embed="rId4"/>
          <a:stretch>
            <a:fillRect/>
          </a:stretch>
        </p:blipFill>
        <p:spPr>
          <a:xfrm>
            <a:off x="7541150" y="4057332"/>
            <a:ext cx="980486" cy="948959"/>
          </a:xfrm>
          <a:prstGeom prst="rect">
            <a:avLst/>
          </a:prstGeom>
        </p:spPr>
      </p:pic>
    </p:spTree>
    <p:extLst>
      <p:ext uri="{BB962C8B-B14F-4D97-AF65-F5344CB8AC3E}">
        <p14:creationId xmlns:p14="http://schemas.microsoft.com/office/powerpoint/2010/main" val="217433044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3"/>
        <p:cNvGrpSpPr/>
        <p:nvPr/>
      </p:nvGrpSpPr>
      <p:grpSpPr>
        <a:xfrm>
          <a:off x="0" y="0"/>
          <a:ext cx="0" cy="0"/>
          <a:chOff x="0" y="0"/>
          <a:chExt cx="0" cy="0"/>
        </a:xfrm>
      </p:grpSpPr>
      <p:sp>
        <p:nvSpPr>
          <p:cNvPr id="7" name="Rectangle 6"/>
          <p:cNvSpPr/>
          <p:nvPr/>
        </p:nvSpPr>
        <p:spPr>
          <a:xfrm>
            <a:off x="3775832" y="241620"/>
            <a:ext cx="1476687" cy="60016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3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sym typeface="Arial"/>
              </a:rPr>
              <a:t>Chú </a:t>
            </a:r>
            <a:r>
              <a:rPr kumimoji="0" lang="en-US" sz="3300" b="1" i="0" u="none" strike="noStrike" kern="1200" cap="none" spc="0" normalizeH="0" baseline="0" noProof="0" smtClean="0">
                <a:ln>
                  <a:noFill/>
                </a:ln>
                <a:solidFill>
                  <a:schemeClr val="tx2"/>
                </a:solidFill>
                <a:effectLst/>
                <a:uLnTx/>
                <a:uFillTx/>
                <a:latin typeface="Arial" panose="020B0604020202020204" pitchFamily="34" charset="0"/>
                <a:ea typeface="+mn-ea"/>
                <a:cs typeface="Arial" panose="020B0604020202020204" pitchFamily="34" charset="0"/>
                <a:sym typeface="Arial"/>
              </a:rPr>
              <a:t>ý </a:t>
            </a:r>
            <a:endParaRPr kumimoji="0" lang="en-US" sz="33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sym typeface="Arial"/>
            </a:endParaRPr>
          </a:p>
        </p:txBody>
      </p:sp>
      <p:grpSp>
        <p:nvGrpSpPr>
          <p:cNvPr id="8" name="Group 7"/>
          <p:cNvGrpSpPr/>
          <p:nvPr/>
        </p:nvGrpSpPr>
        <p:grpSpPr>
          <a:xfrm>
            <a:off x="513762" y="1277011"/>
            <a:ext cx="8094428" cy="3294982"/>
            <a:chOff x="381664" y="845228"/>
            <a:chExt cx="8094428" cy="3294982"/>
          </a:xfrm>
        </p:grpSpPr>
        <p:sp>
          <p:nvSpPr>
            <p:cNvPr id="11" name="Google Shape;2161;p72"/>
            <p:cNvSpPr/>
            <p:nvPr/>
          </p:nvSpPr>
          <p:spPr>
            <a:xfrm>
              <a:off x="381664" y="845228"/>
              <a:ext cx="8094428" cy="3294982"/>
            </a:xfrm>
            <a:custGeom>
              <a:avLst/>
              <a:gdLst/>
              <a:ahLst/>
              <a:cxnLst/>
              <a:rect l="l" t="t" r="r" b="b"/>
              <a:pathLst>
                <a:path w="19615" h="14764" extrusionOk="0">
                  <a:moveTo>
                    <a:pt x="11631" y="1"/>
                  </a:moveTo>
                  <a:cubicBezTo>
                    <a:pt x="10854" y="1"/>
                    <a:pt x="7004" y="157"/>
                    <a:pt x="6126" y="284"/>
                  </a:cubicBezTo>
                  <a:cubicBezTo>
                    <a:pt x="5212" y="415"/>
                    <a:pt x="337" y="415"/>
                    <a:pt x="210" y="429"/>
                  </a:cubicBezTo>
                  <a:cubicBezTo>
                    <a:pt x="210" y="429"/>
                    <a:pt x="14" y="12935"/>
                    <a:pt x="5" y="13653"/>
                  </a:cubicBezTo>
                  <a:cubicBezTo>
                    <a:pt x="1" y="13987"/>
                    <a:pt x="150" y="14077"/>
                    <a:pt x="311" y="14077"/>
                  </a:cubicBezTo>
                  <a:cubicBezTo>
                    <a:pt x="496" y="14077"/>
                    <a:pt x="696" y="13958"/>
                    <a:pt x="696" y="13958"/>
                  </a:cubicBezTo>
                  <a:lnTo>
                    <a:pt x="696" y="13958"/>
                  </a:lnTo>
                  <a:lnTo>
                    <a:pt x="446" y="14759"/>
                  </a:lnTo>
                  <a:cubicBezTo>
                    <a:pt x="446" y="14759"/>
                    <a:pt x="857" y="14763"/>
                    <a:pt x="1419" y="14763"/>
                  </a:cubicBezTo>
                  <a:cubicBezTo>
                    <a:pt x="2543" y="14763"/>
                    <a:pt x="4275" y="14745"/>
                    <a:pt x="4548" y="14636"/>
                  </a:cubicBezTo>
                  <a:cubicBezTo>
                    <a:pt x="4957" y="14472"/>
                    <a:pt x="10415" y="14599"/>
                    <a:pt x="11429" y="14463"/>
                  </a:cubicBezTo>
                  <a:cubicBezTo>
                    <a:pt x="12438" y="14322"/>
                    <a:pt x="19614" y="14322"/>
                    <a:pt x="19614" y="14322"/>
                  </a:cubicBezTo>
                  <a:lnTo>
                    <a:pt x="19537" y="13572"/>
                  </a:lnTo>
                  <a:cubicBezTo>
                    <a:pt x="19537" y="13572"/>
                    <a:pt x="19483" y="10743"/>
                    <a:pt x="19455" y="9956"/>
                  </a:cubicBezTo>
                  <a:cubicBezTo>
                    <a:pt x="19428" y="9165"/>
                    <a:pt x="19173" y="697"/>
                    <a:pt x="19173" y="697"/>
                  </a:cubicBezTo>
                  <a:lnTo>
                    <a:pt x="18523" y="538"/>
                  </a:lnTo>
                  <a:lnTo>
                    <a:pt x="18418" y="247"/>
                  </a:lnTo>
                  <a:cubicBezTo>
                    <a:pt x="18418" y="247"/>
                    <a:pt x="16477" y="97"/>
                    <a:pt x="16145" y="74"/>
                  </a:cubicBezTo>
                  <a:cubicBezTo>
                    <a:pt x="15817" y="56"/>
                    <a:pt x="12247" y="11"/>
                    <a:pt x="11711" y="2"/>
                  </a:cubicBezTo>
                  <a:cubicBezTo>
                    <a:pt x="11690" y="1"/>
                    <a:pt x="11663" y="1"/>
                    <a:pt x="11631" y="1"/>
                  </a:cubicBezTo>
                  <a:close/>
                </a:path>
              </a:pathLst>
            </a:custGeom>
            <a:solidFill>
              <a:schemeClr val="tx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12" name="Rectangle 11"/>
                <p:cNvSpPr/>
                <p:nvPr/>
              </p:nvSpPr>
              <p:spPr>
                <a:xfrm>
                  <a:off x="693579" y="1025860"/>
                  <a:ext cx="7456508" cy="1269578"/>
                </a:xfrm>
                <a:prstGeom prst="rect">
                  <a:avLst/>
                </a:prstGeom>
              </p:spPr>
              <p:txBody>
                <a:bodyPr wrap="square">
                  <a:spAutoFit/>
                </a:bodyPr>
                <a:lstStyle/>
                <a:p>
                  <a:pPr algn="just">
                    <a:lnSpc>
                      <a:spcPct val="150000"/>
                    </a:lnSpc>
                  </a:pPr>
                  <a:r>
                    <a:rPr lang="nl-NL" sz="1700" kern="100" smtClean="0">
                      <a:solidFill>
                        <a:srgbClr val="FFFFFF"/>
                      </a:solidFill>
                      <a:latin typeface="+mj-lt"/>
                      <a:ea typeface="Aptos"/>
                      <a:cs typeface="Times New Roman" panose="02020603050405020304" pitchFamily="18" charset="0"/>
                    </a:rPr>
                    <a:t>b) Bài toán quy hoạch tuyến tính trên được kí hiệu như sau:</a:t>
                  </a:r>
                  <a:endParaRPr lang="en-US" sz="1700" kern="100">
                    <a:solidFill>
                      <a:srgbClr val="FFFFFF"/>
                    </a:solidFill>
                    <a:latin typeface="+mj-lt"/>
                    <a:ea typeface="Aptos"/>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nl-NL" sz="1700" i="1" kern="100">
                            <a:solidFill>
                              <a:srgbClr val="FFFFFF"/>
                            </a:solidFill>
                            <a:effectLst/>
                            <a:latin typeface="Cambria Math" panose="02040503050406030204" pitchFamily="18" charset="0"/>
                            <a:ea typeface="Aptos"/>
                            <a:cs typeface="Times New Roman" panose="02020603050405020304" pitchFamily="18" charset="0"/>
                          </a:rPr>
                          <m:t>𝐹</m:t>
                        </m:r>
                        <m:r>
                          <a:rPr lang="nl-NL" sz="1700" i="1" kern="100">
                            <a:solidFill>
                              <a:srgbClr val="FFFFFF"/>
                            </a:solidFill>
                            <a:effectLst/>
                            <a:latin typeface="Cambria Math" panose="02040503050406030204" pitchFamily="18" charset="0"/>
                            <a:ea typeface="Aptos"/>
                            <a:cs typeface="Times New Roman" panose="02020603050405020304" pitchFamily="18" charset="0"/>
                          </a:rPr>
                          <m:t>(</m:t>
                        </m:r>
                        <m:r>
                          <a:rPr lang="nl-NL" sz="1700" i="1" kern="100">
                            <a:solidFill>
                              <a:srgbClr val="FFFFFF"/>
                            </a:solidFill>
                            <a:effectLst/>
                            <a:latin typeface="Cambria Math" panose="02040503050406030204" pitchFamily="18" charset="0"/>
                            <a:ea typeface="Aptos"/>
                            <a:cs typeface="Times New Roman" panose="02020603050405020304" pitchFamily="18" charset="0"/>
                          </a:rPr>
                          <m:t>𝑥</m:t>
                        </m:r>
                        <m:r>
                          <a:rPr lang="nl-NL" sz="1700" i="1" kern="100">
                            <a:solidFill>
                              <a:srgbClr val="FFFFFF"/>
                            </a:solidFill>
                            <a:effectLst/>
                            <a:latin typeface="Cambria Math" panose="02040503050406030204" pitchFamily="18" charset="0"/>
                            <a:ea typeface="Aptos"/>
                            <a:cs typeface="Times New Roman" panose="02020603050405020304" pitchFamily="18" charset="0"/>
                          </a:rPr>
                          <m:t>; </m:t>
                        </m:r>
                        <m:r>
                          <a:rPr lang="nl-NL" sz="1700" i="1" kern="100">
                            <a:solidFill>
                              <a:srgbClr val="FFFFFF"/>
                            </a:solidFill>
                            <a:effectLst/>
                            <a:latin typeface="Cambria Math" panose="02040503050406030204" pitchFamily="18" charset="0"/>
                            <a:ea typeface="Aptos"/>
                            <a:cs typeface="Times New Roman" panose="02020603050405020304" pitchFamily="18" charset="0"/>
                          </a:rPr>
                          <m:t>𝑦</m:t>
                        </m:r>
                        <m:r>
                          <a:rPr lang="nl-NL" sz="1700" i="1" kern="100">
                            <a:solidFill>
                              <a:srgbClr val="FFFFFF"/>
                            </a:solidFill>
                            <a:effectLst/>
                            <a:latin typeface="Cambria Math" panose="02040503050406030204" pitchFamily="18" charset="0"/>
                            <a:ea typeface="Aptos"/>
                            <a:cs typeface="Times New Roman" panose="02020603050405020304" pitchFamily="18" charset="0"/>
                          </a:rPr>
                          <m:t>) = </m:t>
                        </m:r>
                        <m:r>
                          <a:rPr lang="nl-NL" sz="1700" i="1" kern="100">
                            <a:solidFill>
                              <a:srgbClr val="FFFFFF"/>
                            </a:solidFill>
                            <a:effectLst/>
                            <a:latin typeface="Cambria Math" panose="02040503050406030204" pitchFamily="18" charset="0"/>
                            <a:ea typeface="Aptos"/>
                            <a:cs typeface="Times New Roman" panose="02020603050405020304" pitchFamily="18" charset="0"/>
                          </a:rPr>
                          <m:t>𝐴𝑥</m:t>
                        </m:r>
                        <m:r>
                          <a:rPr lang="nl-NL" sz="1700" i="1" kern="100">
                            <a:solidFill>
                              <a:srgbClr val="FFFFFF"/>
                            </a:solidFill>
                            <a:effectLst/>
                            <a:latin typeface="Cambria Math" panose="02040503050406030204" pitchFamily="18" charset="0"/>
                            <a:ea typeface="Aptos"/>
                            <a:cs typeface="Times New Roman" panose="02020603050405020304" pitchFamily="18" charset="0"/>
                          </a:rPr>
                          <m:t> + </m:t>
                        </m:r>
                        <m:r>
                          <a:rPr lang="nl-NL" sz="1700" i="1" kern="100">
                            <a:solidFill>
                              <a:srgbClr val="FFFFFF"/>
                            </a:solidFill>
                            <a:effectLst/>
                            <a:latin typeface="Cambria Math" panose="02040503050406030204" pitchFamily="18" charset="0"/>
                            <a:ea typeface="Aptos"/>
                            <a:cs typeface="Times New Roman" panose="02020603050405020304" pitchFamily="18" charset="0"/>
                          </a:rPr>
                          <m:t>𝐵𝑦</m:t>
                        </m:r>
                        <m:r>
                          <a:rPr lang="nl-NL" sz="1700" i="1" kern="100">
                            <a:solidFill>
                              <a:srgbClr val="FFFFFF"/>
                            </a:solidFill>
                            <a:effectLst/>
                            <a:latin typeface="Cambria Math" panose="02040503050406030204" pitchFamily="18" charset="0"/>
                            <a:ea typeface="Aptos"/>
                            <a:cs typeface="Times New Roman" panose="02020603050405020304" pitchFamily="18" charset="0"/>
                          </a:rPr>
                          <m:t> →</m:t>
                        </m:r>
                        <m:r>
                          <a:rPr lang="nl-NL" sz="1700" i="1" kern="100">
                            <a:solidFill>
                              <a:srgbClr val="FFFFFF"/>
                            </a:solidFill>
                            <a:effectLst/>
                            <a:latin typeface="Cambria Math" panose="02040503050406030204" pitchFamily="18" charset="0"/>
                            <a:ea typeface="Aptos"/>
                            <a:cs typeface="Times New Roman" panose="02020603050405020304" pitchFamily="18" charset="0"/>
                          </a:rPr>
                          <m:t>𝑚𝑎𝑥</m:t>
                        </m:r>
                        <m:r>
                          <a:rPr lang="nl-NL" sz="1700" i="1" kern="100">
                            <a:solidFill>
                              <a:srgbClr val="FFFFFF"/>
                            </a:solidFill>
                            <a:effectLst/>
                            <a:latin typeface="Cambria Math" panose="02040503050406030204" pitchFamily="18" charset="0"/>
                            <a:ea typeface="Aptos"/>
                            <a:cs typeface="Times New Roman" panose="02020603050405020304" pitchFamily="18" charset="0"/>
                          </a:rPr>
                          <m:t> (</m:t>
                        </m:r>
                        <m:r>
                          <a:rPr lang="nl-NL" sz="1700" i="1" kern="100">
                            <a:solidFill>
                              <a:srgbClr val="FFFFFF"/>
                            </a:solidFill>
                            <a:effectLst/>
                            <a:latin typeface="Cambria Math" panose="02040503050406030204" pitchFamily="18" charset="0"/>
                            <a:ea typeface="Aptos"/>
                            <a:cs typeface="Times New Roman" panose="02020603050405020304" pitchFamily="18" charset="0"/>
                          </a:rPr>
                          <m:t>𝑚𝑖𝑛</m:t>
                        </m:r>
                        <m:r>
                          <a:rPr lang="nl-NL" sz="1700" i="1" kern="100">
                            <a:solidFill>
                              <a:srgbClr val="FFFFFF"/>
                            </a:solidFill>
                            <a:effectLst/>
                            <a:latin typeface="Cambria Math" panose="02040503050406030204" pitchFamily="18" charset="0"/>
                            <a:ea typeface="Aptos"/>
                            <a:cs typeface="Times New Roman" panose="02020603050405020304" pitchFamily="18" charset="0"/>
                          </a:rPr>
                          <m:t>)</m:t>
                        </m:r>
                      </m:oMath>
                    </m:oMathPara>
                  </a14:m>
                  <a:endParaRPr lang="en-US" sz="1700" kern="100">
                    <a:solidFill>
                      <a:srgbClr val="FFFFFF"/>
                    </a:solidFill>
                    <a:latin typeface="+mj-lt"/>
                    <a:ea typeface="Aptos"/>
                    <a:cs typeface="Times New Roman" panose="02020603050405020304" pitchFamily="18" charset="0"/>
                  </a:endParaRPr>
                </a:p>
                <a:p>
                  <a:pPr algn="just">
                    <a:lnSpc>
                      <a:spcPct val="150000"/>
                    </a:lnSpc>
                  </a:pPr>
                  <a:r>
                    <a:rPr lang="nl-NL" sz="1700" kern="100">
                      <a:solidFill>
                        <a:srgbClr val="FFFFFF"/>
                      </a:solidFill>
                      <a:effectLst/>
                      <a:latin typeface="+mj-lt"/>
                      <a:ea typeface="Aptos"/>
                      <a:cs typeface="Times New Roman" panose="02020603050405020304" pitchFamily="18" charset="0"/>
                    </a:rPr>
                    <a:t>với các ràng </a:t>
                  </a:r>
                  <a:r>
                    <a:rPr lang="nl-NL" sz="1700" kern="100" smtClean="0">
                      <a:solidFill>
                        <a:srgbClr val="FFFFFF"/>
                      </a:solidFill>
                      <a:effectLst/>
                      <a:latin typeface="+mj-lt"/>
                      <a:ea typeface="Aptos"/>
                      <a:cs typeface="Times New Roman" panose="02020603050405020304" pitchFamily="18" charset="0"/>
                    </a:rPr>
                    <a:t>buộc</a:t>
                  </a:r>
                  <a:endParaRPr lang="en-US" sz="1700" kern="100">
                    <a:solidFill>
                      <a:srgbClr val="FFFFFF"/>
                    </a:solidFill>
                    <a:latin typeface="+mj-lt"/>
                    <a:ea typeface="Aptos"/>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693579" y="1025860"/>
                  <a:ext cx="7456508" cy="1269578"/>
                </a:xfrm>
                <a:prstGeom prst="rect">
                  <a:avLst/>
                </a:prstGeom>
                <a:blipFill>
                  <a:blip r:embed="rId3"/>
                  <a:stretch>
                    <a:fillRect l="-490" b="-1923"/>
                  </a:stretch>
                </a:blipFill>
              </p:spPr>
              <p:txBody>
                <a:bodyPr/>
                <a:lstStyle/>
                <a:p>
                  <a:r>
                    <a:rPr lang="en-US">
                      <a:noFill/>
                    </a:rPr>
                    <a:t> </a:t>
                  </a:r>
                </a:p>
              </p:txBody>
            </p:sp>
          </mc:Fallback>
        </mc:AlternateContent>
      </p:grpSp>
      <p:pic>
        <p:nvPicPr>
          <p:cNvPr id="13" name="Picture 12"/>
          <p:cNvPicPr>
            <a:picLocks noChangeAspect="1"/>
          </p:cNvPicPr>
          <p:nvPr/>
        </p:nvPicPr>
        <p:blipFill>
          <a:blip r:embed="rId4"/>
          <a:stretch>
            <a:fillRect/>
          </a:stretch>
        </p:blipFill>
        <p:spPr>
          <a:xfrm>
            <a:off x="7659964" y="1523414"/>
            <a:ext cx="980486" cy="94895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825677" y="2100383"/>
                <a:ext cx="7521028" cy="2330638"/>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d>
                        <m:dPr>
                          <m:begChr m:val="{"/>
                          <m:endChr m:val=""/>
                          <m:ctrlPr>
                            <a:rPr lang="en-US" sz="1700" i="1" kern="100">
                              <a:solidFill>
                                <a:srgbClr val="FFFFFF"/>
                              </a:solidFill>
                              <a:latin typeface="Cambria Math" panose="02040503050406030204" pitchFamily="18" charset="0"/>
                              <a:ea typeface="Aptos"/>
                              <a:cs typeface="Times New Roman" panose="02020603050405020304" pitchFamily="18" charset="0"/>
                            </a:rPr>
                          </m:ctrlPr>
                        </m:dPr>
                        <m:e>
                          <m:eqArr>
                            <m:eqArrPr>
                              <m:ctrlPr>
                                <a:rPr lang="en-US" sz="1700" i="1" kern="100">
                                  <a:solidFill>
                                    <a:srgbClr val="FFFFFF"/>
                                  </a:solidFill>
                                  <a:latin typeface="Cambria Math" panose="02040503050406030204" pitchFamily="18" charset="0"/>
                                  <a:ea typeface="Aptos"/>
                                  <a:cs typeface="Times New Roman" panose="02020603050405020304" pitchFamily="18" charset="0"/>
                                </a:rPr>
                              </m:ctrlPr>
                            </m:eqArrPr>
                            <m:e>
                              <m:sSub>
                                <m:sSubPr>
                                  <m:ctrlPr>
                                    <a:rPr lang="en-US" sz="1700" i="1" kern="100">
                                      <a:solidFill>
                                        <a:srgbClr val="FFFFFF"/>
                                      </a:solidFill>
                                      <a:latin typeface="Cambria Math" panose="02040503050406030204" pitchFamily="18" charset="0"/>
                                      <a:ea typeface="Aptos"/>
                                      <a:cs typeface="Times New Roman" panose="02020603050405020304" pitchFamily="18" charset="0"/>
                                    </a:rPr>
                                  </m:ctrlPr>
                                </m:sSubPr>
                                <m:e>
                                  <m:r>
                                    <a:rPr lang="nl-NL" sz="1700" i="1" kern="100">
                                      <a:solidFill>
                                        <a:srgbClr val="FFFFFF"/>
                                      </a:solidFill>
                                      <a:latin typeface="Cambria Math" panose="02040503050406030204" pitchFamily="18" charset="0"/>
                                      <a:ea typeface="Aptos"/>
                                      <a:cs typeface="Times New Roman" panose="02020603050405020304" pitchFamily="18" charset="0"/>
                                    </a:rPr>
                                    <m:t>𝑎</m:t>
                                  </m:r>
                                </m:e>
                                <m:sub>
                                  <m:r>
                                    <a:rPr lang="nl-NL" sz="1700" i="1" kern="100">
                                      <a:solidFill>
                                        <a:srgbClr val="FFFFFF"/>
                                      </a:solidFill>
                                      <a:latin typeface="Cambria Math" panose="02040503050406030204" pitchFamily="18" charset="0"/>
                                      <a:ea typeface="Aptos"/>
                                      <a:cs typeface="Times New Roman" panose="02020603050405020304" pitchFamily="18" charset="0"/>
                                    </a:rPr>
                                    <m:t>1</m:t>
                                  </m:r>
                                </m:sub>
                              </m:sSub>
                              <m:r>
                                <a:rPr lang="nl-NL" sz="1700" i="1" kern="100">
                                  <a:solidFill>
                                    <a:srgbClr val="FFFFFF"/>
                                  </a:solidFill>
                                  <a:latin typeface="Cambria Math" panose="02040503050406030204" pitchFamily="18" charset="0"/>
                                  <a:ea typeface="Aptos"/>
                                  <a:cs typeface="Times New Roman" panose="02020603050405020304" pitchFamily="18" charset="0"/>
                                </a:rPr>
                                <m:t>𝑥</m:t>
                              </m:r>
                              <m:r>
                                <a:rPr lang="nl-NL" sz="1700" i="1" kern="100">
                                  <a:solidFill>
                                    <a:srgbClr val="FFFFFF"/>
                                  </a:solidFill>
                                  <a:latin typeface="Cambria Math" panose="02040503050406030204" pitchFamily="18" charset="0"/>
                                  <a:ea typeface="Aptos"/>
                                  <a:cs typeface="Times New Roman" panose="02020603050405020304" pitchFamily="18" charset="0"/>
                                </a:rPr>
                                <m:t>+</m:t>
                              </m:r>
                              <m:sSub>
                                <m:sSubPr>
                                  <m:ctrlPr>
                                    <a:rPr lang="en-US" sz="1700" i="1" kern="100">
                                      <a:solidFill>
                                        <a:srgbClr val="FFFFFF"/>
                                      </a:solidFill>
                                      <a:latin typeface="Cambria Math" panose="02040503050406030204" pitchFamily="18" charset="0"/>
                                      <a:ea typeface="Aptos"/>
                                      <a:cs typeface="Times New Roman" panose="02020603050405020304" pitchFamily="18" charset="0"/>
                                    </a:rPr>
                                  </m:ctrlPr>
                                </m:sSubPr>
                                <m:e>
                                  <m:r>
                                    <a:rPr lang="nl-NL" sz="1700" i="1" kern="100">
                                      <a:solidFill>
                                        <a:srgbClr val="FFFFFF"/>
                                      </a:solidFill>
                                      <a:latin typeface="Cambria Math" panose="02040503050406030204" pitchFamily="18" charset="0"/>
                                      <a:ea typeface="Aptos"/>
                                      <a:cs typeface="Times New Roman" panose="02020603050405020304" pitchFamily="18" charset="0"/>
                                    </a:rPr>
                                    <m:t>𝑏</m:t>
                                  </m:r>
                                </m:e>
                                <m:sub>
                                  <m:r>
                                    <a:rPr lang="nl-NL" sz="1700" i="1" kern="100">
                                      <a:solidFill>
                                        <a:srgbClr val="FFFFFF"/>
                                      </a:solidFill>
                                      <a:latin typeface="Cambria Math" panose="02040503050406030204" pitchFamily="18" charset="0"/>
                                      <a:ea typeface="Aptos"/>
                                      <a:cs typeface="Times New Roman" panose="02020603050405020304" pitchFamily="18" charset="0"/>
                                    </a:rPr>
                                    <m:t>1</m:t>
                                  </m:r>
                                </m:sub>
                              </m:sSub>
                              <m:r>
                                <a:rPr lang="nl-NL" sz="1700" i="1" kern="100">
                                  <a:solidFill>
                                    <a:srgbClr val="FFFFFF"/>
                                  </a:solidFill>
                                  <a:latin typeface="Cambria Math" panose="02040503050406030204" pitchFamily="18" charset="0"/>
                                  <a:ea typeface="Aptos"/>
                                  <a:cs typeface="Times New Roman" panose="02020603050405020304" pitchFamily="18" charset="0"/>
                                </a:rPr>
                                <m:t>𝑦</m:t>
                              </m:r>
                              <m:r>
                                <a:rPr lang="nl-NL" sz="1700" i="1" kern="100">
                                  <a:solidFill>
                                    <a:srgbClr val="FFFFFF"/>
                                  </a:solidFill>
                                  <a:latin typeface="Cambria Math" panose="02040503050406030204" pitchFamily="18" charset="0"/>
                                  <a:ea typeface="Aptos"/>
                                  <a:cs typeface="Times New Roman" panose="02020603050405020304" pitchFamily="18" charset="0"/>
                                </a:rPr>
                                <m:t>≤</m:t>
                              </m:r>
                              <m:sSub>
                                <m:sSubPr>
                                  <m:ctrlPr>
                                    <a:rPr lang="en-US" sz="1700" i="1" kern="100">
                                      <a:solidFill>
                                        <a:srgbClr val="FFFFFF"/>
                                      </a:solidFill>
                                      <a:latin typeface="Cambria Math" panose="02040503050406030204" pitchFamily="18" charset="0"/>
                                      <a:ea typeface="Aptos"/>
                                      <a:cs typeface="Times New Roman" panose="02020603050405020304" pitchFamily="18" charset="0"/>
                                    </a:rPr>
                                  </m:ctrlPr>
                                </m:sSubPr>
                                <m:e>
                                  <m:r>
                                    <a:rPr lang="nl-NL" sz="1700" i="1" kern="100">
                                      <a:solidFill>
                                        <a:srgbClr val="FFFFFF"/>
                                      </a:solidFill>
                                      <a:latin typeface="Cambria Math" panose="02040503050406030204" pitchFamily="18" charset="0"/>
                                      <a:ea typeface="Aptos"/>
                                      <a:cs typeface="Times New Roman" panose="02020603050405020304" pitchFamily="18" charset="0"/>
                                    </a:rPr>
                                    <m:t>𝑐</m:t>
                                  </m:r>
                                </m:e>
                                <m:sub>
                                  <m:r>
                                    <a:rPr lang="nl-NL" sz="1700" i="1" kern="100">
                                      <a:solidFill>
                                        <a:srgbClr val="FFFFFF"/>
                                      </a:solidFill>
                                      <a:latin typeface="Cambria Math" panose="02040503050406030204" pitchFamily="18" charset="0"/>
                                      <a:ea typeface="Aptos"/>
                                      <a:cs typeface="Times New Roman" panose="02020603050405020304" pitchFamily="18" charset="0"/>
                                    </a:rPr>
                                    <m:t>1</m:t>
                                  </m:r>
                                </m:sub>
                              </m:sSub>
                            </m:e>
                            <m:e>
                              <m:sSub>
                                <m:sSubPr>
                                  <m:ctrlPr>
                                    <a:rPr lang="en-US" sz="1700" i="1" kern="100">
                                      <a:solidFill>
                                        <a:srgbClr val="FFFFFF"/>
                                      </a:solidFill>
                                      <a:latin typeface="Cambria Math" panose="02040503050406030204" pitchFamily="18" charset="0"/>
                                      <a:ea typeface="Aptos"/>
                                      <a:cs typeface="Times New Roman" panose="02020603050405020304" pitchFamily="18" charset="0"/>
                                    </a:rPr>
                                  </m:ctrlPr>
                                </m:sSubPr>
                                <m:e>
                                  <m:r>
                                    <a:rPr lang="nl-NL" sz="1700" i="1" kern="100">
                                      <a:solidFill>
                                        <a:srgbClr val="FFFFFF"/>
                                      </a:solidFill>
                                      <a:latin typeface="Cambria Math" panose="02040503050406030204" pitchFamily="18" charset="0"/>
                                      <a:ea typeface="Aptos"/>
                                      <a:cs typeface="Times New Roman" panose="02020603050405020304" pitchFamily="18" charset="0"/>
                                    </a:rPr>
                                    <m:t>𝑎</m:t>
                                  </m:r>
                                </m:e>
                                <m:sub>
                                  <m:r>
                                    <a:rPr lang="nl-NL" sz="1700" i="1" kern="100">
                                      <a:solidFill>
                                        <a:srgbClr val="FFFFFF"/>
                                      </a:solidFill>
                                      <a:latin typeface="Cambria Math" panose="02040503050406030204" pitchFamily="18" charset="0"/>
                                      <a:ea typeface="Aptos"/>
                                      <a:cs typeface="Times New Roman" panose="02020603050405020304" pitchFamily="18" charset="0"/>
                                    </a:rPr>
                                    <m:t>2</m:t>
                                  </m:r>
                                </m:sub>
                              </m:sSub>
                              <m:r>
                                <a:rPr lang="nl-NL" sz="1700" i="1" kern="100">
                                  <a:solidFill>
                                    <a:srgbClr val="FFFFFF"/>
                                  </a:solidFill>
                                  <a:latin typeface="Cambria Math" panose="02040503050406030204" pitchFamily="18" charset="0"/>
                                  <a:ea typeface="Aptos"/>
                                  <a:cs typeface="Times New Roman" panose="02020603050405020304" pitchFamily="18" charset="0"/>
                                </a:rPr>
                                <m:t>𝑥</m:t>
                              </m:r>
                              <m:r>
                                <a:rPr lang="nl-NL" sz="1700" i="1" kern="100">
                                  <a:solidFill>
                                    <a:srgbClr val="FFFFFF"/>
                                  </a:solidFill>
                                  <a:latin typeface="Cambria Math" panose="02040503050406030204" pitchFamily="18" charset="0"/>
                                  <a:ea typeface="Aptos"/>
                                  <a:cs typeface="Times New Roman" panose="02020603050405020304" pitchFamily="18" charset="0"/>
                                </a:rPr>
                                <m:t>+</m:t>
                              </m:r>
                              <m:sSub>
                                <m:sSubPr>
                                  <m:ctrlPr>
                                    <a:rPr lang="en-US" sz="1700" i="1" kern="100">
                                      <a:solidFill>
                                        <a:srgbClr val="FFFFFF"/>
                                      </a:solidFill>
                                      <a:latin typeface="Cambria Math" panose="02040503050406030204" pitchFamily="18" charset="0"/>
                                      <a:ea typeface="Aptos"/>
                                      <a:cs typeface="Times New Roman" panose="02020603050405020304" pitchFamily="18" charset="0"/>
                                    </a:rPr>
                                  </m:ctrlPr>
                                </m:sSubPr>
                                <m:e>
                                  <m:r>
                                    <a:rPr lang="nl-NL" sz="1700" i="1" kern="100">
                                      <a:solidFill>
                                        <a:srgbClr val="FFFFFF"/>
                                      </a:solidFill>
                                      <a:latin typeface="Cambria Math" panose="02040503050406030204" pitchFamily="18" charset="0"/>
                                      <a:ea typeface="Aptos"/>
                                      <a:cs typeface="Times New Roman" panose="02020603050405020304" pitchFamily="18" charset="0"/>
                                    </a:rPr>
                                    <m:t>𝑏</m:t>
                                  </m:r>
                                </m:e>
                                <m:sub>
                                  <m:r>
                                    <a:rPr lang="nl-NL" sz="1700" i="1" kern="100">
                                      <a:solidFill>
                                        <a:srgbClr val="FFFFFF"/>
                                      </a:solidFill>
                                      <a:latin typeface="Cambria Math" panose="02040503050406030204" pitchFamily="18" charset="0"/>
                                      <a:ea typeface="Aptos"/>
                                      <a:cs typeface="Times New Roman" panose="02020603050405020304" pitchFamily="18" charset="0"/>
                                    </a:rPr>
                                    <m:t>2</m:t>
                                  </m:r>
                                </m:sub>
                              </m:sSub>
                              <m:r>
                                <a:rPr lang="nl-NL" sz="1700" i="1" kern="100">
                                  <a:solidFill>
                                    <a:srgbClr val="FFFFFF"/>
                                  </a:solidFill>
                                  <a:latin typeface="Cambria Math" panose="02040503050406030204" pitchFamily="18" charset="0"/>
                                  <a:ea typeface="Aptos"/>
                                  <a:cs typeface="Times New Roman" panose="02020603050405020304" pitchFamily="18" charset="0"/>
                                </a:rPr>
                                <m:t>𝑦</m:t>
                              </m:r>
                              <m:r>
                                <a:rPr lang="nl-NL" sz="1700" i="1" kern="100">
                                  <a:solidFill>
                                    <a:srgbClr val="FFFFFF"/>
                                  </a:solidFill>
                                  <a:latin typeface="Cambria Math" panose="02040503050406030204" pitchFamily="18" charset="0"/>
                                  <a:ea typeface="Aptos"/>
                                  <a:cs typeface="Times New Roman" panose="02020603050405020304" pitchFamily="18" charset="0"/>
                                </a:rPr>
                                <m:t>≤</m:t>
                              </m:r>
                              <m:sSub>
                                <m:sSubPr>
                                  <m:ctrlPr>
                                    <a:rPr lang="en-US" sz="1700" i="1" kern="100">
                                      <a:solidFill>
                                        <a:srgbClr val="FFFFFF"/>
                                      </a:solidFill>
                                      <a:latin typeface="Cambria Math" panose="02040503050406030204" pitchFamily="18" charset="0"/>
                                      <a:ea typeface="Aptos"/>
                                      <a:cs typeface="Times New Roman" panose="02020603050405020304" pitchFamily="18" charset="0"/>
                                    </a:rPr>
                                  </m:ctrlPr>
                                </m:sSubPr>
                                <m:e>
                                  <m:r>
                                    <a:rPr lang="nl-NL" sz="1700" i="1" kern="100">
                                      <a:solidFill>
                                        <a:srgbClr val="FFFFFF"/>
                                      </a:solidFill>
                                      <a:latin typeface="Cambria Math" panose="02040503050406030204" pitchFamily="18" charset="0"/>
                                      <a:ea typeface="Aptos"/>
                                      <a:cs typeface="Times New Roman" panose="02020603050405020304" pitchFamily="18" charset="0"/>
                                    </a:rPr>
                                    <m:t>𝑐</m:t>
                                  </m:r>
                                </m:e>
                                <m:sub>
                                  <m:r>
                                    <a:rPr lang="nl-NL" sz="1700" i="1" kern="100">
                                      <a:solidFill>
                                        <a:srgbClr val="FFFFFF"/>
                                      </a:solidFill>
                                      <a:latin typeface="Cambria Math" panose="02040503050406030204" pitchFamily="18" charset="0"/>
                                      <a:ea typeface="Aptos"/>
                                      <a:cs typeface="Times New Roman" panose="02020603050405020304" pitchFamily="18" charset="0"/>
                                    </a:rPr>
                                    <m:t>2</m:t>
                                  </m:r>
                                </m:sub>
                              </m:sSub>
                            </m:e>
                            <m:e>
                              <m:r>
                                <a:rPr lang="nl-NL" sz="1700" i="1" kern="100">
                                  <a:solidFill>
                                    <a:srgbClr val="FFFFFF"/>
                                  </a:solidFill>
                                  <a:latin typeface="Cambria Math" panose="02040503050406030204" pitchFamily="18" charset="0"/>
                                  <a:ea typeface="Cambria Math" panose="02040503050406030204" pitchFamily="18" charset="0"/>
                                  <a:cs typeface="Times New Roman" panose="02020603050405020304" pitchFamily="18" charset="0"/>
                                </a:rPr>
                                <m:t>…</m:t>
                              </m:r>
                            </m:e>
                            <m:e>
                              <m:sSub>
                                <m:sSubPr>
                                  <m:ctrlPr>
                                    <a:rPr lang="en-US" sz="1700" i="1" kern="100">
                                      <a:solidFill>
                                        <a:srgbClr val="FFFFFF"/>
                                      </a:solidFill>
                                      <a:latin typeface="Cambria Math" panose="02040503050406030204" pitchFamily="18" charset="0"/>
                                      <a:ea typeface="Cambria Math" panose="02040503050406030204" pitchFamily="18" charset="0"/>
                                      <a:cs typeface="Times New Roman" panose="02020603050405020304" pitchFamily="18" charset="0"/>
                                    </a:rPr>
                                  </m:ctrlPr>
                                </m:sSubPr>
                                <m:e>
                                  <m:r>
                                    <a:rPr lang="nl-NL" sz="1700" i="1" kern="100">
                                      <a:solidFill>
                                        <a:srgbClr val="FFFFFF"/>
                                      </a:solidFill>
                                      <a:latin typeface="Cambria Math" panose="02040503050406030204" pitchFamily="18" charset="0"/>
                                      <a:ea typeface="Cambria Math" panose="02040503050406030204" pitchFamily="18" charset="0"/>
                                      <a:cs typeface="Times New Roman" panose="02020603050405020304" pitchFamily="18" charset="0"/>
                                    </a:rPr>
                                    <m:t>𝑎</m:t>
                                  </m:r>
                                </m:e>
                                <m:sub>
                                  <m:r>
                                    <a:rPr lang="nl-NL" sz="1700" i="1" kern="100">
                                      <a:solidFill>
                                        <a:srgbClr val="FFFFFF"/>
                                      </a:solidFill>
                                      <a:latin typeface="Cambria Math" panose="02040503050406030204" pitchFamily="18" charset="0"/>
                                      <a:ea typeface="Cambria Math" panose="02040503050406030204" pitchFamily="18" charset="0"/>
                                      <a:cs typeface="Times New Roman" panose="02020603050405020304" pitchFamily="18" charset="0"/>
                                    </a:rPr>
                                    <m:t>𝑛</m:t>
                                  </m:r>
                                </m:sub>
                              </m:sSub>
                              <m:r>
                                <a:rPr lang="nl-NL" sz="1700" i="1" kern="100">
                                  <a:solidFill>
                                    <a:srgbClr val="FFFFFF"/>
                                  </a:solidFill>
                                  <a:latin typeface="Cambria Math" panose="02040503050406030204" pitchFamily="18" charset="0"/>
                                  <a:ea typeface="Cambria Math" panose="02040503050406030204" pitchFamily="18" charset="0"/>
                                  <a:cs typeface="Times New Roman" panose="02020603050405020304" pitchFamily="18" charset="0"/>
                                </a:rPr>
                                <m:t>𝑥</m:t>
                              </m:r>
                              <m:r>
                                <a:rPr lang="nl-NL" sz="1700" i="1" kern="100">
                                  <a:solidFill>
                                    <a:srgbClr val="FFFFFF"/>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700" i="1" kern="100">
                                      <a:solidFill>
                                        <a:srgbClr val="FFFFFF"/>
                                      </a:solidFill>
                                      <a:latin typeface="Cambria Math" panose="02040503050406030204" pitchFamily="18" charset="0"/>
                                      <a:ea typeface="Cambria Math" panose="02040503050406030204" pitchFamily="18" charset="0"/>
                                      <a:cs typeface="Times New Roman" panose="02020603050405020304" pitchFamily="18" charset="0"/>
                                    </a:rPr>
                                  </m:ctrlPr>
                                </m:sSubPr>
                                <m:e>
                                  <m:r>
                                    <a:rPr lang="nl-NL" sz="1700" i="1" kern="100">
                                      <a:solidFill>
                                        <a:srgbClr val="FFFFFF"/>
                                      </a:solidFill>
                                      <a:latin typeface="Cambria Math" panose="02040503050406030204" pitchFamily="18" charset="0"/>
                                      <a:ea typeface="Cambria Math" panose="02040503050406030204" pitchFamily="18" charset="0"/>
                                      <a:cs typeface="Times New Roman" panose="02020603050405020304" pitchFamily="18" charset="0"/>
                                    </a:rPr>
                                    <m:t>𝑏</m:t>
                                  </m:r>
                                </m:e>
                                <m:sub>
                                  <m:r>
                                    <a:rPr lang="nl-NL" sz="1700" i="1" kern="100">
                                      <a:solidFill>
                                        <a:srgbClr val="FFFFFF"/>
                                      </a:solidFill>
                                      <a:latin typeface="Cambria Math" panose="02040503050406030204" pitchFamily="18" charset="0"/>
                                      <a:ea typeface="Cambria Math" panose="02040503050406030204" pitchFamily="18" charset="0"/>
                                      <a:cs typeface="Times New Roman" panose="02020603050405020304" pitchFamily="18" charset="0"/>
                                    </a:rPr>
                                    <m:t>𝑛</m:t>
                                  </m:r>
                                </m:sub>
                              </m:sSub>
                              <m:r>
                                <a:rPr lang="nl-NL" sz="1700" i="1" kern="100">
                                  <a:solidFill>
                                    <a:srgbClr val="FFFFFF"/>
                                  </a:solidFill>
                                  <a:latin typeface="Cambria Math" panose="02040503050406030204" pitchFamily="18" charset="0"/>
                                  <a:ea typeface="Cambria Math" panose="02040503050406030204" pitchFamily="18" charset="0"/>
                                  <a:cs typeface="Times New Roman" panose="02020603050405020304" pitchFamily="18" charset="0"/>
                                </a:rPr>
                                <m:t>𝑦</m:t>
                              </m:r>
                              <m:r>
                                <a:rPr lang="nl-NL" sz="1700" i="1" kern="100">
                                  <a:solidFill>
                                    <a:srgbClr val="FFFFFF"/>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700" i="1" kern="100">
                                      <a:solidFill>
                                        <a:srgbClr val="FFFFFF"/>
                                      </a:solidFill>
                                      <a:latin typeface="Cambria Math" panose="02040503050406030204" pitchFamily="18" charset="0"/>
                                      <a:ea typeface="Cambria Math" panose="02040503050406030204" pitchFamily="18" charset="0"/>
                                      <a:cs typeface="Times New Roman" panose="02020603050405020304" pitchFamily="18" charset="0"/>
                                    </a:rPr>
                                  </m:ctrlPr>
                                </m:sSubPr>
                                <m:e>
                                  <m:r>
                                    <a:rPr lang="nl-NL" sz="1700" i="1" kern="100">
                                      <a:solidFill>
                                        <a:srgbClr val="FFFFFF"/>
                                      </a:solidFill>
                                      <a:latin typeface="Cambria Math" panose="02040503050406030204" pitchFamily="18" charset="0"/>
                                      <a:ea typeface="Cambria Math" panose="02040503050406030204" pitchFamily="18" charset="0"/>
                                      <a:cs typeface="Times New Roman" panose="02020603050405020304" pitchFamily="18" charset="0"/>
                                    </a:rPr>
                                    <m:t>𝑐</m:t>
                                  </m:r>
                                </m:e>
                                <m:sub>
                                  <m:r>
                                    <a:rPr lang="nl-NL" sz="1700" i="1" kern="100">
                                      <a:solidFill>
                                        <a:srgbClr val="FFFFFF"/>
                                      </a:solidFill>
                                      <a:latin typeface="Cambria Math" panose="02040503050406030204" pitchFamily="18" charset="0"/>
                                      <a:ea typeface="Cambria Math" panose="02040503050406030204" pitchFamily="18" charset="0"/>
                                      <a:cs typeface="Times New Roman" panose="02020603050405020304" pitchFamily="18" charset="0"/>
                                    </a:rPr>
                                    <m:t>𝑛</m:t>
                                  </m:r>
                                </m:sub>
                              </m:sSub>
                            </m:e>
                          </m:eqArr>
                        </m:e>
                      </m:d>
                    </m:oMath>
                  </m:oMathPara>
                </a14:m>
                <a:endParaRPr lang="en-US" sz="1700" kern="100">
                  <a:solidFill>
                    <a:srgbClr val="FFFFFF"/>
                  </a:solidFill>
                  <a:ea typeface="Aptos"/>
                  <a:cs typeface="Times New Roman" panose="02020603050405020304" pitchFamily="18" charset="0"/>
                </a:endParaRPr>
              </a:p>
              <a:p>
                <a:pPr lvl="0" algn="just">
                  <a:lnSpc>
                    <a:spcPct val="150000"/>
                  </a:lnSpc>
                  <a:spcBef>
                    <a:spcPts val="600"/>
                  </a:spcBef>
                </a:pPr>
                <a:r>
                  <a:rPr lang="nl-NL" sz="1700" kern="100">
                    <a:solidFill>
                      <a:srgbClr val="FFFFFF"/>
                    </a:solidFill>
                    <a:ea typeface="Malgun Gothic" panose="020B0503020000020004" pitchFamily="34" charset="-127"/>
                    <a:cs typeface="Times New Roman" panose="02020603050405020304" pitchFamily="18" charset="0"/>
                  </a:rPr>
                  <a:t>c) Trong hệ (1), một số ràng buộc có thể được viết dưới dạng </a:t>
                </a:r>
                <a14:m>
                  <m:oMath xmlns:m="http://schemas.openxmlformats.org/officeDocument/2006/math">
                    <m:r>
                      <a:rPr lang="nl-NL" sz="1700" i="1" kern="100">
                        <a:solidFill>
                          <a:srgbClr val="FFFFFF"/>
                        </a:solidFill>
                        <a:latin typeface="Cambria Math" panose="02040503050406030204" pitchFamily="18" charset="0"/>
                        <a:ea typeface="Malgun Gothic" panose="020B0503020000020004" pitchFamily="34" charset="-127"/>
                        <a:cs typeface="Times New Roman" panose="02020603050405020304" pitchFamily="18" charset="0"/>
                      </a:rPr>
                      <m:t>𝑎𝑥</m:t>
                    </m:r>
                    <m:r>
                      <a:rPr lang="nl-NL" sz="1700" i="1" kern="100">
                        <a:solidFill>
                          <a:srgbClr val="FFFFFF"/>
                        </a:solidFill>
                        <a:latin typeface="Cambria Math" panose="02040503050406030204" pitchFamily="18" charset="0"/>
                        <a:ea typeface="Malgun Gothic" panose="020B0503020000020004" pitchFamily="34" charset="-127"/>
                        <a:cs typeface="Times New Roman" panose="02020603050405020304" pitchFamily="18" charset="0"/>
                      </a:rPr>
                      <m:t>+</m:t>
                    </m:r>
                    <m:r>
                      <a:rPr lang="nl-NL" sz="1700" i="1" kern="100">
                        <a:solidFill>
                          <a:srgbClr val="FFFFFF"/>
                        </a:solidFill>
                        <a:latin typeface="Cambria Math" panose="02040503050406030204" pitchFamily="18" charset="0"/>
                        <a:ea typeface="Malgun Gothic" panose="020B0503020000020004" pitchFamily="34" charset="-127"/>
                        <a:cs typeface="Times New Roman" panose="02020603050405020304" pitchFamily="18" charset="0"/>
                      </a:rPr>
                      <m:t>𝑏𝑦</m:t>
                    </m:r>
                    <m:r>
                      <a:rPr lang="nl-NL" sz="1700" i="1" kern="100">
                        <a:solidFill>
                          <a:srgbClr val="FFFFFF"/>
                        </a:solidFill>
                        <a:latin typeface="Cambria Math" panose="02040503050406030204" pitchFamily="18" charset="0"/>
                        <a:ea typeface="Malgun Gothic" panose="020B0503020000020004" pitchFamily="34" charset="-127"/>
                        <a:cs typeface="Times New Roman" panose="02020603050405020304" pitchFamily="18" charset="0"/>
                      </a:rPr>
                      <m:t>≥</m:t>
                    </m:r>
                    <m:r>
                      <a:rPr lang="nl-NL" sz="1700" i="1" kern="100">
                        <a:solidFill>
                          <a:srgbClr val="FFFFFF"/>
                        </a:solidFill>
                        <a:latin typeface="Cambria Math" panose="02040503050406030204" pitchFamily="18" charset="0"/>
                        <a:ea typeface="Malgun Gothic" panose="020B0503020000020004" pitchFamily="34" charset="-127"/>
                        <a:cs typeface="Times New Roman" panose="02020603050405020304" pitchFamily="18" charset="0"/>
                      </a:rPr>
                      <m:t>𝑐</m:t>
                    </m:r>
                    <m:r>
                      <a:rPr lang="nl-NL" sz="1700" i="1" kern="100">
                        <a:solidFill>
                          <a:srgbClr val="FFFFFF"/>
                        </a:solidFill>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700" kern="100">
                  <a:solidFill>
                    <a:srgbClr val="FFFFFF"/>
                  </a:solidFill>
                  <a:ea typeface="Aptos"/>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825677" y="2100383"/>
                <a:ext cx="7521028" cy="2330638"/>
              </a:xfrm>
              <a:prstGeom prst="rect">
                <a:avLst/>
              </a:prstGeom>
              <a:blipFill>
                <a:blip r:embed="rId5"/>
                <a:stretch>
                  <a:fillRect l="-486" b="-785"/>
                </a:stretch>
              </a:blipFill>
            </p:spPr>
            <p:txBody>
              <a:bodyPr/>
              <a:lstStyle/>
              <a:p>
                <a:r>
                  <a:rPr lang="en-US">
                    <a:noFill/>
                  </a:rPr>
                  <a:t> </a:t>
                </a:r>
              </a:p>
            </p:txBody>
          </p:sp>
        </mc:Fallback>
      </mc:AlternateContent>
    </p:spTree>
    <p:extLst>
      <p:ext uri="{BB962C8B-B14F-4D97-AF65-F5344CB8AC3E}">
        <p14:creationId xmlns:p14="http://schemas.microsoft.com/office/powerpoint/2010/main" val="13149441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6"/>
              <p:cNvSpPr/>
              <p:nvPr/>
            </p:nvSpPr>
            <p:spPr>
              <a:xfrm>
                <a:off x="188570" y="127694"/>
                <a:ext cx="8772551" cy="4154984"/>
              </a:xfrm>
              <a:prstGeom prst="rect">
                <a:avLst/>
              </a:prstGeom>
            </p:spPr>
            <p:txBody>
              <a:bodyPr wrap="square">
                <a:spAutoFit/>
              </a:bodyPr>
              <a:lstStyle/>
              <a:p>
                <a:pPr lvl="0" algn="just" defTabSz="457200">
                  <a:lnSpc>
                    <a:spcPct val="150000"/>
                  </a:lnSpc>
                  <a:buClrTx/>
                </a:pPr>
                <a:r>
                  <a:rPr kumimoji="0" lang="en-US" sz="16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Ví dụ 1.</a:t>
                </a:r>
                <a:r>
                  <a:rPr kumimoji="0" lang="en-US" sz="16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Một công ty sản xuất hai loại thực phẩm X, Y. Nguyên liệu để sản xuất gồm ba loại </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bột</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 đường và dầu thực vật, với lượng dự trữ tương ứng là 15 tấn, 12 tấn, 10 tấn. Để sản xuất</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1600" kern="12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marL="285750" lvl="0" indent="-285750" algn="just" defTabSz="457200">
                  <a:lnSpc>
                    <a:spcPct val="150000"/>
                  </a:lnSpc>
                  <a:buClrTx/>
                  <a:buFont typeface="Arial" panose="020B0604020202020204" pitchFamily="34" charset="0"/>
                  <a:buChar char="•"/>
                </a:pP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1 </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tấn thực phẩm loại X cần 0,5 tấn bột, 0,5 tấn đường, 0,2 tấn dầu thực vật</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1600" kern="12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marL="285750" lvl="0" indent="-285750" algn="just" defTabSz="457200">
                  <a:lnSpc>
                    <a:spcPct val="150000"/>
                  </a:lnSpc>
                  <a:buClrTx/>
                  <a:buFont typeface="Arial" panose="020B0604020202020204" pitchFamily="34" charset="0"/>
                  <a:buChar char="•"/>
                </a:pP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1 </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tấn thực phẩm loại Y cần 0,6 tấn bột, 0,3 tấn đường, 0,5 tấn dầu thực vật</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1600" kern="12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defTabSz="457200">
                  <a:lnSpc>
                    <a:spcPct val="150000"/>
                  </a:lnSpc>
                  <a:buClrTx/>
                </a:pP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Giá bán một tấn thực phẩm X là 100 triệu đồng, giá bán một tấn thực phẩm Y là 112 </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triệu</a:t>
                </a:r>
                <a:r>
                  <a:rPr lang="en-US"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đồng</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 Hỏi cần sản xuất mỗi loại thực phẩm bao nhiêu tấn để có doanh thu lớn nhất</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1600" kern="12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defTabSz="457200">
                  <a:lnSpc>
                    <a:spcPct val="150000"/>
                  </a:lnSpc>
                  <a:buClrTx/>
                </a:pP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a:rPr lang="vi-VN" sz="16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oMath>
                </a14:m>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vi-VN" sz="16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𝑦</m:t>
                    </m:r>
                  </m:oMath>
                </a14:m>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 lần lượt là số tấn thực phẩm X và Y cần sản xuất</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1600" kern="12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defTabSz="457200">
                  <a:lnSpc>
                    <a:spcPct val="150000"/>
                  </a:lnSpc>
                  <a:buClrTx/>
                </a:pP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a) Viết </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biểu thức </a:t>
                </a:r>
                <a14:m>
                  <m:oMath xmlns:m="http://schemas.openxmlformats.org/officeDocument/2006/math">
                    <m:r>
                      <a:rPr lang="vi-VN" sz="16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𝐹</m:t>
                    </m:r>
                    <m:r>
                      <a:rPr lang="vi-VN" sz="16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16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vi-VN" sz="16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vi-VN" sz="16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vi-VN" sz="16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oMath>
                </a14:m>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biểu thị số tiền bán thực phẩm thu được theo </a:t>
                </a:r>
                <a14:m>
                  <m:oMath xmlns:m="http://schemas.openxmlformats.org/officeDocument/2006/math">
                    <m:r>
                      <a:rPr lang="vi-VN" sz="1600" i="1" kern="1200">
                        <a:solidFill>
                          <a:prstClr val="black"/>
                        </a:solidFill>
                        <a:latin typeface="Cambria Math" panose="02040503050406030204" pitchFamily="18" charset="0"/>
                        <a:ea typeface="Calibri" panose="020F0502020204030204" pitchFamily="34" charset="0"/>
                        <a:cs typeface="Arial" panose="020B0604020202020204" pitchFamily="34" charset="0"/>
                      </a:rPr>
                      <m:t>𝑥</m:t>
                    </m:r>
                  </m:oMath>
                </a14:m>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vi-VN" sz="1600" i="1" kern="1200">
                        <a:solidFill>
                          <a:prstClr val="black"/>
                        </a:solidFill>
                        <a:latin typeface="Cambria Math" panose="02040503050406030204" pitchFamily="18" charset="0"/>
                        <a:ea typeface="Calibri" panose="020F0502020204030204" pitchFamily="34" charset="0"/>
                        <a:cs typeface="Arial" panose="020B0604020202020204" pitchFamily="34" charset="0"/>
                      </a:rPr>
                      <m:t>𝑦</m:t>
                    </m:r>
                  </m:oMath>
                </a14:m>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1600" kern="12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defTabSz="457200">
                  <a:lnSpc>
                    <a:spcPct val="150000"/>
                  </a:lnSpc>
                  <a:buClrTx/>
                </a:pP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b</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 Lập hệ bất phương trình bậc nhất hai ẩn </a:t>
                </a:r>
                <a14:m>
                  <m:oMath xmlns:m="http://schemas.openxmlformats.org/officeDocument/2006/math">
                    <m:r>
                      <a:rPr lang="vi-VN" sz="1600" i="1" kern="1200">
                        <a:solidFill>
                          <a:prstClr val="black"/>
                        </a:solidFill>
                        <a:latin typeface="Cambria Math" panose="02040503050406030204" pitchFamily="18" charset="0"/>
                        <a:ea typeface="Calibri" panose="020F0502020204030204" pitchFamily="34" charset="0"/>
                        <a:cs typeface="Arial" panose="020B0604020202020204" pitchFamily="34" charset="0"/>
                      </a:rPr>
                      <m:t>𝑥</m:t>
                    </m:r>
                  </m:oMath>
                </a14:m>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vi-VN" sz="1600" i="1" kern="1200">
                        <a:solidFill>
                          <a:prstClr val="black"/>
                        </a:solidFill>
                        <a:latin typeface="Cambria Math" panose="02040503050406030204" pitchFamily="18" charset="0"/>
                        <a:ea typeface="Calibri" panose="020F0502020204030204" pitchFamily="34" charset="0"/>
                        <a:cs typeface="Arial" panose="020B0604020202020204" pitchFamily="34" charset="0"/>
                      </a:rPr>
                      <m:t>𝑦</m:t>
                    </m:r>
                  </m:oMath>
                </a14:m>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 biểu thị các ràng buộc của bài toán</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1600" kern="12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defTabSz="457200">
                  <a:lnSpc>
                    <a:spcPct val="150000"/>
                  </a:lnSpc>
                  <a:buClrTx/>
                </a:pP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c</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 Biểu diễn miền nghiệm của hệ bất phương trình tìm được trong ý b. Tìm toạ độ các </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đỉnh</a:t>
                </a:r>
                <a:r>
                  <a:rPr lang="en-US"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của </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miền nghiệm và tính giá trị của </a:t>
                </a:r>
                <a14:m>
                  <m:oMath xmlns:m="http://schemas.openxmlformats.org/officeDocument/2006/math">
                    <m:r>
                      <a:rPr lang="vi-VN" sz="16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𝐹</m:t>
                    </m:r>
                    <m:r>
                      <a:rPr lang="vi-VN" sz="16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16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vi-VN" sz="16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vi-VN" sz="16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vi-VN" sz="16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oMath>
                </a14:m>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tại </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các điểm đó.</a:t>
                </a:r>
              </a:p>
            </p:txBody>
          </p:sp>
        </mc:Choice>
        <mc:Fallback xmlns="">
          <p:sp>
            <p:nvSpPr>
              <p:cNvPr id="7" name="Rectangle 6"/>
              <p:cNvSpPr>
                <a:spLocks noRot="1" noChangeAspect="1" noMove="1" noResize="1" noEditPoints="1" noAdjustHandles="1" noChangeArrowheads="1" noChangeShapeType="1" noTextEdit="1"/>
              </p:cNvSpPr>
              <p:nvPr/>
            </p:nvSpPr>
            <p:spPr>
              <a:xfrm>
                <a:off x="188570" y="127694"/>
                <a:ext cx="8772551" cy="4154984"/>
              </a:xfrm>
              <a:prstGeom prst="rect">
                <a:avLst/>
              </a:prstGeom>
              <a:blipFill>
                <a:blip r:embed="rId3"/>
                <a:stretch>
                  <a:fillRect l="-417" r="-347"/>
                </a:stretch>
              </a:blipFill>
            </p:spPr>
            <p:txBody>
              <a:bodyPr/>
              <a:lstStyle/>
              <a:p>
                <a:r>
                  <a:rPr lang="en-US">
                    <a:noFill/>
                  </a:rPr>
                  <a:t> </a:t>
                </a:r>
              </a:p>
            </p:txBody>
          </p:sp>
        </mc:Fallback>
      </mc:AlternateContent>
      <p:pic>
        <p:nvPicPr>
          <p:cNvPr id="14" name="Picture 13"/>
          <p:cNvPicPr>
            <a:picLocks noChangeAspect="1"/>
          </p:cNvPicPr>
          <p:nvPr/>
        </p:nvPicPr>
        <p:blipFill>
          <a:blip r:embed="rId4"/>
          <a:stretch>
            <a:fillRect/>
          </a:stretch>
        </p:blipFill>
        <p:spPr>
          <a:xfrm>
            <a:off x="7704814" y="4158155"/>
            <a:ext cx="1121135" cy="848898"/>
          </a:xfrm>
          <a:prstGeom prst="rect">
            <a:avLst/>
          </a:prstGeom>
        </p:spPr>
      </p:pic>
      <p:pic>
        <p:nvPicPr>
          <p:cNvPr id="16" name="Picture 15"/>
          <p:cNvPicPr>
            <a:picLocks noChangeAspect="1"/>
          </p:cNvPicPr>
          <p:nvPr/>
        </p:nvPicPr>
        <p:blipFill>
          <a:blip r:embed="rId5"/>
          <a:stretch>
            <a:fillRect/>
          </a:stretch>
        </p:blipFill>
        <p:spPr>
          <a:xfrm>
            <a:off x="268083" y="4636434"/>
            <a:ext cx="1519116" cy="299060"/>
          </a:xfrm>
          <a:prstGeom prst="rect">
            <a:avLst/>
          </a:prstGeom>
        </p:spPr>
      </p:pic>
    </p:spTree>
    <p:extLst>
      <p:ext uri="{BB962C8B-B14F-4D97-AF65-F5344CB8AC3E}">
        <p14:creationId xmlns:p14="http://schemas.microsoft.com/office/powerpoint/2010/main" val="2245034264"/>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p:sp>
        <p:nvSpPr>
          <p:cNvPr id="8" name="Rectangle 7"/>
          <p:cNvSpPr/>
          <p:nvPr/>
        </p:nvSpPr>
        <p:spPr>
          <a:xfrm>
            <a:off x="495837" y="271842"/>
            <a:ext cx="712054" cy="3847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vi-VN" sz="19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a:t>Giải</a:t>
            </a:r>
            <a:r>
              <a:rPr kumimoji="0" lang="en-US" sz="1900" b="1" i="1" u="sng" strike="noStrike" kern="1200" cap="none" spc="0" normalizeH="0" baseline="0" noProof="0">
                <a:ln>
                  <a:noFill/>
                </a:ln>
                <a:solidFill>
                  <a:srgbClr val="1F497D"/>
                </a:solidFill>
                <a:effectLst/>
                <a:uLnTx/>
                <a:uFillTx/>
                <a:latin typeface="Calibri"/>
                <a:ea typeface="+mn-ea"/>
                <a:cs typeface="Arial" panose="020B0604020202020204" pitchFamily="34" charset="0"/>
                <a:sym typeface="Arial"/>
              </a:rPr>
              <a:t>:</a:t>
            </a:r>
            <a:endParaRPr kumimoji="0" lang="en-US" sz="19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5" name="Rectangle 4"/>
              <p:cNvSpPr/>
              <p:nvPr/>
            </p:nvSpPr>
            <p:spPr>
              <a:xfrm>
                <a:off x="495837" y="789933"/>
                <a:ext cx="8132195" cy="2623988"/>
              </a:xfrm>
              <a:prstGeom prst="rect">
                <a:avLst/>
              </a:prstGeom>
            </p:spPr>
            <p:txBody>
              <a:bodyPr wrap="square">
                <a:spAutoFit/>
              </a:bodyPr>
              <a:lstStyle/>
              <a:p>
                <a:pPr algn="just">
                  <a:lnSpc>
                    <a:spcPct val="165000"/>
                  </a:lnSpc>
                </a:pPr>
                <a:r>
                  <a:rPr lang="vi-VN" sz="1700" smtClean="0"/>
                  <a:t>a) </a:t>
                </a:r>
                <a14:m>
                  <m:oMath xmlns:m="http://schemas.openxmlformats.org/officeDocument/2006/math">
                    <m:r>
                      <a:rPr lang="vi-VN" sz="1700" i="1" smtClean="0">
                        <a:latin typeface="Cambria Math" panose="02040503050406030204" pitchFamily="18" charset="0"/>
                      </a:rPr>
                      <m:t>𝐹</m:t>
                    </m:r>
                    <m:r>
                      <a:rPr lang="vi-VN" sz="1700" i="1" smtClean="0">
                        <a:latin typeface="Cambria Math" panose="02040503050406030204" pitchFamily="18" charset="0"/>
                      </a:rPr>
                      <m:t>(</m:t>
                    </m:r>
                    <m:r>
                      <a:rPr lang="vi-VN" sz="1700" i="1" smtClean="0">
                        <a:latin typeface="Cambria Math" panose="02040503050406030204" pitchFamily="18" charset="0"/>
                      </a:rPr>
                      <m:t>𝑥</m:t>
                    </m:r>
                    <m:r>
                      <a:rPr lang="vi-VN" sz="1700" i="1" smtClean="0">
                        <a:latin typeface="Cambria Math" panose="02040503050406030204" pitchFamily="18" charset="0"/>
                      </a:rPr>
                      <m:t>;</m:t>
                    </m:r>
                    <m:r>
                      <a:rPr lang="vi-VN" sz="1700" i="1" smtClean="0">
                        <a:latin typeface="Cambria Math" panose="02040503050406030204" pitchFamily="18" charset="0"/>
                      </a:rPr>
                      <m:t>𝑦</m:t>
                    </m:r>
                    <m:r>
                      <a:rPr lang="vi-VN" sz="1700" i="1">
                        <a:latin typeface="Cambria Math" panose="02040503050406030204" pitchFamily="18" charset="0"/>
                      </a:rPr>
                      <m:t>)=100</m:t>
                    </m:r>
                    <m:r>
                      <a:rPr lang="vi-VN" sz="1700" i="1">
                        <a:latin typeface="Cambria Math" panose="02040503050406030204" pitchFamily="18" charset="0"/>
                      </a:rPr>
                      <m:t>𝑥</m:t>
                    </m:r>
                    <m:r>
                      <a:rPr lang="vi-VN" sz="1700" i="1">
                        <a:latin typeface="Cambria Math" panose="02040503050406030204" pitchFamily="18" charset="0"/>
                      </a:rPr>
                      <m:t>+112</m:t>
                    </m:r>
                    <m:r>
                      <a:rPr lang="vi-VN" sz="1700" i="1">
                        <a:latin typeface="Cambria Math" panose="02040503050406030204" pitchFamily="18" charset="0"/>
                      </a:rPr>
                      <m:t>𝑦</m:t>
                    </m:r>
                  </m:oMath>
                </a14:m>
                <a:r>
                  <a:rPr lang="en-US" sz="1700" smtClean="0"/>
                  <a:t> </a:t>
                </a:r>
                <a:r>
                  <a:rPr lang="vi-VN" sz="1700"/>
                  <a:t>triệu đồng</a:t>
                </a:r>
                <a:r>
                  <a:rPr lang="vi-VN" sz="1700" smtClean="0"/>
                  <a:t>.</a:t>
                </a:r>
                <a:endParaRPr lang="en-US" sz="1700" smtClean="0"/>
              </a:p>
              <a:p>
                <a:pPr algn="just">
                  <a:lnSpc>
                    <a:spcPct val="165000"/>
                  </a:lnSpc>
                </a:pPr>
                <a:r>
                  <a:rPr lang="vi-VN" sz="1700" smtClean="0"/>
                  <a:t>b</a:t>
                </a:r>
                <a:r>
                  <a:rPr lang="vi-VN" sz="1700"/>
                  <a:t>) Số tấn bột để sản xuất </a:t>
                </a:r>
                <a14:m>
                  <m:oMath xmlns:m="http://schemas.openxmlformats.org/officeDocument/2006/math">
                    <m:r>
                      <a:rPr lang="vi-VN" sz="1700" i="1" smtClean="0">
                        <a:latin typeface="Cambria Math" panose="02040503050406030204" pitchFamily="18" charset="0"/>
                      </a:rPr>
                      <m:t>𝑥</m:t>
                    </m:r>
                  </m:oMath>
                </a14:m>
                <a:r>
                  <a:rPr lang="vi-VN" sz="1700"/>
                  <a:t> tấn thực phẩm X và </a:t>
                </a:r>
                <a14:m>
                  <m:oMath xmlns:m="http://schemas.openxmlformats.org/officeDocument/2006/math">
                    <m:r>
                      <a:rPr lang="vi-VN" sz="1700" i="1" smtClean="0">
                        <a:latin typeface="Cambria Math" panose="02040503050406030204" pitchFamily="18" charset="0"/>
                      </a:rPr>
                      <m:t>𝑦</m:t>
                    </m:r>
                  </m:oMath>
                </a14:m>
                <a:r>
                  <a:rPr lang="vi-VN" sz="1700"/>
                  <a:t> tấn thực phẩm Y là </a:t>
                </a:r>
                <a14:m>
                  <m:oMath xmlns:m="http://schemas.openxmlformats.org/officeDocument/2006/math">
                    <m:r>
                      <a:rPr lang="vi-VN" sz="1700" i="1" smtClean="0">
                        <a:latin typeface="Cambria Math" panose="02040503050406030204" pitchFamily="18" charset="0"/>
                      </a:rPr>
                      <m:t>0,5</m:t>
                    </m:r>
                    <m:r>
                      <a:rPr lang="vi-VN" sz="1700" i="1" smtClean="0">
                        <a:latin typeface="Cambria Math" panose="02040503050406030204" pitchFamily="18" charset="0"/>
                      </a:rPr>
                      <m:t>𝑥</m:t>
                    </m:r>
                    <m:r>
                      <a:rPr lang="vi-VN" sz="1700" i="1" smtClean="0">
                        <a:latin typeface="Cambria Math" panose="02040503050406030204" pitchFamily="18" charset="0"/>
                      </a:rPr>
                      <m:t>+0,6</m:t>
                    </m:r>
                    <m:r>
                      <a:rPr lang="vi-VN" sz="1700" i="1">
                        <a:latin typeface="Cambria Math" panose="02040503050406030204" pitchFamily="18" charset="0"/>
                      </a:rPr>
                      <m:t>𝑦</m:t>
                    </m:r>
                  </m:oMath>
                </a14:m>
                <a:r>
                  <a:rPr lang="vi-VN" sz="1700" smtClean="0"/>
                  <a:t>.</a:t>
                </a:r>
                <a:endParaRPr lang="en-US" sz="1700" smtClean="0"/>
              </a:p>
              <a:p>
                <a:pPr algn="just">
                  <a:lnSpc>
                    <a:spcPct val="165000"/>
                  </a:lnSpc>
                </a:pPr>
                <a:r>
                  <a:rPr lang="vi-VN" sz="1700" smtClean="0"/>
                  <a:t>Số </a:t>
                </a:r>
                <a:r>
                  <a:rPr lang="vi-VN" sz="1700"/>
                  <a:t>tấn đường để sản xuất </a:t>
                </a:r>
                <a14:m>
                  <m:oMath xmlns:m="http://schemas.openxmlformats.org/officeDocument/2006/math">
                    <m:r>
                      <a:rPr lang="vi-VN" sz="1700" i="1" smtClean="0">
                        <a:latin typeface="Cambria Math" panose="02040503050406030204" pitchFamily="18" charset="0"/>
                      </a:rPr>
                      <m:t>𝑥</m:t>
                    </m:r>
                  </m:oMath>
                </a14:m>
                <a:r>
                  <a:rPr lang="vi-VN" sz="1700"/>
                  <a:t> tấn thực phẩm X và </a:t>
                </a:r>
                <a14:m>
                  <m:oMath xmlns:m="http://schemas.openxmlformats.org/officeDocument/2006/math">
                    <m:r>
                      <a:rPr lang="vi-VN" sz="1700" i="1" smtClean="0">
                        <a:latin typeface="Cambria Math" panose="02040503050406030204" pitchFamily="18" charset="0"/>
                      </a:rPr>
                      <m:t>𝑦</m:t>
                    </m:r>
                  </m:oMath>
                </a14:m>
                <a:r>
                  <a:rPr lang="vi-VN" sz="1700"/>
                  <a:t> tấn thực phẩm Y là </a:t>
                </a:r>
                <a14:m>
                  <m:oMath xmlns:m="http://schemas.openxmlformats.org/officeDocument/2006/math">
                    <m:r>
                      <a:rPr lang="vi-VN" sz="1700" i="1" smtClean="0">
                        <a:latin typeface="Cambria Math" panose="02040503050406030204" pitchFamily="18" charset="0"/>
                      </a:rPr>
                      <m:t>0,5</m:t>
                    </m:r>
                    <m:r>
                      <a:rPr lang="vi-VN" sz="1700" i="1" smtClean="0">
                        <a:latin typeface="Cambria Math" panose="02040503050406030204" pitchFamily="18" charset="0"/>
                      </a:rPr>
                      <m:t>𝑥</m:t>
                    </m:r>
                    <m:r>
                      <a:rPr lang="vi-VN" sz="1700" i="1" smtClean="0">
                        <a:latin typeface="Cambria Math" panose="02040503050406030204" pitchFamily="18" charset="0"/>
                      </a:rPr>
                      <m:t>+0,3</m:t>
                    </m:r>
                    <m:r>
                      <a:rPr lang="vi-VN" sz="1700" i="1">
                        <a:latin typeface="Cambria Math" panose="02040503050406030204" pitchFamily="18" charset="0"/>
                      </a:rPr>
                      <m:t>𝑦</m:t>
                    </m:r>
                  </m:oMath>
                </a14:m>
                <a:r>
                  <a:rPr lang="vi-VN" sz="1700" smtClean="0"/>
                  <a:t>.</a:t>
                </a:r>
                <a:endParaRPr lang="en-US" sz="1700" smtClean="0"/>
              </a:p>
              <a:p>
                <a:pPr algn="just">
                  <a:lnSpc>
                    <a:spcPct val="165000"/>
                  </a:lnSpc>
                </a:pPr>
                <a:r>
                  <a:rPr lang="vi-VN" sz="1700" smtClean="0"/>
                  <a:t>Số </a:t>
                </a:r>
                <a:r>
                  <a:rPr lang="vi-VN" sz="1700"/>
                  <a:t>tấn dầu thực vật để sản xuất </a:t>
                </a:r>
                <a14:m>
                  <m:oMath xmlns:m="http://schemas.openxmlformats.org/officeDocument/2006/math">
                    <m:r>
                      <a:rPr lang="vi-VN" sz="1700" i="1" smtClean="0">
                        <a:latin typeface="Cambria Math" panose="02040503050406030204" pitchFamily="18" charset="0"/>
                      </a:rPr>
                      <m:t>𝑥</m:t>
                    </m:r>
                  </m:oMath>
                </a14:m>
                <a:r>
                  <a:rPr lang="vi-VN" sz="1700"/>
                  <a:t> tấn thực phẩm X và </a:t>
                </a:r>
                <a14:m>
                  <m:oMath xmlns:m="http://schemas.openxmlformats.org/officeDocument/2006/math">
                    <m:r>
                      <a:rPr lang="vi-VN" sz="1700" i="1" smtClean="0">
                        <a:latin typeface="Cambria Math" panose="02040503050406030204" pitchFamily="18" charset="0"/>
                      </a:rPr>
                      <m:t>𝑦</m:t>
                    </m:r>
                  </m:oMath>
                </a14:m>
                <a:r>
                  <a:rPr lang="vi-VN" sz="1700"/>
                  <a:t> tấn thực phẩm Y là </a:t>
                </a:r>
                <a14:m>
                  <m:oMath xmlns:m="http://schemas.openxmlformats.org/officeDocument/2006/math">
                    <m:r>
                      <a:rPr lang="vi-VN" sz="1700" i="1" smtClean="0">
                        <a:latin typeface="Cambria Math" panose="02040503050406030204" pitchFamily="18" charset="0"/>
                      </a:rPr>
                      <m:t>0,2</m:t>
                    </m:r>
                    <m:r>
                      <a:rPr lang="vi-VN" sz="1700" i="1" smtClean="0">
                        <a:latin typeface="Cambria Math" panose="02040503050406030204" pitchFamily="18" charset="0"/>
                      </a:rPr>
                      <m:t>𝑥</m:t>
                    </m:r>
                    <m:r>
                      <a:rPr lang="vi-VN" sz="1700" i="1" smtClean="0">
                        <a:latin typeface="Cambria Math" panose="02040503050406030204" pitchFamily="18" charset="0"/>
                      </a:rPr>
                      <m:t>+0,5</m:t>
                    </m:r>
                    <m:r>
                      <a:rPr lang="vi-VN" sz="1700" i="1">
                        <a:latin typeface="Cambria Math" panose="02040503050406030204" pitchFamily="18" charset="0"/>
                      </a:rPr>
                      <m:t>𝑦</m:t>
                    </m:r>
                    <m:r>
                      <a:rPr lang="vi-VN" sz="1700" i="1" smtClean="0">
                        <a:latin typeface="Cambria Math" panose="02040503050406030204" pitchFamily="18" charset="0"/>
                      </a:rPr>
                      <m:t>.</m:t>
                    </m:r>
                  </m:oMath>
                </a14:m>
                <a:endParaRPr lang="en-US" sz="1700" smtClean="0"/>
              </a:p>
              <a:p>
                <a:pPr algn="just">
                  <a:lnSpc>
                    <a:spcPct val="165000"/>
                  </a:lnSpc>
                </a:pPr>
                <a:r>
                  <a:rPr lang="vi-VN" sz="1700" smtClean="0"/>
                  <a:t>Vì </a:t>
                </a:r>
                <a:r>
                  <a:rPr lang="vi-VN" sz="1700"/>
                  <a:t>lượng nguyên liệu sử dụng không vượt quá lượng dự trữ nên ta có hệ</a:t>
                </a:r>
                <a:r>
                  <a:rPr lang="vi-VN" sz="1700" smtClean="0"/>
                  <a:t>:</a:t>
                </a:r>
                <a:endParaRPr lang="en-US" sz="1700" smtClean="0"/>
              </a:p>
            </p:txBody>
          </p:sp>
        </mc:Choice>
        <mc:Fallback xmlns="">
          <p:sp>
            <p:nvSpPr>
              <p:cNvPr id="5" name="Rectangle 4"/>
              <p:cNvSpPr>
                <a:spLocks noRot="1" noChangeAspect="1" noMove="1" noResize="1" noEditPoints="1" noAdjustHandles="1" noChangeArrowheads="1" noChangeShapeType="1" noTextEdit="1"/>
              </p:cNvSpPr>
              <p:nvPr/>
            </p:nvSpPr>
            <p:spPr>
              <a:xfrm>
                <a:off x="495837" y="789933"/>
                <a:ext cx="8132195" cy="2623988"/>
              </a:xfrm>
              <a:prstGeom prst="rect">
                <a:avLst/>
              </a:prstGeom>
              <a:blipFill>
                <a:blip r:embed="rId3"/>
                <a:stretch>
                  <a:fillRect l="-450" r="-525" b="-2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562654" y="3618341"/>
                <a:ext cx="1998560" cy="1271630"/>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d>
                        <m:dPr>
                          <m:begChr m:val="{"/>
                          <m:endChr m:val=""/>
                          <m:ctrlPr>
                            <a:rPr lang="en-US" sz="1700" i="1" smtClean="0">
                              <a:latin typeface="Cambria Math" panose="02040503050406030204" pitchFamily="18" charset="0"/>
                              <a:ea typeface="Times New Roman" panose="02020603050405020304" pitchFamily="18" charset="0"/>
                            </a:rPr>
                          </m:ctrlPr>
                        </m:dPr>
                        <m:e>
                          <m:eqArr>
                            <m:eqArrPr>
                              <m:ctrlPr>
                                <a:rPr lang="en-US" sz="1700" i="1">
                                  <a:latin typeface="Cambria Math" panose="02040503050406030204" pitchFamily="18" charset="0"/>
                                </a:rPr>
                              </m:ctrlPr>
                            </m:eqArrPr>
                            <m:e>
                              <m:r>
                                <a:rPr lang="vi-VN" sz="1700" i="1">
                                  <a:latin typeface="Cambria Math" panose="02040503050406030204" pitchFamily="18" charset="0"/>
                                </a:rPr>
                                <m:t>0,5</m:t>
                              </m:r>
                              <m:r>
                                <a:rPr lang="vi-VN" sz="1700" i="1">
                                  <a:latin typeface="Cambria Math" panose="02040503050406030204" pitchFamily="18" charset="0"/>
                                </a:rPr>
                                <m:t>𝑥</m:t>
                              </m:r>
                              <m:r>
                                <a:rPr lang="vi-VN" sz="1700" i="1">
                                  <a:latin typeface="Cambria Math" panose="02040503050406030204" pitchFamily="18" charset="0"/>
                                </a:rPr>
                                <m:t>+0,6</m:t>
                              </m:r>
                              <m:r>
                                <a:rPr lang="vi-VN" sz="1700" i="1">
                                  <a:latin typeface="Cambria Math" panose="02040503050406030204" pitchFamily="18" charset="0"/>
                                </a:rPr>
                                <m:t>𝑦</m:t>
                              </m:r>
                              <m:r>
                                <a:rPr lang="en-US" sz="1700" i="1">
                                  <a:latin typeface="Cambria Math" panose="02040503050406030204" pitchFamily="18" charset="0"/>
                                  <a:ea typeface="Times New Roman" panose="02020603050405020304" pitchFamily="18" charset="0"/>
                                </a:rPr>
                                <m:t>≤</m:t>
                              </m:r>
                              <m:r>
                                <a:rPr lang="en-US" sz="1700" b="0" i="1" smtClean="0">
                                  <a:latin typeface="Cambria Math" panose="02040503050406030204" pitchFamily="18" charset="0"/>
                                  <a:ea typeface="Times New Roman" panose="02020603050405020304" pitchFamily="18" charset="0"/>
                                </a:rPr>
                                <m:t>15</m:t>
                              </m:r>
                            </m:e>
                            <m:e>
                              <m:r>
                                <a:rPr lang="vi-VN" sz="1700" i="1">
                                  <a:latin typeface="Cambria Math" panose="02040503050406030204" pitchFamily="18" charset="0"/>
                                </a:rPr>
                                <m:t>0,5</m:t>
                              </m:r>
                              <m:r>
                                <a:rPr lang="vi-VN" sz="1700" i="1">
                                  <a:latin typeface="Cambria Math" panose="02040503050406030204" pitchFamily="18" charset="0"/>
                                </a:rPr>
                                <m:t>𝑥</m:t>
                              </m:r>
                              <m:r>
                                <a:rPr lang="vi-VN" sz="1700" i="1">
                                  <a:latin typeface="Cambria Math" panose="02040503050406030204" pitchFamily="18" charset="0"/>
                                </a:rPr>
                                <m:t>+0,3</m:t>
                              </m:r>
                              <m:r>
                                <a:rPr lang="vi-VN" sz="1700" i="1">
                                  <a:latin typeface="Cambria Math" panose="02040503050406030204" pitchFamily="18" charset="0"/>
                                </a:rPr>
                                <m:t>𝑦</m:t>
                              </m:r>
                              <m:r>
                                <a:rPr lang="en-US" sz="1700" i="1">
                                  <a:latin typeface="Cambria Math" panose="02040503050406030204" pitchFamily="18" charset="0"/>
                                  <a:ea typeface="Times New Roman" panose="02020603050405020304" pitchFamily="18" charset="0"/>
                                </a:rPr>
                                <m:t>≤12</m:t>
                              </m:r>
                            </m:e>
                            <m:e>
                              <m:r>
                                <a:rPr lang="vi-VN" sz="1700" i="1">
                                  <a:latin typeface="Cambria Math" panose="02040503050406030204" pitchFamily="18" charset="0"/>
                                </a:rPr>
                                <m:t>0,2</m:t>
                              </m:r>
                              <m:r>
                                <a:rPr lang="vi-VN" sz="1700" i="1">
                                  <a:latin typeface="Cambria Math" panose="02040503050406030204" pitchFamily="18" charset="0"/>
                                </a:rPr>
                                <m:t>𝑥</m:t>
                              </m:r>
                              <m:r>
                                <a:rPr lang="vi-VN" sz="1700" i="1">
                                  <a:latin typeface="Cambria Math" panose="02040503050406030204" pitchFamily="18" charset="0"/>
                                </a:rPr>
                                <m:t>+0,5</m:t>
                              </m:r>
                              <m:r>
                                <a:rPr lang="vi-VN" sz="1700" i="1">
                                  <a:latin typeface="Cambria Math" panose="02040503050406030204" pitchFamily="18" charset="0"/>
                                </a:rPr>
                                <m:t>𝑦</m:t>
                              </m:r>
                              <m:r>
                                <a:rPr lang="vi-VN" sz="1700" i="1" smtClean="0">
                                  <a:latin typeface="Cambria Math" panose="02040503050406030204" pitchFamily="18" charset="0"/>
                                  <a:ea typeface="Cambria Math" panose="02040503050406030204" pitchFamily="18" charset="0"/>
                                </a:rPr>
                                <m:t>≤</m:t>
                              </m:r>
                              <m:r>
                                <a:rPr lang="en-US" sz="1700" b="0" i="1" smtClean="0">
                                  <a:latin typeface="Cambria Math" panose="02040503050406030204" pitchFamily="18" charset="0"/>
                                  <a:ea typeface="Cambria Math" panose="02040503050406030204" pitchFamily="18" charset="0"/>
                                </a:rPr>
                                <m:t>10</m:t>
                              </m:r>
                            </m:e>
                            <m:e>
                              <m:r>
                                <a:rPr lang="en-US" sz="1700" i="1">
                                  <a:latin typeface="Cambria Math" panose="02040503050406030204" pitchFamily="18" charset="0"/>
                                  <a:ea typeface="Cambria Math" panose="02040503050406030204" pitchFamily="18" charset="0"/>
                                </a:rPr>
                                <m:t>𝑥</m:t>
                              </m:r>
                              <m:r>
                                <a:rPr lang="en-US" sz="1700" i="1">
                                  <a:latin typeface="Cambria Math" panose="02040503050406030204" pitchFamily="18" charset="0"/>
                                  <a:ea typeface="Cambria Math" panose="02040503050406030204" pitchFamily="18" charset="0"/>
                                </a:rPr>
                                <m:t>≥0, </m:t>
                              </m:r>
                              <m:r>
                                <a:rPr lang="en-US" sz="1700" i="1">
                                  <a:latin typeface="Cambria Math" panose="02040503050406030204" pitchFamily="18" charset="0"/>
                                  <a:ea typeface="Cambria Math" panose="02040503050406030204" pitchFamily="18" charset="0"/>
                                </a:rPr>
                                <m:t>𝑦</m:t>
                              </m:r>
                              <m:r>
                                <a:rPr lang="en-US" sz="1700" i="1">
                                  <a:latin typeface="Cambria Math" panose="02040503050406030204" pitchFamily="18" charset="0"/>
                                  <a:ea typeface="Cambria Math" panose="02040503050406030204" pitchFamily="18" charset="0"/>
                                </a:rPr>
                                <m:t>≥0</m:t>
                              </m:r>
                            </m:e>
                          </m:eqArr>
                        </m:e>
                      </m:d>
                    </m:oMath>
                  </m:oMathPara>
                </a14:m>
                <a:endParaRPr lang="en-US" sz="1700" smtClean="0">
                  <a:ea typeface="Cambria Math" panose="020405030504060302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562654" y="3618341"/>
                <a:ext cx="1998560" cy="1271630"/>
              </a:xfrm>
              <a:prstGeom prst="rect">
                <a:avLst/>
              </a:prstGeom>
              <a:blipFill>
                <a:blip r:embed="rId4"/>
                <a:stretch>
                  <a:fillRect/>
                </a:stretch>
              </a:blipFill>
            </p:spPr>
            <p:txBody>
              <a:bodyPr/>
              <a:lstStyle/>
              <a:p>
                <a:r>
                  <a:rPr lang="en-US">
                    <a:noFill/>
                  </a:rPr>
                  <a:t> </a:t>
                </a:r>
              </a:p>
            </p:txBody>
          </p:sp>
        </mc:Fallback>
      </mc:AlternateContent>
      <p:pic>
        <p:nvPicPr>
          <p:cNvPr id="12" name="Picture 11"/>
          <p:cNvPicPr>
            <a:picLocks noChangeAspect="1"/>
          </p:cNvPicPr>
          <p:nvPr/>
        </p:nvPicPr>
        <p:blipFill>
          <a:blip r:embed="rId5"/>
          <a:stretch>
            <a:fillRect/>
          </a:stretch>
        </p:blipFill>
        <p:spPr>
          <a:xfrm>
            <a:off x="7704814" y="4158155"/>
            <a:ext cx="1121135" cy="848898"/>
          </a:xfrm>
          <a:prstGeom prst="rect">
            <a:avLst/>
          </a:prstGeom>
        </p:spPr>
      </p:pic>
    </p:spTree>
    <p:extLst>
      <p:ext uri="{BB962C8B-B14F-4D97-AF65-F5344CB8AC3E}">
        <p14:creationId xmlns:p14="http://schemas.microsoft.com/office/powerpoint/2010/main" val="32961816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up)">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up)">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up)">
                                      <p:cBhvr>
                                        <p:cTn id="32" dur="500"/>
                                        <p:tgtEl>
                                          <p:spTgt spid="5">
                                            <p:txEl>
                                              <p:pRg st="4" end="4"/>
                                            </p:tx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p:sp>
        <p:nvSpPr>
          <p:cNvPr id="8" name="Rectangle 7"/>
          <p:cNvSpPr/>
          <p:nvPr/>
        </p:nvSpPr>
        <p:spPr>
          <a:xfrm>
            <a:off x="424277" y="271842"/>
            <a:ext cx="712054" cy="3847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vi-VN" sz="19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a:t>Giải</a:t>
            </a:r>
            <a:r>
              <a:rPr kumimoji="0" lang="en-US" sz="1900" b="1" i="1" u="sng" strike="noStrike" kern="1200" cap="none" spc="0" normalizeH="0" baseline="0" noProof="0">
                <a:ln>
                  <a:noFill/>
                </a:ln>
                <a:solidFill>
                  <a:srgbClr val="1F497D"/>
                </a:solidFill>
                <a:effectLst/>
                <a:uLnTx/>
                <a:uFillTx/>
                <a:latin typeface="Calibri"/>
                <a:ea typeface="+mn-ea"/>
                <a:cs typeface="Arial" panose="020B0604020202020204" pitchFamily="34" charset="0"/>
                <a:sym typeface="Arial"/>
              </a:rPr>
              <a:t>:</a:t>
            </a:r>
            <a:endParaRPr kumimoji="0" lang="en-US" sz="19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5" name="Rectangle 4"/>
              <p:cNvSpPr/>
              <p:nvPr/>
            </p:nvSpPr>
            <p:spPr>
              <a:xfrm>
                <a:off x="424277" y="823403"/>
                <a:ext cx="8132195" cy="4210255"/>
              </a:xfrm>
              <a:prstGeom prst="rect">
                <a:avLst/>
              </a:prstGeom>
            </p:spPr>
            <p:txBody>
              <a:bodyPr wrap="square">
                <a:spAutoFit/>
              </a:bodyPr>
              <a:lstStyle/>
              <a:p>
                <a:pPr lvl="0" algn="just">
                  <a:lnSpc>
                    <a:spcPct val="150000"/>
                  </a:lnSpc>
                </a:pPr>
                <a:r>
                  <a:rPr lang="vi-VN" sz="1700" smtClean="0"/>
                  <a:t>c) Tập các phương án chấp nhận được là miền ngũ giác tô màu trong Hình </a:t>
                </a:r>
                <a:r>
                  <a:rPr lang="vi-VN" sz="1700"/>
                  <a:t>2.1</a:t>
                </a:r>
                <a:r>
                  <a:rPr lang="vi-VN" sz="1700" smtClean="0"/>
                  <a:t>.</a:t>
                </a:r>
                <a:endParaRPr lang="en-US" sz="1700" smtClean="0"/>
              </a:p>
              <a:p>
                <a:pPr lvl="0" algn="just">
                  <a:lnSpc>
                    <a:spcPct val="150000"/>
                  </a:lnSpc>
                </a:pPr>
                <a14:m>
                  <m:oMathPara xmlns:m="http://schemas.openxmlformats.org/officeDocument/2006/math">
                    <m:oMathParaPr>
                      <m:jc m:val="left"/>
                    </m:oMathParaPr>
                    <m:oMath xmlns:m="http://schemas.openxmlformats.org/officeDocument/2006/math">
                      <m:r>
                        <m:rPr>
                          <m:nor/>
                        </m:rPr>
                        <a:rPr lang="vi-VN" sz="1700"/>
                        <m:t>C</m:t>
                      </m:r>
                      <m:r>
                        <m:rPr>
                          <m:nor/>
                        </m:rPr>
                        <a:rPr lang="vi-VN" sz="1700"/>
                        <m:t>á</m:t>
                      </m:r>
                      <m:r>
                        <m:rPr>
                          <m:nor/>
                        </m:rPr>
                        <a:rPr lang="vi-VN" sz="1700"/>
                        <m:t>c</m:t>
                      </m:r>
                      <m:r>
                        <m:rPr>
                          <m:nor/>
                        </m:rPr>
                        <a:rPr lang="vi-VN" sz="1700"/>
                        <m:t> đỉ</m:t>
                      </m:r>
                      <m:r>
                        <m:rPr>
                          <m:nor/>
                        </m:rPr>
                        <a:rPr lang="vi-VN" sz="1700"/>
                        <m:t>nh</m:t>
                      </m:r>
                      <m:r>
                        <m:rPr>
                          <m:nor/>
                        </m:rPr>
                        <a:rPr lang="vi-VN" sz="1700"/>
                        <m:t> </m:t>
                      </m:r>
                      <m:r>
                        <m:rPr>
                          <m:nor/>
                        </m:rPr>
                        <a:rPr lang="vi-VN" sz="1700"/>
                        <m:t>c</m:t>
                      </m:r>
                      <m:r>
                        <m:rPr>
                          <m:nor/>
                        </m:rPr>
                        <a:rPr lang="vi-VN" sz="1700"/>
                        <m:t>ủ</m:t>
                      </m:r>
                      <m:r>
                        <m:rPr>
                          <m:nor/>
                        </m:rPr>
                        <a:rPr lang="vi-VN" sz="1700"/>
                        <m:t>a</m:t>
                      </m:r>
                      <m:r>
                        <m:rPr>
                          <m:nor/>
                        </m:rPr>
                        <a:rPr lang="vi-VN" sz="1700"/>
                        <m:t> </m:t>
                      </m:r>
                      <m:r>
                        <m:rPr>
                          <m:nor/>
                        </m:rPr>
                        <a:rPr lang="vi-VN" sz="1700"/>
                        <m:t>mi</m:t>
                      </m:r>
                      <m:r>
                        <m:rPr>
                          <m:nor/>
                        </m:rPr>
                        <a:rPr lang="vi-VN" sz="1700"/>
                        <m:t>ề</m:t>
                      </m:r>
                      <m:r>
                        <m:rPr>
                          <m:nor/>
                        </m:rPr>
                        <a:rPr lang="vi-VN" sz="1700"/>
                        <m:t>n</m:t>
                      </m:r>
                      <m:r>
                        <m:rPr>
                          <m:nor/>
                        </m:rPr>
                        <a:rPr lang="vi-VN" sz="1700"/>
                        <m:t> </m:t>
                      </m:r>
                      <m:r>
                        <m:rPr>
                          <m:nor/>
                        </m:rPr>
                        <a:rPr lang="vi-VN" sz="1700"/>
                        <m:t>nghi</m:t>
                      </m:r>
                      <m:r>
                        <m:rPr>
                          <m:nor/>
                        </m:rPr>
                        <a:rPr lang="vi-VN" sz="1700"/>
                        <m:t>ệ</m:t>
                      </m:r>
                      <m:r>
                        <m:rPr>
                          <m:nor/>
                        </m:rPr>
                        <a:rPr lang="vi-VN" sz="1700"/>
                        <m:t>m</m:t>
                      </m:r>
                      <m:r>
                        <m:rPr>
                          <m:nor/>
                        </m:rPr>
                        <a:rPr lang="vi-VN" sz="1700"/>
                        <m:t> </m:t>
                      </m:r>
                      <m:r>
                        <m:rPr>
                          <m:nor/>
                        </m:rPr>
                        <a:rPr lang="vi-VN" sz="1700"/>
                        <m:t>l</m:t>
                      </m:r>
                      <m:r>
                        <m:rPr>
                          <m:nor/>
                        </m:rPr>
                        <a:rPr lang="vi-VN" sz="1700"/>
                        <m:t>à:</m:t>
                      </m:r>
                      <m:r>
                        <a:rPr lang="en-US" sz="1700" b="0" i="1" smtClean="0">
                          <a:latin typeface="Cambria Math" panose="02040503050406030204" pitchFamily="18" charset="0"/>
                        </a:rPr>
                        <m:t> </m:t>
                      </m:r>
                      <m:r>
                        <a:rPr lang="vi-VN" sz="1700" i="1" smtClean="0">
                          <a:latin typeface="Cambria Math" panose="02040503050406030204" pitchFamily="18" charset="0"/>
                        </a:rPr>
                        <m:t>𝑂</m:t>
                      </m:r>
                      <m:d>
                        <m:dPr>
                          <m:ctrlPr>
                            <a:rPr lang="vi-VN" sz="1700" i="1" smtClean="0">
                              <a:latin typeface="Cambria Math" panose="02040503050406030204" pitchFamily="18" charset="0"/>
                            </a:rPr>
                          </m:ctrlPr>
                        </m:dPr>
                        <m:e>
                          <m:r>
                            <a:rPr lang="vi-VN" sz="1700" i="1" smtClean="0">
                              <a:latin typeface="Cambria Math" panose="02040503050406030204" pitchFamily="18" charset="0"/>
                            </a:rPr>
                            <m:t>0</m:t>
                          </m:r>
                          <m:r>
                            <a:rPr lang="vi-VN" sz="1700" i="1" smtClean="0">
                              <a:latin typeface="Cambria Math" panose="02040503050406030204" pitchFamily="18" charset="0"/>
                            </a:rPr>
                            <m:t>;</m:t>
                          </m:r>
                          <m:r>
                            <a:rPr lang="vi-VN" sz="1700" i="1" smtClean="0">
                              <a:latin typeface="Cambria Math" panose="02040503050406030204" pitchFamily="18" charset="0"/>
                            </a:rPr>
                            <m:t>0</m:t>
                          </m:r>
                        </m:e>
                      </m:d>
                      <m:r>
                        <a:rPr lang="vi-VN" sz="1700" i="1">
                          <a:latin typeface="Cambria Math" panose="02040503050406030204" pitchFamily="18" charset="0"/>
                        </a:rPr>
                        <m:t>, </m:t>
                      </m:r>
                      <m:r>
                        <a:rPr lang="vi-VN" sz="1700" i="1">
                          <a:latin typeface="Cambria Math" panose="02040503050406030204" pitchFamily="18" charset="0"/>
                        </a:rPr>
                        <m:t>𝐴</m:t>
                      </m:r>
                      <m:d>
                        <m:dPr>
                          <m:ctrlPr>
                            <a:rPr lang="vi-VN" sz="1700" i="1">
                              <a:latin typeface="Cambria Math" panose="02040503050406030204" pitchFamily="18" charset="0"/>
                            </a:rPr>
                          </m:ctrlPr>
                        </m:dPr>
                        <m:e>
                          <m:r>
                            <a:rPr lang="vi-VN" sz="1700" i="1">
                              <a:latin typeface="Cambria Math" panose="02040503050406030204" pitchFamily="18" charset="0"/>
                            </a:rPr>
                            <m:t>0</m:t>
                          </m:r>
                          <m:r>
                            <a:rPr lang="vi-VN" sz="1700" i="1">
                              <a:latin typeface="Cambria Math" panose="02040503050406030204" pitchFamily="18" charset="0"/>
                            </a:rPr>
                            <m:t>;</m:t>
                          </m:r>
                          <m:r>
                            <a:rPr lang="vi-VN" sz="1700" i="1">
                              <a:latin typeface="Cambria Math" panose="02040503050406030204" pitchFamily="18" charset="0"/>
                            </a:rPr>
                            <m:t>20</m:t>
                          </m:r>
                        </m:e>
                      </m:d>
                      <m:r>
                        <a:rPr lang="vi-VN" sz="1700" i="1">
                          <a:latin typeface="Cambria Math" panose="02040503050406030204" pitchFamily="18" charset="0"/>
                        </a:rPr>
                        <m:t>, </m:t>
                      </m:r>
                      <m:r>
                        <a:rPr lang="vi-VN" sz="1700" i="1">
                          <a:latin typeface="Cambria Math" panose="02040503050406030204" pitchFamily="18" charset="0"/>
                        </a:rPr>
                        <m:t>𝐵</m:t>
                      </m:r>
                      <m:d>
                        <m:dPr>
                          <m:ctrlPr>
                            <a:rPr lang="vi-VN" sz="1700" i="1" smtClean="0">
                              <a:latin typeface="Cambria Math" panose="02040503050406030204" pitchFamily="18" charset="0"/>
                            </a:rPr>
                          </m:ctrlPr>
                        </m:dPr>
                        <m:e>
                          <m:f>
                            <m:fPr>
                              <m:ctrlPr>
                                <a:rPr lang="vi-VN" sz="1700" i="1" smtClean="0">
                                  <a:latin typeface="Cambria Math" panose="02040503050406030204" pitchFamily="18" charset="0"/>
                                </a:rPr>
                              </m:ctrlPr>
                            </m:fPr>
                            <m:num>
                              <m:r>
                                <a:rPr lang="en-US" sz="1700" b="0" i="1" smtClean="0">
                                  <a:latin typeface="Cambria Math" panose="02040503050406030204" pitchFamily="18" charset="0"/>
                                </a:rPr>
                                <m:t>150</m:t>
                              </m:r>
                            </m:num>
                            <m:den>
                              <m:r>
                                <a:rPr lang="en-US" sz="1700" b="0" i="1" smtClean="0">
                                  <a:latin typeface="Cambria Math" panose="02040503050406030204" pitchFamily="18" charset="0"/>
                                </a:rPr>
                                <m:t>13</m:t>
                              </m:r>
                            </m:den>
                          </m:f>
                          <m:r>
                            <a:rPr lang="en-US" sz="1700" b="0" i="1" smtClean="0">
                              <a:latin typeface="Cambria Math" panose="02040503050406030204" pitchFamily="18" charset="0"/>
                            </a:rPr>
                            <m:t>;</m:t>
                          </m:r>
                          <m:f>
                            <m:fPr>
                              <m:ctrlPr>
                                <a:rPr lang="en-US" sz="1700" b="0" i="1" smtClean="0">
                                  <a:latin typeface="Cambria Math" panose="02040503050406030204" pitchFamily="18" charset="0"/>
                                </a:rPr>
                              </m:ctrlPr>
                            </m:fPr>
                            <m:num>
                              <m:r>
                                <a:rPr lang="en-US" sz="1700" b="0" i="1" smtClean="0">
                                  <a:latin typeface="Cambria Math" panose="02040503050406030204" pitchFamily="18" charset="0"/>
                                </a:rPr>
                                <m:t>200</m:t>
                              </m:r>
                            </m:num>
                            <m:den>
                              <m:r>
                                <a:rPr lang="en-US" sz="1700" b="0" i="1" smtClean="0">
                                  <a:latin typeface="Cambria Math" panose="02040503050406030204" pitchFamily="18" charset="0"/>
                                </a:rPr>
                                <m:t>13</m:t>
                              </m:r>
                            </m:den>
                          </m:f>
                        </m:e>
                      </m:d>
                      <m:r>
                        <a:rPr lang="en-US" sz="1700" b="0" i="1" smtClean="0">
                          <a:latin typeface="Cambria Math" panose="02040503050406030204" pitchFamily="18" charset="0"/>
                        </a:rPr>
                        <m:t>, </m:t>
                      </m:r>
                      <m:r>
                        <a:rPr lang="en-US" sz="1700" b="0" i="1" smtClean="0">
                          <a:latin typeface="Cambria Math" panose="02040503050406030204" pitchFamily="18" charset="0"/>
                        </a:rPr>
                        <m:t>𝐶</m:t>
                      </m:r>
                      <m:d>
                        <m:dPr>
                          <m:ctrlPr>
                            <a:rPr lang="en-US" sz="1700" b="0" i="1" smtClean="0">
                              <a:latin typeface="Cambria Math" panose="02040503050406030204" pitchFamily="18" charset="0"/>
                            </a:rPr>
                          </m:ctrlPr>
                        </m:dPr>
                        <m:e>
                          <m:r>
                            <a:rPr lang="en-US" sz="1700" b="0" i="1" smtClean="0">
                              <a:latin typeface="Cambria Math" panose="02040503050406030204" pitchFamily="18" charset="0"/>
                            </a:rPr>
                            <m:t>18</m:t>
                          </m:r>
                          <m:r>
                            <a:rPr lang="en-US" sz="1700" b="0" i="1" smtClean="0">
                              <a:latin typeface="Cambria Math" panose="02040503050406030204" pitchFamily="18" charset="0"/>
                            </a:rPr>
                            <m:t>;</m:t>
                          </m:r>
                          <m:r>
                            <a:rPr lang="en-US" sz="1700" b="0" i="1" smtClean="0">
                              <a:latin typeface="Cambria Math" panose="02040503050406030204" pitchFamily="18" charset="0"/>
                            </a:rPr>
                            <m:t>10</m:t>
                          </m:r>
                        </m:e>
                      </m:d>
                      <m:r>
                        <a:rPr lang="en-US" sz="1700" b="0" i="1" smtClean="0">
                          <a:latin typeface="Cambria Math" panose="02040503050406030204" pitchFamily="18" charset="0"/>
                        </a:rPr>
                        <m:t>, </m:t>
                      </m:r>
                      <m:r>
                        <a:rPr lang="en-US" sz="1700" b="0" i="1" smtClean="0">
                          <a:latin typeface="Cambria Math" panose="02040503050406030204" pitchFamily="18" charset="0"/>
                        </a:rPr>
                        <m:t>𝐷</m:t>
                      </m:r>
                      <m:d>
                        <m:dPr>
                          <m:ctrlPr>
                            <a:rPr lang="en-US" sz="1700" b="0" i="1" smtClean="0">
                              <a:latin typeface="Cambria Math" panose="02040503050406030204" pitchFamily="18" charset="0"/>
                            </a:rPr>
                          </m:ctrlPr>
                        </m:dPr>
                        <m:e>
                          <m:r>
                            <a:rPr lang="en-US" sz="1700" b="0" i="1" smtClean="0">
                              <a:latin typeface="Cambria Math" panose="02040503050406030204" pitchFamily="18" charset="0"/>
                            </a:rPr>
                            <m:t>24</m:t>
                          </m:r>
                          <m:r>
                            <a:rPr lang="en-US" sz="1700" b="0" i="1" smtClean="0">
                              <a:latin typeface="Cambria Math" panose="02040503050406030204" pitchFamily="18" charset="0"/>
                            </a:rPr>
                            <m:t>;</m:t>
                          </m:r>
                          <m:r>
                            <a:rPr lang="en-US" sz="1700" b="0" i="1" smtClean="0">
                              <a:latin typeface="Cambria Math" panose="02040503050406030204" pitchFamily="18" charset="0"/>
                            </a:rPr>
                            <m:t>0</m:t>
                          </m:r>
                        </m:e>
                      </m:d>
                    </m:oMath>
                  </m:oMathPara>
                </a14:m>
                <a:endParaRPr lang="en-US" sz="1700" b="0" i="0" smtClean="0">
                  <a:latin typeface="Arial"/>
                </a:endParaRPr>
              </a:p>
              <a:p>
                <a:pPr lvl="0" algn="just">
                  <a:lnSpc>
                    <a:spcPct val="150000"/>
                  </a:lnSpc>
                </a:pPr>
                <a:r>
                  <a:rPr kumimoji="0" lang="en-US" sz="1700" b="0" i="0" u="none" strike="noStrike" kern="0" cap="none" spc="0" normalizeH="0" baseline="0" noProof="0" smtClean="0">
                    <a:ln>
                      <a:noFill/>
                    </a:ln>
                    <a:solidFill>
                      <a:srgbClr val="000000"/>
                    </a:solidFill>
                    <a:effectLst/>
                    <a:uLnTx/>
                    <a:uFillTx/>
                    <a:latin typeface="Arial"/>
                    <a:cs typeface="Arial"/>
                    <a:sym typeface="Arial"/>
                  </a:rPr>
                  <a:t>Ta có:</a:t>
                </a:r>
              </a:p>
              <a:p>
                <a:pPr lvl="0" algn="just">
                  <a:lnSpc>
                    <a:spcPct val="150000"/>
                  </a:lnSpc>
                </a:pPr>
                <a14:m>
                  <m:oMathPara xmlns:m="http://schemas.openxmlformats.org/officeDocument/2006/math">
                    <m:oMathParaPr>
                      <m:jc m:val="left"/>
                    </m:oMathParaPr>
                    <m:oMath xmlns:m="http://schemas.openxmlformats.org/officeDocument/2006/math">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𝐹</m:t>
                      </m:r>
                      <m:d>
                        <m:dPr>
                          <m:ctrlP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0</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0</m:t>
                          </m:r>
                        </m:e>
                      </m:d>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100</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0</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112</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0</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0</m:t>
                      </m:r>
                    </m:oMath>
                  </m:oMathPara>
                </a14:m>
                <a:endParaRPr kumimoji="0" lang="en-US" sz="1700" b="0" i="0" u="none" strike="noStrike" kern="0" cap="none" spc="0" normalizeH="0" baseline="0" noProof="0" smtClean="0">
                  <a:ln>
                    <a:noFill/>
                  </a:ln>
                  <a:solidFill>
                    <a:srgbClr val="000000"/>
                  </a:solidFill>
                  <a:effectLst/>
                  <a:uLnTx/>
                  <a:uFillTx/>
                  <a:latin typeface="Arial"/>
                  <a:cs typeface="Arial"/>
                  <a:sym typeface="Arial"/>
                </a:endParaRPr>
              </a:p>
              <a:p>
                <a:pPr algn="just">
                  <a:lnSpc>
                    <a:spcPct val="150000"/>
                  </a:lnSpc>
                </a:pPr>
                <a14:m>
                  <m:oMathPara xmlns:m="http://schemas.openxmlformats.org/officeDocument/2006/math">
                    <m:oMathParaPr>
                      <m:jc m:val="left"/>
                    </m:oMathParaPr>
                    <m:oMath xmlns:m="http://schemas.openxmlformats.org/officeDocument/2006/math">
                      <m:r>
                        <a:rPr lang="en-US" sz="1700" i="1">
                          <a:latin typeface="Cambria Math" panose="02040503050406030204" pitchFamily="18" charset="0"/>
                        </a:rPr>
                        <m:t>𝐹</m:t>
                      </m:r>
                      <m:d>
                        <m:dPr>
                          <m:ctrlPr>
                            <a:rPr lang="en-US" sz="1700" i="1">
                              <a:latin typeface="Cambria Math" panose="02040503050406030204" pitchFamily="18" charset="0"/>
                            </a:rPr>
                          </m:ctrlPr>
                        </m:dPr>
                        <m:e>
                          <m:r>
                            <a:rPr lang="en-US" sz="1700" i="1">
                              <a:latin typeface="Cambria Math" panose="02040503050406030204" pitchFamily="18" charset="0"/>
                            </a:rPr>
                            <m:t>0</m:t>
                          </m:r>
                          <m:r>
                            <a:rPr lang="en-US" sz="1700" i="1">
                              <a:latin typeface="Cambria Math" panose="02040503050406030204" pitchFamily="18" charset="0"/>
                            </a:rPr>
                            <m:t>;</m:t>
                          </m:r>
                          <m:r>
                            <a:rPr lang="en-US" sz="1700" b="0" i="1" smtClean="0">
                              <a:latin typeface="Cambria Math" panose="02040503050406030204" pitchFamily="18" charset="0"/>
                            </a:rPr>
                            <m:t>2</m:t>
                          </m:r>
                          <m:r>
                            <a:rPr lang="en-US" sz="1700" i="1">
                              <a:latin typeface="Cambria Math" panose="02040503050406030204" pitchFamily="18" charset="0"/>
                            </a:rPr>
                            <m:t>0</m:t>
                          </m:r>
                        </m:e>
                      </m:d>
                      <m:r>
                        <a:rPr lang="en-US" sz="1700" i="1">
                          <a:latin typeface="Cambria Math" panose="02040503050406030204" pitchFamily="18" charset="0"/>
                        </a:rPr>
                        <m:t>=</m:t>
                      </m:r>
                      <m:r>
                        <a:rPr lang="en-US" sz="1700" i="1">
                          <a:latin typeface="Cambria Math" panose="02040503050406030204" pitchFamily="18" charset="0"/>
                        </a:rPr>
                        <m:t>100</m:t>
                      </m:r>
                      <m:r>
                        <a:rPr lang="en-US" sz="1700" i="1">
                          <a:latin typeface="Cambria Math" panose="02040503050406030204" pitchFamily="18" charset="0"/>
                        </a:rPr>
                        <m:t>.</m:t>
                      </m:r>
                      <m:r>
                        <a:rPr lang="en-US" sz="1700" i="1">
                          <a:latin typeface="Cambria Math" panose="02040503050406030204" pitchFamily="18" charset="0"/>
                        </a:rPr>
                        <m:t>0</m:t>
                      </m:r>
                      <m:r>
                        <a:rPr lang="en-US" sz="1700" i="1">
                          <a:latin typeface="Cambria Math" panose="02040503050406030204" pitchFamily="18" charset="0"/>
                        </a:rPr>
                        <m:t>+</m:t>
                      </m:r>
                      <m:r>
                        <a:rPr lang="en-US" sz="1700" i="1">
                          <a:latin typeface="Cambria Math" panose="02040503050406030204" pitchFamily="18" charset="0"/>
                        </a:rPr>
                        <m:t>112</m:t>
                      </m:r>
                      <m:r>
                        <a:rPr lang="en-US" sz="1700" i="1">
                          <a:latin typeface="Cambria Math" panose="02040503050406030204" pitchFamily="18" charset="0"/>
                        </a:rPr>
                        <m:t>.</m:t>
                      </m:r>
                      <m:r>
                        <a:rPr lang="en-US" sz="1700" b="0" i="1" smtClean="0">
                          <a:latin typeface="Cambria Math" panose="02040503050406030204" pitchFamily="18" charset="0"/>
                        </a:rPr>
                        <m:t>2</m:t>
                      </m:r>
                      <m:r>
                        <a:rPr lang="en-US" sz="1700" i="1">
                          <a:latin typeface="Cambria Math" panose="02040503050406030204" pitchFamily="18" charset="0"/>
                        </a:rPr>
                        <m:t>0</m:t>
                      </m:r>
                      <m:r>
                        <a:rPr lang="en-US" sz="1700" i="1">
                          <a:latin typeface="Cambria Math" panose="02040503050406030204" pitchFamily="18" charset="0"/>
                        </a:rPr>
                        <m:t>=</m:t>
                      </m:r>
                      <m:r>
                        <a:rPr lang="en-US" sz="1700" b="0" i="1" smtClean="0">
                          <a:latin typeface="Cambria Math" panose="02040503050406030204" pitchFamily="18" charset="0"/>
                        </a:rPr>
                        <m:t>2</m:t>
                      </m:r>
                      <m:r>
                        <a:rPr lang="en-US" sz="1700" b="0" i="1" smtClean="0">
                          <a:latin typeface="Cambria Math" panose="02040503050406030204" pitchFamily="18" charset="0"/>
                        </a:rPr>
                        <m:t> </m:t>
                      </m:r>
                      <m:r>
                        <a:rPr lang="en-US" sz="1700" b="0" i="1" smtClean="0">
                          <a:latin typeface="Cambria Math" panose="02040503050406030204" pitchFamily="18" charset="0"/>
                        </a:rPr>
                        <m:t>240</m:t>
                      </m:r>
                    </m:oMath>
                  </m:oMathPara>
                </a14:m>
                <a:endParaRPr lang="en-US" sz="1700" b="0" smtClean="0"/>
              </a:p>
              <a:p>
                <a:pPr algn="just">
                  <a:lnSpc>
                    <a:spcPct val="150000"/>
                  </a:lnSpc>
                </a:pPr>
                <a14:m>
                  <m:oMathPara xmlns:m="http://schemas.openxmlformats.org/officeDocument/2006/math">
                    <m:oMathParaPr>
                      <m:jc m:val="left"/>
                    </m:oMathParaPr>
                    <m:oMath xmlns:m="http://schemas.openxmlformats.org/officeDocument/2006/math">
                      <m:r>
                        <a:rPr lang="en-US" sz="1700" i="1">
                          <a:latin typeface="Cambria Math" panose="02040503050406030204" pitchFamily="18" charset="0"/>
                        </a:rPr>
                        <m:t>𝐹</m:t>
                      </m:r>
                      <m:d>
                        <m:dPr>
                          <m:ctrlPr>
                            <a:rPr lang="en-US" sz="1700" i="1">
                              <a:latin typeface="Cambria Math" panose="02040503050406030204" pitchFamily="18" charset="0"/>
                            </a:rPr>
                          </m:ctrlPr>
                        </m:dPr>
                        <m:e>
                          <m:f>
                            <m:fPr>
                              <m:ctrlPr>
                                <a:rPr lang="vi-VN" sz="1700" i="1">
                                  <a:latin typeface="Cambria Math" panose="02040503050406030204" pitchFamily="18" charset="0"/>
                                </a:rPr>
                              </m:ctrlPr>
                            </m:fPr>
                            <m:num>
                              <m:r>
                                <a:rPr lang="en-US" sz="1700" i="1">
                                  <a:latin typeface="Cambria Math" panose="02040503050406030204" pitchFamily="18" charset="0"/>
                                </a:rPr>
                                <m:t>150</m:t>
                              </m:r>
                            </m:num>
                            <m:den>
                              <m:r>
                                <a:rPr lang="en-US" sz="1700" i="1">
                                  <a:latin typeface="Cambria Math" panose="02040503050406030204" pitchFamily="18" charset="0"/>
                                </a:rPr>
                                <m:t>13</m:t>
                              </m:r>
                            </m:den>
                          </m:f>
                          <m:r>
                            <a:rPr lang="en-US" sz="1700" i="1">
                              <a:latin typeface="Cambria Math" panose="02040503050406030204" pitchFamily="18" charset="0"/>
                            </a:rPr>
                            <m:t>;</m:t>
                          </m:r>
                          <m:f>
                            <m:fPr>
                              <m:ctrlPr>
                                <a:rPr lang="en-US" sz="1700" i="1">
                                  <a:latin typeface="Cambria Math" panose="02040503050406030204" pitchFamily="18" charset="0"/>
                                </a:rPr>
                              </m:ctrlPr>
                            </m:fPr>
                            <m:num>
                              <m:r>
                                <a:rPr lang="en-US" sz="1700" i="1">
                                  <a:latin typeface="Cambria Math" panose="02040503050406030204" pitchFamily="18" charset="0"/>
                                </a:rPr>
                                <m:t>200</m:t>
                              </m:r>
                            </m:num>
                            <m:den>
                              <m:r>
                                <a:rPr lang="en-US" sz="1700" i="1">
                                  <a:latin typeface="Cambria Math" panose="02040503050406030204" pitchFamily="18" charset="0"/>
                                </a:rPr>
                                <m:t>13</m:t>
                              </m:r>
                            </m:den>
                          </m:f>
                        </m:e>
                      </m:d>
                      <m:r>
                        <a:rPr lang="en-US" sz="1700" i="1">
                          <a:latin typeface="Cambria Math" panose="02040503050406030204" pitchFamily="18" charset="0"/>
                        </a:rPr>
                        <m:t>=</m:t>
                      </m:r>
                      <m:r>
                        <a:rPr lang="en-US" sz="1700" i="1">
                          <a:latin typeface="Cambria Math" panose="02040503050406030204" pitchFamily="18" charset="0"/>
                        </a:rPr>
                        <m:t>100</m:t>
                      </m:r>
                      <m:r>
                        <a:rPr lang="en-US" sz="1700" i="1">
                          <a:latin typeface="Cambria Math" panose="02040503050406030204" pitchFamily="18" charset="0"/>
                        </a:rPr>
                        <m:t>.</m:t>
                      </m:r>
                      <m:f>
                        <m:fPr>
                          <m:ctrlPr>
                            <a:rPr lang="vi-VN" sz="1700" i="1">
                              <a:latin typeface="Cambria Math" panose="02040503050406030204" pitchFamily="18" charset="0"/>
                            </a:rPr>
                          </m:ctrlPr>
                        </m:fPr>
                        <m:num>
                          <m:r>
                            <a:rPr lang="en-US" sz="1700" i="1">
                              <a:latin typeface="Cambria Math" panose="02040503050406030204" pitchFamily="18" charset="0"/>
                            </a:rPr>
                            <m:t>150</m:t>
                          </m:r>
                        </m:num>
                        <m:den>
                          <m:r>
                            <a:rPr lang="en-US" sz="1700" i="1">
                              <a:latin typeface="Cambria Math" panose="02040503050406030204" pitchFamily="18" charset="0"/>
                            </a:rPr>
                            <m:t>13</m:t>
                          </m:r>
                        </m:den>
                      </m:f>
                      <m:r>
                        <a:rPr lang="en-US" sz="1700" i="1">
                          <a:latin typeface="Cambria Math" panose="02040503050406030204" pitchFamily="18" charset="0"/>
                        </a:rPr>
                        <m:t>+</m:t>
                      </m:r>
                      <m:r>
                        <a:rPr lang="en-US" sz="1700" i="1">
                          <a:latin typeface="Cambria Math" panose="02040503050406030204" pitchFamily="18" charset="0"/>
                        </a:rPr>
                        <m:t>112</m:t>
                      </m:r>
                      <m:r>
                        <a:rPr lang="en-US" sz="1700" i="1">
                          <a:latin typeface="Cambria Math" panose="02040503050406030204" pitchFamily="18" charset="0"/>
                        </a:rPr>
                        <m:t>.</m:t>
                      </m:r>
                      <m:f>
                        <m:fPr>
                          <m:ctrlPr>
                            <a:rPr lang="en-US" sz="1700" i="1">
                              <a:latin typeface="Cambria Math" panose="02040503050406030204" pitchFamily="18" charset="0"/>
                            </a:rPr>
                          </m:ctrlPr>
                        </m:fPr>
                        <m:num>
                          <m:r>
                            <a:rPr lang="en-US" sz="1700" i="1">
                              <a:latin typeface="Cambria Math" panose="02040503050406030204" pitchFamily="18" charset="0"/>
                            </a:rPr>
                            <m:t>200</m:t>
                          </m:r>
                        </m:num>
                        <m:den>
                          <m:r>
                            <a:rPr lang="en-US" sz="1700" i="1">
                              <a:latin typeface="Cambria Math" panose="02040503050406030204" pitchFamily="18" charset="0"/>
                            </a:rPr>
                            <m:t>13</m:t>
                          </m:r>
                        </m:den>
                      </m:f>
                      <m:r>
                        <a:rPr lang="en-US" sz="1700" i="1">
                          <a:latin typeface="Cambria Math" panose="02040503050406030204" pitchFamily="18" charset="0"/>
                        </a:rPr>
                        <m:t>=</m:t>
                      </m:r>
                      <m:f>
                        <m:fPr>
                          <m:ctrlPr>
                            <a:rPr lang="en-US" sz="1700" i="1">
                              <a:latin typeface="Cambria Math" panose="02040503050406030204" pitchFamily="18" charset="0"/>
                            </a:rPr>
                          </m:ctrlPr>
                        </m:fPr>
                        <m:num>
                          <m:r>
                            <a:rPr lang="en-US" sz="1700" b="0" i="1" smtClean="0">
                              <a:latin typeface="Cambria Math" panose="02040503050406030204" pitchFamily="18" charset="0"/>
                            </a:rPr>
                            <m:t>37</m:t>
                          </m:r>
                          <m:r>
                            <a:rPr lang="en-US" sz="1700" b="0" i="1" smtClean="0">
                              <a:latin typeface="Cambria Math" panose="02040503050406030204" pitchFamily="18" charset="0"/>
                            </a:rPr>
                            <m:t> </m:t>
                          </m:r>
                          <m:r>
                            <a:rPr lang="en-US" sz="1700" b="0" i="1" smtClean="0">
                              <a:latin typeface="Cambria Math" panose="02040503050406030204" pitchFamily="18" charset="0"/>
                            </a:rPr>
                            <m:t>400</m:t>
                          </m:r>
                        </m:num>
                        <m:den>
                          <m:r>
                            <a:rPr lang="en-US" sz="1700" i="1">
                              <a:latin typeface="Cambria Math" panose="02040503050406030204" pitchFamily="18" charset="0"/>
                            </a:rPr>
                            <m:t>13</m:t>
                          </m:r>
                        </m:den>
                      </m:f>
                    </m:oMath>
                  </m:oMathPara>
                </a14:m>
                <a:endParaRPr lang="en-US" sz="1700"/>
              </a:p>
              <a:p>
                <a:pPr algn="just">
                  <a:lnSpc>
                    <a:spcPct val="150000"/>
                  </a:lnSpc>
                </a:pPr>
                <a14:m>
                  <m:oMathPara xmlns:m="http://schemas.openxmlformats.org/officeDocument/2006/math">
                    <m:oMathParaPr>
                      <m:jc m:val="left"/>
                    </m:oMathParaPr>
                    <m:oMath xmlns:m="http://schemas.openxmlformats.org/officeDocument/2006/math">
                      <m:r>
                        <a:rPr lang="en-US" sz="1700" i="1">
                          <a:latin typeface="Cambria Math" panose="02040503050406030204" pitchFamily="18" charset="0"/>
                        </a:rPr>
                        <m:t>𝐹</m:t>
                      </m:r>
                      <m:d>
                        <m:dPr>
                          <m:ctrlPr>
                            <a:rPr lang="en-US" sz="1700" i="1">
                              <a:latin typeface="Cambria Math" panose="02040503050406030204" pitchFamily="18" charset="0"/>
                            </a:rPr>
                          </m:ctrlPr>
                        </m:dPr>
                        <m:e>
                          <m:r>
                            <a:rPr lang="en-US" sz="1700" b="0" i="1" smtClean="0">
                              <a:latin typeface="Cambria Math" panose="02040503050406030204" pitchFamily="18" charset="0"/>
                            </a:rPr>
                            <m:t>18</m:t>
                          </m:r>
                          <m:r>
                            <a:rPr lang="en-US" sz="1700" i="1">
                              <a:latin typeface="Cambria Math" panose="02040503050406030204" pitchFamily="18" charset="0"/>
                            </a:rPr>
                            <m:t>;</m:t>
                          </m:r>
                          <m:r>
                            <a:rPr lang="en-US" sz="1700" b="0" i="1" smtClean="0">
                              <a:latin typeface="Cambria Math" panose="02040503050406030204" pitchFamily="18" charset="0"/>
                            </a:rPr>
                            <m:t>1</m:t>
                          </m:r>
                          <m:r>
                            <a:rPr lang="en-US" sz="1700" i="1">
                              <a:latin typeface="Cambria Math" panose="02040503050406030204" pitchFamily="18" charset="0"/>
                            </a:rPr>
                            <m:t>0</m:t>
                          </m:r>
                        </m:e>
                      </m:d>
                      <m:r>
                        <a:rPr lang="en-US" sz="1700" i="1">
                          <a:latin typeface="Cambria Math" panose="02040503050406030204" pitchFamily="18" charset="0"/>
                        </a:rPr>
                        <m:t>=</m:t>
                      </m:r>
                      <m:r>
                        <a:rPr lang="en-US" sz="1700" i="1">
                          <a:latin typeface="Cambria Math" panose="02040503050406030204" pitchFamily="18" charset="0"/>
                        </a:rPr>
                        <m:t>100</m:t>
                      </m:r>
                      <m:r>
                        <a:rPr lang="en-US" sz="1700" i="1">
                          <a:latin typeface="Cambria Math" panose="02040503050406030204" pitchFamily="18" charset="0"/>
                        </a:rPr>
                        <m:t>.</m:t>
                      </m:r>
                      <m:r>
                        <a:rPr lang="en-US" sz="1700" b="0" i="1" smtClean="0">
                          <a:latin typeface="Cambria Math" panose="02040503050406030204" pitchFamily="18" charset="0"/>
                        </a:rPr>
                        <m:t>18</m:t>
                      </m:r>
                      <m:r>
                        <a:rPr lang="en-US" sz="1700" i="1">
                          <a:latin typeface="Cambria Math" panose="02040503050406030204" pitchFamily="18" charset="0"/>
                        </a:rPr>
                        <m:t>+</m:t>
                      </m:r>
                      <m:r>
                        <a:rPr lang="en-US" sz="1700" i="1">
                          <a:latin typeface="Cambria Math" panose="02040503050406030204" pitchFamily="18" charset="0"/>
                        </a:rPr>
                        <m:t>112</m:t>
                      </m:r>
                      <m:r>
                        <a:rPr lang="en-US" sz="1700" i="1">
                          <a:latin typeface="Cambria Math" panose="02040503050406030204" pitchFamily="18" charset="0"/>
                        </a:rPr>
                        <m:t>.</m:t>
                      </m:r>
                      <m:r>
                        <a:rPr lang="en-US" sz="1700" b="0" i="1" smtClean="0">
                          <a:latin typeface="Cambria Math" panose="02040503050406030204" pitchFamily="18" charset="0"/>
                        </a:rPr>
                        <m:t>1</m:t>
                      </m:r>
                      <m:r>
                        <a:rPr lang="en-US" sz="1700" i="1">
                          <a:latin typeface="Cambria Math" panose="02040503050406030204" pitchFamily="18" charset="0"/>
                        </a:rPr>
                        <m:t>0</m:t>
                      </m:r>
                      <m:r>
                        <a:rPr lang="en-US" sz="1700" i="1">
                          <a:latin typeface="Cambria Math" panose="02040503050406030204" pitchFamily="18" charset="0"/>
                        </a:rPr>
                        <m:t>=</m:t>
                      </m:r>
                      <m:r>
                        <a:rPr lang="en-US" sz="1700" i="1">
                          <a:latin typeface="Cambria Math" panose="02040503050406030204" pitchFamily="18" charset="0"/>
                        </a:rPr>
                        <m:t>2</m:t>
                      </m:r>
                      <m:r>
                        <a:rPr lang="en-US" sz="1700" i="1">
                          <a:latin typeface="Cambria Math" panose="02040503050406030204" pitchFamily="18" charset="0"/>
                        </a:rPr>
                        <m:t> </m:t>
                      </m:r>
                      <m:r>
                        <a:rPr lang="en-US" sz="1700" b="0" i="1" smtClean="0">
                          <a:latin typeface="Cambria Math" panose="02040503050406030204" pitchFamily="18" charset="0"/>
                        </a:rPr>
                        <m:t>920</m:t>
                      </m:r>
                    </m:oMath>
                  </m:oMathPara>
                </a14:m>
                <a:endParaRPr lang="en-US" sz="1700" smtClean="0"/>
              </a:p>
              <a:p>
                <a:pPr algn="just">
                  <a:lnSpc>
                    <a:spcPct val="150000"/>
                  </a:lnSpc>
                </a:pPr>
                <a14:m>
                  <m:oMathPara xmlns:m="http://schemas.openxmlformats.org/officeDocument/2006/math">
                    <m:oMathParaPr>
                      <m:jc m:val="left"/>
                    </m:oMathParaPr>
                    <m:oMath xmlns:m="http://schemas.openxmlformats.org/officeDocument/2006/math">
                      <m:r>
                        <a:rPr lang="en-US" sz="1700" i="1">
                          <a:latin typeface="Cambria Math" panose="02040503050406030204" pitchFamily="18" charset="0"/>
                        </a:rPr>
                        <m:t>𝐹</m:t>
                      </m:r>
                      <m:d>
                        <m:dPr>
                          <m:ctrlPr>
                            <a:rPr lang="en-US" sz="1700" i="1">
                              <a:latin typeface="Cambria Math" panose="02040503050406030204" pitchFamily="18" charset="0"/>
                            </a:rPr>
                          </m:ctrlPr>
                        </m:dPr>
                        <m:e>
                          <m:r>
                            <a:rPr lang="en-US" sz="1700" b="0" i="1" smtClean="0">
                              <a:latin typeface="Cambria Math" panose="02040503050406030204" pitchFamily="18" charset="0"/>
                            </a:rPr>
                            <m:t>24</m:t>
                          </m:r>
                          <m:r>
                            <a:rPr lang="en-US" sz="1700" i="1">
                              <a:latin typeface="Cambria Math" panose="02040503050406030204" pitchFamily="18" charset="0"/>
                            </a:rPr>
                            <m:t>;</m:t>
                          </m:r>
                          <m:r>
                            <a:rPr lang="en-US" sz="1700" i="1">
                              <a:latin typeface="Cambria Math" panose="02040503050406030204" pitchFamily="18" charset="0"/>
                            </a:rPr>
                            <m:t>0</m:t>
                          </m:r>
                        </m:e>
                      </m:d>
                      <m:r>
                        <a:rPr lang="en-US" sz="1700" i="1">
                          <a:latin typeface="Cambria Math" panose="02040503050406030204" pitchFamily="18" charset="0"/>
                        </a:rPr>
                        <m:t>=</m:t>
                      </m:r>
                      <m:r>
                        <a:rPr lang="en-US" sz="1700" i="1">
                          <a:latin typeface="Cambria Math" panose="02040503050406030204" pitchFamily="18" charset="0"/>
                        </a:rPr>
                        <m:t>100</m:t>
                      </m:r>
                      <m:r>
                        <a:rPr lang="en-US" sz="1700" i="1">
                          <a:latin typeface="Cambria Math" panose="02040503050406030204" pitchFamily="18" charset="0"/>
                        </a:rPr>
                        <m:t>.</m:t>
                      </m:r>
                      <m:r>
                        <a:rPr lang="en-US" sz="1700" b="0" i="1" smtClean="0">
                          <a:latin typeface="Cambria Math" panose="02040503050406030204" pitchFamily="18" charset="0"/>
                        </a:rPr>
                        <m:t>24</m:t>
                      </m:r>
                      <m:r>
                        <a:rPr lang="en-US" sz="1700" i="1">
                          <a:latin typeface="Cambria Math" panose="02040503050406030204" pitchFamily="18" charset="0"/>
                        </a:rPr>
                        <m:t>+</m:t>
                      </m:r>
                      <m:r>
                        <a:rPr lang="en-US" sz="1700" i="1">
                          <a:latin typeface="Cambria Math" panose="02040503050406030204" pitchFamily="18" charset="0"/>
                        </a:rPr>
                        <m:t>112</m:t>
                      </m:r>
                      <m:r>
                        <a:rPr lang="en-US" sz="1700" i="1">
                          <a:latin typeface="Cambria Math" panose="02040503050406030204" pitchFamily="18" charset="0"/>
                        </a:rPr>
                        <m:t>.</m:t>
                      </m:r>
                      <m:r>
                        <a:rPr lang="en-US" sz="1700" i="1">
                          <a:latin typeface="Cambria Math" panose="02040503050406030204" pitchFamily="18" charset="0"/>
                        </a:rPr>
                        <m:t>0</m:t>
                      </m:r>
                      <m:r>
                        <a:rPr lang="en-US" sz="1700" i="1">
                          <a:latin typeface="Cambria Math" panose="02040503050406030204" pitchFamily="18" charset="0"/>
                        </a:rPr>
                        <m:t>=</m:t>
                      </m:r>
                      <m:r>
                        <a:rPr lang="en-US" sz="1700" i="1">
                          <a:latin typeface="Cambria Math" panose="02040503050406030204" pitchFamily="18" charset="0"/>
                        </a:rPr>
                        <m:t>2</m:t>
                      </m:r>
                      <m:r>
                        <a:rPr lang="en-US" sz="1700" i="1">
                          <a:latin typeface="Cambria Math" panose="02040503050406030204" pitchFamily="18" charset="0"/>
                        </a:rPr>
                        <m:t> </m:t>
                      </m:r>
                      <m:r>
                        <a:rPr lang="en-US" sz="1700" b="0" i="1" smtClean="0">
                          <a:latin typeface="Cambria Math" panose="02040503050406030204" pitchFamily="18" charset="0"/>
                        </a:rPr>
                        <m:t>400</m:t>
                      </m:r>
                    </m:oMath>
                  </m:oMathPara>
                </a14:m>
                <a:endParaRPr lang="en-US" sz="1700"/>
              </a:p>
            </p:txBody>
          </p:sp>
        </mc:Choice>
        <mc:Fallback xmlns="">
          <p:sp>
            <p:nvSpPr>
              <p:cNvPr id="5" name="Rectangle 4"/>
              <p:cNvSpPr>
                <a:spLocks noRot="1" noChangeAspect="1" noMove="1" noResize="1" noEditPoints="1" noAdjustHandles="1" noChangeArrowheads="1" noChangeShapeType="1" noTextEdit="1"/>
              </p:cNvSpPr>
              <p:nvPr/>
            </p:nvSpPr>
            <p:spPr>
              <a:xfrm>
                <a:off x="424277" y="823403"/>
                <a:ext cx="8132195" cy="4210255"/>
              </a:xfrm>
              <a:prstGeom prst="rect">
                <a:avLst/>
              </a:prstGeom>
              <a:blipFill>
                <a:blip r:embed="rId3"/>
                <a:stretch>
                  <a:fillRect l="-525"/>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643287" y="2401295"/>
            <a:ext cx="3039537" cy="2496710"/>
          </a:xfrm>
          <a:prstGeom prst="rect">
            <a:avLst/>
          </a:prstGeom>
        </p:spPr>
      </p:pic>
    </p:spTree>
    <p:extLst>
      <p:ext uri="{BB962C8B-B14F-4D97-AF65-F5344CB8AC3E}">
        <p14:creationId xmlns:p14="http://schemas.microsoft.com/office/powerpoint/2010/main" val="33990229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randombar(horizontal)">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randombar(horizontal)">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p:grpSp>
        <p:nvGrpSpPr>
          <p:cNvPr id="5" name="Group 4"/>
          <p:cNvGrpSpPr/>
          <p:nvPr/>
        </p:nvGrpSpPr>
        <p:grpSpPr>
          <a:xfrm>
            <a:off x="551665" y="292286"/>
            <a:ext cx="8064016" cy="4071048"/>
            <a:chOff x="488052" y="114104"/>
            <a:chExt cx="8064016" cy="4071048"/>
          </a:xfrm>
        </p:grpSpPr>
        <mc:AlternateContent xmlns:mc="http://schemas.openxmlformats.org/markup-compatibility/2006" xmlns:a14="http://schemas.microsoft.com/office/drawing/2010/main">
          <mc:Choice Requires="a14">
            <p:sp>
              <p:nvSpPr>
                <p:cNvPr id="14" name="Rectangle 13"/>
                <p:cNvSpPr/>
                <p:nvPr/>
              </p:nvSpPr>
              <p:spPr>
                <a:xfrm>
                  <a:off x="491587" y="114104"/>
                  <a:ext cx="8060481" cy="1492716"/>
                </a:xfrm>
                <a:prstGeom prst="rect">
                  <a:avLst/>
                </a:prstGeom>
              </p:spPr>
              <p:txBody>
                <a:bodyPr wrap="square">
                  <a:spAutoFit/>
                </a:bodyPr>
                <a:lstStyle/>
                <a:p>
                  <a:pPr algn="just" defTabSz="457200">
                    <a:lnSpc>
                      <a:spcPct val="150000"/>
                    </a:lnSpc>
                    <a:spcBef>
                      <a:spcPts val="300"/>
                    </a:spcBef>
                    <a:spcAft>
                      <a:spcPts val="300"/>
                    </a:spcAft>
                    <a:buClrTx/>
                  </a:pPr>
                  <a:r>
                    <a:rPr kumimoji="0" lang="en-US" sz="18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Ví dụ 2.</a:t>
                  </a:r>
                  <a:r>
                    <a:rPr kumimoji="0" lang="en-US" sz="1800" b="0"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lang="vi-VN" sz="1800" kern="1200">
                      <a:solidFill>
                        <a:prstClr val="black"/>
                      </a:solidFill>
                      <a:latin typeface="Arial" panose="020B0604020202020204" pitchFamily="34" charset="0"/>
                      <a:ea typeface="Calibri" panose="020F0502020204030204" pitchFamily="34" charset="0"/>
                      <a:cs typeface="Arial" panose="020B0604020202020204" pitchFamily="34" charset="0"/>
                    </a:rPr>
                    <a:t>Xét bài toán</a:t>
                  </a:r>
                  <a:r>
                    <a:rPr lang="vi-VN" sz="1800" kern="120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1800" kern="12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defTabSz="457200">
                    <a:lnSpc>
                      <a:spcPct val="150000"/>
                    </a:lnSpc>
                    <a:spcBef>
                      <a:spcPts val="300"/>
                    </a:spcBef>
                    <a:spcAft>
                      <a:spcPts val="300"/>
                    </a:spcAft>
                    <a:buClrTx/>
                  </a:pPr>
                  <a:r>
                    <a:rPr lang="en-US" sz="18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18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𝐹</m:t>
                      </m:r>
                      <m:r>
                        <a:rPr lang="vi-VN" sz="18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18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vi-VN" sz="18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18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vi-VN"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vi-VN"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vi-VN"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vi-VN"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vi-VN" sz="1800" i="1" kern="120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m:rPr>
                          <m:sty m:val="p"/>
                        </m:rPr>
                        <a:rPr lang="vi-VN" sz="18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min</m:t>
                      </m:r>
                    </m:oMath>
                  </a14:m>
                  <a:endParaRPr lang="en-US" sz="1800" kern="12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defTabSz="457200">
                    <a:lnSpc>
                      <a:spcPct val="150000"/>
                    </a:lnSpc>
                    <a:spcBef>
                      <a:spcPts val="300"/>
                    </a:spcBef>
                    <a:spcAft>
                      <a:spcPts val="300"/>
                    </a:spcAft>
                    <a:buClrTx/>
                  </a:pPr>
                  <a:r>
                    <a:rPr lang="vi-VN" sz="1800" kern="1200">
                      <a:solidFill>
                        <a:prstClr val="black"/>
                      </a:solidFill>
                      <a:latin typeface="Arial" panose="020B0604020202020204" pitchFamily="34" charset="0"/>
                      <a:ea typeface="Calibri" panose="020F0502020204030204" pitchFamily="34" charset="0"/>
                      <a:cs typeface="Arial" panose="020B0604020202020204" pitchFamily="34" charset="0"/>
                    </a:rPr>
                    <a:t>với các ràng </a:t>
                  </a:r>
                  <a:r>
                    <a:rPr lang="vi-VN" sz="1800" kern="1200" smtClean="0">
                      <a:solidFill>
                        <a:prstClr val="black"/>
                      </a:solidFill>
                      <a:latin typeface="Arial" panose="020B0604020202020204" pitchFamily="34" charset="0"/>
                      <a:ea typeface="Calibri" panose="020F0502020204030204" pitchFamily="34" charset="0"/>
                      <a:cs typeface="Arial" panose="020B0604020202020204" pitchFamily="34" charset="0"/>
                    </a:rPr>
                    <a:t>buộc</a:t>
                  </a:r>
                  <a:endParaRPr lang="en-US" sz="1800" kern="1200" smtClean="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491587" y="114104"/>
                  <a:ext cx="8060481" cy="1492716"/>
                </a:xfrm>
                <a:prstGeom prst="rect">
                  <a:avLst/>
                </a:prstGeom>
                <a:blipFill>
                  <a:blip r:embed="rId3"/>
                  <a:stretch>
                    <a:fillRect l="-605" b="-2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88052" y="1241974"/>
                  <a:ext cx="8064016" cy="2943178"/>
                </a:xfrm>
                <a:prstGeom prst="rect">
                  <a:avLst/>
                </a:prstGeom>
              </p:spPr>
              <p:txBody>
                <a:bodyPr wrap="square">
                  <a:spAutoFit/>
                </a:bodyPr>
                <a:lstStyle/>
                <a:p>
                  <a:pPr lvl="0" algn="ctr" defTabSz="457200">
                    <a:lnSpc>
                      <a:spcPct val="170000"/>
                    </a:lnSpc>
                    <a:buClrTx/>
                  </a:pPr>
                  <a:r>
                    <a:rPr lang="en-US" sz="1800" kern="12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ctrlPr>
                        </m:dPr>
                        <m:e>
                          <m:eqArr>
                            <m:eqArrPr>
                              <m:ctrlPr>
                                <a:rPr lang="en-US"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ctrlPr>
                            </m:eqArrPr>
                            <m:e>
                              <m:r>
                                <a:rPr lang="en-US"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1800" i="1" kern="120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1800" i="1" kern="1200">
                                  <a:solidFill>
                                    <a:prstClr val="black"/>
                                  </a:solidFill>
                                  <a:latin typeface="Cambria Math" panose="02040503050406030204" pitchFamily="18" charset="0"/>
                                  <a:ea typeface="Cambria Math" panose="02040503050406030204" pitchFamily="18" charset="0"/>
                                  <a:cs typeface="Arial" panose="020B0604020202020204" pitchFamily="34" charset="0"/>
                                </a:rPr>
                                <m:t>1</m:t>
                              </m:r>
                            </m:e>
                            <m:e>
                              <m:r>
                                <a:rPr lang="en-US"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1800" i="1" kern="120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1800" i="1" kern="1200">
                                  <a:solidFill>
                                    <a:prstClr val="black"/>
                                  </a:solidFill>
                                  <a:latin typeface="Cambria Math" panose="02040503050406030204" pitchFamily="18" charset="0"/>
                                  <a:ea typeface="Cambria Math" panose="02040503050406030204" pitchFamily="18" charset="0"/>
                                  <a:cs typeface="Arial" panose="020B0604020202020204" pitchFamily="34" charset="0"/>
                                </a:rPr>
                                <m:t>3</m:t>
                              </m:r>
                            </m:e>
                            <m:e>
                              <m:r>
                                <a:rPr lang="en-US"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1800" i="1" kern="120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1800" i="1" kern="1200">
                                  <a:solidFill>
                                    <a:prstClr val="black"/>
                                  </a:solidFill>
                                  <a:latin typeface="Cambria Math" panose="02040503050406030204" pitchFamily="18" charset="0"/>
                                  <a:ea typeface="Cambria Math" panose="02040503050406030204" pitchFamily="18" charset="0"/>
                                  <a:cs typeface="Arial" panose="020B0604020202020204" pitchFamily="34" charset="0"/>
                                </a:rPr>
                                <m:t>0</m:t>
                              </m:r>
                            </m:e>
                          </m:eqArr>
                        </m:e>
                      </m:d>
                    </m:oMath>
                  </a14:m>
                  <a:endParaRPr lang="vi-VN" sz="1800" kern="12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defTabSz="457200">
                    <a:lnSpc>
                      <a:spcPct val="170000"/>
                    </a:lnSpc>
                    <a:buClrTx/>
                  </a:pPr>
                  <a:r>
                    <a:rPr lang="vi-VN" sz="1800" kern="1200">
                      <a:solidFill>
                        <a:prstClr val="black"/>
                      </a:solidFill>
                      <a:latin typeface="Arial" panose="020B0604020202020204" pitchFamily="34" charset="0"/>
                      <a:ea typeface="Calibri" panose="020F0502020204030204" pitchFamily="34" charset="0"/>
                      <a:cs typeface="Arial" panose="020B0604020202020204" pitchFamily="34" charset="0"/>
                    </a:rPr>
                    <a:t>a) Biểu diễn tập nghiệm của hệ các ràng buộc trên mặt phẳng toạ độ.</a:t>
                  </a:r>
                  <a:endParaRPr lang="en-US" sz="1800" kern="12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defTabSz="457200">
                    <a:lnSpc>
                      <a:spcPct val="170000"/>
                    </a:lnSpc>
                    <a:buClrTx/>
                  </a:pPr>
                  <a:r>
                    <a:rPr lang="vi-VN" sz="1800" kern="1200">
                      <a:solidFill>
                        <a:prstClr val="black"/>
                      </a:solidFill>
                      <a:latin typeface="Arial" panose="020B0604020202020204" pitchFamily="34" charset="0"/>
                      <a:ea typeface="Calibri" panose="020F0502020204030204" pitchFamily="34" charset="0"/>
                      <a:cs typeface="Arial" panose="020B0604020202020204" pitchFamily="34" charset="0"/>
                    </a:rPr>
                    <a:t>b) Gọi </a:t>
                  </a:r>
                  <a14:m>
                    <m:oMath xmlns:m="http://schemas.openxmlformats.org/officeDocument/2006/math">
                      <m:r>
                        <a:rPr lang="vi-VN"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𝐴</m:t>
                      </m:r>
                      <m:r>
                        <a:rPr lang="vi-VN"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vi-VN"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𝐵</m:t>
                      </m:r>
                    </m:oMath>
                  </a14:m>
                  <a:r>
                    <a:rPr lang="en-US" sz="1800" kern="120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800" kern="1200">
                      <a:solidFill>
                        <a:prstClr val="black"/>
                      </a:solidFill>
                      <a:latin typeface="Arial" panose="020B0604020202020204" pitchFamily="34" charset="0"/>
                      <a:ea typeface="Calibri" panose="020F0502020204030204" pitchFamily="34" charset="0"/>
                      <a:cs typeface="Arial" panose="020B0604020202020204" pitchFamily="34" charset="0"/>
                    </a:rPr>
                    <a:t>là giao điểm của đường thẳng </a:t>
                  </a:r>
                  <a14:m>
                    <m:oMath xmlns:m="http://schemas.openxmlformats.org/officeDocument/2006/math">
                      <m:r>
                        <a:rPr lang="vi-VN"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𝑑</m:t>
                      </m:r>
                      <m:r>
                        <a:rPr lang="vi-VN"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vi-VN"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vi-VN"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3</m:t>
                      </m:r>
                    </m:oMath>
                  </a14:m>
                  <a:r>
                    <a:rPr lang="en-US" sz="1800" kern="120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800" kern="1200">
                      <a:solidFill>
                        <a:prstClr val="black"/>
                      </a:solidFill>
                      <a:latin typeface="Arial" panose="020B0604020202020204" pitchFamily="34" charset="0"/>
                      <a:ea typeface="Calibri" panose="020F0502020204030204" pitchFamily="34" charset="0"/>
                      <a:cs typeface="Arial" panose="020B0604020202020204" pitchFamily="34" charset="0"/>
                    </a:rPr>
                    <a:t>với đường thẳng </a:t>
                  </a:r>
                  <a14:m>
                    <m:oMath xmlns:m="http://schemas.openxmlformats.org/officeDocument/2006/math">
                      <m:r>
                        <a:rPr lang="en-US"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𝑑</m:t>
                      </m:r>
                      <m:r>
                        <a:rPr lang="vi-VN"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vi-VN"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vi-VN"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vi-VN"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a14:m>
                  <a:r>
                    <a:rPr lang="en-US" sz="1800" kern="120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800" kern="1200">
                      <a:solidFill>
                        <a:prstClr val="black"/>
                      </a:solidFill>
                      <a:latin typeface="Arial" panose="020B0604020202020204" pitchFamily="34" charset="0"/>
                      <a:ea typeface="Calibri" panose="020F0502020204030204" pitchFamily="34" charset="0"/>
                      <a:cs typeface="Arial" panose="020B0604020202020204" pitchFamily="34" charset="0"/>
                    </a:rPr>
                    <a:t>và trục </a:t>
                  </a:r>
                  <a14:m>
                    <m:oMath xmlns:m="http://schemas.openxmlformats.org/officeDocument/2006/math">
                      <m:r>
                        <a:rPr lang="vi-VN"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𝑂𝑦</m:t>
                      </m:r>
                    </m:oMath>
                  </a14:m>
                  <a:r>
                    <a:rPr lang="vi-VN" sz="1800" kern="1200">
                      <a:solidFill>
                        <a:prstClr val="black"/>
                      </a:solidFill>
                      <a:latin typeface="Arial" panose="020B0604020202020204" pitchFamily="34" charset="0"/>
                      <a:ea typeface="Calibri" panose="020F0502020204030204" pitchFamily="34" charset="0"/>
                      <a:cs typeface="Arial" panose="020B0604020202020204" pitchFamily="34" charset="0"/>
                    </a:rPr>
                    <a:t>.</a:t>
                  </a:r>
                  <a:r>
                    <a:rPr lang="en-US" sz="1800" kern="120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800" kern="1200">
                      <a:solidFill>
                        <a:prstClr val="black"/>
                      </a:solidFill>
                      <a:latin typeface="Arial" panose="020B0604020202020204" pitchFamily="34" charset="0"/>
                      <a:ea typeface="Calibri" panose="020F0502020204030204" pitchFamily="34" charset="0"/>
                      <a:cs typeface="Arial" panose="020B0604020202020204" pitchFamily="34" charset="0"/>
                    </a:rPr>
                    <a:t>Tính giá trị </a:t>
                  </a:r>
                  <a14:m>
                    <m:oMath xmlns:m="http://schemas.openxmlformats.org/officeDocument/2006/math">
                      <m:r>
                        <a:rPr lang="vi-VN"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𝐹</m:t>
                      </m:r>
                      <m:r>
                        <a:rPr lang="vi-VN"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vi-VN"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vi-VN"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r>
                    <a:rPr lang="vi-VN" sz="1800" kern="1200">
                      <a:solidFill>
                        <a:prstClr val="black"/>
                      </a:solidFill>
                      <a:latin typeface="Arial" panose="020B0604020202020204" pitchFamily="34" charset="0"/>
                      <a:ea typeface="Calibri" panose="020F0502020204030204" pitchFamily="34" charset="0"/>
                      <a:cs typeface="Arial" panose="020B0604020202020204" pitchFamily="34" charset="0"/>
                    </a:rPr>
                    <a:t> tại các điểm </a:t>
                  </a:r>
                  <a14:m>
                    <m:oMath xmlns:m="http://schemas.openxmlformats.org/officeDocument/2006/math">
                      <m:r>
                        <a:rPr lang="vi-VN"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𝐴</m:t>
                      </m:r>
                    </m:oMath>
                  </a14:m>
                  <a:r>
                    <a:rPr lang="vi-VN" sz="1800" kern="12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vi-VN" sz="1800" i="1" kern="1200">
                          <a:solidFill>
                            <a:prstClr val="black"/>
                          </a:solidFill>
                          <a:latin typeface="Cambria Math" panose="02040503050406030204" pitchFamily="18" charset="0"/>
                          <a:ea typeface="Calibri" panose="020F0502020204030204" pitchFamily="34" charset="0"/>
                          <a:cs typeface="Arial" panose="020B0604020202020204" pitchFamily="34" charset="0"/>
                        </a:rPr>
                        <m:t>𝐵</m:t>
                      </m:r>
                    </m:oMath>
                  </a14:m>
                  <a:r>
                    <a:rPr lang="vi-VN" sz="1800" kern="1200">
                      <a:solidFill>
                        <a:prstClr val="black"/>
                      </a:solidFill>
                      <a:latin typeface="Arial" panose="020B0604020202020204" pitchFamily="34" charset="0"/>
                      <a:ea typeface="Calibri" panose="020F0502020204030204" pitchFamily="34" charset="0"/>
                      <a:cs typeface="Arial" panose="020B0604020202020204" pitchFamily="34" charset="0"/>
                    </a:rPr>
                    <a:t>.</a:t>
                  </a:r>
                  <a:r>
                    <a:rPr lang="en-US" sz="1800" kern="12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vi-VN" sz="1800" kern="12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88052" y="1241974"/>
                  <a:ext cx="8064016" cy="2943178"/>
                </a:xfrm>
                <a:prstGeom prst="rect">
                  <a:avLst/>
                </a:prstGeom>
                <a:blipFill>
                  <a:blip r:embed="rId4"/>
                  <a:stretch>
                    <a:fillRect l="-605" r="-680" b="-2484"/>
                  </a:stretch>
                </a:blipFill>
              </p:spPr>
              <p:txBody>
                <a:bodyPr/>
                <a:lstStyle/>
                <a:p>
                  <a:r>
                    <a:rPr lang="en-US">
                      <a:noFill/>
                    </a:rPr>
                    <a:t> </a:t>
                  </a:r>
                </a:p>
              </p:txBody>
            </p:sp>
          </mc:Fallback>
        </mc:AlternateContent>
      </p:grpSp>
      <p:pic>
        <p:nvPicPr>
          <p:cNvPr id="6" name="Picture 5"/>
          <p:cNvPicPr>
            <a:picLocks noChangeAspect="1"/>
          </p:cNvPicPr>
          <p:nvPr/>
        </p:nvPicPr>
        <p:blipFill>
          <a:blip r:embed="rId5"/>
          <a:stretch>
            <a:fillRect/>
          </a:stretch>
        </p:blipFill>
        <p:spPr>
          <a:xfrm rot="14926053">
            <a:off x="7362217" y="-788089"/>
            <a:ext cx="1813588" cy="1903074"/>
          </a:xfrm>
          <a:prstGeom prst="rect">
            <a:avLst/>
          </a:prstGeom>
        </p:spPr>
      </p:pic>
      <p:grpSp>
        <p:nvGrpSpPr>
          <p:cNvPr id="16" name="Group 2"/>
          <p:cNvGrpSpPr/>
          <p:nvPr/>
        </p:nvGrpSpPr>
        <p:grpSpPr>
          <a:xfrm rot="5400000">
            <a:off x="4137212" y="-55783"/>
            <a:ext cx="876300" cy="10608569"/>
            <a:chOff x="0" y="0"/>
            <a:chExt cx="2980941" cy="2823899"/>
          </a:xfrm>
          <a:solidFill>
            <a:srgbClr val="9AB8C2"/>
          </a:solidFill>
        </p:grpSpPr>
        <p:sp>
          <p:nvSpPr>
            <p:cNvPr id="17"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grpFill/>
            <a:ln>
              <a:solidFill>
                <a:srgbClr val="9AB8C2"/>
              </a:solidFill>
            </a:ln>
          </p:spPr>
        </p:sp>
        <p:sp>
          <p:nvSpPr>
            <p:cNvPr id="19" name="TextBox 4"/>
            <p:cNvSpPr txBox="1"/>
            <p:nvPr/>
          </p:nvSpPr>
          <p:spPr>
            <a:xfrm>
              <a:off x="0" y="-38100"/>
              <a:ext cx="2980941" cy="2861999"/>
            </a:xfrm>
            <a:prstGeom prst="rect">
              <a:avLst/>
            </a:prstGeom>
            <a:grpFill/>
            <a:ln>
              <a:solidFill>
                <a:srgbClr val="9AB8C2"/>
              </a:solidFill>
            </a:ln>
          </p:spPr>
          <p:txBody>
            <a:bodyPr lIns="25400" tIns="25400" rIns="25400" bIns="25400" rtlCol="0" anchor="ctr"/>
            <a:lstStyle/>
            <a:p>
              <a:pPr marL="0" marR="0" lvl="0" indent="0" algn="ctr" defTabSz="457200" rtl="0" eaLnBrk="1" fontAlgn="auto" latinLnBrk="0" hangingPunct="1">
                <a:lnSpc>
                  <a:spcPts val="1330"/>
                </a:lnSpc>
                <a:spcBef>
                  <a:spcPct val="0"/>
                </a:spcBef>
                <a:spcAft>
                  <a:spcPts val="0"/>
                </a:spcAft>
                <a:buClrTx/>
                <a:buSzTx/>
                <a:buFont typeface="Arial"/>
                <a:buNone/>
                <a:tabLst/>
                <a:defRPr/>
              </a:pPr>
              <a:endParaRPr kumimoji="0" sz="1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Tree>
    <p:extLst>
      <p:ext uri="{BB962C8B-B14F-4D97-AF65-F5344CB8AC3E}">
        <p14:creationId xmlns:p14="http://schemas.microsoft.com/office/powerpoint/2010/main" val="268556380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rot="14926053">
            <a:off x="7362217" y="-788089"/>
            <a:ext cx="1813588" cy="1903074"/>
          </a:xfrm>
          <a:prstGeom prst="rect">
            <a:avLst/>
          </a:prstGeom>
        </p:spPr>
      </p:pic>
      <p:grpSp>
        <p:nvGrpSpPr>
          <p:cNvPr id="15" name="Group 2"/>
          <p:cNvGrpSpPr/>
          <p:nvPr/>
        </p:nvGrpSpPr>
        <p:grpSpPr>
          <a:xfrm rot="5400000">
            <a:off x="4137212" y="-55783"/>
            <a:ext cx="876300" cy="10608569"/>
            <a:chOff x="0" y="0"/>
            <a:chExt cx="2980941" cy="2823899"/>
          </a:xfrm>
          <a:solidFill>
            <a:srgbClr val="9AB8C2"/>
          </a:solidFill>
        </p:grpSpPr>
        <p:sp>
          <p:nvSpPr>
            <p:cNvPr id="16"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grpFill/>
            <a:ln>
              <a:solidFill>
                <a:srgbClr val="9AB8C2"/>
              </a:solidFill>
            </a:ln>
          </p:spPr>
        </p:sp>
        <p:sp>
          <p:nvSpPr>
            <p:cNvPr id="17" name="TextBox 4"/>
            <p:cNvSpPr txBox="1"/>
            <p:nvPr/>
          </p:nvSpPr>
          <p:spPr>
            <a:xfrm>
              <a:off x="0" y="-38100"/>
              <a:ext cx="2980941" cy="2861999"/>
            </a:xfrm>
            <a:prstGeom prst="rect">
              <a:avLst/>
            </a:prstGeom>
            <a:grpFill/>
            <a:ln>
              <a:solidFill>
                <a:srgbClr val="9AB8C2"/>
              </a:solidFill>
            </a:ln>
          </p:spPr>
          <p:txBody>
            <a:bodyPr lIns="25400" tIns="25400" rIns="25400" bIns="25400" rtlCol="0" anchor="ctr"/>
            <a:lstStyle/>
            <a:p>
              <a:pPr marL="0" marR="0" lvl="0" indent="0" algn="ctr" defTabSz="457200" rtl="0" eaLnBrk="1" fontAlgn="auto" latinLnBrk="0" hangingPunct="1">
                <a:lnSpc>
                  <a:spcPts val="1330"/>
                </a:lnSpc>
                <a:spcBef>
                  <a:spcPct val="0"/>
                </a:spcBef>
                <a:spcAft>
                  <a:spcPts val="0"/>
                </a:spcAft>
                <a:buClrTx/>
                <a:buSzTx/>
                <a:buFont typeface="Arial"/>
                <a:buNone/>
                <a:tabLst/>
                <a:defRPr/>
              </a:pPr>
              <a:endParaRPr kumimoji="0" sz="1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18" name="Rectangle 17"/>
          <p:cNvSpPr/>
          <p:nvPr/>
        </p:nvSpPr>
        <p:spPr>
          <a:xfrm>
            <a:off x="424277" y="238262"/>
            <a:ext cx="712054" cy="3847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vi-VN" sz="19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a:t>Giải</a:t>
            </a:r>
            <a:r>
              <a:rPr kumimoji="0" lang="en-US" sz="1900" b="1" i="1" u="sng" strike="noStrike" kern="1200" cap="none" spc="0" normalizeH="0" baseline="0" noProof="0">
                <a:ln>
                  <a:noFill/>
                </a:ln>
                <a:solidFill>
                  <a:srgbClr val="1F497D"/>
                </a:solidFill>
                <a:effectLst/>
                <a:uLnTx/>
                <a:uFillTx/>
                <a:latin typeface="Calibri"/>
                <a:ea typeface="+mn-ea"/>
                <a:cs typeface="Arial" panose="020B0604020202020204" pitchFamily="34" charset="0"/>
                <a:sym typeface="Arial"/>
              </a:rPr>
              <a:t>:</a:t>
            </a:r>
            <a:endParaRPr kumimoji="0" lang="en-US" sz="19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424277" y="740875"/>
                <a:ext cx="4572000" cy="3901709"/>
              </a:xfrm>
              <a:prstGeom prst="rect">
                <a:avLst/>
              </a:prstGeom>
            </p:spPr>
            <p:txBody>
              <a:bodyPr>
                <a:spAutoFit/>
              </a:bodyPr>
              <a:lstStyle/>
              <a:p>
                <a:pPr algn="just">
                  <a:lnSpc>
                    <a:spcPct val="155000"/>
                  </a:lnSpc>
                </a:pPr>
                <a:r>
                  <a:rPr lang="vi-VN" sz="1800" smtClean="0"/>
                  <a:t>a) Tập </a:t>
                </a:r>
                <a:r>
                  <a:rPr lang="vi-VN" sz="1800"/>
                  <a:t>nghiệm của hệ các ràng buộc là miền không bị </a:t>
                </a:r>
                <a:r>
                  <a:rPr lang="vi-VN" sz="1800" smtClean="0"/>
                  <a:t>chặn</a:t>
                </a:r>
                <a:r>
                  <a:rPr lang="en-US" sz="1800" smtClean="0"/>
                  <a:t> </a:t>
                </a:r>
                <a:r>
                  <a:rPr lang="vi-VN" sz="1800" smtClean="0"/>
                  <a:t>được </a:t>
                </a:r>
                <a:r>
                  <a:rPr lang="vi-VN" sz="1800"/>
                  <a:t>tô màu như trong Hình 2.2</a:t>
                </a:r>
                <a:r>
                  <a:rPr lang="vi-VN" sz="1800" smtClean="0"/>
                  <a:t>.</a:t>
                </a:r>
                <a:endParaRPr lang="en-US" sz="1800" smtClean="0"/>
              </a:p>
              <a:p>
                <a:pPr algn="just">
                  <a:lnSpc>
                    <a:spcPct val="155000"/>
                  </a:lnSpc>
                </a:pPr>
                <a:r>
                  <a:rPr lang="vi-VN" sz="1800" smtClean="0"/>
                  <a:t>b</a:t>
                </a:r>
                <a:r>
                  <a:rPr lang="vi-VN" sz="1800"/>
                  <a:t>) Toạ độ giao điểm </a:t>
                </a:r>
                <a14:m>
                  <m:oMath xmlns:m="http://schemas.openxmlformats.org/officeDocument/2006/math">
                    <m:r>
                      <a:rPr lang="vi-VN" sz="1800" i="1" smtClean="0">
                        <a:latin typeface="Cambria Math" panose="02040503050406030204" pitchFamily="18" charset="0"/>
                      </a:rPr>
                      <m:t>𝐴</m:t>
                    </m:r>
                  </m:oMath>
                </a14:m>
                <a:r>
                  <a:rPr lang="vi-VN" sz="1800"/>
                  <a:t> của hai đường thẳng </a:t>
                </a:r>
                <a14:m>
                  <m:oMath xmlns:m="http://schemas.openxmlformats.org/officeDocument/2006/math">
                    <m:r>
                      <a:rPr lang="vi-VN" sz="1800" i="1" smtClean="0">
                        <a:latin typeface="Cambria Math" panose="02040503050406030204" pitchFamily="18" charset="0"/>
                      </a:rPr>
                      <m:t>𝑑</m:t>
                    </m:r>
                  </m:oMath>
                </a14:m>
                <a:r>
                  <a:rPr lang="vi-VN" sz="1800"/>
                  <a:t> và </a:t>
                </a:r>
                <a14:m>
                  <m:oMath xmlns:m="http://schemas.openxmlformats.org/officeDocument/2006/math">
                    <m:r>
                      <a:rPr lang="vi-VN" sz="1800" i="1" smtClean="0">
                        <a:latin typeface="Cambria Math" panose="02040503050406030204" pitchFamily="18" charset="0"/>
                      </a:rPr>
                      <m:t>𝑑</m:t>
                    </m:r>
                    <m:r>
                      <a:rPr lang="en-US" sz="1800" b="0" i="1" smtClean="0">
                        <a:latin typeface="Cambria Math" panose="02040503050406030204" pitchFamily="18" charset="0"/>
                      </a:rPr>
                      <m:t>′</m:t>
                    </m:r>
                  </m:oMath>
                </a14:m>
                <a:r>
                  <a:rPr lang="en-US" sz="1800" smtClean="0"/>
                  <a:t> </a:t>
                </a:r>
                <a:r>
                  <a:rPr lang="vi-VN" sz="1800" smtClean="0"/>
                  <a:t>là </a:t>
                </a:r>
                <a14:m>
                  <m:oMath xmlns:m="http://schemas.openxmlformats.org/officeDocument/2006/math">
                    <m:r>
                      <a:rPr lang="vi-VN" sz="1800" i="1" smtClean="0">
                        <a:latin typeface="Cambria Math" panose="02040503050406030204" pitchFamily="18" charset="0"/>
                      </a:rPr>
                      <m:t>𝐴</m:t>
                    </m:r>
                    <m:r>
                      <a:rPr lang="vi-VN" sz="1800" i="1" smtClean="0">
                        <a:latin typeface="Cambria Math" panose="02040503050406030204" pitchFamily="18" charset="0"/>
                      </a:rPr>
                      <m:t>(2;1).</m:t>
                    </m:r>
                  </m:oMath>
                </a14:m>
                <a:r>
                  <a:rPr lang="en-US" sz="1800" smtClean="0"/>
                  <a:t> </a:t>
                </a:r>
              </a:p>
              <a:p>
                <a:pPr algn="just">
                  <a:lnSpc>
                    <a:spcPct val="155000"/>
                  </a:lnSpc>
                </a:pPr>
                <a:r>
                  <a:rPr lang="vi-VN" sz="1800" smtClean="0"/>
                  <a:t>Toạ </a:t>
                </a:r>
                <a:r>
                  <a:rPr lang="vi-VN" sz="1800"/>
                  <a:t>độ giao điểm </a:t>
                </a:r>
                <a14:m>
                  <m:oMath xmlns:m="http://schemas.openxmlformats.org/officeDocument/2006/math">
                    <m:r>
                      <a:rPr lang="vi-VN" sz="1800" i="1" smtClean="0">
                        <a:latin typeface="Cambria Math" panose="02040503050406030204" pitchFamily="18" charset="0"/>
                      </a:rPr>
                      <m:t>𝐵</m:t>
                    </m:r>
                  </m:oMath>
                </a14:m>
                <a:r>
                  <a:rPr lang="vi-VN" sz="1800"/>
                  <a:t> của đường thẳng </a:t>
                </a:r>
                <a14:m>
                  <m:oMath xmlns:m="http://schemas.openxmlformats.org/officeDocument/2006/math">
                    <m:r>
                      <a:rPr lang="vi-VN" sz="1800" i="1" smtClean="0">
                        <a:latin typeface="Cambria Math" panose="02040503050406030204" pitchFamily="18" charset="0"/>
                      </a:rPr>
                      <m:t>𝑑</m:t>
                    </m:r>
                  </m:oMath>
                </a14:m>
                <a:r>
                  <a:rPr lang="vi-VN" sz="1800"/>
                  <a:t> và trục </a:t>
                </a:r>
                <a14:m>
                  <m:oMath xmlns:m="http://schemas.openxmlformats.org/officeDocument/2006/math">
                    <m:r>
                      <a:rPr lang="vi-VN" sz="1800" i="1" smtClean="0">
                        <a:latin typeface="Cambria Math" panose="02040503050406030204" pitchFamily="18" charset="0"/>
                      </a:rPr>
                      <m:t>𝑂𝑦</m:t>
                    </m:r>
                  </m:oMath>
                </a14:m>
                <a:r>
                  <a:rPr lang="vi-VN" sz="1800"/>
                  <a:t> </a:t>
                </a:r>
                <a:r>
                  <a:rPr lang="vi-VN" sz="1800" smtClean="0"/>
                  <a:t>là</a:t>
                </a:r>
                <a:r>
                  <a:rPr lang="en-US" sz="1800" smtClean="0"/>
                  <a:t> </a:t>
                </a:r>
                <a14:m>
                  <m:oMath xmlns:m="http://schemas.openxmlformats.org/officeDocument/2006/math">
                    <m:r>
                      <a:rPr lang="vi-VN" sz="1800" i="1" smtClean="0">
                        <a:latin typeface="Cambria Math" panose="02040503050406030204" pitchFamily="18" charset="0"/>
                      </a:rPr>
                      <m:t>𝐵</m:t>
                    </m:r>
                    <m:r>
                      <a:rPr lang="vi-VN" sz="1800" i="1" smtClean="0">
                        <a:latin typeface="Cambria Math" panose="02040503050406030204" pitchFamily="18" charset="0"/>
                      </a:rPr>
                      <m:t>(0; 3).</m:t>
                    </m:r>
                  </m:oMath>
                </a14:m>
                <a:endParaRPr lang="en-US" sz="1800" smtClean="0"/>
              </a:p>
              <a:p>
                <a:pPr algn="just">
                  <a:lnSpc>
                    <a:spcPct val="155000"/>
                  </a:lnSpc>
                </a:pPr>
                <a:r>
                  <a:rPr lang="vi-VN" sz="1800" smtClean="0"/>
                  <a:t>Ta </a:t>
                </a:r>
                <a:r>
                  <a:rPr lang="vi-VN" sz="1800"/>
                  <a:t>có: </a:t>
                </a:r>
                <a14:m>
                  <m:oMath xmlns:m="http://schemas.openxmlformats.org/officeDocument/2006/math">
                    <m:r>
                      <a:rPr lang="vi-VN" sz="1800" i="1" smtClean="0">
                        <a:latin typeface="Cambria Math" panose="02040503050406030204" pitchFamily="18" charset="0"/>
                      </a:rPr>
                      <m:t>𝐹</m:t>
                    </m:r>
                    <m:d>
                      <m:dPr>
                        <m:ctrlPr>
                          <a:rPr lang="vi-VN" sz="1800" i="1" smtClean="0">
                            <a:latin typeface="Cambria Math" panose="02040503050406030204" pitchFamily="18" charset="0"/>
                          </a:rPr>
                        </m:ctrlPr>
                      </m:dPr>
                      <m:e>
                        <m:r>
                          <a:rPr lang="vi-VN" sz="1800" i="1" smtClean="0">
                            <a:latin typeface="Cambria Math" panose="02040503050406030204" pitchFamily="18" charset="0"/>
                          </a:rPr>
                          <m:t>2;1</m:t>
                        </m:r>
                      </m:e>
                    </m:d>
                    <m:r>
                      <a:rPr lang="vi-VN" sz="1800" i="1" smtClean="0">
                        <a:latin typeface="Cambria Math" panose="02040503050406030204" pitchFamily="18" charset="0"/>
                      </a:rPr>
                      <m:t>=3·2+2·1=8; </m:t>
                    </m:r>
                  </m:oMath>
                </a14:m>
                <a:endParaRPr lang="en-US" sz="1800" i="1" smtClean="0">
                  <a:latin typeface="Cambria Math" panose="02040503050406030204" pitchFamily="18" charset="0"/>
                </a:endParaRPr>
              </a:p>
              <a:p>
                <a:pPr algn="just">
                  <a:lnSpc>
                    <a:spcPct val="155000"/>
                  </a:lnSpc>
                </a:pPr>
                <a:r>
                  <a:rPr lang="en-US" sz="1800" smtClean="0"/>
                  <a:t>           </a:t>
                </a:r>
                <a14:m>
                  <m:oMath xmlns:m="http://schemas.openxmlformats.org/officeDocument/2006/math">
                    <m:r>
                      <a:rPr lang="vi-VN" sz="1800" i="1" smtClean="0">
                        <a:latin typeface="Cambria Math" panose="02040503050406030204" pitchFamily="18" charset="0"/>
                      </a:rPr>
                      <m:t>𝐹</m:t>
                    </m:r>
                    <m:r>
                      <a:rPr lang="vi-VN" sz="1800" i="1" smtClean="0">
                        <a:latin typeface="Cambria Math" panose="02040503050406030204" pitchFamily="18" charset="0"/>
                      </a:rPr>
                      <m:t>(0;3)=3·0+2 . 3=6.</m:t>
                    </m:r>
                  </m:oMath>
                </a14:m>
                <a:endParaRPr lang="en-US" sz="1800"/>
              </a:p>
            </p:txBody>
          </p:sp>
        </mc:Choice>
        <mc:Fallback xmlns="">
          <p:sp>
            <p:nvSpPr>
              <p:cNvPr id="2" name="Rectangle 1"/>
              <p:cNvSpPr>
                <a:spLocks noRot="1" noChangeAspect="1" noMove="1" noResize="1" noEditPoints="1" noAdjustHandles="1" noChangeArrowheads="1" noChangeShapeType="1" noTextEdit="1"/>
              </p:cNvSpPr>
              <p:nvPr/>
            </p:nvSpPr>
            <p:spPr>
              <a:xfrm>
                <a:off x="424277" y="740875"/>
                <a:ext cx="4572000" cy="3901709"/>
              </a:xfrm>
              <a:prstGeom prst="rect">
                <a:avLst/>
              </a:prstGeom>
              <a:blipFill>
                <a:blip r:embed="rId4"/>
                <a:stretch>
                  <a:fillRect l="-1200" r="-1067" b="-469"/>
                </a:stretch>
              </a:blipFill>
            </p:spPr>
            <p:txBody>
              <a:bodyPr/>
              <a:lstStyle/>
              <a:p>
                <a:r>
                  <a:rPr lang="en-US">
                    <a:noFill/>
                  </a:rPr>
                  <a:t> </a:t>
                </a:r>
              </a:p>
            </p:txBody>
          </p:sp>
        </mc:Fallback>
      </mc:AlternateContent>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6026" y="955409"/>
            <a:ext cx="3178656" cy="3425400"/>
          </a:xfrm>
          <a:prstGeom prst="rect">
            <a:avLst/>
          </a:prstGeom>
        </p:spPr>
      </p:pic>
    </p:spTree>
    <p:extLst>
      <p:ext uri="{BB962C8B-B14F-4D97-AF65-F5344CB8AC3E}">
        <p14:creationId xmlns:p14="http://schemas.microsoft.com/office/powerpoint/2010/main" val="22316234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left)">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left)">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wipe(left)">
                                      <p:cBhvr>
                                        <p:cTn id="32" dur="500"/>
                                        <p:tgtEl>
                                          <p:spTgt spid="2">
                                            <p:txEl>
                                              <p:pRg st="3" end="3"/>
                                            </p:txEl>
                                          </p:spTgt>
                                        </p:tgtEl>
                                      </p:cBhvr>
                                    </p:animEffect>
                                  </p:childTnLst>
                                </p:cTn>
                              </p:par>
                              <p:par>
                                <p:cTn id="33" presetID="22" presetClass="entr" presetSubtype="8" fill="hold" nodeType="with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wipe(left)">
                                      <p:cBhvr>
                                        <p:cTn id="3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43"/>
        <p:cNvGrpSpPr/>
        <p:nvPr/>
      </p:nvGrpSpPr>
      <p:grpSpPr>
        <a:xfrm>
          <a:off x="0" y="0"/>
          <a:ext cx="0" cy="0"/>
          <a:chOff x="0" y="0"/>
          <a:chExt cx="0" cy="0"/>
        </a:xfrm>
      </p:grpSpPr>
      <p:sp>
        <p:nvSpPr>
          <p:cNvPr id="39" name="Rectangle 38"/>
          <p:cNvSpPr/>
          <p:nvPr/>
        </p:nvSpPr>
        <p:spPr>
          <a:xfrm>
            <a:off x="3815586" y="337116"/>
            <a:ext cx="1476687" cy="60016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300" b="1" i="0" u="none" strike="noStrike" kern="1200" cap="none" spc="0" normalizeH="0" baseline="0" noProof="0">
                <a:ln>
                  <a:noFill/>
                </a:ln>
                <a:solidFill>
                  <a:srgbClr val="4A7084"/>
                </a:solidFill>
                <a:effectLst/>
                <a:uLnTx/>
                <a:uFillTx/>
                <a:latin typeface="Arial" panose="020B0604020202020204" pitchFamily="34" charset="0"/>
                <a:ea typeface="+mn-ea"/>
                <a:cs typeface="Arial" panose="020B0604020202020204" pitchFamily="34" charset="0"/>
                <a:sym typeface="Arial"/>
              </a:rPr>
              <a:t>Chú </a:t>
            </a:r>
            <a:r>
              <a:rPr kumimoji="0" lang="en-US" sz="3300" b="1" i="0" u="none" strike="noStrike" kern="1200" cap="none" spc="0" normalizeH="0" baseline="0" noProof="0" smtClean="0">
                <a:ln>
                  <a:noFill/>
                </a:ln>
                <a:solidFill>
                  <a:srgbClr val="4A7084"/>
                </a:solidFill>
                <a:effectLst/>
                <a:uLnTx/>
                <a:uFillTx/>
                <a:latin typeface="Arial" panose="020B0604020202020204" pitchFamily="34" charset="0"/>
                <a:ea typeface="+mn-ea"/>
                <a:cs typeface="Arial" panose="020B0604020202020204" pitchFamily="34" charset="0"/>
                <a:sym typeface="Arial"/>
              </a:rPr>
              <a:t>ý </a:t>
            </a:r>
            <a:endParaRPr kumimoji="0" lang="en-US" sz="3300" b="1" i="0" u="none" strike="noStrike" kern="1200" cap="none" spc="0" normalizeH="0" baseline="0" noProof="0" dirty="0">
              <a:ln>
                <a:noFill/>
              </a:ln>
              <a:solidFill>
                <a:srgbClr val="4A7084"/>
              </a:solidFill>
              <a:effectLst/>
              <a:uLnTx/>
              <a:uFillTx/>
              <a:latin typeface="Arial" panose="020B0604020202020204" pitchFamily="34" charset="0"/>
              <a:ea typeface="+mn-ea"/>
              <a:cs typeface="Arial" panose="020B0604020202020204" pitchFamily="34" charset="0"/>
              <a:sym typeface="Arial"/>
            </a:endParaRPr>
          </a:p>
        </p:txBody>
      </p:sp>
      <p:grpSp>
        <p:nvGrpSpPr>
          <p:cNvPr id="2" name="Group 1"/>
          <p:cNvGrpSpPr/>
          <p:nvPr/>
        </p:nvGrpSpPr>
        <p:grpSpPr>
          <a:xfrm>
            <a:off x="506716" y="1372430"/>
            <a:ext cx="8094428" cy="3294982"/>
            <a:chOff x="513762" y="1046428"/>
            <a:chExt cx="8094428" cy="3294982"/>
          </a:xfrm>
        </p:grpSpPr>
        <p:grpSp>
          <p:nvGrpSpPr>
            <p:cNvPr id="10" name="Group 9"/>
            <p:cNvGrpSpPr/>
            <p:nvPr/>
          </p:nvGrpSpPr>
          <p:grpSpPr>
            <a:xfrm>
              <a:off x="513762" y="1046428"/>
              <a:ext cx="8094428" cy="3294982"/>
              <a:chOff x="381664" y="845228"/>
              <a:chExt cx="8094428" cy="3294982"/>
            </a:xfrm>
          </p:grpSpPr>
          <p:sp>
            <p:nvSpPr>
              <p:cNvPr id="37" name="Google Shape;2161;p72"/>
              <p:cNvSpPr/>
              <p:nvPr/>
            </p:nvSpPr>
            <p:spPr>
              <a:xfrm>
                <a:off x="381664" y="845228"/>
                <a:ext cx="8094428" cy="3294982"/>
              </a:xfrm>
              <a:custGeom>
                <a:avLst/>
                <a:gdLst/>
                <a:ahLst/>
                <a:cxnLst/>
                <a:rect l="l" t="t" r="r" b="b"/>
                <a:pathLst>
                  <a:path w="19615" h="14764" extrusionOk="0">
                    <a:moveTo>
                      <a:pt x="11631" y="1"/>
                    </a:moveTo>
                    <a:cubicBezTo>
                      <a:pt x="10854" y="1"/>
                      <a:pt x="7004" y="157"/>
                      <a:pt x="6126" y="284"/>
                    </a:cubicBezTo>
                    <a:cubicBezTo>
                      <a:pt x="5212" y="415"/>
                      <a:pt x="337" y="415"/>
                      <a:pt x="210" y="429"/>
                    </a:cubicBezTo>
                    <a:cubicBezTo>
                      <a:pt x="210" y="429"/>
                      <a:pt x="14" y="12935"/>
                      <a:pt x="5" y="13653"/>
                    </a:cubicBezTo>
                    <a:cubicBezTo>
                      <a:pt x="1" y="13987"/>
                      <a:pt x="150" y="14077"/>
                      <a:pt x="311" y="14077"/>
                    </a:cubicBezTo>
                    <a:cubicBezTo>
                      <a:pt x="496" y="14077"/>
                      <a:pt x="696" y="13958"/>
                      <a:pt x="696" y="13958"/>
                    </a:cubicBezTo>
                    <a:lnTo>
                      <a:pt x="696" y="13958"/>
                    </a:lnTo>
                    <a:lnTo>
                      <a:pt x="446" y="14759"/>
                    </a:lnTo>
                    <a:cubicBezTo>
                      <a:pt x="446" y="14759"/>
                      <a:pt x="857" y="14763"/>
                      <a:pt x="1419" y="14763"/>
                    </a:cubicBezTo>
                    <a:cubicBezTo>
                      <a:pt x="2543" y="14763"/>
                      <a:pt x="4275" y="14745"/>
                      <a:pt x="4548" y="14636"/>
                    </a:cubicBezTo>
                    <a:cubicBezTo>
                      <a:pt x="4957" y="14472"/>
                      <a:pt x="10415" y="14599"/>
                      <a:pt x="11429" y="14463"/>
                    </a:cubicBezTo>
                    <a:cubicBezTo>
                      <a:pt x="12438" y="14322"/>
                      <a:pt x="19614" y="14322"/>
                      <a:pt x="19614" y="14322"/>
                    </a:cubicBezTo>
                    <a:lnTo>
                      <a:pt x="19537" y="13572"/>
                    </a:lnTo>
                    <a:cubicBezTo>
                      <a:pt x="19537" y="13572"/>
                      <a:pt x="19483" y="10743"/>
                      <a:pt x="19455" y="9956"/>
                    </a:cubicBezTo>
                    <a:cubicBezTo>
                      <a:pt x="19428" y="9165"/>
                      <a:pt x="19173" y="697"/>
                      <a:pt x="19173" y="697"/>
                    </a:cubicBezTo>
                    <a:lnTo>
                      <a:pt x="18523" y="538"/>
                    </a:lnTo>
                    <a:lnTo>
                      <a:pt x="18418" y="247"/>
                    </a:lnTo>
                    <a:cubicBezTo>
                      <a:pt x="18418" y="247"/>
                      <a:pt x="16477" y="97"/>
                      <a:pt x="16145" y="74"/>
                    </a:cubicBezTo>
                    <a:cubicBezTo>
                      <a:pt x="15817" y="56"/>
                      <a:pt x="12247" y="11"/>
                      <a:pt x="11711" y="2"/>
                    </a:cubicBezTo>
                    <a:cubicBezTo>
                      <a:pt x="11690" y="1"/>
                      <a:pt x="11663" y="1"/>
                      <a:pt x="11631" y="1"/>
                    </a:cubicBezTo>
                    <a:close/>
                  </a:path>
                </a:pathLst>
              </a:custGeom>
              <a:solidFill>
                <a:schemeClr val="tx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9" name="Rectangle 8"/>
                  <p:cNvSpPr/>
                  <p:nvPr/>
                </p:nvSpPr>
                <p:spPr>
                  <a:xfrm>
                    <a:off x="685628" y="1103327"/>
                    <a:ext cx="4305886" cy="2760756"/>
                  </a:xfrm>
                  <a:prstGeom prst="rect">
                    <a:avLst/>
                  </a:prstGeom>
                </p:spPr>
                <p:txBody>
                  <a:bodyPr wrap="square">
                    <a:spAutoFit/>
                  </a:bodyPr>
                  <a:lstStyle/>
                  <a:p>
                    <a:pPr marL="342900" lvl="0" indent="-342900" algn="just">
                      <a:lnSpc>
                        <a:spcPct val="170000"/>
                      </a:lnSpc>
                      <a:buClr>
                        <a:srgbClr val="FFFFFF"/>
                      </a:buClr>
                      <a:buFont typeface="Arial" panose="020B0604020202020204" pitchFamily="34" charset="0"/>
                      <a:buChar char="•"/>
                    </a:pPr>
                    <a:r>
                      <a:rPr lang="vi-VN" sz="1700" smtClean="0">
                        <a:solidFill>
                          <a:srgbClr val="FFFFFF"/>
                        </a:solidFill>
                        <a:latin typeface="Arial" panose="020B0604020202020204" pitchFamily="34" charset="0"/>
                        <a:ea typeface="Malgun Gothic" panose="020B0503020000020004" pitchFamily="34" charset="-127"/>
                        <a:cs typeface="Times New Roman" panose="02020603050405020304" pitchFamily="18" charset="0"/>
                      </a:rPr>
                      <a:t>Trong </a:t>
                    </a:r>
                    <a:r>
                      <a:rPr lang="vi-VN" sz="1700">
                        <a:solidFill>
                          <a:srgbClr val="FFFFFF"/>
                        </a:solidFill>
                        <a:latin typeface="Arial" panose="020B0604020202020204" pitchFamily="34" charset="0"/>
                        <a:ea typeface="Malgun Gothic" panose="020B0503020000020004" pitchFamily="34" charset="-127"/>
                        <a:cs typeface="Times New Roman" panose="02020603050405020304" pitchFamily="18" charset="0"/>
                      </a:rPr>
                      <a:t>Ví dụ 2, các điểm </a:t>
                    </a:r>
                    <a14:m>
                      <m:oMath xmlns:m="http://schemas.openxmlformats.org/officeDocument/2006/math">
                        <m:r>
                          <a:rPr lang="vi-VN" sz="1700" i="1">
                            <a:solidFill>
                              <a:srgbClr val="FFFFFF"/>
                            </a:solidFill>
                            <a:latin typeface="Cambria Math" panose="02040503050406030204" pitchFamily="18" charset="0"/>
                            <a:ea typeface="Malgun Gothic" panose="020B0503020000020004" pitchFamily="34" charset="-127"/>
                            <a:cs typeface="Times New Roman" panose="02020603050405020304" pitchFamily="18" charset="0"/>
                          </a:rPr>
                          <m:t>𝐴</m:t>
                        </m:r>
                        <m:r>
                          <a:rPr lang="vi-VN" sz="1700" i="1">
                            <a:solidFill>
                              <a:srgbClr val="FFFFFF"/>
                            </a:solidFill>
                            <a:latin typeface="Cambria Math" panose="02040503050406030204" pitchFamily="18" charset="0"/>
                            <a:ea typeface="Malgun Gothic" panose="020B0503020000020004" pitchFamily="34" charset="-127"/>
                            <a:cs typeface="Times New Roman" panose="02020603050405020304" pitchFamily="18" charset="0"/>
                          </a:rPr>
                          <m:t>,</m:t>
                        </m:r>
                        <m:r>
                          <a:rPr lang="vi-VN" sz="1700" i="1">
                            <a:solidFill>
                              <a:srgbClr val="FFFFFF"/>
                            </a:solidFill>
                            <a:latin typeface="Cambria Math" panose="02040503050406030204" pitchFamily="18" charset="0"/>
                            <a:ea typeface="Malgun Gothic" panose="020B0503020000020004" pitchFamily="34" charset="-127"/>
                            <a:cs typeface="Times New Roman" panose="02020603050405020304" pitchFamily="18" charset="0"/>
                          </a:rPr>
                          <m:t>𝐵</m:t>
                        </m:r>
                      </m:oMath>
                    </a14:m>
                    <a:r>
                      <a:rPr lang="vi-VN" sz="1700">
                        <a:solidFill>
                          <a:srgbClr val="FFFFFF"/>
                        </a:solidFill>
                        <a:latin typeface="Arial" panose="020B0604020202020204" pitchFamily="34" charset="0"/>
                        <a:ea typeface="Malgun Gothic" panose="020B0503020000020004" pitchFamily="34" charset="-127"/>
                        <a:cs typeface="Times New Roman" panose="02020603050405020304" pitchFamily="18" charset="0"/>
                      </a:rPr>
                      <a:t> cũng được gọi là "đỉnh" của miền nghiệm </a:t>
                    </a:r>
                    <a14:m>
                      <m:oMath xmlns:m="http://schemas.openxmlformats.org/officeDocument/2006/math">
                        <m:r>
                          <a:rPr lang="vi-VN" sz="1700" i="1">
                            <a:solidFill>
                              <a:srgbClr val="FFFFFF"/>
                            </a:solidFill>
                            <a:latin typeface="Cambria Math" panose="02040503050406030204" pitchFamily="18" charset="0"/>
                            <a:ea typeface="Malgun Gothic" panose="020B0503020000020004" pitchFamily="34" charset="-127"/>
                            <a:cs typeface="Times New Roman" panose="02020603050405020304" pitchFamily="18" charset="0"/>
                          </a:rPr>
                          <m:t>𝑆</m:t>
                        </m:r>
                      </m:oMath>
                    </a14:m>
                    <a:r>
                      <a:rPr lang="vi-VN" sz="1700" smtClean="0">
                        <a:solidFill>
                          <a:srgbClr val="FFFFFF"/>
                        </a:solidFill>
                        <a:latin typeface="Arial" panose="020B0604020202020204" pitchFamily="34" charset="0"/>
                        <a:ea typeface="Malgun Gothic" panose="020B0503020000020004" pitchFamily="34" charset="-127"/>
                        <a:cs typeface="Times New Roman" panose="02020603050405020304" pitchFamily="18" charset="0"/>
                      </a:rPr>
                      <a:t>.</a:t>
                    </a:r>
                    <a:endParaRPr lang="en-US" sz="1700" smtClean="0">
                      <a:solidFill>
                        <a:srgbClr val="FFFFFF"/>
                      </a:solidFill>
                      <a:latin typeface="Arial" panose="020B0604020202020204" pitchFamily="34" charset="0"/>
                      <a:ea typeface="Malgun Gothic" panose="020B0503020000020004" pitchFamily="34" charset="-127"/>
                      <a:cs typeface="Times New Roman" panose="02020603050405020304" pitchFamily="18" charset="0"/>
                    </a:endParaRPr>
                  </a:p>
                  <a:p>
                    <a:pPr marL="342900" lvl="0" indent="-342900" algn="just">
                      <a:lnSpc>
                        <a:spcPct val="170000"/>
                      </a:lnSpc>
                      <a:buClr>
                        <a:srgbClr val="FFFFFF"/>
                      </a:buClr>
                      <a:buFont typeface="Arial" panose="020B0604020202020204" pitchFamily="34" charset="0"/>
                      <a:buChar char="•"/>
                    </a:pPr>
                    <a:r>
                      <a:rPr lang="vi-VN" sz="1700" smtClean="0">
                        <a:solidFill>
                          <a:srgbClr val="FFFFFF"/>
                        </a:solidFill>
                        <a:latin typeface="Arial" panose="020B0604020202020204" pitchFamily="34" charset="0"/>
                        <a:ea typeface="Malgun Gothic" panose="020B0503020000020004" pitchFamily="34" charset="-127"/>
                        <a:cs typeface="Times New Roman" panose="02020603050405020304" pitchFamily="18" charset="0"/>
                      </a:rPr>
                      <a:t>Nếu </a:t>
                    </a:r>
                    <a:r>
                      <a:rPr lang="vi-VN" sz="1700">
                        <a:solidFill>
                          <a:srgbClr val="FFFFFF"/>
                        </a:solidFill>
                        <a:latin typeface="Arial" panose="020B0604020202020204" pitchFamily="34" charset="0"/>
                        <a:ea typeface="Malgun Gothic" panose="020B0503020000020004" pitchFamily="34" charset="-127"/>
                        <a:cs typeface="Times New Roman" panose="02020603050405020304" pitchFamily="18" charset="0"/>
                      </a:rPr>
                      <a:t>phương án chấp nhận được </a:t>
                    </a:r>
                    <a14:m>
                      <m:oMath xmlns:m="http://schemas.openxmlformats.org/officeDocument/2006/math">
                        <m:d>
                          <m:dPr>
                            <m:ctrlPr>
                              <a:rPr lang="vi-VN" sz="1700" i="1">
                                <a:solidFill>
                                  <a:srgbClr val="FFFFFF"/>
                                </a:solidFill>
                                <a:latin typeface="Cambria Math" panose="02040503050406030204" pitchFamily="18" charset="0"/>
                                <a:ea typeface="Malgun Gothic" panose="020B0503020000020004" pitchFamily="34" charset="-127"/>
                                <a:cs typeface="Times New Roman" panose="02020603050405020304" pitchFamily="18" charset="0"/>
                              </a:rPr>
                            </m:ctrlPr>
                          </m:dPr>
                          <m:e>
                            <m:sSub>
                              <m:sSubPr>
                                <m:ctrlPr>
                                  <a:rPr lang="vi-VN" sz="1700" i="1">
                                    <a:solidFill>
                                      <a:srgbClr val="FFFFFF"/>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1700" i="1">
                                    <a:solidFill>
                                      <a:srgbClr val="FFFFFF"/>
                                    </a:solidFill>
                                    <a:latin typeface="Cambria Math" panose="02040503050406030204" pitchFamily="18" charset="0"/>
                                    <a:ea typeface="Malgun Gothic" panose="020B0503020000020004" pitchFamily="34" charset="-127"/>
                                    <a:cs typeface="Times New Roman" panose="02020603050405020304" pitchFamily="18" charset="0"/>
                                  </a:rPr>
                                  <m:t>𝑥</m:t>
                                </m:r>
                              </m:e>
                              <m:sub>
                                <m:r>
                                  <a:rPr lang="en-US" sz="1700" i="1">
                                    <a:solidFill>
                                      <a:srgbClr val="FFFFFF"/>
                                    </a:solidFill>
                                    <a:latin typeface="Cambria Math" panose="02040503050406030204" pitchFamily="18" charset="0"/>
                                    <a:ea typeface="Malgun Gothic" panose="020B0503020000020004" pitchFamily="34" charset="-127"/>
                                    <a:cs typeface="Times New Roman" panose="02020603050405020304" pitchFamily="18" charset="0"/>
                                  </a:rPr>
                                  <m:t>𝑜</m:t>
                                </m:r>
                              </m:sub>
                            </m:sSub>
                            <m:r>
                              <a:rPr lang="en-US" sz="1700" i="1">
                                <a:solidFill>
                                  <a:srgbClr val="FFFFFF"/>
                                </a:solidFill>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1700" i="1">
                                    <a:solidFill>
                                      <a:srgbClr val="FFFFFF"/>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1700" i="1">
                                    <a:solidFill>
                                      <a:srgbClr val="FFFFFF"/>
                                    </a:solidFill>
                                    <a:latin typeface="Cambria Math" panose="02040503050406030204" pitchFamily="18" charset="0"/>
                                    <a:ea typeface="Malgun Gothic" panose="020B0503020000020004" pitchFamily="34" charset="-127"/>
                                    <a:cs typeface="Times New Roman" panose="02020603050405020304" pitchFamily="18" charset="0"/>
                                  </a:rPr>
                                  <m:t>𝑦</m:t>
                                </m:r>
                              </m:e>
                              <m:sub>
                                <m:r>
                                  <a:rPr lang="en-US" sz="1700" i="1">
                                    <a:solidFill>
                                      <a:srgbClr val="FFFFFF"/>
                                    </a:solidFill>
                                    <a:latin typeface="Cambria Math" panose="02040503050406030204" pitchFamily="18" charset="0"/>
                                    <a:ea typeface="Malgun Gothic" panose="020B0503020000020004" pitchFamily="34" charset="-127"/>
                                    <a:cs typeface="Times New Roman" panose="02020603050405020304" pitchFamily="18" charset="0"/>
                                  </a:rPr>
                                  <m:t>𝑜</m:t>
                                </m:r>
                              </m:sub>
                            </m:sSub>
                          </m:e>
                        </m:d>
                      </m:oMath>
                    </a14:m>
                    <a:r>
                      <a:rPr lang="vi-VN" sz="1700">
                        <a:solidFill>
                          <a:srgbClr val="FFFFFF"/>
                        </a:solidFill>
                        <a:latin typeface="Arial" panose="020B0604020202020204" pitchFamily="34" charset="0"/>
                        <a:ea typeface="Malgun Gothic" panose="020B0503020000020004" pitchFamily="34" charset="-127"/>
                        <a:cs typeface="Times New Roman" panose="02020603050405020304" pitchFamily="18" charset="0"/>
                      </a:rPr>
                      <a:t> là một đỉnh của miền nghiệm thì </a:t>
                    </a:r>
                    <a14:m>
                      <m:oMath xmlns:m="http://schemas.openxmlformats.org/officeDocument/2006/math">
                        <m:d>
                          <m:dPr>
                            <m:ctrlPr>
                              <a:rPr lang="vi-VN" sz="1700" i="1">
                                <a:solidFill>
                                  <a:srgbClr val="FFFFFF"/>
                                </a:solidFill>
                                <a:latin typeface="Cambria Math" panose="02040503050406030204" pitchFamily="18" charset="0"/>
                                <a:ea typeface="Malgun Gothic" panose="020B0503020000020004" pitchFamily="34" charset="-127"/>
                                <a:cs typeface="Times New Roman" panose="02020603050405020304" pitchFamily="18" charset="0"/>
                              </a:rPr>
                            </m:ctrlPr>
                          </m:dPr>
                          <m:e>
                            <m:sSub>
                              <m:sSubPr>
                                <m:ctrlPr>
                                  <a:rPr lang="vi-VN" sz="1700" i="1">
                                    <a:solidFill>
                                      <a:srgbClr val="FFFFFF"/>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1700" i="1">
                                    <a:solidFill>
                                      <a:srgbClr val="FFFFFF"/>
                                    </a:solidFill>
                                    <a:latin typeface="Cambria Math" panose="02040503050406030204" pitchFamily="18" charset="0"/>
                                    <a:ea typeface="Malgun Gothic" panose="020B0503020000020004" pitchFamily="34" charset="-127"/>
                                    <a:cs typeface="Times New Roman" panose="02020603050405020304" pitchFamily="18" charset="0"/>
                                  </a:rPr>
                                  <m:t>𝑥</m:t>
                                </m:r>
                              </m:e>
                              <m:sub>
                                <m:r>
                                  <a:rPr lang="en-US" sz="1700" i="1">
                                    <a:solidFill>
                                      <a:srgbClr val="FFFFFF"/>
                                    </a:solidFill>
                                    <a:latin typeface="Cambria Math" panose="02040503050406030204" pitchFamily="18" charset="0"/>
                                    <a:ea typeface="Malgun Gothic" panose="020B0503020000020004" pitchFamily="34" charset="-127"/>
                                    <a:cs typeface="Times New Roman" panose="02020603050405020304" pitchFamily="18" charset="0"/>
                                  </a:rPr>
                                  <m:t>𝑜</m:t>
                                </m:r>
                              </m:sub>
                            </m:sSub>
                            <m:r>
                              <a:rPr lang="en-US" sz="1700" i="1">
                                <a:solidFill>
                                  <a:srgbClr val="FFFFFF"/>
                                </a:solidFill>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1700" i="1">
                                    <a:solidFill>
                                      <a:srgbClr val="FFFFFF"/>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en-US" sz="1700" i="1">
                                    <a:solidFill>
                                      <a:srgbClr val="FFFFFF"/>
                                    </a:solidFill>
                                    <a:latin typeface="Cambria Math" panose="02040503050406030204" pitchFamily="18" charset="0"/>
                                    <a:ea typeface="Malgun Gothic" panose="020B0503020000020004" pitchFamily="34" charset="-127"/>
                                    <a:cs typeface="Times New Roman" panose="02020603050405020304" pitchFamily="18" charset="0"/>
                                  </a:rPr>
                                  <m:t>𝑦</m:t>
                                </m:r>
                              </m:e>
                              <m:sub>
                                <m:r>
                                  <a:rPr lang="en-US" sz="1700" i="1">
                                    <a:solidFill>
                                      <a:srgbClr val="FFFFFF"/>
                                    </a:solidFill>
                                    <a:latin typeface="Cambria Math" panose="02040503050406030204" pitchFamily="18" charset="0"/>
                                    <a:ea typeface="Malgun Gothic" panose="020B0503020000020004" pitchFamily="34" charset="-127"/>
                                    <a:cs typeface="Times New Roman" panose="02020603050405020304" pitchFamily="18" charset="0"/>
                                  </a:rPr>
                                  <m:t>𝑜</m:t>
                                </m:r>
                              </m:sub>
                            </m:sSub>
                          </m:e>
                        </m:d>
                      </m:oMath>
                    </a14:m>
                    <a:r>
                      <a:rPr lang="en-US" sz="1700">
                        <a:solidFill>
                          <a:srgbClr val="FFFFFF"/>
                        </a:solidFill>
                        <a:ea typeface="Malgun Gothic" panose="020B0503020000020004" pitchFamily="34" charset="-127"/>
                        <a:cs typeface="Times New Roman" panose="02020603050405020304" pitchFamily="18" charset="0"/>
                      </a:rPr>
                      <a:t> </a:t>
                    </a:r>
                    <a:r>
                      <a:rPr lang="vi-VN" sz="1700">
                        <a:solidFill>
                          <a:srgbClr val="FFFFFF"/>
                        </a:solidFill>
                        <a:latin typeface="Arial" panose="020B0604020202020204" pitchFamily="34" charset="0"/>
                        <a:ea typeface="Malgun Gothic" panose="020B0503020000020004" pitchFamily="34" charset="-127"/>
                        <a:cs typeface="Times New Roman" panose="02020603050405020304" pitchFamily="18" charset="0"/>
                      </a:rPr>
                      <a:t>được gọi là một điểm cực biên hoặc phương án cực biên.</a:t>
                    </a:r>
                  </a:p>
                </p:txBody>
              </p:sp>
            </mc:Choice>
            <mc:Fallback xmlns="">
              <p:sp>
                <p:nvSpPr>
                  <p:cNvPr id="9" name="Rectangle 8"/>
                  <p:cNvSpPr>
                    <a:spLocks noRot="1" noChangeAspect="1" noMove="1" noResize="1" noEditPoints="1" noAdjustHandles="1" noChangeArrowheads="1" noChangeShapeType="1" noTextEdit="1"/>
                  </p:cNvSpPr>
                  <p:nvPr/>
                </p:nvSpPr>
                <p:spPr>
                  <a:xfrm>
                    <a:off x="685628" y="1103327"/>
                    <a:ext cx="4305886" cy="2760756"/>
                  </a:xfrm>
                  <a:prstGeom prst="rect">
                    <a:avLst/>
                  </a:prstGeom>
                  <a:blipFill>
                    <a:blip r:embed="rId3"/>
                    <a:stretch>
                      <a:fillRect l="-708" r="-850"/>
                    </a:stretch>
                  </a:blipFill>
                </p:spPr>
                <p:txBody>
                  <a:bodyPr/>
                  <a:lstStyle/>
                  <a:p>
                    <a:r>
                      <a:rPr lang="en-US">
                        <a:noFill/>
                      </a:rPr>
                      <a:t> </a:t>
                    </a:r>
                  </a:p>
                </p:txBody>
              </p:sp>
            </mc:Fallback>
          </mc:AlternateContent>
        </p:gr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2051" y="1417859"/>
              <a:ext cx="2449342" cy="2639473"/>
            </a:xfrm>
            <a:prstGeom prst="rect">
              <a:avLst/>
            </a:prstGeom>
          </p:spPr>
        </p:pic>
      </p:grpSp>
      <p:pic>
        <p:nvPicPr>
          <p:cNvPr id="3" name="Picture 2"/>
          <p:cNvPicPr>
            <a:picLocks noChangeAspect="1"/>
          </p:cNvPicPr>
          <p:nvPr/>
        </p:nvPicPr>
        <p:blipFill>
          <a:blip r:embed="rId5"/>
          <a:stretch>
            <a:fillRect/>
          </a:stretch>
        </p:blipFill>
        <p:spPr>
          <a:xfrm>
            <a:off x="7865150" y="379749"/>
            <a:ext cx="587086" cy="587086"/>
          </a:xfrm>
          <a:prstGeom prst="rect">
            <a:avLst/>
          </a:prstGeom>
        </p:spPr>
      </p:pic>
    </p:spTree>
    <p:extLst>
      <p:ext uri="{BB962C8B-B14F-4D97-AF65-F5344CB8AC3E}">
        <p14:creationId xmlns:p14="http://schemas.microsoft.com/office/powerpoint/2010/main" val="311546094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p:grpSp>
        <p:nvGrpSpPr>
          <p:cNvPr id="9" name="Group 8"/>
          <p:cNvGrpSpPr/>
          <p:nvPr/>
        </p:nvGrpSpPr>
        <p:grpSpPr>
          <a:xfrm>
            <a:off x="295234" y="173361"/>
            <a:ext cx="8570468" cy="4382029"/>
            <a:chOff x="-244120" y="995801"/>
            <a:chExt cx="16904347" cy="8764052"/>
          </a:xfrm>
        </p:grpSpPr>
        <p:sp>
          <p:nvSpPr>
            <p:cNvPr id="12" name="TextBox 11"/>
            <p:cNvSpPr txBox="1"/>
            <p:nvPr/>
          </p:nvSpPr>
          <p:spPr>
            <a:xfrm>
              <a:off x="-244120" y="2511720"/>
              <a:ext cx="16904347" cy="7248133"/>
            </a:xfrm>
            <a:prstGeom prst="rect">
              <a:avLst/>
            </a:prstGeom>
            <a:noFill/>
          </p:spPr>
          <p:txBody>
            <a:bodyPr wrap="square" rtlCol="0">
              <a:spAutoFit/>
            </a:bodyPr>
            <a:lstStyle/>
            <a:p>
              <a:pPr algn="just" defTabSz="457200">
                <a:lnSpc>
                  <a:spcPct val="150000"/>
                </a:lnSpc>
                <a:buClrTx/>
              </a:pP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Người ta dự định dùng hai loại nguyên liệu để chiết xuất ít nhất 140 kg chất X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9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kg chất Y. Từ mỗi tấn nguyên liệu loại I giá 4 triệu đồng có thể chiết xuất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20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kg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chất</a:t>
              </a:r>
              <a:r>
                <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X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và 0,6 kg chất Y. Từ mỗi tấn nguyên liệu loại II giá 3 triệu đồng, có thể chiết xuất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10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kg chất X và 1,5 kg chất Y. Cơ sở cung cấp nguyên liệu chỉ có thể cung cấp không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quá</a:t>
              </a:r>
              <a:r>
                <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10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tấn nguyên liệu loại I và không quá 9 tấn nguyên liệu loại II</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defTabSz="457200">
                <a:lnSpc>
                  <a:spcPct val="150000"/>
                </a:lnSpc>
                <a:buClrTx/>
              </a:pP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Phải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dùng bao nhiêu tấn nguyên liệu mỗi loại để chi phí mua nguyên liệu là ít nhất mà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vẫn</a:t>
              </a:r>
              <a:r>
                <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đáp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ứng được các yêu cầu đặt ra ở trên</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defTabSz="457200">
                <a:lnSpc>
                  <a:spcPct val="150000"/>
                </a:lnSpc>
                <a:buClrTx/>
              </a:pP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a) Đặt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ẩn và viết bài toán quy hoạch tuyến tính diễn tả yêu cầu của bài toán trên</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defTabSz="457200">
                <a:lnSpc>
                  <a:spcPct val="150000"/>
                </a:lnSpc>
                <a:buClrTx/>
              </a:pP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b</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 Biểu diễn tập các phương án chấp nhận được và tìm các phương án cực biên.</a:t>
              </a:r>
            </a:p>
          </p:txBody>
        </p:sp>
        <p:sp>
          <p:nvSpPr>
            <p:cNvPr id="14" name="Rounded Rectangle 13"/>
            <p:cNvSpPr/>
            <p:nvPr/>
          </p:nvSpPr>
          <p:spPr>
            <a:xfrm>
              <a:off x="-95794" y="995801"/>
              <a:ext cx="4200144" cy="1307151"/>
            </a:xfrm>
            <a:prstGeom prst="roundRect">
              <a:avLst/>
            </a:prstGeom>
            <a:solidFill>
              <a:srgbClr val="486B78"/>
            </a:solidFill>
            <a:ln>
              <a:solidFill>
                <a:srgbClr val="3D5B65"/>
              </a:solidFill>
            </a:ln>
          </p:spPr>
          <p:style>
            <a:lnRef idx="1">
              <a:schemeClr val="accent3"/>
            </a:lnRef>
            <a:fillRef idx="2">
              <a:schemeClr val="accent3"/>
            </a:fillRef>
            <a:effectRef idx="1">
              <a:schemeClr val="accent3"/>
            </a:effectRef>
            <a:fontRef idx="minor">
              <a:schemeClr val="dk1"/>
            </a:fontRef>
          </p:style>
          <p:txBody>
            <a:bodyPr rtlCol="0" anchor="ctr"/>
            <a:lstStyle/>
            <a:p>
              <a:pPr algn="ctr" defTabSz="457200">
                <a:buClrTx/>
                <a:defRPr/>
              </a:pPr>
              <a:r>
                <a:rPr lang="en-US" sz="2300" b="1" kern="1200" smtClean="0">
                  <a:solidFill>
                    <a:schemeClr val="bg1"/>
                  </a:solidFill>
                  <a:latin typeface="Arial" panose="020B0604020202020204" pitchFamily="34" charset="0"/>
                  <a:cs typeface="Arial" panose="020B0604020202020204" pitchFamily="34" charset="0"/>
                </a:rPr>
                <a:t>Luyện tập 1</a:t>
              </a:r>
              <a:endParaRPr lang="en-US" sz="2300" b="1" kern="1200">
                <a:solidFill>
                  <a:schemeClr val="bg1"/>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3"/>
          <a:stretch>
            <a:fillRect/>
          </a:stretch>
        </p:blipFill>
        <p:spPr>
          <a:xfrm rot="14112585">
            <a:off x="7786293" y="-871019"/>
            <a:ext cx="1443898" cy="1570503"/>
          </a:xfrm>
          <a:prstGeom prst="rect">
            <a:avLst/>
          </a:prstGeom>
        </p:spPr>
      </p:pic>
      <p:pic>
        <p:nvPicPr>
          <p:cNvPr id="10" name="Picture 9"/>
          <p:cNvPicPr>
            <a:picLocks noChangeAspect="1"/>
          </p:cNvPicPr>
          <p:nvPr/>
        </p:nvPicPr>
        <p:blipFill>
          <a:blip r:embed="rId4"/>
          <a:stretch>
            <a:fillRect/>
          </a:stretch>
        </p:blipFill>
        <p:spPr>
          <a:xfrm>
            <a:off x="7346586" y="4747236"/>
            <a:ext cx="1519116" cy="299060"/>
          </a:xfrm>
          <a:prstGeom prst="rect">
            <a:avLst/>
          </a:prstGeom>
        </p:spPr>
      </p:pic>
    </p:spTree>
    <p:extLst>
      <p:ext uri="{BB962C8B-B14F-4D97-AF65-F5344CB8AC3E}">
        <p14:creationId xmlns:p14="http://schemas.microsoft.com/office/powerpoint/2010/main" val="180041876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6" name="Rectangle 5"/>
          <p:cNvSpPr/>
          <p:nvPr/>
        </p:nvSpPr>
        <p:spPr>
          <a:xfrm>
            <a:off x="776195" y="396291"/>
            <a:ext cx="2921774" cy="600164"/>
          </a:xfrm>
          <a:prstGeom prst="rect">
            <a:avLst/>
          </a:prstGeom>
        </p:spPr>
        <p:txBody>
          <a:bodyPr wrap="square">
            <a:spAutoFit/>
          </a:bodyPr>
          <a:lstStyle/>
          <a:p>
            <a:pPr defTabSz="457200">
              <a:buClrTx/>
              <a:defRPr/>
            </a:pPr>
            <a:r>
              <a:rPr lang="vi-VN" sz="3300" b="1" kern="1200">
                <a:solidFill>
                  <a:srgbClr val="486B78"/>
                </a:solidFill>
                <a:latin typeface="Arial" panose="020B0604020202020204" pitchFamily="34" charset="0"/>
                <a:ea typeface="+mn-ea"/>
                <a:cs typeface="+mn-cs"/>
              </a:rPr>
              <a:t>KHỞI ĐỘNG</a:t>
            </a:r>
            <a:endParaRPr lang="en-US" sz="3300" b="1" kern="1200" dirty="0">
              <a:solidFill>
                <a:srgbClr val="486B78"/>
              </a:solidFill>
              <a:latin typeface="Calibri"/>
              <a:ea typeface="+mn-ea"/>
              <a:cs typeface="+mn-cs"/>
            </a:endParaRPr>
          </a:p>
        </p:txBody>
      </p:sp>
      <p:sp>
        <p:nvSpPr>
          <p:cNvPr id="5" name="Rectangle 4"/>
          <p:cNvSpPr/>
          <p:nvPr/>
        </p:nvSpPr>
        <p:spPr>
          <a:xfrm>
            <a:off x="776195" y="1258510"/>
            <a:ext cx="7583866" cy="3011850"/>
          </a:xfrm>
          <a:prstGeom prst="rect">
            <a:avLst/>
          </a:prstGeom>
        </p:spPr>
        <p:txBody>
          <a:bodyPr wrap="square">
            <a:spAutoFit/>
          </a:bodyPr>
          <a:lstStyle/>
          <a:p>
            <a:pPr algn="just">
              <a:lnSpc>
                <a:spcPct val="180000"/>
              </a:lnSpc>
            </a:pPr>
            <a:r>
              <a:rPr lang="da-DK" sz="1800">
                <a:latin typeface="+mj-lt"/>
                <a:ea typeface="Calibri" panose="020F0502020204030204" pitchFamily="34" charset="0"/>
                <a:cs typeface="Times New Roman" panose="02020603050405020304" pitchFamily="18" charset="0"/>
              </a:rPr>
              <a:t>Một xí nghiệp sản xuất hai loại sản phẩm I và II. Mỗi kilôgam sản phẩm loại </a:t>
            </a:r>
            <a:r>
              <a:rPr lang="da-DK" sz="1800" smtClean="0">
                <a:latin typeface="+mj-lt"/>
                <a:ea typeface="Calibri" panose="020F0502020204030204" pitchFamily="34" charset="0"/>
                <a:cs typeface="Times New Roman" panose="02020603050405020304" pitchFamily="18" charset="0"/>
              </a:rPr>
              <a:t>I </a:t>
            </a:r>
            <a:r>
              <a:rPr lang="da-DK" sz="1800">
                <a:latin typeface="+mj-lt"/>
                <a:ea typeface="Calibri" panose="020F0502020204030204" pitchFamily="34" charset="0"/>
                <a:cs typeface="Times New Roman" panose="02020603050405020304" pitchFamily="18" charset="0"/>
              </a:rPr>
              <a:t>cần 2 kg nguyên liệu và 30 giờ làm, đem lại mức lợi nhuận 40 nghìn đồng. Mỗi kilôgam sản phẩm loại II cần 4 kg nguyên liệu và 15 giờ làm, đem lại mức lợi nhuận là 30 nghìn đồng. Xí nghiệp có 200 kg nguyên liệu và tối đa 1 200 giờ làm việc. </a:t>
            </a:r>
          </a:p>
          <a:p>
            <a:pPr algn="just">
              <a:lnSpc>
                <a:spcPct val="180000"/>
              </a:lnSpc>
            </a:pPr>
            <a:r>
              <a:rPr lang="da-DK" sz="1800">
                <a:latin typeface="+mj-lt"/>
                <a:ea typeface="Calibri" panose="020F0502020204030204" pitchFamily="34" charset="0"/>
                <a:cs typeface="Times New Roman" panose="02020603050405020304" pitchFamily="18" charset="0"/>
              </a:rPr>
              <a:t>Hãy đặt kế hoạch sản xuất để xí nghiệp có mức lợi nhuận cao nhất.</a:t>
            </a:r>
          </a:p>
        </p:txBody>
      </p:sp>
      <p:grpSp>
        <p:nvGrpSpPr>
          <p:cNvPr id="11" name="Group 2"/>
          <p:cNvGrpSpPr/>
          <p:nvPr/>
        </p:nvGrpSpPr>
        <p:grpSpPr>
          <a:xfrm rot="5400000">
            <a:off x="4121665" y="-333719"/>
            <a:ext cx="876300" cy="10608569"/>
            <a:chOff x="0" y="0"/>
            <a:chExt cx="2980941" cy="2823899"/>
          </a:xfrm>
          <a:solidFill>
            <a:schemeClr val="accent6"/>
          </a:solidFill>
        </p:grpSpPr>
        <p:sp>
          <p:nvSpPr>
            <p:cNvPr id="12"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grpFill/>
            <a:ln>
              <a:solidFill>
                <a:schemeClr val="accent6"/>
              </a:solidFill>
            </a:ln>
          </p:spPr>
        </p:sp>
        <p:sp>
          <p:nvSpPr>
            <p:cNvPr id="13" name="TextBox 4"/>
            <p:cNvSpPr txBox="1"/>
            <p:nvPr/>
          </p:nvSpPr>
          <p:spPr>
            <a:xfrm>
              <a:off x="0" y="-38100"/>
              <a:ext cx="2980941" cy="2861999"/>
            </a:xfrm>
            <a:prstGeom prst="rect">
              <a:avLst/>
            </a:prstGeom>
            <a:grpFill/>
            <a:ln>
              <a:solidFill>
                <a:schemeClr val="accent6"/>
              </a:solidFill>
            </a:ln>
          </p:spPr>
          <p:txBody>
            <a:bodyPr lIns="25400" tIns="25400" rIns="25400" bIns="25400" rtlCol="0" anchor="ctr"/>
            <a:lstStyle/>
            <a:p>
              <a:pPr marL="0" marR="0" lvl="0" indent="0" algn="ctr" defTabSz="457200" rtl="0" eaLnBrk="1" fontAlgn="auto" latinLnBrk="0" hangingPunct="1">
                <a:lnSpc>
                  <a:spcPts val="1330"/>
                </a:lnSpc>
                <a:spcBef>
                  <a:spcPct val="0"/>
                </a:spcBef>
                <a:spcAft>
                  <a:spcPts val="0"/>
                </a:spcAft>
                <a:buClrTx/>
                <a:buSzTx/>
                <a:buFont typeface="Arial"/>
                <a:buNone/>
                <a:tabLst/>
                <a:defRPr/>
              </a:pPr>
              <a:endParaRPr kumimoji="0" sz="1900" b="0" i="0" u="none" strike="noStrike" kern="1200" cap="none" spc="0" normalizeH="0" baseline="0" noProof="0">
                <a:ln>
                  <a:noFill/>
                </a:ln>
                <a:solidFill>
                  <a:prstClr val="black"/>
                </a:solidFill>
                <a:effectLst/>
                <a:uLnTx/>
                <a:uFillTx/>
                <a:latin typeface="Calibri"/>
                <a:ea typeface="+mn-ea"/>
                <a:cs typeface="Arial"/>
                <a:sym typeface="Arial"/>
              </a:endParaRPr>
            </a:p>
          </p:txBody>
        </p:sp>
      </p:grpSp>
      <p:pic>
        <p:nvPicPr>
          <p:cNvPr id="4" name="Picture 3"/>
          <p:cNvPicPr>
            <a:picLocks noChangeAspect="1"/>
          </p:cNvPicPr>
          <p:nvPr/>
        </p:nvPicPr>
        <p:blipFill>
          <a:blip r:embed="rId3"/>
          <a:stretch>
            <a:fillRect/>
          </a:stretch>
        </p:blipFill>
        <p:spPr>
          <a:xfrm>
            <a:off x="7398327" y="222547"/>
            <a:ext cx="961734" cy="10287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14112585">
            <a:off x="7786293" y="-871019"/>
            <a:ext cx="1443898" cy="1570503"/>
          </a:xfrm>
          <a:prstGeom prst="rect">
            <a:avLst/>
          </a:prstGeom>
        </p:spPr>
      </p:pic>
      <p:sp>
        <p:nvSpPr>
          <p:cNvPr id="6" name="Rectangle 5"/>
          <p:cNvSpPr/>
          <p:nvPr/>
        </p:nvSpPr>
        <p:spPr>
          <a:xfrm>
            <a:off x="328864" y="197021"/>
            <a:ext cx="712054" cy="384721"/>
          </a:xfrm>
          <a:prstGeom prst="rect">
            <a:avLst/>
          </a:prstGeom>
        </p:spPr>
        <p:txBody>
          <a:bodyPr wrap="none">
            <a:spAutoFit/>
          </a:bodyPr>
          <a:lstStyle/>
          <a:p>
            <a:pPr marL="0" marR="0" lvl="0" indent="0" defTabSz="457200" rtl="0" eaLnBrk="1" fontAlgn="auto" latinLnBrk="0" hangingPunct="1">
              <a:lnSpc>
                <a:spcPct val="100000"/>
              </a:lnSpc>
              <a:spcBef>
                <a:spcPts val="0"/>
              </a:spcBef>
              <a:spcAft>
                <a:spcPts val="0"/>
              </a:spcAft>
              <a:buClrTx/>
              <a:buSzTx/>
              <a:buFont typeface="Arial"/>
              <a:buNone/>
              <a:tabLst/>
              <a:defRPr/>
            </a:pPr>
            <a:r>
              <a:rPr kumimoji="0" lang="vi-VN" sz="19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1" u="sng" strike="noStrike" kern="1200" cap="none" spc="0" normalizeH="0" baseline="0" noProof="0">
                <a:ln>
                  <a:noFill/>
                </a:ln>
                <a:solidFill>
                  <a:srgbClr val="C00000"/>
                </a:solidFill>
                <a:effectLst/>
                <a:uLnTx/>
                <a:uFillTx/>
                <a:latin typeface="Calibri"/>
                <a:ea typeface="+mn-ea"/>
                <a:cs typeface="Arial" panose="020B0604020202020204" pitchFamily="34" charset="0"/>
                <a:sym typeface="Arial"/>
              </a:rPr>
              <a:t>:</a:t>
            </a:r>
            <a:endPar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328864" y="682101"/>
                <a:ext cx="4314700" cy="1269578"/>
              </a:xfrm>
              <a:prstGeom prst="rect">
                <a:avLst/>
              </a:prstGeom>
            </p:spPr>
            <p:txBody>
              <a:bodyPr wrap="square">
                <a:spAutoFit/>
              </a:bodyPr>
              <a:lstStyle/>
              <a:p>
                <a:pPr algn="just">
                  <a:lnSpc>
                    <a:spcPct val="150000"/>
                  </a:lnSpc>
                </a:pPr>
                <a:r>
                  <a:rPr lang="nl-NL" sz="1700" kern="100" smtClean="0">
                    <a:latin typeface="+mj-lt"/>
                    <a:ea typeface="Malgun Gothic" panose="020B0503020000020004" pitchFamily="34" charset="-127"/>
                    <a:cs typeface="Times New Roman" panose="02020603050405020304" pitchFamily="18" charset="0"/>
                  </a:rPr>
                  <a:t>Gọi </a:t>
                </a:r>
                <a14:m>
                  <m:oMath xmlns:m="http://schemas.openxmlformats.org/officeDocument/2006/math">
                    <m:r>
                      <a:rPr lang="nl-NL" sz="1700" i="1" kern="100">
                        <a:effectLst/>
                        <a:latin typeface="Cambria Math" panose="02040503050406030204" pitchFamily="18" charset="0"/>
                        <a:ea typeface="Malgun Gothic" panose="020B0503020000020004" pitchFamily="34" charset="-127"/>
                        <a:cs typeface="Times New Roman" panose="02020603050405020304" pitchFamily="18" charset="0"/>
                      </a:rPr>
                      <m:t>𝑥</m:t>
                    </m:r>
                  </m:oMath>
                </a14:m>
                <a:r>
                  <a:rPr lang="nl-NL" sz="1700" kern="100">
                    <a:effectLst/>
                    <a:latin typeface="+mj-lt"/>
                    <a:ea typeface="Malgun Gothic" panose="020B0503020000020004" pitchFamily="34" charset="-127"/>
                    <a:cs typeface="Times New Roman" panose="02020603050405020304" pitchFamily="18" charset="0"/>
                  </a:rPr>
                  <a:t> và </a:t>
                </a:r>
                <a14:m>
                  <m:oMath xmlns:m="http://schemas.openxmlformats.org/officeDocument/2006/math">
                    <m:r>
                      <a:rPr lang="nl-NL" sz="1700" i="1" kern="100">
                        <a:effectLst/>
                        <a:latin typeface="Cambria Math" panose="02040503050406030204" pitchFamily="18" charset="0"/>
                        <a:ea typeface="Malgun Gothic" panose="020B0503020000020004" pitchFamily="34" charset="-127"/>
                        <a:cs typeface="Times New Roman" panose="02020603050405020304" pitchFamily="18" charset="0"/>
                      </a:rPr>
                      <m:t>𝑦</m:t>
                    </m:r>
                  </m:oMath>
                </a14:m>
                <a:r>
                  <a:rPr lang="nl-NL" sz="1700" kern="100">
                    <a:effectLst/>
                    <a:latin typeface="+mj-lt"/>
                    <a:ea typeface="Malgun Gothic" panose="020B0503020000020004" pitchFamily="34" charset="-127"/>
                    <a:cs typeface="Times New Roman" panose="02020603050405020304" pitchFamily="18" charset="0"/>
                  </a:rPr>
                  <a:t> lần lượt là số tấn nguyên liệu loại I và II. </a:t>
                </a:r>
                <a:endParaRPr lang="nl-NL" sz="1700" kern="100" smtClean="0">
                  <a:effectLst/>
                  <a:latin typeface="+mj-lt"/>
                  <a:ea typeface="Malgun Gothic" panose="020B0503020000020004" pitchFamily="34" charset="-127"/>
                  <a:cs typeface="Times New Roman" panose="02020603050405020304" pitchFamily="18" charset="0"/>
                </a:endParaRPr>
              </a:p>
              <a:p>
                <a:pPr algn="just">
                  <a:lnSpc>
                    <a:spcPct val="150000"/>
                  </a:lnSpc>
                </a:pPr>
                <a:r>
                  <a:rPr lang="nl-NL" sz="1700" kern="100" smtClean="0">
                    <a:effectLst/>
                    <a:latin typeface="+mj-lt"/>
                    <a:ea typeface="Malgun Gothic" panose="020B0503020000020004" pitchFamily="34" charset="-127"/>
                    <a:cs typeface="Times New Roman" panose="02020603050405020304" pitchFamily="18" charset="0"/>
                  </a:rPr>
                  <a:t>Ta </a:t>
                </a:r>
                <a:r>
                  <a:rPr lang="nl-NL" sz="1700" kern="100">
                    <a:effectLst/>
                    <a:latin typeface="+mj-lt"/>
                    <a:ea typeface="Malgun Gothic" panose="020B0503020000020004" pitchFamily="34" charset="-127"/>
                    <a:cs typeface="Times New Roman" panose="02020603050405020304" pitchFamily="18" charset="0"/>
                  </a:rPr>
                  <a:t>có hệ bất phương trình</a:t>
                </a:r>
                <a:r>
                  <a:rPr lang="nl-NL" sz="1700" kern="100" smtClean="0">
                    <a:effectLst/>
                    <a:latin typeface="+mj-lt"/>
                    <a:ea typeface="Malgun Gothic" panose="020B0503020000020004" pitchFamily="34" charset="-127"/>
                    <a:cs typeface="Times New Roman" panose="02020603050405020304" pitchFamily="18" charset="0"/>
                  </a:rPr>
                  <a:t>:</a:t>
                </a:r>
                <a:endParaRPr lang="en-US" sz="1700" kern="100">
                  <a:effectLst/>
                  <a:latin typeface="+mj-lt"/>
                  <a:ea typeface="Aptos"/>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28864" y="682101"/>
                <a:ext cx="4314700" cy="1269578"/>
              </a:xfrm>
              <a:prstGeom prst="rect">
                <a:avLst/>
              </a:prstGeom>
              <a:blipFill>
                <a:blip r:embed="rId4"/>
                <a:stretch>
                  <a:fillRect l="-989" r="-847" b="-1923"/>
                </a:stretch>
              </a:blipFill>
            </p:spPr>
            <p:txBody>
              <a:bodyPr/>
              <a:lstStyle/>
              <a:p>
                <a:r>
                  <a:rPr lang="en-US">
                    <a:noFill/>
                  </a:rPr>
                  <a:t> </a:t>
                </a:r>
              </a:p>
            </p:txBody>
          </p:sp>
        </mc:Fallback>
      </mc:AlternateContent>
      <p:pic>
        <p:nvPicPr>
          <p:cNvPr id="13" name="Picture 12"/>
          <p:cNvPicPr>
            <a:picLocks noChangeAspect="1"/>
          </p:cNvPicPr>
          <p:nvPr/>
        </p:nvPicPr>
        <p:blipFill>
          <a:blip r:embed="rId5"/>
          <a:stretch>
            <a:fillRect/>
          </a:stretch>
        </p:blipFill>
        <p:spPr>
          <a:xfrm>
            <a:off x="5312922" y="1376597"/>
            <a:ext cx="3511580" cy="2691913"/>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334681" y="1572228"/>
                <a:ext cx="4572000" cy="1345176"/>
              </a:xfrm>
              <a:prstGeom prst="rect">
                <a:avLst/>
              </a:prstGeom>
            </p:spPr>
            <p:txBody>
              <a:bodyPr>
                <a:spAutoFit/>
              </a:bodyPr>
              <a:lstStyle/>
              <a:p>
                <a:pPr lvl="0" algn="just">
                  <a:lnSpc>
                    <a:spcPct val="150000"/>
                  </a:lnSpc>
                </a:pPr>
                <a14:m>
                  <m:oMathPara xmlns:m="http://schemas.openxmlformats.org/officeDocument/2006/math">
                    <m:oMathParaPr>
                      <m:jc m:val="centerGroup"/>
                    </m:oMathParaPr>
                    <m:oMath xmlns:m="http://schemas.openxmlformats.org/officeDocument/2006/math">
                      <m:d>
                        <m:dPr>
                          <m:begChr m:val="{"/>
                          <m:endChr m:val=""/>
                          <m:ctrlPr>
                            <a:rPr lang="en-US" sz="1700" i="1" kern="100">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700" i="1" kern="100">
                                  <a:latin typeface="Cambria Math" panose="02040503050406030204" pitchFamily="18" charset="0"/>
                                  <a:ea typeface="Malgun Gothic" panose="020B0503020000020004" pitchFamily="34" charset="-127"/>
                                  <a:cs typeface="Times New Roman" panose="02020603050405020304" pitchFamily="18" charset="0"/>
                                </a:rPr>
                              </m:ctrlPr>
                            </m:eqArrPr>
                            <m:e>
                              <m:r>
                                <a:rPr lang="nl-NL" sz="1700" i="1" kern="100">
                                  <a:latin typeface="Cambria Math" panose="02040503050406030204" pitchFamily="18" charset="0"/>
                                  <a:ea typeface="Malgun Gothic" panose="020B0503020000020004" pitchFamily="34" charset="-127"/>
                                  <a:cs typeface="Times New Roman" panose="02020603050405020304" pitchFamily="18" charset="0"/>
                                </a:rPr>
                                <m:t>0≤</m:t>
                              </m:r>
                              <m:r>
                                <a:rPr lang="nl-NL" sz="1700" i="1" kern="100">
                                  <a:latin typeface="Cambria Math" panose="02040503050406030204" pitchFamily="18" charset="0"/>
                                  <a:ea typeface="Malgun Gothic" panose="020B0503020000020004" pitchFamily="34" charset="-127"/>
                                  <a:cs typeface="Times New Roman" panose="02020603050405020304" pitchFamily="18" charset="0"/>
                                </a:rPr>
                                <m:t>𝑥</m:t>
                              </m:r>
                              <m:r>
                                <a:rPr lang="nl-NL" sz="1700" i="1" kern="100">
                                  <a:latin typeface="Cambria Math" panose="02040503050406030204" pitchFamily="18" charset="0"/>
                                  <a:ea typeface="Malgun Gothic" panose="020B0503020000020004" pitchFamily="34" charset="-127"/>
                                  <a:cs typeface="Times New Roman" panose="02020603050405020304" pitchFamily="18" charset="0"/>
                                </a:rPr>
                                <m:t>≤ 10, 0≤</m:t>
                              </m:r>
                              <m:r>
                                <a:rPr lang="nl-NL" sz="1700" i="1" kern="100">
                                  <a:latin typeface="Cambria Math" panose="02040503050406030204" pitchFamily="18" charset="0"/>
                                  <a:ea typeface="Malgun Gothic" panose="020B0503020000020004" pitchFamily="34" charset="-127"/>
                                  <a:cs typeface="Times New Roman" panose="02020603050405020304" pitchFamily="18" charset="0"/>
                                </a:rPr>
                                <m:t>𝑦</m:t>
                              </m:r>
                              <m:r>
                                <a:rPr lang="nl-NL" sz="1700" i="1" kern="100">
                                  <a:latin typeface="Cambria Math" panose="02040503050406030204" pitchFamily="18" charset="0"/>
                                  <a:ea typeface="Malgun Gothic" panose="020B0503020000020004" pitchFamily="34" charset="-127"/>
                                  <a:cs typeface="Times New Roman" panose="02020603050405020304" pitchFamily="18" charset="0"/>
                                </a:rPr>
                                <m:t>≤9</m:t>
                              </m:r>
                            </m:e>
                            <m:e>
                              <m:r>
                                <a:rPr lang="nl-NL" sz="1700" i="1" kern="100">
                                  <a:latin typeface="Cambria Math" panose="02040503050406030204" pitchFamily="18" charset="0"/>
                                  <a:ea typeface="Malgun Gothic" panose="020B0503020000020004" pitchFamily="34" charset="-127"/>
                                  <a:cs typeface="Times New Roman" panose="02020603050405020304" pitchFamily="18" charset="0"/>
                                </a:rPr>
                                <m:t>20</m:t>
                              </m:r>
                              <m:r>
                                <a:rPr lang="nl-NL" sz="1700" i="1" kern="100">
                                  <a:latin typeface="Cambria Math" panose="02040503050406030204" pitchFamily="18" charset="0"/>
                                  <a:ea typeface="Malgun Gothic" panose="020B0503020000020004" pitchFamily="34" charset="-127"/>
                                  <a:cs typeface="Times New Roman" panose="02020603050405020304" pitchFamily="18" charset="0"/>
                                </a:rPr>
                                <m:t>𝑥</m:t>
                              </m:r>
                              <m:r>
                                <a:rPr lang="nl-NL" sz="1700" i="1" kern="100">
                                  <a:latin typeface="Cambria Math" panose="02040503050406030204" pitchFamily="18" charset="0"/>
                                  <a:ea typeface="Malgun Gothic" panose="020B0503020000020004" pitchFamily="34" charset="-127"/>
                                  <a:cs typeface="Times New Roman" panose="02020603050405020304" pitchFamily="18" charset="0"/>
                                </a:rPr>
                                <m:t>+10</m:t>
                              </m:r>
                              <m:r>
                                <a:rPr lang="nl-NL" sz="1700" i="1" kern="100">
                                  <a:latin typeface="Cambria Math" panose="02040503050406030204" pitchFamily="18" charset="0"/>
                                  <a:ea typeface="Malgun Gothic" panose="020B0503020000020004" pitchFamily="34" charset="-127"/>
                                  <a:cs typeface="Times New Roman" panose="02020603050405020304" pitchFamily="18" charset="0"/>
                                </a:rPr>
                                <m:t>𝑦</m:t>
                              </m:r>
                              <m:r>
                                <a:rPr lang="nl-NL" sz="1700" i="1" kern="100">
                                  <a:latin typeface="Cambria Math" panose="02040503050406030204" pitchFamily="18" charset="0"/>
                                  <a:ea typeface="Malgun Gothic" panose="020B0503020000020004" pitchFamily="34" charset="-127"/>
                                  <a:cs typeface="Times New Roman" panose="02020603050405020304" pitchFamily="18" charset="0"/>
                                </a:rPr>
                                <m:t> ≥ 140</m:t>
                              </m:r>
                            </m:e>
                            <m:e>
                              <m:r>
                                <a:rPr lang="nl-NL" sz="1700" i="1" kern="100">
                                  <a:latin typeface="Cambria Math" panose="02040503050406030204" pitchFamily="18" charset="0"/>
                                  <a:ea typeface="Cambria Math" panose="02040503050406030204" pitchFamily="18" charset="0"/>
                                  <a:cs typeface="Times New Roman" panose="02020603050405020304" pitchFamily="18" charset="0"/>
                                </a:rPr>
                                <m:t>0,6</m:t>
                              </m:r>
                              <m:r>
                                <a:rPr lang="nl-NL" sz="1700" i="1" kern="100">
                                  <a:latin typeface="Cambria Math" panose="02040503050406030204" pitchFamily="18" charset="0"/>
                                  <a:ea typeface="Cambria Math" panose="02040503050406030204" pitchFamily="18" charset="0"/>
                                  <a:cs typeface="Times New Roman" panose="02020603050405020304" pitchFamily="18" charset="0"/>
                                </a:rPr>
                                <m:t>𝑥</m:t>
                              </m:r>
                              <m:r>
                                <a:rPr lang="nl-NL" sz="1700" i="1" kern="100">
                                  <a:latin typeface="Cambria Math" panose="02040503050406030204" pitchFamily="18" charset="0"/>
                                  <a:ea typeface="Cambria Math" panose="02040503050406030204" pitchFamily="18" charset="0"/>
                                  <a:cs typeface="Times New Roman" panose="02020603050405020304" pitchFamily="18" charset="0"/>
                                </a:rPr>
                                <m:t> + 1,5</m:t>
                              </m:r>
                              <m:r>
                                <a:rPr lang="nl-NL" sz="1700" i="1" kern="100">
                                  <a:latin typeface="Cambria Math" panose="02040503050406030204" pitchFamily="18" charset="0"/>
                                  <a:ea typeface="Cambria Math" panose="02040503050406030204" pitchFamily="18" charset="0"/>
                                  <a:cs typeface="Times New Roman" panose="02020603050405020304" pitchFamily="18" charset="0"/>
                                </a:rPr>
                                <m:t>𝑦</m:t>
                              </m:r>
                              <m:r>
                                <a:rPr lang="nl-NL" sz="1700" i="1" kern="100">
                                  <a:latin typeface="Cambria Math" panose="02040503050406030204" pitchFamily="18" charset="0"/>
                                  <a:ea typeface="Cambria Math" panose="02040503050406030204" pitchFamily="18" charset="0"/>
                                  <a:cs typeface="Times New Roman" panose="02020603050405020304" pitchFamily="18" charset="0"/>
                                </a:rPr>
                                <m:t> ≥ 9.</m:t>
                              </m:r>
                            </m:e>
                          </m:eqArr>
                        </m:e>
                      </m:d>
                    </m:oMath>
                  </m:oMathPara>
                </a14:m>
                <a:endParaRPr lang="en-US" sz="1700" kern="100">
                  <a:ea typeface="Aptos"/>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334681" y="1572228"/>
                <a:ext cx="4572000" cy="134517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328864" y="2917404"/>
                <a:ext cx="4314700" cy="2054409"/>
              </a:xfrm>
              <a:prstGeom prst="rect">
                <a:avLst/>
              </a:prstGeom>
            </p:spPr>
            <p:txBody>
              <a:bodyPr wrap="square">
                <a:spAutoFit/>
              </a:bodyPr>
              <a:lstStyle/>
              <a:p>
                <a:pPr lvl="0" algn="just">
                  <a:lnSpc>
                    <a:spcPct val="150000"/>
                  </a:lnSpc>
                </a:pPr>
                <a:r>
                  <a:rPr lang="nl-NL" sz="1700" kern="100" smtClean="0">
                    <a:ea typeface="Malgun Gothic" panose="020B0503020000020004" pitchFamily="34" charset="-127"/>
                    <a:cs typeface="Times New Roman" panose="02020603050405020304" pitchFamily="18" charset="0"/>
                  </a:rPr>
                  <a:t>Miền nghiệm của hệ bất phương trình trên là miền tứ giác </a:t>
                </a:r>
                <a14:m>
                  <m:oMath xmlns:m="http://schemas.openxmlformats.org/officeDocument/2006/math">
                    <m:r>
                      <a:rPr lang="nl-NL" sz="1700" i="1" kern="100">
                        <a:latin typeface="Cambria Math" panose="02040503050406030204" pitchFamily="18" charset="0"/>
                        <a:ea typeface="Malgun Gothic" panose="020B0503020000020004" pitchFamily="34" charset="-127"/>
                        <a:cs typeface="Times New Roman" panose="02020603050405020304" pitchFamily="18" charset="0"/>
                      </a:rPr>
                      <m:t>𝐴𝐵𝐶𝐷</m:t>
                    </m:r>
                  </m:oMath>
                </a14:m>
                <a:r>
                  <a:rPr lang="nl-NL" sz="1700" kern="100">
                    <a:ea typeface="Malgun Gothic" panose="020B0503020000020004" pitchFamily="34" charset="-127"/>
                    <a:cs typeface="Times New Roman" panose="02020603050405020304" pitchFamily="18" charset="0"/>
                  </a:rPr>
                  <a:t> với </a:t>
                </a:r>
                <a14:m>
                  <m:oMath xmlns:m="http://schemas.openxmlformats.org/officeDocument/2006/math">
                    <m:r>
                      <a:rPr lang="nl-NL" sz="1700" i="1" kern="100">
                        <a:latin typeface="Cambria Math" panose="02040503050406030204" pitchFamily="18" charset="0"/>
                        <a:ea typeface="Malgun Gothic" panose="020B0503020000020004" pitchFamily="34" charset="-127"/>
                        <a:cs typeface="Times New Roman" panose="02020603050405020304" pitchFamily="18" charset="0"/>
                      </a:rPr>
                      <m:t>𝐴</m:t>
                    </m:r>
                    <m:d>
                      <m:dPr>
                        <m:ctrlPr>
                          <a:rPr lang="en-US" sz="1700" i="1" kern="100">
                            <a:latin typeface="Cambria Math" panose="02040503050406030204" pitchFamily="18" charset="0"/>
                            <a:ea typeface="Malgun Gothic" panose="020B0503020000020004" pitchFamily="34" charset="-127"/>
                            <a:cs typeface="Times New Roman" panose="02020603050405020304" pitchFamily="18" charset="0"/>
                          </a:rPr>
                        </m:ctrlPr>
                      </m:dPr>
                      <m:e>
                        <m:r>
                          <a:rPr lang="nl-NL" sz="1700" i="1" kern="100">
                            <a:latin typeface="Cambria Math" panose="02040503050406030204" pitchFamily="18" charset="0"/>
                            <a:ea typeface="Malgun Gothic" panose="020B0503020000020004" pitchFamily="34" charset="-127"/>
                            <a:cs typeface="Times New Roman" panose="02020603050405020304" pitchFamily="18" charset="0"/>
                          </a:rPr>
                          <m:t>5;4</m:t>
                        </m:r>
                      </m:e>
                    </m:d>
                    <m:r>
                      <a:rPr lang="nl-NL" sz="1700" i="1" kern="100">
                        <a:latin typeface="Cambria Math" panose="02040503050406030204" pitchFamily="18" charset="0"/>
                        <a:ea typeface="Malgun Gothic" panose="020B0503020000020004" pitchFamily="34" charset="-127"/>
                        <a:cs typeface="Times New Roman" panose="02020603050405020304" pitchFamily="18" charset="0"/>
                      </a:rPr>
                      <m:t>,</m:t>
                    </m:r>
                    <m:r>
                      <a:rPr lang="nl-NL" sz="1700" i="1" kern="100">
                        <a:latin typeface="Cambria Math" panose="02040503050406030204" pitchFamily="18" charset="0"/>
                        <a:ea typeface="Malgun Gothic" panose="020B0503020000020004" pitchFamily="34" charset="-127"/>
                        <a:cs typeface="Times New Roman" panose="02020603050405020304" pitchFamily="18" charset="0"/>
                      </a:rPr>
                      <m:t>𝐵</m:t>
                    </m:r>
                    <m:d>
                      <m:dPr>
                        <m:ctrlPr>
                          <a:rPr lang="en-US" sz="1700" i="1" kern="100">
                            <a:latin typeface="Cambria Math" panose="02040503050406030204" pitchFamily="18" charset="0"/>
                            <a:ea typeface="Malgun Gothic" panose="020B0503020000020004" pitchFamily="34" charset="-127"/>
                            <a:cs typeface="Times New Roman" panose="02020603050405020304" pitchFamily="18" charset="0"/>
                          </a:rPr>
                        </m:ctrlPr>
                      </m:dPr>
                      <m:e>
                        <m:r>
                          <a:rPr lang="nl-NL" sz="1700" i="1" kern="100">
                            <a:latin typeface="Cambria Math" panose="02040503050406030204" pitchFamily="18" charset="0"/>
                            <a:ea typeface="Malgun Gothic" panose="020B0503020000020004" pitchFamily="34" charset="-127"/>
                            <a:cs typeface="Times New Roman" panose="02020603050405020304" pitchFamily="18" charset="0"/>
                          </a:rPr>
                          <m:t>2</m:t>
                        </m:r>
                        <m:r>
                          <a:rPr lang="en-US" sz="1700" i="1" kern="100">
                            <a:latin typeface="Cambria Math" panose="02040503050406030204" pitchFamily="18" charset="0"/>
                            <a:ea typeface="Malgun Gothic" panose="020B0503020000020004" pitchFamily="34" charset="-127"/>
                            <a:cs typeface="Times New Roman" panose="02020603050405020304" pitchFamily="18" charset="0"/>
                          </a:rPr>
                          <m:t>,</m:t>
                        </m:r>
                        <m:r>
                          <a:rPr lang="nl-NL" sz="1700" i="1" kern="100">
                            <a:latin typeface="Cambria Math" panose="02040503050406030204" pitchFamily="18" charset="0"/>
                            <a:ea typeface="Malgun Gothic" panose="020B0503020000020004" pitchFamily="34" charset="-127"/>
                            <a:cs typeface="Times New Roman" panose="02020603050405020304" pitchFamily="18" charset="0"/>
                          </a:rPr>
                          <m:t>5;9</m:t>
                        </m:r>
                      </m:e>
                    </m:d>
                    <m:r>
                      <a:rPr lang="nl-NL" sz="1700" i="1" kern="100">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700" i="1" kern="100" smtClean="0">
                  <a:latin typeface="Cambria Math" panose="02040503050406030204" pitchFamily="18" charset="0"/>
                  <a:ea typeface="Malgun Gothic" panose="020B0503020000020004" pitchFamily="34" charset="-127"/>
                  <a:cs typeface="Times New Roman" panose="02020603050405020304" pitchFamily="18" charset="0"/>
                </a:endParaRPr>
              </a:p>
              <a:p>
                <a:pPr lvl="0" algn="just">
                  <a:lnSpc>
                    <a:spcPct val="150000"/>
                  </a:lnSpc>
                </a:pPr>
                <a14:m>
                  <m:oMathPara xmlns:m="http://schemas.openxmlformats.org/officeDocument/2006/math">
                    <m:oMathParaPr>
                      <m:jc m:val="left"/>
                    </m:oMathParaPr>
                    <m:oMath xmlns:m="http://schemas.openxmlformats.org/officeDocument/2006/math">
                      <m:r>
                        <a:rPr lang="nl-NL" sz="1700" i="1" kern="100">
                          <a:latin typeface="Cambria Math" panose="02040503050406030204" pitchFamily="18" charset="0"/>
                          <a:ea typeface="Malgun Gothic" panose="020B0503020000020004" pitchFamily="34" charset="-127"/>
                          <a:cs typeface="Times New Roman" panose="02020603050405020304" pitchFamily="18" charset="0"/>
                        </a:rPr>
                        <m:t>𝐶</m:t>
                      </m:r>
                      <m:d>
                        <m:dPr>
                          <m:ctrlPr>
                            <a:rPr lang="en-US" sz="1700" i="1" kern="100">
                              <a:latin typeface="Cambria Math" panose="02040503050406030204" pitchFamily="18" charset="0"/>
                              <a:ea typeface="Malgun Gothic" panose="020B0503020000020004" pitchFamily="34" charset="-127"/>
                              <a:cs typeface="Times New Roman" panose="02020603050405020304" pitchFamily="18" charset="0"/>
                            </a:rPr>
                          </m:ctrlPr>
                        </m:dPr>
                        <m:e>
                          <m:r>
                            <a:rPr lang="nl-NL" sz="1700" i="1" kern="100">
                              <a:latin typeface="Cambria Math" panose="02040503050406030204" pitchFamily="18" charset="0"/>
                              <a:ea typeface="Malgun Gothic" panose="020B0503020000020004" pitchFamily="34" charset="-127"/>
                              <a:cs typeface="Times New Roman" panose="02020603050405020304" pitchFamily="18" charset="0"/>
                            </a:rPr>
                            <m:t>10;9</m:t>
                          </m:r>
                        </m:e>
                      </m:d>
                      <m:r>
                        <a:rPr lang="nl-NL" sz="1700" i="1" kern="100">
                          <a:latin typeface="Cambria Math" panose="02040503050406030204" pitchFamily="18" charset="0"/>
                          <a:ea typeface="Malgun Gothic" panose="020B0503020000020004" pitchFamily="34" charset="-127"/>
                          <a:cs typeface="Times New Roman" panose="02020603050405020304" pitchFamily="18" charset="0"/>
                        </a:rPr>
                        <m:t>,</m:t>
                      </m:r>
                      <m:r>
                        <a:rPr lang="nl-NL" sz="1700" i="1" kern="100">
                          <a:latin typeface="Cambria Math" panose="02040503050406030204" pitchFamily="18" charset="0"/>
                          <a:ea typeface="Malgun Gothic" panose="020B0503020000020004" pitchFamily="34" charset="-127"/>
                          <a:cs typeface="Times New Roman" panose="02020603050405020304" pitchFamily="18" charset="0"/>
                        </a:rPr>
                        <m:t>𝐷</m:t>
                      </m:r>
                      <m:d>
                        <m:dPr>
                          <m:ctrlPr>
                            <a:rPr lang="en-US" sz="1700" i="1" kern="100">
                              <a:latin typeface="Cambria Math" panose="02040503050406030204" pitchFamily="18" charset="0"/>
                              <a:ea typeface="Malgun Gothic" panose="020B0503020000020004" pitchFamily="34" charset="-127"/>
                              <a:cs typeface="Times New Roman" panose="02020603050405020304" pitchFamily="18" charset="0"/>
                            </a:rPr>
                          </m:ctrlPr>
                        </m:dPr>
                        <m:e>
                          <m:r>
                            <a:rPr lang="nl-NL" sz="1700" i="1" kern="100">
                              <a:latin typeface="Cambria Math" panose="02040503050406030204" pitchFamily="18" charset="0"/>
                              <a:ea typeface="Malgun Gothic" panose="020B0503020000020004" pitchFamily="34" charset="-127"/>
                              <a:cs typeface="Times New Roman" panose="02020603050405020304" pitchFamily="18" charset="0"/>
                            </a:rPr>
                            <m:t>10;2</m:t>
                          </m:r>
                        </m:e>
                      </m:d>
                      <m:r>
                        <a:rPr lang="nl-NL" sz="1700" i="1" kern="100">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1700" kern="100" smtClean="0">
                  <a:ea typeface="Aptos"/>
                  <a:cs typeface="Times New Roman" panose="02020603050405020304" pitchFamily="18" charset="0"/>
                </a:endParaRPr>
              </a:p>
              <a:p>
                <a:pPr lvl="0" algn="just">
                  <a:lnSpc>
                    <a:spcPct val="150000"/>
                  </a:lnSpc>
                </a:pPr>
                <a:r>
                  <a:rPr lang="en-US" sz="1700">
                    <a:ea typeface="Times New Roman" panose="02020603050405020304" pitchFamily="18" charset="0"/>
                  </a:rPr>
                  <a:t>Chi phí mua nguyên liệu là </a:t>
                </a:r>
                <a:endParaRPr lang="en-US" sz="1700" smtClean="0">
                  <a:ea typeface="Times New Roman" panose="02020603050405020304" pitchFamily="18" charset="0"/>
                </a:endParaRPr>
              </a:p>
              <a:p>
                <a:pPr lvl="0" algn="ctr">
                  <a:lnSpc>
                    <a:spcPct val="150000"/>
                  </a:lnSpc>
                </a:pP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𝐹</m:t>
                    </m:r>
                    <m:d>
                      <m:dPr>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1700" i="1">
                            <a:latin typeface="Cambria Math" panose="02040503050406030204" pitchFamily="18" charset="0"/>
                            <a:ea typeface="Times New Roman" panose="02020603050405020304" pitchFamily="18" charset="0"/>
                            <a:cs typeface="Times New Roman" panose="02020603050405020304" pitchFamily="18" charset="0"/>
                          </a:rPr>
                          <m:t>𝑥</m:t>
                        </m:r>
                        <m:r>
                          <a:rPr lang="en-US" sz="1700" i="1">
                            <a:latin typeface="Cambria Math" panose="02040503050406030204" pitchFamily="18" charset="0"/>
                            <a:ea typeface="Times New Roman" panose="02020603050405020304" pitchFamily="18" charset="0"/>
                            <a:cs typeface="Times New Roman" panose="02020603050405020304" pitchFamily="18" charset="0"/>
                          </a:rPr>
                          <m:t>;</m:t>
                        </m:r>
                        <m:r>
                          <a:rPr lang="en-US" sz="1700" i="1">
                            <a:latin typeface="Cambria Math" panose="02040503050406030204" pitchFamily="18" charset="0"/>
                            <a:ea typeface="Times New Roman" panose="02020603050405020304" pitchFamily="18" charset="0"/>
                            <a:cs typeface="Times New Roman" panose="02020603050405020304" pitchFamily="18" charset="0"/>
                          </a:rPr>
                          <m:t>𝑦</m:t>
                        </m:r>
                      </m:e>
                    </m:d>
                    <m:r>
                      <a:rPr lang="en-US" sz="1700" i="1">
                        <a:latin typeface="Cambria Math" panose="02040503050406030204" pitchFamily="18" charset="0"/>
                        <a:ea typeface="Times New Roman" panose="02020603050405020304" pitchFamily="18" charset="0"/>
                        <a:cs typeface="Times New Roman" panose="02020603050405020304" pitchFamily="18" charset="0"/>
                      </a:rPr>
                      <m:t>=4</m:t>
                    </m:r>
                    <m:r>
                      <a:rPr lang="en-US" sz="1700" i="1">
                        <a:latin typeface="Cambria Math" panose="02040503050406030204" pitchFamily="18" charset="0"/>
                        <a:ea typeface="Times New Roman" panose="02020603050405020304" pitchFamily="18" charset="0"/>
                        <a:cs typeface="Times New Roman" panose="02020603050405020304" pitchFamily="18" charset="0"/>
                      </a:rPr>
                      <m:t>𝑥</m:t>
                    </m:r>
                    <m:r>
                      <a:rPr lang="en-US" sz="1700" i="1">
                        <a:latin typeface="Cambria Math" panose="02040503050406030204" pitchFamily="18" charset="0"/>
                        <a:ea typeface="Times New Roman" panose="02020603050405020304" pitchFamily="18" charset="0"/>
                        <a:cs typeface="Times New Roman" panose="02020603050405020304" pitchFamily="18" charset="0"/>
                      </a:rPr>
                      <m:t>+3</m:t>
                    </m:r>
                    <m:r>
                      <a:rPr lang="en-US" sz="1700" i="1">
                        <a:latin typeface="Cambria Math" panose="02040503050406030204" pitchFamily="18" charset="0"/>
                        <a:ea typeface="Times New Roman" panose="02020603050405020304" pitchFamily="18" charset="0"/>
                        <a:cs typeface="Times New Roman" panose="02020603050405020304" pitchFamily="18" charset="0"/>
                      </a:rPr>
                      <m:t>𝑦</m:t>
                    </m:r>
                  </m:oMath>
                </a14:m>
                <a:r>
                  <a:rPr lang="en-US" sz="1700">
                    <a:ea typeface="Times New Roman" panose="02020603050405020304" pitchFamily="18" charset="0"/>
                  </a:rPr>
                  <a:t> (triệu đồng</a:t>
                </a:r>
                <a:r>
                  <a:rPr lang="en-US" sz="1700" smtClean="0">
                    <a:ea typeface="Times New Roman" panose="02020603050405020304" pitchFamily="18" charset="0"/>
                  </a:rPr>
                  <a:t>).</a:t>
                </a:r>
                <a:endParaRPr lang="en-US" sz="1700" kern="100">
                  <a:ea typeface="Aptos"/>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328864" y="2917404"/>
                <a:ext cx="4314700" cy="2054409"/>
              </a:xfrm>
              <a:prstGeom prst="rect">
                <a:avLst/>
              </a:prstGeom>
              <a:blipFill>
                <a:blip r:embed="rId7"/>
                <a:stretch>
                  <a:fillRect l="-989" r="-847" b="-890"/>
                </a:stretch>
              </a:blipFill>
            </p:spPr>
            <p:txBody>
              <a:bodyPr/>
              <a:lstStyle/>
              <a:p>
                <a:r>
                  <a:rPr lang="en-US">
                    <a:noFill/>
                  </a:rPr>
                  <a:t> </a:t>
                </a:r>
              </a:p>
            </p:txBody>
          </p:sp>
        </mc:Fallback>
      </mc:AlternateContent>
    </p:spTree>
    <p:extLst>
      <p:ext uri="{BB962C8B-B14F-4D97-AF65-F5344CB8AC3E}">
        <p14:creationId xmlns:p14="http://schemas.microsoft.com/office/powerpoint/2010/main" val="41966980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up)">
                                      <p:cBhvr>
                                        <p:cTn id="17" dur="500"/>
                                        <p:tgtEl>
                                          <p:spTgt spid="2">
                                            <p:txEl>
                                              <p:pRg st="1" end="1"/>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Effect transition="in" filter="fade">
                                      <p:cBhvr>
                                        <p:cTn id="25" dur="500"/>
                                        <p:tgtEl>
                                          <p:spTgt spid="17">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xEl>
                                              <p:pRg st="1" end="1"/>
                                            </p:txEl>
                                          </p:spTgt>
                                        </p:tgtEl>
                                        <p:attrNameLst>
                                          <p:attrName>style.visibility</p:attrName>
                                        </p:attrNameLst>
                                      </p:cBhvr>
                                      <p:to>
                                        <p:strVal val="visible"/>
                                      </p:to>
                                    </p:set>
                                    <p:animEffect transition="in" filter="fade">
                                      <p:cBhvr>
                                        <p:cTn id="28" dur="500"/>
                                        <p:tgtEl>
                                          <p:spTgt spid="1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xEl>
                                              <p:pRg st="2" end="2"/>
                                            </p:txEl>
                                          </p:spTgt>
                                        </p:tgtEl>
                                        <p:attrNameLst>
                                          <p:attrName>style.visibility</p:attrName>
                                        </p:attrNameLst>
                                      </p:cBhvr>
                                      <p:to>
                                        <p:strVal val="visible"/>
                                      </p:to>
                                    </p:set>
                                    <p:animEffect transition="in" filter="fade">
                                      <p:cBhvr>
                                        <p:cTn id="38" dur="500"/>
                                        <p:tgtEl>
                                          <p:spTgt spid="17">
                                            <p:txEl>
                                              <p:pRg st="2" end="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7">
                                            <p:txEl>
                                              <p:pRg st="3" end="3"/>
                                            </p:txEl>
                                          </p:spTgt>
                                        </p:tgtEl>
                                        <p:attrNameLst>
                                          <p:attrName>style.visibility</p:attrName>
                                        </p:attrNameLst>
                                      </p:cBhvr>
                                      <p:to>
                                        <p:strVal val="visible"/>
                                      </p:to>
                                    </p:set>
                                    <p:animEffect transition="in" filter="fade">
                                      <p:cBhvr>
                                        <p:cTn id="41"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grpSp>
        <p:nvGrpSpPr>
          <p:cNvPr id="3" name="Group 2"/>
          <p:cNvGrpSpPr/>
          <p:nvPr/>
        </p:nvGrpSpPr>
        <p:grpSpPr>
          <a:xfrm>
            <a:off x="1299682" y="611130"/>
            <a:ext cx="6396460" cy="4071083"/>
            <a:chOff x="1053913" y="833766"/>
            <a:chExt cx="6396460" cy="4071083"/>
          </a:xfrm>
        </p:grpSpPr>
        <p:sp>
          <p:nvSpPr>
            <p:cNvPr id="841" name="Google Shape;841;p41"/>
            <p:cNvSpPr/>
            <p:nvPr/>
          </p:nvSpPr>
          <p:spPr>
            <a:xfrm rot="293623">
              <a:off x="1144335" y="1043274"/>
              <a:ext cx="6306038" cy="3861575"/>
            </a:xfrm>
            <a:custGeom>
              <a:avLst/>
              <a:gdLst/>
              <a:ahLst/>
              <a:cxnLst/>
              <a:rect l="l" t="t" r="r" b="b"/>
              <a:pathLst>
                <a:path w="51995" h="51995" extrusionOk="0">
                  <a:moveTo>
                    <a:pt x="48204" y="0"/>
                  </a:moveTo>
                  <a:lnTo>
                    <a:pt x="0" y="3791"/>
                  </a:lnTo>
                  <a:lnTo>
                    <a:pt x="3790" y="51994"/>
                  </a:lnTo>
                  <a:lnTo>
                    <a:pt x="51994" y="48204"/>
                  </a:lnTo>
                  <a:lnTo>
                    <a:pt x="48204" y="0"/>
                  </a:lnTo>
                  <a:close/>
                </a:path>
              </a:pathLst>
            </a:custGeom>
            <a:solidFill>
              <a:srgbClr val="CFD0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41"/>
            <p:cNvSpPr/>
            <p:nvPr/>
          </p:nvSpPr>
          <p:spPr>
            <a:xfrm rot="293623">
              <a:off x="1053913" y="977442"/>
              <a:ext cx="6304462" cy="3860610"/>
            </a:xfrm>
            <a:custGeom>
              <a:avLst/>
              <a:gdLst/>
              <a:ahLst/>
              <a:cxnLst/>
              <a:rect l="l" t="t" r="r" b="b"/>
              <a:pathLst>
                <a:path w="51982" h="51982" extrusionOk="0">
                  <a:moveTo>
                    <a:pt x="48204" y="1"/>
                  </a:moveTo>
                  <a:lnTo>
                    <a:pt x="0" y="3791"/>
                  </a:lnTo>
                  <a:lnTo>
                    <a:pt x="3777" y="51981"/>
                  </a:lnTo>
                  <a:lnTo>
                    <a:pt x="51981" y="48204"/>
                  </a:lnTo>
                  <a:lnTo>
                    <a:pt x="48204" y="1"/>
                  </a:lnTo>
                  <a:close/>
                </a:path>
              </a:pathLst>
            </a:custGeom>
            <a:solidFill>
              <a:srgbClr val="EEE5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41"/>
            <p:cNvSpPr/>
            <p:nvPr/>
          </p:nvSpPr>
          <p:spPr>
            <a:xfrm rot="293623">
              <a:off x="1300827" y="1244501"/>
              <a:ext cx="5846381" cy="287492"/>
            </a:xfrm>
            <a:custGeom>
              <a:avLst/>
              <a:gdLst/>
              <a:ahLst/>
              <a:cxnLst/>
              <a:rect l="l" t="t" r="r" b="b"/>
              <a:pathLst>
                <a:path w="48205" h="3871" extrusionOk="0">
                  <a:moveTo>
                    <a:pt x="48205" y="1"/>
                  </a:moveTo>
                  <a:lnTo>
                    <a:pt x="47544" y="40"/>
                  </a:lnTo>
                  <a:lnTo>
                    <a:pt x="47373" y="67"/>
                  </a:lnTo>
                  <a:lnTo>
                    <a:pt x="46884" y="93"/>
                  </a:lnTo>
                  <a:lnTo>
                    <a:pt x="46712" y="106"/>
                  </a:lnTo>
                  <a:lnTo>
                    <a:pt x="46224" y="159"/>
                  </a:lnTo>
                  <a:lnTo>
                    <a:pt x="46052" y="159"/>
                  </a:lnTo>
                  <a:lnTo>
                    <a:pt x="45563" y="212"/>
                  </a:lnTo>
                  <a:lnTo>
                    <a:pt x="45392" y="225"/>
                  </a:lnTo>
                  <a:lnTo>
                    <a:pt x="44903" y="265"/>
                  </a:lnTo>
                  <a:lnTo>
                    <a:pt x="44731" y="278"/>
                  </a:lnTo>
                  <a:lnTo>
                    <a:pt x="44256" y="305"/>
                  </a:lnTo>
                  <a:lnTo>
                    <a:pt x="44084" y="331"/>
                  </a:lnTo>
                  <a:lnTo>
                    <a:pt x="43596" y="357"/>
                  </a:lnTo>
                  <a:lnTo>
                    <a:pt x="43424" y="371"/>
                  </a:lnTo>
                  <a:lnTo>
                    <a:pt x="42935" y="410"/>
                  </a:lnTo>
                  <a:lnTo>
                    <a:pt x="42764" y="423"/>
                  </a:lnTo>
                  <a:lnTo>
                    <a:pt x="42275" y="463"/>
                  </a:lnTo>
                  <a:lnTo>
                    <a:pt x="42103" y="476"/>
                  </a:lnTo>
                  <a:lnTo>
                    <a:pt x="41615" y="529"/>
                  </a:lnTo>
                  <a:lnTo>
                    <a:pt x="41443" y="529"/>
                  </a:lnTo>
                  <a:lnTo>
                    <a:pt x="40954" y="569"/>
                  </a:lnTo>
                  <a:lnTo>
                    <a:pt x="40783" y="569"/>
                  </a:lnTo>
                  <a:lnTo>
                    <a:pt x="40294" y="622"/>
                  </a:lnTo>
                  <a:lnTo>
                    <a:pt x="40122" y="635"/>
                  </a:lnTo>
                  <a:lnTo>
                    <a:pt x="39647" y="674"/>
                  </a:lnTo>
                  <a:lnTo>
                    <a:pt x="39475" y="688"/>
                  </a:lnTo>
                  <a:lnTo>
                    <a:pt x="38987" y="727"/>
                  </a:lnTo>
                  <a:lnTo>
                    <a:pt x="38815" y="740"/>
                  </a:lnTo>
                  <a:lnTo>
                    <a:pt x="38326" y="767"/>
                  </a:lnTo>
                  <a:lnTo>
                    <a:pt x="38155" y="793"/>
                  </a:lnTo>
                  <a:lnTo>
                    <a:pt x="37666" y="820"/>
                  </a:lnTo>
                  <a:lnTo>
                    <a:pt x="37494" y="833"/>
                  </a:lnTo>
                  <a:lnTo>
                    <a:pt x="37006" y="872"/>
                  </a:lnTo>
                  <a:lnTo>
                    <a:pt x="36834" y="886"/>
                  </a:lnTo>
                  <a:lnTo>
                    <a:pt x="36345" y="938"/>
                  </a:lnTo>
                  <a:lnTo>
                    <a:pt x="36174" y="938"/>
                  </a:lnTo>
                  <a:lnTo>
                    <a:pt x="35685" y="991"/>
                  </a:lnTo>
                  <a:lnTo>
                    <a:pt x="35513" y="1005"/>
                  </a:lnTo>
                  <a:lnTo>
                    <a:pt x="35025" y="1031"/>
                  </a:lnTo>
                  <a:lnTo>
                    <a:pt x="34879" y="1057"/>
                  </a:lnTo>
                  <a:lnTo>
                    <a:pt x="34377" y="1084"/>
                  </a:lnTo>
                  <a:lnTo>
                    <a:pt x="34219" y="1097"/>
                  </a:lnTo>
                  <a:lnTo>
                    <a:pt x="33717" y="1137"/>
                  </a:lnTo>
                  <a:lnTo>
                    <a:pt x="33559" y="1150"/>
                  </a:lnTo>
                  <a:lnTo>
                    <a:pt x="33057" y="1189"/>
                  </a:lnTo>
                  <a:lnTo>
                    <a:pt x="32898" y="1203"/>
                  </a:lnTo>
                  <a:lnTo>
                    <a:pt x="32396" y="1229"/>
                  </a:lnTo>
                  <a:lnTo>
                    <a:pt x="32238" y="1255"/>
                  </a:lnTo>
                  <a:lnTo>
                    <a:pt x="31736" y="1295"/>
                  </a:lnTo>
                  <a:lnTo>
                    <a:pt x="31578" y="1295"/>
                  </a:lnTo>
                  <a:lnTo>
                    <a:pt x="31076" y="1348"/>
                  </a:lnTo>
                  <a:lnTo>
                    <a:pt x="30917" y="1348"/>
                  </a:lnTo>
                  <a:lnTo>
                    <a:pt x="30416" y="1401"/>
                  </a:lnTo>
                  <a:lnTo>
                    <a:pt x="30257" y="1414"/>
                  </a:lnTo>
                  <a:lnTo>
                    <a:pt x="29782" y="1454"/>
                  </a:lnTo>
                  <a:lnTo>
                    <a:pt x="29610" y="1467"/>
                  </a:lnTo>
                  <a:lnTo>
                    <a:pt x="29121" y="1493"/>
                  </a:lnTo>
                  <a:lnTo>
                    <a:pt x="28950" y="1520"/>
                  </a:lnTo>
                  <a:lnTo>
                    <a:pt x="28461" y="1546"/>
                  </a:lnTo>
                  <a:lnTo>
                    <a:pt x="28289" y="1559"/>
                  </a:lnTo>
                  <a:lnTo>
                    <a:pt x="27801" y="1599"/>
                  </a:lnTo>
                  <a:lnTo>
                    <a:pt x="27629" y="1612"/>
                  </a:lnTo>
                  <a:lnTo>
                    <a:pt x="27140" y="1652"/>
                  </a:lnTo>
                  <a:lnTo>
                    <a:pt x="26969" y="1665"/>
                  </a:lnTo>
                  <a:lnTo>
                    <a:pt x="26480" y="1718"/>
                  </a:lnTo>
                  <a:lnTo>
                    <a:pt x="26308" y="1718"/>
                  </a:lnTo>
                  <a:lnTo>
                    <a:pt x="25820" y="1757"/>
                  </a:lnTo>
                  <a:lnTo>
                    <a:pt x="25648" y="1757"/>
                  </a:lnTo>
                  <a:lnTo>
                    <a:pt x="25173" y="1810"/>
                  </a:lnTo>
                  <a:lnTo>
                    <a:pt x="25001" y="1823"/>
                  </a:lnTo>
                  <a:lnTo>
                    <a:pt x="24512" y="1863"/>
                  </a:lnTo>
                  <a:lnTo>
                    <a:pt x="24341" y="1876"/>
                  </a:lnTo>
                  <a:lnTo>
                    <a:pt x="23852" y="1916"/>
                  </a:lnTo>
                  <a:lnTo>
                    <a:pt x="23680" y="1929"/>
                  </a:lnTo>
                  <a:lnTo>
                    <a:pt x="23192" y="1955"/>
                  </a:lnTo>
                  <a:lnTo>
                    <a:pt x="23020" y="1982"/>
                  </a:lnTo>
                  <a:lnTo>
                    <a:pt x="22531" y="2008"/>
                  </a:lnTo>
                  <a:lnTo>
                    <a:pt x="22360" y="2021"/>
                  </a:lnTo>
                  <a:lnTo>
                    <a:pt x="21871" y="2074"/>
                  </a:lnTo>
                  <a:lnTo>
                    <a:pt x="21699" y="2074"/>
                  </a:lnTo>
                  <a:lnTo>
                    <a:pt x="21211" y="2127"/>
                  </a:lnTo>
                  <a:lnTo>
                    <a:pt x="21039" y="2127"/>
                  </a:lnTo>
                  <a:lnTo>
                    <a:pt x="20550" y="2180"/>
                  </a:lnTo>
                  <a:lnTo>
                    <a:pt x="20405" y="2193"/>
                  </a:lnTo>
                  <a:lnTo>
                    <a:pt x="19903" y="2219"/>
                  </a:lnTo>
                  <a:lnTo>
                    <a:pt x="19745" y="2246"/>
                  </a:lnTo>
                  <a:lnTo>
                    <a:pt x="19243" y="2272"/>
                  </a:lnTo>
                  <a:lnTo>
                    <a:pt x="19084" y="2286"/>
                  </a:lnTo>
                  <a:lnTo>
                    <a:pt x="18582" y="2325"/>
                  </a:lnTo>
                  <a:lnTo>
                    <a:pt x="18424" y="2338"/>
                  </a:lnTo>
                  <a:lnTo>
                    <a:pt x="17922" y="2378"/>
                  </a:lnTo>
                  <a:lnTo>
                    <a:pt x="17764" y="2391"/>
                  </a:lnTo>
                  <a:lnTo>
                    <a:pt x="17262" y="2418"/>
                  </a:lnTo>
                  <a:lnTo>
                    <a:pt x="17103" y="2444"/>
                  </a:lnTo>
                  <a:lnTo>
                    <a:pt x="16601" y="2484"/>
                  </a:lnTo>
                  <a:lnTo>
                    <a:pt x="16443" y="2484"/>
                  </a:lnTo>
                  <a:lnTo>
                    <a:pt x="15941" y="2536"/>
                  </a:lnTo>
                  <a:lnTo>
                    <a:pt x="15796" y="2536"/>
                  </a:lnTo>
                  <a:lnTo>
                    <a:pt x="15294" y="2589"/>
                  </a:lnTo>
                  <a:lnTo>
                    <a:pt x="15136" y="2602"/>
                  </a:lnTo>
                  <a:lnTo>
                    <a:pt x="14634" y="2642"/>
                  </a:lnTo>
                  <a:lnTo>
                    <a:pt x="14475" y="2655"/>
                  </a:lnTo>
                  <a:lnTo>
                    <a:pt x="13973" y="2682"/>
                  </a:lnTo>
                  <a:lnTo>
                    <a:pt x="13815" y="2708"/>
                  </a:lnTo>
                  <a:lnTo>
                    <a:pt x="13313" y="2735"/>
                  </a:lnTo>
                  <a:lnTo>
                    <a:pt x="13155" y="2748"/>
                  </a:lnTo>
                  <a:lnTo>
                    <a:pt x="12653" y="2787"/>
                  </a:lnTo>
                  <a:lnTo>
                    <a:pt x="12494" y="2801"/>
                  </a:lnTo>
                  <a:lnTo>
                    <a:pt x="11992" y="2840"/>
                  </a:lnTo>
                  <a:lnTo>
                    <a:pt x="11834" y="2853"/>
                  </a:lnTo>
                  <a:lnTo>
                    <a:pt x="11332" y="2906"/>
                  </a:lnTo>
                  <a:lnTo>
                    <a:pt x="11174" y="2906"/>
                  </a:lnTo>
                  <a:lnTo>
                    <a:pt x="10698" y="2946"/>
                  </a:lnTo>
                  <a:lnTo>
                    <a:pt x="10526" y="2972"/>
                  </a:lnTo>
                  <a:lnTo>
                    <a:pt x="10038" y="2999"/>
                  </a:lnTo>
                  <a:lnTo>
                    <a:pt x="9866" y="3012"/>
                  </a:lnTo>
                  <a:lnTo>
                    <a:pt x="9377" y="3052"/>
                  </a:lnTo>
                  <a:lnTo>
                    <a:pt x="9206" y="3065"/>
                  </a:lnTo>
                  <a:lnTo>
                    <a:pt x="8717" y="3104"/>
                  </a:lnTo>
                  <a:lnTo>
                    <a:pt x="8545" y="3118"/>
                  </a:lnTo>
                  <a:lnTo>
                    <a:pt x="8057" y="3144"/>
                  </a:lnTo>
                  <a:lnTo>
                    <a:pt x="7885" y="3170"/>
                  </a:lnTo>
                  <a:lnTo>
                    <a:pt x="7397" y="3197"/>
                  </a:lnTo>
                  <a:lnTo>
                    <a:pt x="7225" y="3210"/>
                  </a:lnTo>
                  <a:lnTo>
                    <a:pt x="6736" y="3263"/>
                  </a:lnTo>
                  <a:lnTo>
                    <a:pt x="6564" y="3263"/>
                  </a:lnTo>
                  <a:lnTo>
                    <a:pt x="6089" y="3316"/>
                  </a:lnTo>
                  <a:lnTo>
                    <a:pt x="5917" y="3316"/>
                  </a:lnTo>
                  <a:lnTo>
                    <a:pt x="5429" y="3368"/>
                  </a:lnTo>
                  <a:lnTo>
                    <a:pt x="5257" y="3382"/>
                  </a:lnTo>
                  <a:lnTo>
                    <a:pt x="4768" y="3408"/>
                  </a:lnTo>
                  <a:lnTo>
                    <a:pt x="4597" y="3434"/>
                  </a:lnTo>
                  <a:lnTo>
                    <a:pt x="4108" y="3461"/>
                  </a:lnTo>
                  <a:lnTo>
                    <a:pt x="3936" y="3474"/>
                  </a:lnTo>
                  <a:lnTo>
                    <a:pt x="3448" y="3514"/>
                  </a:lnTo>
                  <a:lnTo>
                    <a:pt x="3276" y="3527"/>
                  </a:lnTo>
                  <a:lnTo>
                    <a:pt x="2787" y="3567"/>
                  </a:lnTo>
                  <a:lnTo>
                    <a:pt x="2616" y="3580"/>
                  </a:lnTo>
                  <a:lnTo>
                    <a:pt x="2127" y="3606"/>
                  </a:lnTo>
                  <a:lnTo>
                    <a:pt x="1955" y="3633"/>
                  </a:lnTo>
                  <a:lnTo>
                    <a:pt x="1467" y="3672"/>
                  </a:lnTo>
                  <a:lnTo>
                    <a:pt x="1321" y="3672"/>
                  </a:lnTo>
                  <a:lnTo>
                    <a:pt x="820" y="3725"/>
                  </a:lnTo>
                  <a:lnTo>
                    <a:pt x="661" y="3738"/>
                  </a:lnTo>
                  <a:lnTo>
                    <a:pt x="1" y="3791"/>
                  </a:lnTo>
                  <a:lnTo>
                    <a:pt x="1" y="3870"/>
                  </a:lnTo>
                  <a:lnTo>
                    <a:pt x="661" y="3831"/>
                  </a:lnTo>
                  <a:lnTo>
                    <a:pt x="820" y="3804"/>
                  </a:lnTo>
                  <a:lnTo>
                    <a:pt x="1321" y="3765"/>
                  </a:lnTo>
                  <a:lnTo>
                    <a:pt x="1480" y="3765"/>
                  </a:lnTo>
                  <a:lnTo>
                    <a:pt x="1982" y="3712"/>
                  </a:lnTo>
                  <a:lnTo>
                    <a:pt x="2140" y="3699"/>
                  </a:lnTo>
                  <a:lnTo>
                    <a:pt x="2642" y="3659"/>
                  </a:lnTo>
                  <a:lnTo>
                    <a:pt x="2801" y="3646"/>
                  </a:lnTo>
                  <a:lnTo>
                    <a:pt x="3276" y="3606"/>
                  </a:lnTo>
                  <a:lnTo>
                    <a:pt x="3448" y="3593"/>
                  </a:lnTo>
                  <a:lnTo>
                    <a:pt x="3936" y="3567"/>
                  </a:lnTo>
                  <a:lnTo>
                    <a:pt x="4108" y="3540"/>
                  </a:lnTo>
                  <a:lnTo>
                    <a:pt x="4597" y="3514"/>
                  </a:lnTo>
                  <a:lnTo>
                    <a:pt x="4768" y="3501"/>
                  </a:lnTo>
                  <a:lnTo>
                    <a:pt x="5257" y="3461"/>
                  </a:lnTo>
                  <a:lnTo>
                    <a:pt x="5429" y="3448"/>
                  </a:lnTo>
                  <a:lnTo>
                    <a:pt x="5917" y="3395"/>
                  </a:lnTo>
                  <a:lnTo>
                    <a:pt x="6089" y="3395"/>
                  </a:lnTo>
                  <a:lnTo>
                    <a:pt x="6578" y="3342"/>
                  </a:lnTo>
                  <a:lnTo>
                    <a:pt x="6749" y="3342"/>
                  </a:lnTo>
                  <a:lnTo>
                    <a:pt x="7238" y="3302"/>
                  </a:lnTo>
                  <a:lnTo>
                    <a:pt x="7410" y="3276"/>
                  </a:lnTo>
                  <a:lnTo>
                    <a:pt x="7898" y="3250"/>
                  </a:lnTo>
                  <a:lnTo>
                    <a:pt x="8057" y="3236"/>
                  </a:lnTo>
                  <a:lnTo>
                    <a:pt x="8545" y="3197"/>
                  </a:lnTo>
                  <a:lnTo>
                    <a:pt x="8717" y="3184"/>
                  </a:lnTo>
                  <a:lnTo>
                    <a:pt x="9206" y="3144"/>
                  </a:lnTo>
                  <a:lnTo>
                    <a:pt x="9377" y="3131"/>
                  </a:lnTo>
                  <a:lnTo>
                    <a:pt x="9866" y="3104"/>
                  </a:lnTo>
                  <a:lnTo>
                    <a:pt x="10038" y="3078"/>
                  </a:lnTo>
                  <a:lnTo>
                    <a:pt x="10526" y="3052"/>
                  </a:lnTo>
                  <a:lnTo>
                    <a:pt x="10698" y="3038"/>
                  </a:lnTo>
                  <a:lnTo>
                    <a:pt x="11187" y="2985"/>
                  </a:lnTo>
                  <a:lnTo>
                    <a:pt x="11358" y="2985"/>
                  </a:lnTo>
                  <a:lnTo>
                    <a:pt x="11847" y="2933"/>
                  </a:lnTo>
                  <a:lnTo>
                    <a:pt x="12019" y="2919"/>
                  </a:lnTo>
                  <a:lnTo>
                    <a:pt x="12507" y="2880"/>
                  </a:lnTo>
                  <a:lnTo>
                    <a:pt x="12679" y="2867"/>
                  </a:lnTo>
                  <a:lnTo>
                    <a:pt x="13155" y="2840"/>
                  </a:lnTo>
                  <a:lnTo>
                    <a:pt x="13313" y="2814"/>
                  </a:lnTo>
                  <a:lnTo>
                    <a:pt x="13815" y="2787"/>
                  </a:lnTo>
                  <a:lnTo>
                    <a:pt x="13973" y="2774"/>
                  </a:lnTo>
                  <a:lnTo>
                    <a:pt x="14475" y="2735"/>
                  </a:lnTo>
                  <a:lnTo>
                    <a:pt x="14634" y="2721"/>
                  </a:lnTo>
                  <a:lnTo>
                    <a:pt x="15136" y="2682"/>
                  </a:lnTo>
                  <a:lnTo>
                    <a:pt x="15294" y="2669"/>
                  </a:lnTo>
                  <a:lnTo>
                    <a:pt x="15796" y="2616"/>
                  </a:lnTo>
                  <a:lnTo>
                    <a:pt x="15954" y="2616"/>
                  </a:lnTo>
                  <a:lnTo>
                    <a:pt x="16456" y="2576"/>
                  </a:lnTo>
                  <a:lnTo>
                    <a:pt x="16615" y="2576"/>
                  </a:lnTo>
                  <a:lnTo>
                    <a:pt x="17117" y="2523"/>
                  </a:lnTo>
                  <a:lnTo>
                    <a:pt x="17275" y="2510"/>
                  </a:lnTo>
                  <a:lnTo>
                    <a:pt x="17764" y="2470"/>
                  </a:lnTo>
                  <a:lnTo>
                    <a:pt x="17922" y="2457"/>
                  </a:lnTo>
                  <a:lnTo>
                    <a:pt x="18424" y="2418"/>
                  </a:lnTo>
                  <a:lnTo>
                    <a:pt x="18582" y="2404"/>
                  </a:lnTo>
                  <a:lnTo>
                    <a:pt x="19084" y="2378"/>
                  </a:lnTo>
                  <a:lnTo>
                    <a:pt x="19243" y="2352"/>
                  </a:lnTo>
                  <a:lnTo>
                    <a:pt x="19745" y="2325"/>
                  </a:lnTo>
                  <a:lnTo>
                    <a:pt x="19903" y="2312"/>
                  </a:lnTo>
                  <a:lnTo>
                    <a:pt x="20405" y="2272"/>
                  </a:lnTo>
                  <a:lnTo>
                    <a:pt x="20563" y="2259"/>
                  </a:lnTo>
                  <a:lnTo>
                    <a:pt x="21065" y="2206"/>
                  </a:lnTo>
                  <a:lnTo>
                    <a:pt x="21224" y="2206"/>
                  </a:lnTo>
                  <a:lnTo>
                    <a:pt x="21726" y="2153"/>
                  </a:lnTo>
                  <a:lnTo>
                    <a:pt x="21884" y="2140"/>
                  </a:lnTo>
                  <a:lnTo>
                    <a:pt x="22386" y="2114"/>
                  </a:lnTo>
                  <a:lnTo>
                    <a:pt x="22531" y="2087"/>
                  </a:lnTo>
                  <a:lnTo>
                    <a:pt x="23020" y="2061"/>
                  </a:lnTo>
                  <a:lnTo>
                    <a:pt x="23192" y="2048"/>
                  </a:lnTo>
                  <a:lnTo>
                    <a:pt x="23680" y="2008"/>
                  </a:lnTo>
                  <a:lnTo>
                    <a:pt x="23852" y="1995"/>
                  </a:lnTo>
                  <a:lnTo>
                    <a:pt x="24341" y="1955"/>
                  </a:lnTo>
                  <a:lnTo>
                    <a:pt x="24512" y="1942"/>
                  </a:lnTo>
                  <a:lnTo>
                    <a:pt x="25001" y="1916"/>
                  </a:lnTo>
                  <a:lnTo>
                    <a:pt x="25173" y="1889"/>
                  </a:lnTo>
                  <a:lnTo>
                    <a:pt x="25661" y="1850"/>
                  </a:lnTo>
                  <a:lnTo>
                    <a:pt x="25833" y="1850"/>
                  </a:lnTo>
                  <a:lnTo>
                    <a:pt x="26321" y="1797"/>
                  </a:lnTo>
                  <a:lnTo>
                    <a:pt x="26493" y="1797"/>
                  </a:lnTo>
                  <a:lnTo>
                    <a:pt x="26982" y="1744"/>
                  </a:lnTo>
                  <a:lnTo>
                    <a:pt x="27153" y="1731"/>
                  </a:lnTo>
                  <a:lnTo>
                    <a:pt x="27629" y="1691"/>
                  </a:lnTo>
                  <a:lnTo>
                    <a:pt x="27801" y="1678"/>
                  </a:lnTo>
                  <a:lnTo>
                    <a:pt x="28289" y="1652"/>
                  </a:lnTo>
                  <a:lnTo>
                    <a:pt x="28461" y="1625"/>
                  </a:lnTo>
                  <a:lnTo>
                    <a:pt x="28950" y="1599"/>
                  </a:lnTo>
                  <a:lnTo>
                    <a:pt x="29121" y="1586"/>
                  </a:lnTo>
                  <a:lnTo>
                    <a:pt x="29610" y="1546"/>
                  </a:lnTo>
                  <a:lnTo>
                    <a:pt x="29782" y="1533"/>
                  </a:lnTo>
                  <a:lnTo>
                    <a:pt x="30270" y="1493"/>
                  </a:lnTo>
                  <a:lnTo>
                    <a:pt x="30442" y="1480"/>
                  </a:lnTo>
                  <a:lnTo>
                    <a:pt x="30931" y="1427"/>
                  </a:lnTo>
                  <a:lnTo>
                    <a:pt x="31102" y="1427"/>
                  </a:lnTo>
                  <a:lnTo>
                    <a:pt x="31591" y="1387"/>
                  </a:lnTo>
                  <a:lnTo>
                    <a:pt x="31763" y="1387"/>
                  </a:lnTo>
                  <a:lnTo>
                    <a:pt x="32238" y="1335"/>
                  </a:lnTo>
                  <a:lnTo>
                    <a:pt x="32396" y="1321"/>
                  </a:lnTo>
                  <a:lnTo>
                    <a:pt x="32898" y="1282"/>
                  </a:lnTo>
                  <a:lnTo>
                    <a:pt x="33057" y="1269"/>
                  </a:lnTo>
                  <a:lnTo>
                    <a:pt x="33559" y="1229"/>
                  </a:lnTo>
                  <a:lnTo>
                    <a:pt x="33717" y="1216"/>
                  </a:lnTo>
                  <a:lnTo>
                    <a:pt x="34219" y="1189"/>
                  </a:lnTo>
                  <a:lnTo>
                    <a:pt x="34377" y="1163"/>
                  </a:lnTo>
                  <a:lnTo>
                    <a:pt x="34879" y="1137"/>
                  </a:lnTo>
                  <a:lnTo>
                    <a:pt x="35038" y="1123"/>
                  </a:lnTo>
                  <a:lnTo>
                    <a:pt x="35540" y="1071"/>
                  </a:lnTo>
                  <a:lnTo>
                    <a:pt x="35698" y="1071"/>
                  </a:lnTo>
                  <a:lnTo>
                    <a:pt x="36200" y="1018"/>
                  </a:lnTo>
                  <a:lnTo>
                    <a:pt x="36358" y="1018"/>
                  </a:lnTo>
                  <a:lnTo>
                    <a:pt x="36860" y="965"/>
                  </a:lnTo>
                  <a:lnTo>
                    <a:pt x="37006" y="952"/>
                  </a:lnTo>
                  <a:lnTo>
                    <a:pt x="37494" y="925"/>
                  </a:lnTo>
                  <a:lnTo>
                    <a:pt x="37666" y="899"/>
                  </a:lnTo>
                  <a:lnTo>
                    <a:pt x="38155" y="872"/>
                  </a:lnTo>
                  <a:lnTo>
                    <a:pt x="38326" y="859"/>
                  </a:lnTo>
                  <a:lnTo>
                    <a:pt x="38815" y="820"/>
                  </a:lnTo>
                  <a:lnTo>
                    <a:pt x="38987" y="806"/>
                  </a:lnTo>
                  <a:lnTo>
                    <a:pt x="39475" y="767"/>
                  </a:lnTo>
                  <a:lnTo>
                    <a:pt x="39647" y="754"/>
                  </a:lnTo>
                  <a:lnTo>
                    <a:pt x="40136" y="727"/>
                  </a:lnTo>
                  <a:lnTo>
                    <a:pt x="40307" y="701"/>
                  </a:lnTo>
                  <a:lnTo>
                    <a:pt x="40796" y="661"/>
                  </a:lnTo>
                  <a:lnTo>
                    <a:pt x="40968" y="661"/>
                  </a:lnTo>
                  <a:lnTo>
                    <a:pt x="41456" y="608"/>
                  </a:lnTo>
                  <a:lnTo>
                    <a:pt x="41628" y="608"/>
                  </a:lnTo>
                  <a:lnTo>
                    <a:pt x="42103" y="555"/>
                  </a:lnTo>
                  <a:lnTo>
                    <a:pt x="42275" y="542"/>
                  </a:lnTo>
                  <a:lnTo>
                    <a:pt x="42764" y="503"/>
                  </a:lnTo>
                  <a:lnTo>
                    <a:pt x="42935" y="489"/>
                  </a:lnTo>
                  <a:lnTo>
                    <a:pt x="43424" y="463"/>
                  </a:lnTo>
                  <a:lnTo>
                    <a:pt x="43596" y="437"/>
                  </a:lnTo>
                  <a:lnTo>
                    <a:pt x="44084" y="410"/>
                  </a:lnTo>
                  <a:lnTo>
                    <a:pt x="44256" y="397"/>
                  </a:lnTo>
                  <a:lnTo>
                    <a:pt x="44745" y="357"/>
                  </a:lnTo>
                  <a:lnTo>
                    <a:pt x="44916" y="344"/>
                  </a:lnTo>
                  <a:lnTo>
                    <a:pt x="45405" y="305"/>
                  </a:lnTo>
                  <a:lnTo>
                    <a:pt x="45577" y="291"/>
                  </a:lnTo>
                  <a:lnTo>
                    <a:pt x="46065" y="239"/>
                  </a:lnTo>
                  <a:lnTo>
                    <a:pt x="46237" y="239"/>
                  </a:lnTo>
                  <a:lnTo>
                    <a:pt x="46712" y="199"/>
                  </a:lnTo>
                  <a:lnTo>
                    <a:pt x="46884" y="172"/>
                  </a:lnTo>
                  <a:lnTo>
                    <a:pt x="47373" y="146"/>
                  </a:lnTo>
                  <a:lnTo>
                    <a:pt x="47544" y="133"/>
                  </a:lnTo>
                  <a:lnTo>
                    <a:pt x="48205" y="80"/>
                  </a:lnTo>
                  <a:lnTo>
                    <a:pt x="48205"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41"/>
            <p:cNvSpPr/>
            <p:nvPr/>
          </p:nvSpPr>
          <p:spPr>
            <a:xfrm rot="293623">
              <a:off x="1296913" y="1515013"/>
              <a:ext cx="5846381" cy="286452"/>
            </a:xfrm>
            <a:custGeom>
              <a:avLst/>
              <a:gdLst/>
              <a:ahLst/>
              <a:cxnLst/>
              <a:rect l="l" t="t" r="r" b="b"/>
              <a:pathLst>
                <a:path w="48205" h="3857" extrusionOk="0">
                  <a:moveTo>
                    <a:pt x="48204" y="1"/>
                  </a:moveTo>
                  <a:lnTo>
                    <a:pt x="47544" y="40"/>
                  </a:lnTo>
                  <a:lnTo>
                    <a:pt x="47372" y="40"/>
                  </a:lnTo>
                  <a:lnTo>
                    <a:pt x="46883" y="93"/>
                  </a:lnTo>
                  <a:lnTo>
                    <a:pt x="46712" y="106"/>
                  </a:lnTo>
                  <a:lnTo>
                    <a:pt x="46223" y="146"/>
                  </a:lnTo>
                  <a:lnTo>
                    <a:pt x="46051" y="159"/>
                  </a:lnTo>
                  <a:lnTo>
                    <a:pt x="45576" y="199"/>
                  </a:lnTo>
                  <a:lnTo>
                    <a:pt x="45417" y="212"/>
                  </a:lnTo>
                  <a:lnTo>
                    <a:pt x="44916" y="238"/>
                  </a:lnTo>
                  <a:lnTo>
                    <a:pt x="44757" y="265"/>
                  </a:lnTo>
                  <a:lnTo>
                    <a:pt x="44255" y="291"/>
                  </a:lnTo>
                  <a:lnTo>
                    <a:pt x="44097" y="304"/>
                  </a:lnTo>
                  <a:lnTo>
                    <a:pt x="43595" y="344"/>
                  </a:lnTo>
                  <a:lnTo>
                    <a:pt x="43437" y="357"/>
                  </a:lnTo>
                  <a:lnTo>
                    <a:pt x="42935" y="410"/>
                  </a:lnTo>
                  <a:lnTo>
                    <a:pt x="42776" y="410"/>
                  </a:lnTo>
                  <a:lnTo>
                    <a:pt x="42274" y="463"/>
                  </a:lnTo>
                  <a:lnTo>
                    <a:pt x="42116" y="476"/>
                  </a:lnTo>
                  <a:lnTo>
                    <a:pt x="41614" y="502"/>
                  </a:lnTo>
                  <a:lnTo>
                    <a:pt x="41456" y="529"/>
                  </a:lnTo>
                  <a:lnTo>
                    <a:pt x="40954" y="555"/>
                  </a:lnTo>
                  <a:lnTo>
                    <a:pt x="40808" y="568"/>
                  </a:lnTo>
                  <a:lnTo>
                    <a:pt x="40307" y="608"/>
                  </a:lnTo>
                  <a:lnTo>
                    <a:pt x="40148" y="621"/>
                  </a:lnTo>
                  <a:lnTo>
                    <a:pt x="39646" y="661"/>
                  </a:lnTo>
                  <a:lnTo>
                    <a:pt x="39488" y="674"/>
                  </a:lnTo>
                  <a:lnTo>
                    <a:pt x="38986" y="701"/>
                  </a:lnTo>
                  <a:lnTo>
                    <a:pt x="38827" y="727"/>
                  </a:lnTo>
                  <a:lnTo>
                    <a:pt x="38326" y="767"/>
                  </a:lnTo>
                  <a:lnTo>
                    <a:pt x="38167" y="767"/>
                  </a:lnTo>
                  <a:lnTo>
                    <a:pt x="37665" y="819"/>
                  </a:lnTo>
                  <a:lnTo>
                    <a:pt x="37507" y="819"/>
                  </a:lnTo>
                  <a:lnTo>
                    <a:pt x="37005" y="872"/>
                  </a:lnTo>
                  <a:lnTo>
                    <a:pt x="36846" y="885"/>
                  </a:lnTo>
                  <a:lnTo>
                    <a:pt x="36345" y="925"/>
                  </a:lnTo>
                  <a:lnTo>
                    <a:pt x="36199" y="938"/>
                  </a:lnTo>
                  <a:lnTo>
                    <a:pt x="35711" y="965"/>
                  </a:lnTo>
                  <a:lnTo>
                    <a:pt x="35539" y="991"/>
                  </a:lnTo>
                  <a:lnTo>
                    <a:pt x="35050" y="1017"/>
                  </a:lnTo>
                  <a:lnTo>
                    <a:pt x="34879" y="1031"/>
                  </a:lnTo>
                  <a:lnTo>
                    <a:pt x="34390" y="1070"/>
                  </a:lnTo>
                  <a:lnTo>
                    <a:pt x="34218" y="1084"/>
                  </a:lnTo>
                  <a:lnTo>
                    <a:pt x="33730" y="1123"/>
                  </a:lnTo>
                  <a:lnTo>
                    <a:pt x="33558" y="1136"/>
                  </a:lnTo>
                  <a:lnTo>
                    <a:pt x="33069" y="1189"/>
                  </a:lnTo>
                  <a:lnTo>
                    <a:pt x="32898" y="1189"/>
                  </a:lnTo>
                  <a:lnTo>
                    <a:pt x="32409" y="1229"/>
                  </a:lnTo>
                  <a:lnTo>
                    <a:pt x="32237" y="1255"/>
                  </a:lnTo>
                  <a:lnTo>
                    <a:pt x="31749" y="1282"/>
                  </a:lnTo>
                  <a:lnTo>
                    <a:pt x="31577" y="1295"/>
                  </a:lnTo>
                  <a:lnTo>
                    <a:pt x="31102" y="1334"/>
                  </a:lnTo>
                  <a:lnTo>
                    <a:pt x="30930" y="1348"/>
                  </a:lnTo>
                  <a:lnTo>
                    <a:pt x="30441" y="1387"/>
                  </a:lnTo>
                  <a:lnTo>
                    <a:pt x="30270" y="1400"/>
                  </a:lnTo>
                  <a:lnTo>
                    <a:pt x="29781" y="1427"/>
                  </a:lnTo>
                  <a:lnTo>
                    <a:pt x="29609" y="1453"/>
                  </a:lnTo>
                  <a:lnTo>
                    <a:pt x="29121" y="1480"/>
                  </a:lnTo>
                  <a:lnTo>
                    <a:pt x="28949" y="1493"/>
                  </a:lnTo>
                  <a:lnTo>
                    <a:pt x="28460" y="1546"/>
                  </a:lnTo>
                  <a:lnTo>
                    <a:pt x="28289" y="1546"/>
                  </a:lnTo>
                  <a:lnTo>
                    <a:pt x="27800" y="1599"/>
                  </a:lnTo>
                  <a:lnTo>
                    <a:pt x="27628" y="1599"/>
                  </a:lnTo>
                  <a:lnTo>
                    <a:pt x="27140" y="1651"/>
                  </a:lnTo>
                  <a:lnTo>
                    <a:pt x="26968" y="1665"/>
                  </a:lnTo>
                  <a:lnTo>
                    <a:pt x="26493" y="1691"/>
                  </a:lnTo>
                  <a:lnTo>
                    <a:pt x="26321" y="1717"/>
                  </a:lnTo>
                  <a:lnTo>
                    <a:pt x="25832" y="1744"/>
                  </a:lnTo>
                  <a:lnTo>
                    <a:pt x="25660" y="1757"/>
                  </a:lnTo>
                  <a:lnTo>
                    <a:pt x="25172" y="1797"/>
                  </a:lnTo>
                  <a:lnTo>
                    <a:pt x="25000" y="1810"/>
                  </a:lnTo>
                  <a:lnTo>
                    <a:pt x="24512" y="1850"/>
                  </a:lnTo>
                  <a:lnTo>
                    <a:pt x="24340" y="1863"/>
                  </a:lnTo>
                  <a:lnTo>
                    <a:pt x="23851" y="1889"/>
                  </a:lnTo>
                  <a:lnTo>
                    <a:pt x="23680" y="1916"/>
                  </a:lnTo>
                  <a:lnTo>
                    <a:pt x="23191" y="1955"/>
                  </a:lnTo>
                  <a:lnTo>
                    <a:pt x="23019" y="1955"/>
                  </a:lnTo>
                  <a:lnTo>
                    <a:pt x="22531" y="2008"/>
                  </a:lnTo>
                  <a:lnTo>
                    <a:pt x="22359" y="2021"/>
                  </a:lnTo>
                  <a:lnTo>
                    <a:pt x="21870" y="2061"/>
                  </a:lnTo>
                  <a:lnTo>
                    <a:pt x="21725" y="2074"/>
                  </a:lnTo>
                  <a:lnTo>
                    <a:pt x="21223" y="2114"/>
                  </a:lnTo>
                  <a:lnTo>
                    <a:pt x="21065" y="2127"/>
                  </a:lnTo>
                  <a:lnTo>
                    <a:pt x="20563" y="2153"/>
                  </a:lnTo>
                  <a:lnTo>
                    <a:pt x="20404" y="2180"/>
                  </a:lnTo>
                  <a:lnTo>
                    <a:pt x="19902" y="2206"/>
                  </a:lnTo>
                  <a:lnTo>
                    <a:pt x="19744" y="2219"/>
                  </a:lnTo>
                  <a:lnTo>
                    <a:pt x="19242" y="2259"/>
                  </a:lnTo>
                  <a:lnTo>
                    <a:pt x="19084" y="2272"/>
                  </a:lnTo>
                  <a:lnTo>
                    <a:pt x="18582" y="2325"/>
                  </a:lnTo>
                  <a:lnTo>
                    <a:pt x="18423" y="2325"/>
                  </a:lnTo>
                  <a:lnTo>
                    <a:pt x="17921" y="2378"/>
                  </a:lnTo>
                  <a:lnTo>
                    <a:pt x="17763" y="2378"/>
                  </a:lnTo>
                  <a:lnTo>
                    <a:pt x="17261" y="2417"/>
                  </a:lnTo>
                  <a:lnTo>
                    <a:pt x="17103" y="2444"/>
                  </a:lnTo>
                  <a:lnTo>
                    <a:pt x="16627" y="2470"/>
                  </a:lnTo>
                  <a:lnTo>
                    <a:pt x="16456" y="2483"/>
                  </a:lnTo>
                  <a:lnTo>
                    <a:pt x="15967" y="2523"/>
                  </a:lnTo>
                  <a:lnTo>
                    <a:pt x="15795" y="2536"/>
                  </a:lnTo>
                  <a:lnTo>
                    <a:pt x="15307" y="2576"/>
                  </a:lnTo>
                  <a:lnTo>
                    <a:pt x="15135" y="2589"/>
                  </a:lnTo>
                  <a:lnTo>
                    <a:pt x="14646" y="2615"/>
                  </a:lnTo>
                  <a:lnTo>
                    <a:pt x="14475" y="2642"/>
                  </a:lnTo>
                  <a:lnTo>
                    <a:pt x="13986" y="2668"/>
                  </a:lnTo>
                  <a:lnTo>
                    <a:pt x="13814" y="2682"/>
                  </a:lnTo>
                  <a:lnTo>
                    <a:pt x="13326" y="2734"/>
                  </a:lnTo>
                  <a:lnTo>
                    <a:pt x="13154" y="2734"/>
                  </a:lnTo>
                  <a:lnTo>
                    <a:pt x="12665" y="2787"/>
                  </a:lnTo>
                  <a:lnTo>
                    <a:pt x="12494" y="2800"/>
                  </a:lnTo>
                  <a:lnTo>
                    <a:pt x="12018" y="2840"/>
                  </a:lnTo>
                  <a:lnTo>
                    <a:pt x="11846" y="2853"/>
                  </a:lnTo>
                  <a:lnTo>
                    <a:pt x="11358" y="2880"/>
                  </a:lnTo>
                  <a:lnTo>
                    <a:pt x="11186" y="2906"/>
                  </a:lnTo>
                  <a:lnTo>
                    <a:pt x="10697" y="2932"/>
                  </a:lnTo>
                  <a:lnTo>
                    <a:pt x="10526" y="2946"/>
                  </a:lnTo>
                  <a:lnTo>
                    <a:pt x="10037" y="2985"/>
                  </a:lnTo>
                  <a:lnTo>
                    <a:pt x="9865" y="2998"/>
                  </a:lnTo>
                  <a:lnTo>
                    <a:pt x="9377" y="3038"/>
                  </a:lnTo>
                  <a:lnTo>
                    <a:pt x="9205" y="3051"/>
                  </a:lnTo>
                  <a:lnTo>
                    <a:pt x="8716" y="3104"/>
                  </a:lnTo>
                  <a:lnTo>
                    <a:pt x="8545" y="3104"/>
                  </a:lnTo>
                  <a:lnTo>
                    <a:pt x="8056" y="3144"/>
                  </a:lnTo>
                  <a:lnTo>
                    <a:pt x="7884" y="3144"/>
                  </a:lnTo>
                  <a:lnTo>
                    <a:pt x="7396" y="3197"/>
                  </a:lnTo>
                  <a:lnTo>
                    <a:pt x="7251" y="3210"/>
                  </a:lnTo>
                  <a:lnTo>
                    <a:pt x="6749" y="3249"/>
                  </a:lnTo>
                  <a:lnTo>
                    <a:pt x="6590" y="3263"/>
                  </a:lnTo>
                  <a:lnTo>
                    <a:pt x="6088" y="3302"/>
                  </a:lnTo>
                  <a:lnTo>
                    <a:pt x="5930" y="3315"/>
                  </a:lnTo>
                  <a:lnTo>
                    <a:pt x="5428" y="3342"/>
                  </a:lnTo>
                  <a:lnTo>
                    <a:pt x="5270" y="3355"/>
                  </a:lnTo>
                  <a:lnTo>
                    <a:pt x="4768" y="3395"/>
                  </a:lnTo>
                  <a:lnTo>
                    <a:pt x="4609" y="3408"/>
                  </a:lnTo>
                  <a:lnTo>
                    <a:pt x="4107" y="3447"/>
                  </a:lnTo>
                  <a:lnTo>
                    <a:pt x="3949" y="3461"/>
                  </a:lnTo>
                  <a:lnTo>
                    <a:pt x="3447" y="3514"/>
                  </a:lnTo>
                  <a:lnTo>
                    <a:pt x="3289" y="3514"/>
                  </a:lnTo>
                  <a:lnTo>
                    <a:pt x="2787" y="3566"/>
                  </a:lnTo>
                  <a:lnTo>
                    <a:pt x="2628" y="3566"/>
                  </a:lnTo>
                  <a:lnTo>
                    <a:pt x="2140" y="3606"/>
                  </a:lnTo>
                  <a:lnTo>
                    <a:pt x="1981" y="3632"/>
                  </a:lnTo>
                  <a:lnTo>
                    <a:pt x="1479" y="3659"/>
                  </a:lnTo>
                  <a:lnTo>
                    <a:pt x="1321" y="3672"/>
                  </a:lnTo>
                  <a:lnTo>
                    <a:pt x="819" y="3712"/>
                  </a:lnTo>
                  <a:lnTo>
                    <a:pt x="661" y="3725"/>
                  </a:lnTo>
                  <a:lnTo>
                    <a:pt x="0" y="3778"/>
                  </a:lnTo>
                  <a:lnTo>
                    <a:pt x="0" y="3857"/>
                  </a:lnTo>
                  <a:lnTo>
                    <a:pt x="661" y="3804"/>
                  </a:lnTo>
                  <a:lnTo>
                    <a:pt x="819" y="3791"/>
                  </a:lnTo>
                  <a:lnTo>
                    <a:pt x="1321" y="3764"/>
                  </a:lnTo>
                  <a:lnTo>
                    <a:pt x="1479" y="3738"/>
                  </a:lnTo>
                  <a:lnTo>
                    <a:pt x="1981" y="3712"/>
                  </a:lnTo>
                  <a:lnTo>
                    <a:pt x="2140" y="3685"/>
                  </a:lnTo>
                  <a:lnTo>
                    <a:pt x="2641" y="3646"/>
                  </a:lnTo>
                  <a:lnTo>
                    <a:pt x="2800" y="3646"/>
                  </a:lnTo>
                  <a:lnTo>
                    <a:pt x="3302" y="3593"/>
                  </a:lnTo>
                  <a:lnTo>
                    <a:pt x="3460" y="3593"/>
                  </a:lnTo>
                  <a:lnTo>
                    <a:pt x="3962" y="3540"/>
                  </a:lnTo>
                  <a:lnTo>
                    <a:pt x="4121" y="3527"/>
                  </a:lnTo>
                  <a:lnTo>
                    <a:pt x="4609" y="3500"/>
                  </a:lnTo>
                  <a:lnTo>
                    <a:pt x="4768" y="3474"/>
                  </a:lnTo>
                  <a:lnTo>
                    <a:pt x="5270" y="3447"/>
                  </a:lnTo>
                  <a:lnTo>
                    <a:pt x="5428" y="3434"/>
                  </a:lnTo>
                  <a:lnTo>
                    <a:pt x="5930" y="3395"/>
                  </a:lnTo>
                  <a:lnTo>
                    <a:pt x="6088" y="3381"/>
                  </a:lnTo>
                  <a:lnTo>
                    <a:pt x="6590" y="3342"/>
                  </a:lnTo>
                  <a:lnTo>
                    <a:pt x="6749" y="3329"/>
                  </a:lnTo>
                  <a:lnTo>
                    <a:pt x="7251" y="3302"/>
                  </a:lnTo>
                  <a:lnTo>
                    <a:pt x="7409" y="3276"/>
                  </a:lnTo>
                  <a:lnTo>
                    <a:pt x="7911" y="3236"/>
                  </a:lnTo>
                  <a:lnTo>
                    <a:pt x="8069" y="3236"/>
                  </a:lnTo>
                  <a:lnTo>
                    <a:pt x="8571" y="3183"/>
                  </a:lnTo>
                  <a:lnTo>
                    <a:pt x="8730" y="3183"/>
                  </a:lnTo>
                  <a:lnTo>
                    <a:pt x="9232" y="3131"/>
                  </a:lnTo>
                  <a:lnTo>
                    <a:pt x="9377" y="3117"/>
                  </a:lnTo>
                  <a:lnTo>
                    <a:pt x="9865" y="3078"/>
                  </a:lnTo>
                  <a:lnTo>
                    <a:pt x="10037" y="3064"/>
                  </a:lnTo>
                  <a:lnTo>
                    <a:pt x="10526" y="3038"/>
                  </a:lnTo>
                  <a:lnTo>
                    <a:pt x="10697" y="3012"/>
                  </a:lnTo>
                  <a:lnTo>
                    <a:pt x="11186" y="2985"/>
                  </a:lnTo>
                  <a:lnTo>
                    <a:pt x="11358" y="2972"/>
                  </a:lnTo>
                  <a:lnTo>
                    <a:pt x="11846" y="2932"/>
                  </a:lnTo>
                  <a:lnTo>
                    <a:pt x="12018" y="2919"/>
                  </a:lnTo>
                  <a:lnTo>
                    <a:pt x="12507" y="2866"/>
                  </a:lnTo>
                  <a:lnTo>
                    <a:pt x="12678" y="2866"/>
                  </a:lnTo>
                  <a:lnTo>
                    <a:pt x="13167" y="2814"/>
                  </a:lnTo>
                  <a:lnTo>
                    <a:pt x="13339" y="2814"/>
                  </a:lnTo>
                  <a:lnTo>
                    <a:pt x="13827" y="2774"/>
                  </a:lnTo>
                  <a:lnTo>
                    <a:pt x="13986" y="2748"/>
                  </a:lnTo>
                  <a:lnTo>
                    <a:pt x="14475" y="2721"/>
                  </a:lnTo>
                  <a:lnTo>
                    <a:pt x="14646" y="2708"/>
                  </a:lnTo>
                  <a:lnTo>
                    <a:pt x="15135" y="2668"/>
                  </a:lnTo>
                  <a:lnTo>
                    <a:pt x="15307" y="2655"/>
                  </a:lnTo>
                  <a:lnTo>
                    <a:pt x="15795" y="2615"/>
                  </a:lnTo>
                  <a:lnTo>
                    <a:pt x="15967" y="2602"/>
                  </a:lnTo>
                  <a:lnTo>
                    <a:pt x="16456" y="2576"/>
                  </a:lnTo>
                  <a:lnTo>
                    <a:pt x="16627" y="2549"/>
                  </a:lnTo>
                  <a:lnTo>
                    <a:pt x="17116" y="2523"/>
                  </a:lnTo>
                  <a:lnTo>
                    <a:pt x="17288" y="2510"/>
                  </a:lnTo>
                  <a:lnTo>
                    <a:pt x="17776" y="2457"/>
                  </a:lnTo>
                  <a:lnTo>
                    <a:pt x="17948" y="2457"/>
                  </a:lnTo>
                  <a:lnTo>
                    <a:pt x="18437" y="2404"/>
                  </a:lnTo>
                  <a:lnTo>
                    <a:pt x="18608" y="2404"/>
                  </a:lnTo>
                  <a:lnTo>
                    <a:pt x="19084" y="2351"/>
                  </a:lnTo>
                  <a:lnTo>
                    <a:pt x="19242" y="2338"/>
                  </a:lnTo>
                  <a:lnTo>
                    <a:pt x="19744" y="2312"/>
                  </a:lnTo>
                  <a:lnTo>
                    <a:pt x="19902" y="2285"/>
                  </a:lnTo>
                  <a:lnTo>
                    <a:pt x="20404" y="2259"/>
                  </a:lnTo>
                  <a:lnTo>
                    <a:pt x="20563" y="2246"/>
                  </a:lnTo>
                  <a:lnTo>
                    <a:pt x="21065" y="2206"/>
                  </a:lnTo>
                  <a:lnTo>
                    <a:pt x="21223" y="2193"/>
                  </a:lnTo>
                  <a:lnTo>
                    <a:pt x="21725" y="2153"/>
                  </a:lnTo>
                  <a:lnTo>
                    <a:pt x="21883" y="2140"/>
                  </a:lnTo>
                  <a:lnTo>
                    <a:pt x="22385" y="2087"/>
                  </a:lnTo>
                  <a:lnTo>
                    <a:pt x="22544" y="2087"/>
                  </a:lnTo>
                  <a:lnTo>
                    <a:pt x="23046" y="2048"/>
                  </a:lnTo>
                  <a:lnTo>
                    <a:pt x="23204" y="2048"/>
                  </a:lnTo>
                  <a:lnTo>
                    <a:pt x="23680" y="1995"/>
                  </a:lnTo>
                  <a:lnTo>
                    <a:pt x="23851" y="1982"/>
                  </a:lnTo>
                  <a:lnTo>
                    <a:pt x="24340" y="1942"/>
                  </a:lnTo>
                  <a:lnTo>
                    <a:pt x="24512" y="1929"/>
                  </a:lnTo>
                  <a:lnTo>
                    <a:pt x="25000" y="1889"/>
                  </a:lnTo>
                  <a:lnTo>
                    <a:pt x="25172" y="1876"/>
                  </a:lnTo>
                  <a:lnTo>
                    <a:pt x="25660" y="1850"/>
                  </a:lnTo>
                  <a:lnTo>
                    <a:pt x="25832" y="1823"/>
                  </a:lnTo>
                  <a:lnTo>
                    <a:pt x="26321" y="1797"/>
                  </a:lnTo>
                  <a:lnTo>
                    <a:pt x="26493" y="1783"/>
                  </a:lnTo>
                  <a:lnTo>
                    <a:pt x="26981" y="1744"/>
                  </a:lnTo>
                  <a:lnTo>
                    <a:pt x="27153" y="1731"/>
                  </a:lnTo>
                  <a:lnTo>
                    <a:pt x="27641" y="1678"/>
                  </a:lnTo>
                  <a:lnTo>
                    <a:pt x="27813" y="1678"/>
                  </a:lnTo>
                  <a:lnTo>
                    <a:pt x="28302" y="1625"/>
                  </a:lnTo>
                  <a:lnTo>
                    <a:pt x="28460" y="1625"/>
                  </a:lnTo>
                  <a:lnTo>
                    <a:pt x="28949" y="1585"/>
                  </a:lnTo>
                  <a:lnTo>
                    <a:pt x="29121" y="1559"/>
                  </a:lnTo>
                  <a:lnTo>
                    <a:pt x="29609" y="1533"/>
                  </a:lnTo>
                  <a:lnTo>
                    <a:pt x="29781" y="1519"/>
                  </a:lnTo>
                  <a:lnTo>
                    <a:pt x="30270" y="1480"/>
                  </a:lnTo>
                  <a:lnTo>
                    <a:pt x="30441" y="1467"/>
                  </a:lnTo>
                  <a:lnTo>
                    <a:pt x="30930" y="1427"/>
                  </a:lnTo>
                  <a:lnTo>
                    <a:pt x="31102" y="1414"/>
                  </a:lnTo>
                  <a:lnTo>
                    <a:pt x="31590" y="1387"/>
                  </a:lnTo>
                  <a:lnTo>
                    <a:pt x="31762" y="1361"/>
                  </a:lnTo>
                  <a:lnTo>
                    <a:pt x="32251" y="1334"/>
                  </a:lnTo>
                  <a:lnTo>
                    <a:pt x="32422" y="1321"/>
                  </a:lnTo>
                  <a:lnTo>
                    <a:pt x="32911" y="1268"/>
                  </a:lnTo>
                  <a:lnTo>
                    <a:pt x="33083" y="1268"/>
                  </a:lnTo>
                  <a:lnTo>
                    <a:pt x="33558" y="1216"/>
                  </a:lnTo>
                  <a:lnTo>
                    <a:pt x="33730" y="1202"/>
                  </a:lnTo>
                  <a:lnTo>
                    <a:pt x="34218" y="1163"/>
                  </a:lnTo>
                  <a:lnTo>
                    <a:pt x="34390" y="1150"/>
                  </a:lnTo>
                  <a:lnTo>
                    <a:pt x="34879" y="1123"/>
                  </a:lnTo>
                  <a:lnTo>
                    <a:pt x="35050" y="1097"/>
                  </a:lnTo>
                  <a:lnTo>
                    <a:pt x="35539" y="1070"/>
                  </a:lnTo>
                  <a:lnTo>
                    <a:pt x="35711" y="1057"/>
                  </a:lnTo>
                  <a:lnTo>
                    <a:pt x="36199" y="1017"/>
                  </a:lnTo>
                  <a:lnTo>
                    <a:pt x="36371" y="1004"/>
                  </a:lnTo>
                  <a:lnTo>
                    <a:pt x="36860" y="965"/>
                  </a:lnTo>
                  <a:lnTo>
                    <a:pt x="37031" y="951"/>
                  </a:lnTo>
                  <a:lnTo>
                    <a:pt x="37520" y="899"/>
                  </a:lnTo>
                  <a:lnTo>
                    <a:pt x="37692" y="899"/>
                  </a:lnTo>
                  <a:lnTo>
                    <a:pt x="38167" y="859"/>
                  </a:lnTo>
                  <a:lnTo>
                    <a:pt x="38326" y="859"/>
                  </a:lnTo>
                  <a:lnTo>
                    <a:pt x="38827" y="806"/>
                  </a:lnTo>
                  <a:lnTo>
                    <a:pt x="38986" y="793"/>
                  </a:lnTo>
                  <a:lnTo>
                    <a:pt x="39488" y="753"/>
                  </a:lnTo>
                  <a:lnTo>
                    <a:pt x="39646" y="740"/>
                  </a:lnTo>
                  <a:lnTo>
                    <a:pt x="40148" y="701"/>
                  </a:lnTo>
                  <a:lnTo>
                    <a:pt x="40307" y="687"/>
                  </a:lnTo>
                  <a:lnTo>
                    <a:pt x="40808" y="661"/>
                  </a:lnTo>
                  <a:lnTo>
                    <a:pt x="40967" y="635"/>
                  </a:lnTo>
                  <a:lnTo>
                    <a:pt x="41469" y="608"/>
                  </a:lnTo>
                  <a:lnTo>
                    <a:pt x="41627" y="595"/>
                  </a:lnTo>
                  <a:lnTo>
                    <a:pt x="42129" y="555"/>
                  </a:lnTo>
                  <a:lnTo>
                    <a:pt x="42288" y="542"/>
                  </a:lnTo>
                  <a:lnTo>
                    <a:pt x="42789" y="489"/>
                  </a:lnTo>
                  <a:lnTo>
                    <a:pt x="42935" y="489"/>
                  </a:lnTo>
                  <a:lnTo>
                    <a:pt x="43437" y="436"/>
                  </a:lnTo>
                  <a:lnTo>
                    <a:pt x="43595" y="423"/>
                  </a:lnTo>
                  <a:lnTo>
                    <a:pt x="44097" y="397"/>
                  </a:lnTo>
                  <a:lnTo>
                    <a:pt x="44255" y="370"/>
                  </a:lnTo>
                  <a:lnTo>
                    <a:pt x="44757" y="344"/>
                  </a:lnTo>
                  <a:lnTo>
                    <a:pt x="44916" y="331"/>
                  </a:lnTo>
                  <a:lnTo>
                    <a:pt x="45417" y="291"/>
                  </a:lnTo>
                  <a:lnTo>
                    <a:pt x="45576" y="278"/>
                  </a:lnTo>
                  <a:lnTo>
                    <a:pt x="46078" y="238"/>
                  </a:lnTo>
                  <a:lnTo>
                    <a:pt x="46236" y="225"/>
                  </a:lnTo>
                  <a:lnTo>
                    <a:pt x="46738" y="199"/>
                  </a:lnTo>
                  <a:lnTo>
                    <a:pt x="46897" y="172"/>
                  </a:lnTo>
                  <a:lnTo>
                    <a:pt x="47398" y="133"/>
                  </a:lnTo>
                  <a:lnTo>
                    <a:pt x="47557" y="133"/>
                  </a:lnTo>
                  <a:lnTo>
                    <a:pt x="48204" y="80"/>
                  </a:lnTo>
                  <a:lnTo>
                    <a:pt x="48204"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41"/>
            <p:cNvSpPr/>
            <p:nvPr/>
          </p:nvSpPr>
          <p:spPr>
            <a:xfrm rot="293623">
              <a:off x="1293010" y="1783560"/>
              <a:ext cx="5847958" cy="287492"/>
            </a:xfrm>
            <a:custGeom>
              <a:avLst/>
              <a:gdLst/>
              <a:ahLst/>
              <a:cxnLst/>
              <a:rect l="l" t="t" r="r" b="b"/>
              <a:pathLst>
                <a:path w="48218" h="3871" extrusionOk="0">
                  <a:moveTo>
                    <a:pt x="48204" y="1"/>
                  </a:moveTo>
                  <a:lnTo>
                    <a:pt x="47544" y="54"/>
                  </a:lnTo>
                  <a:lnTo>
                    <a:pt x="47386" y="67"/>
                  </a:lnTo>
                  <a:lnTo>
                    <a:pt x="46897" y="107"/>
                  </a:lnTo>
                  <a:lnTo>
                    <a:pt x="46738" y="120"/>
                  </a:lnTo>
                  <a:lnTo>
                    <a:pt x="46237" y="159"/>
                  </a:lnTo>
                  <a:lnTo>
                    <a:pt x="46078" y="173"/>
                  </a:lnTo>
                  <a:lnTo>
                    <a:pt x="45576" y="199"/>
                  </a:lnTo>
                  <a:lnTo>
                    <a:pt x="45418" y="225"/>
                  </a:lnTo>
                  <a:lnTo>
                    <a:pt x="44916" y="265"/>
                  </a:lnTo>
                  <a:lnTo>
                    <a:pt x="44757" y="265"/>
                  </a:lnTo>
                  <a:lnTo>
                    <a:pt x="44256" y="318"/>
                  </a:lnTo>
                  <a:lnTo>
                    <a:pt x="44097" y="331"/>
                  </a:lnTo>
                  <a:lnTo>
                    <a:pt x="43595" y="371"/>
                  </a:lnTo>
                  <a:lnTo>
                    <a:pt x="43437" y="384"/>
                  </a:lnTo>
                  <a:lnTo>
                    <a:pt x="42935" y="410"/>
                  </a:lnTo>
                  <a:lnTo>
                    <a:pt x="42777" y="437"/>
                  </a:lnTo>
                  <a:lnTo>
                    <a:pt x="42275" y="463"/>
                  </a:lnTo>
                  <a:lnTo>
                    <a:pt x="42129" y="490"/>
                  </a:lnTo>
                  <a:lnTo>
                    <a:pt x="41641" y="516"/>
                  </a:lnTo>
                  <a:lnTo>
                    <a:pt x="41469" y="529"/>
                  </a:lnTo>
                  <a:lnTo>
                    <a:pt x="40980" y="569"/>
                  </a:lnTo>
                  <a:lnTo>
                    <a:pt x="40809" y="582"/>
                  </a:lnTo>
                  <a:lnTo>
                    <a:pt x="40320" y="635"/>
                  </a:lnTo>
                  <a:lnTo>
                    <a:pt x="40148" y="635"/>
                  </a:lnTo>
                  <a:lnTo>
                    <a:pt x="39660" y="688"/>
                  </a:lnTo>
                  <a:lnTo>
                    <a:pt x="39488" y="688"/>
                  </a:lnTo>
                  <a:lnTo>
                    <a:pt x="38999" y="727"/>
                  </a:lnTo>
                  <a:lnTo>
                    <a:pt x="38828" y="741"/>
                  </a:lnTo>
                  <a:lnTo>
                    <a:pt x="38339" y="780"/>
                  </a:lnTo>
                  <a:lnTo>
                    <a:pt x="38167" y="793"/>
                  </a:lnTo>
                  <a:lnTo>
                    <a:pt x="37679" y="833"/>
                  </a:lnTo>
                  <a:lnTo>
                    <a:pt x="37507" y="846"/>
                  </a:lnTo>
                  <a:lnTo>
                    <a:pt x="37032" y="886"/>
                  </a:lnTo>
                  <a:lnTo>
                    <a:pt x="36860" y="899"/>
                  </a:lnTo>
                  <a:lnTo>
                    <a:pt x="36371" y="925"/>
                  </a:lnTo>
                  <a:lnTo>
                    <a:pt x="36200" y="952"/>
                  </a:lnTo>
                  <a:lnTo>
                    <a:pt x="35711" y="978"/>
                  </a:lnTo>
                  <a:lnTo>
                    <a:pt x="35539" y="991"/>
                  </a:lnTo>
                  <a:lnTo>
                    <a:pt x="35051" y="1044"/>
                  </a:lnTo>
                  <a:lnTo>
                    <a:pt x="34879" y="1044"/>
                  </a:lnTo>
                  <a:lnTo>
                    <a:pt x="34390" y="1097"/>
                  </a:lnTo>
                  <a:lnTo>
                    <a:pt x="34219" y="1097"/>
                  </a:lnTo>
                  <a:lnTo>
                    <a:pt x="33730" y="1150"/>
                  </a:lnTo>
                  <a:lnTo>
                    <a:pt x="33558" y="1163"/>
                  </a:lnTo>
                  <a:lnTo>
                    <a:pt x="33070" y="1190"/>
                  </a:lnTo>
                  <a:lnTo>
                    <a:pt x="32898" y="1216"/>
                  </a:lnTo>
                  <a:lnTo>
                    <a:pt x="32423" y="1242"/>
                  </a:lnTo>
                  <a:lnTo>
                    <a:pt x="32264" y="1256"/>
                  </a:lnTo>
                  <a:lnTo>
                    <a:pt x="31762" y="1295"/>
                  </a:lnTo>
                  <a:lnTo>
                    <a:pt x="31604" y="1308"/>
                  </a:lnTo>
                  <a:lnTo>
                    <a:pt x="31102" y="1348"/>
                  </a:lnTo>
                  <a:lnTo>
                    <a:pt x="30943" y="1361"/>
                  </a:lnTo>
                  <a:lnTo>
                    <a:pt x="30442" y="1401"/>
                  </a:lnTo>
                  <a:lnTo>
                    <a:pt x="30283" y="1401"/>
                  </a:lnTo>
                  <a:lnTo>
                    <a:pt x="29781" y="1454"/>
                  </a:lnTo>
                  <a:lnTo>
                    <a:pt x="29623" y="1454"/>
                  </a:lnTo>
                  <a:lnTo>
                    <a:pt x="29121" y="1507"/>
                  </a:lnTo>
                  <a:lnTo>
                    <a:pt x="28962" y="1520"/>
                  </a:lnTo>
                  <a:lnTo>
                    <a:pt x="28461" y="1559"/>
                  </a:lnTo>
                  <a:lnTo>
                    <a:pt x="28302" y="1573"/>
                  </a:lnTo>
                  <a:lnTo>
                    <a:pt x="27800" y="1612"/>
                  </a:lnTo>
                  <a:lnTo>
                    <a:pt x="27655" y="1625"/>
                  </a:lnTo>
                  <a:lnTo>
                    <a:pt x="27153" y="1652"/>
                  </a:lnTo>
                  <a:lnTo>
                    <a:pt x="26995" y="1678"/>
                  </a:lnTo>
                  <a:lnTo>
                    <a:pt x="26493" y="1705"/>
                  </a:lnTo>
                  <a:lnTo>
                    <a:pt x="26334" y="1718"/>
                  </a:lnTo>
                  <a:lnTo>
                    <a:pt x="25833" y="1757"/>
                  </a:lnTo>
                  <a:lnTo>
                    <a:pt x="25674" y="1771"/>
                  </a:lnTo>
                  <a:lnTo>
                    <a:pt x="25172" y="1823"/>
                  </a:lnTo>
                  <a:lnTo>
                    <a:pt x="25014" y="1823"/>
                  </a:lnTo>
                  <a:lnTo>
                    <a:pt x="24512" y="1876"/>
                  </a:lnTo>
                  <a:lnTo>
                    <a:pt x="24353" y="1876"/>
                  </a:lnTo>
                  <a:lnTo>
                    <a:pt x="23852" y="1916"/>
                  </a:lnTo>
                  <a:lnTo>
                    <a:pt x="23693" y="1942"/>
                  </a:lnTo>
                  <a:lnTo>
                    <a:pt x="23191" y="1969"/>
                  </a:lnTo>
                  <a:lnTo>
                    <a:pt x="23033" y="1982"/>
                  </a:lnTo>
                  <a:lnTo>
                    <a:pt x="22557" y="2022"/>
                  </a:lnTo>
                  <a:lnTo>
                    <a:pt x="22386" y="2035"/>
                  </a:lnTo>
                  <a:lnTo>
                    <a:pt x="21897" y="2061"/>
                  </a:lnTo>
                  <a:lnTo>
                    <a:pt x="21725" y="2088"/>
                  </a:lnTo>
                  <a:lnTo>
                    <a:pt x="21237" y="2114"/>
                  </a:lnTo>
                  <a:lnTo>
                    <a:pt x="21065" y="2140"/>
                  </a:lnTo>
                  <a:lnTo>
                    <a:pt x="20576" y="2167"/>
                  </a:lnTo>
                  <a:lnTo>
                    <a:pt x="20405" y="2180"/>
                  </a:lnTo>
                  <a:lnTo>
                    <a:pt x="19916" y="2233"/>
                  </a:lnTo>
                  <a:lnTo>
                    <a:pt x="19744" y="2233"/>
                  </a:lnTo>
                  <a:lnTo>
                    <a:pt x="19256" y="2286"/>
                  </a:lnTo>
                  <a:lnTo>
                    <a:pt x="19084" y="2299"/>
                  </a:lnTo>
                  <a:lnTo>
                    <a:pt x="18595" y="2339"/>
                  </a:lnTo>
                  <a:lnTo>
                    <a:pt x="18424" y="2352"/>
                  </a:lnTo>
                  <a:lnTo>
                    <a:pt x="17948" y="2378"/>
                  </a:lnTo>
                  <a:lnTo>
                    <a:pt x="17777" y="2391"/>
                  </a:lnTo>
                  <a:lnTo>
                    <a:pt x="17288" y="2431"/>
                  </a:lnTo>
                  <a:lnTo>
                    <a:pt x="17116" y="2444"/>
                  </a:lnTo>
                  <a:lnTo>
                    <a:pt x="16628" y="2484"/>
                  </a:lnTo>
                  <a:lnTo>
                    <a:pt x="16456" y="2497"/>
                  </a:lnTo>
                  <a:lnTo>
                    <a:pt x="15967" y="2537"/>
                  </a:lnTo>
                  <a:lnTo>
                    <a:pt x="15796" y="2550"/>
                  </a:lnTo>
                  <a:lnTo>
                    <a:pt x="15307" y="2603"/>
                  </a:lnTo>
                  <a:lnTo>
                    <a:pt x="15135" y="2603"/>
                  </a:lnTo>
                  <a:lnTo>
                    <a:pt x="14647" y="2642"/>
                  </a:lnTo>
                  <a:lnTo>
                    <a:pt x="14475" y="2642"/>
                  </a:lnTo>
                  <a:lnTo>
                    <a:pt x="13986" y="2695"/>
                  </a:lnTo>
                  <a:lnTo>
                    <a:pt x="13815" y="2708"/>
                  </a:lnTo>
                  <a:lnTo>
                    <a:pt x="13326" y="2748"/>
                  </a:lnTo>
                  <a:lnTo>
                    <a:pt x="13181" y="2761"/>
                  </a:lnTo>
                  <a:lnTo>
                    <a:pt x="12679" y="2801"/>
                  </a:lnTo>
                  <a:lnTo>
                    <a:pt x="12520" y="2814"/>
                  </a:lnTo>
                  <a:lnTo>
                    <a:pt x="12018" y="2840"/>
                  </a:lnTo>
                  <a:lnTo>
                    <a:pt x="11860" y="2867"/>
                  </a:lnTo>
                  <a:lnTo>
                    <a:pt x="11358" y="2893"/>
                  </a:lnTo>
                  <a:lnTo>
                    <a:pt x="11200" y="2906"/>
                  </a:lnTo>
                  <a:lnTo>
                    <a:pt x="10698" y="2946"/>
                  </a:lnTo>
                  <a:lnTo>
                    <a:pt x="10539" y="2959"/>
                  </a:lnTo>
                  <a:lnTo>
                    <a:pt x="10037" y="3012"/>
                  </a:lnTo>
                  <a:lnTo>
                    <a:pt x="9879" y="3012"/>
                  </a:lnTo>
                  <a:lnTo>
                    <a:pt x="9377" y="3052"/>
                  </a:lnTo>
                  <a:lnTo>
                    <a:pt x="9219" y="3078"/>
                  </a:lnTo>
                  <a:lnTo>
                    <a:pt x="8717" y="3104"/>
                  </a:lnTo>
                  <a:lnTo>
                    <a:pt x="8558" y="3131"/>
                  </a:lnTo>
                  <a:lnTo>
                    <a:pt x="8070" y="3157"/>
                  </a:lnTo>
                  <a:lnTo>
                    <a:pt x="7911" y="3171"/>
                  </a:lnTo>
                  <a:lnTo>
                    <a:pt x="7409" y="3210"/>
                  </a:lnTo>
                  <a:lnTo>
                    <a:pt x="7251" y="3223"/>
                  </a:lnTo>
                  <a:lnTo>
                    <a:pt x="6749" y="3263"/>
                  </a:lnTo>
                  <a:lnTo>
                    <a:pt x="6591" y="3276"/>
                  </a:lnTo>
                  <a:lnTo>
                    <a:pt x="6089" y="3303"/>
                  </a:lnTo>
                  <a:lnTo>
                    <a:pt x="5930" y="3329"/>
                  </a:lnTo>
                  <a:lnTo>
                    <a:pt x="5428" y="3369"/>
                  </a:lnTo>
                  <a:lnTo>
                    <a:pt x="5270" y="3369"/>
                  </a:lnTo>
                  <a:lnTo>
                    <a:pt x="4768" y="3421"/>
                  </a:lnTo>
                  <a:lnTo>
                    <a:pt x="4610" y="3421"/>
                  </a:lnTo>
                  <a:lnTo>
                    <a:pt x="4108" y="3474"/>
                  </a:lnTo>
                  <a:lnTo>
                    <a:pt x="3949" y="3487"/>
                  </a:lnTo>
                  <a:lnTo>
                    <a:pt x="3474" y="3527"/>
                  </a:lnTo>
                  <a:lnTo>
                    <a:pt x="3302" y="3540"/>
                  </a:lnTo>
                  <a:lnTo>
                    <a:pt x="2814" y="3567"/>
                  </a:lnTo>
                  <a:lnTo>
                    <a:pt x="2642" y="3593"/>
                  </a:lnTo>
                  <a:lnTo>
                    <a:pt x="2153" y="3620"/>
                  </a:lnTo>
                  <a:lnTo>
                    <a:pt x="1981" y="3633"/>
                  </a:lnTo>
                  <a:lnTo>
                    <a:pt x="1493" y="3672"/>
                  </a:lnTo>
                  <a:lnTo>
                    <a:pt x="1321" y="3686"/>
                  </a:lnTo>
                  <a:lnTo>
                    <a:pt x="833" y="3712"/>
                  </a:lnTo>
                  <a:lnTo>
                    <a:pt x="661" y="3738"/>
                  </a:lnTo>
                  <a:lnTo>
                    <a:pt x="1" y="3791"/>
                  </a:lnTo>
                  <a:lnTo>
                    <a:pt x="14" y="3870"/>
                  </a:lnTo>
                  <a:lnTo>
                    <a:pt x="674" y="3818"/>
                  </a:lnTo>
                  <a:lnTo>
                    <a:pt x="833" y="3804"/>
                  </a:lnTo>
                  <a:lnTo>
                    <a:pt x="1321" y="3765"/>
                  </a:lnTo>
                  <a:lnTo>
                    <a:pt x="1493" y="3752"/>
                  </a:lnTo>
                  <a:lnTo>
                    <a:pt x="1981" y="3712"/>
                  </a:lnTo>
                  <a:lnTo>
                    <a:pt x="2153" y="3699"/>
                  </a:lnTo>
                  <a:lnTo>
                    <a:pt x="2642" y="3672"/>
                  </a:lnTo>
                  <a:lnTo>
                    <a:pt x="2814" y="3659"/>
                  </a:lnTo>
                  <a:lnTo>
                    <a:pt x="3302" y="3620"/>
                  </a:lnTo>
                  <a:lnTo>
                    <a:pt x="3474" y="3606"/>
                  </a:lnTo>
                  <a:lnTo>
                    <a:pt x="3962" y="3567"/>
                  </a:lnTo>
                  <a:lnTo>
                    <a:pt x="4134" y="3554"/>
                  </a:lnTo>
                  <a:lnTo>
                    <a:pt x="4623" y="3501"/>
                  </a:lnTo>
                  <a:lnTo>
                    <a:pt x="4794" y="3501"/>
                  </a:lnTo>
                  <a:lnTo>
                    <a:pt x="5283" y="3461"/>
                  </a:lnTo>
                  <a:lnTo>
                    <a:pt x="5455" y="3461"/>
                  </a:lnTo>
                  <a:lnTo>
                    <a:pt x="5930" y="3408"/>
                  </a:lnTo>
                  <a:lnTo>
                    <a:pt x="6089" y="3382"/>
                  </a:lnTo>
                  <a:lnTo>
                    <a:pt x="6591" y="3355"/>
                  </a:lnTo>
                  <a:lnTo>
                    <a:pt x="6749" y="3342"/>
                  </a:lnTo>
                  <a:lnTo>
                    <a:pt x="7251" y="3303"/>
                  </a:lnTo>
                  <a:lnTo>
                    <a:pt x="7409" y="3289"/>
                  </a:lnTo>
                  <a:lnTo>
                    <a:pt x="7911" y="3263"/>
                  </a:lnTo>
                  <a:lnTo>
                    <a:pt x="8070" y="3237"/>
                  </a:lnTo>
                  <a:lnTo>
                    <a:pt x="8572" y="3210"/>
                  </a:lnTo>
                  <a:lnTo>
                    <a:pt x="8730" y="3197"/>
                  </a:lnTo>
                  <a:lnTo>
                    <a:pt x="9232" y="3157"/>
                  </a:lnTo>
                  <a:lnTo>
                    <a:pt x="9390" y="3144"/>
                  </a:lnTo>
                  <a:lnTo>
                    <a:pt x="9892" y="3091"/>
                  </a:lnTo>
                  <a:lnTo>
                    <a:pt x="10051" y="3091"/>
                  </a:lnTo>
                  <a:lnTo>
                    <a:pt x="10539" y="3038"/>
                  </a:lnTo>
                  <a:lnTo>
                    <a:pt x="10698" y="3025"/>
                  </a:lnTo>
                  <a:lnTo>
                    <a:pt x="11200" y="2999"/>
                  </a:lnTo>
                  <a:lnTo>
                    <a:pt x="11358" y="2972"/>
                  </a:lnTo>
                  <a:lnTo>
                    <a:pt x="11860" y="2946"/>
                  </a:lnTo>
                  <a:lnTo>
                    <a:pt x="12018" y="2933"/>
                  </a:lnTo>
                  <a:lnTo>
                    <a:pt x="12520" y="2893"/>
                  </a:lnTo>
                  <a:lnTo>
                    <a:pt x="12679" y="2880"/>
                  </a:lnTo>
                  <a:lnTo>
                    <a:pt x="13181" y="2840"/>
                  </a:lnTo>
                  <a:lnTo>
                    <a:pt x="13339" y="2827"/>
                  </a:lnTo>
                  <a:lnTo>
                    <a:pt x="13841" y="2801"/>
                  </a:lnTo>
                  <a:lnTo>
                    <a:pt x="13999" y="2774"/>
                  </a:lnTo>
                  <a:lnTo>
                    <a:pt x="14501" y="2721"/>
                  </a:lnTo>
                  <a:lnTo>
                    <a:pt x="14660" y="2721"/>
                  </a:lnTo>
                  <a:lnTo>
                    <a:pt x="15162" y="2682"/>
                  </a:lnTo>
                  <a:lnTo>
                    <a:pt x="15307" y="2682"/>
                  </a:lnTo>
                  <a:lnTo>
                    <a:pt x="15796" y="2629"/>
                  </a:lnTo>
                  <a:lnTo>
                    <a:pt x="15967" y="2616"/>
                  </a:lnTo>
                  <a:lnTo>
                    <a:pt x="16456" y="2576"/>
                  </a:lnTo>
                  <a:lnTo>
                    <a:pt x="16628" y="2563"/>
                  </a:lnTo>
                  <a:lnTo>
                    <a:pt x="17116" y="2537"/>
                  </a:lnTo>
                  <a:lnTo>
                    <a:pt x="17288" y="2510"/>
                  </a:lnTo>
                  <a:lnTo>
                    <a:pt x="17777" y="2484"/>
                  </a:lnTo>
                  <a:lnTo>
                    <a:pt x="17948" y="2471"/>
                  </a:lnTo>
                  <a:lnTo>
                    <a:pt x="18437" y="2431"/>
                  </a:lnTo>
                  <a:lnTo>
                    <a:pt x="18609" y="2418"/>
                  </a:lnTo>
                  <a:lnTo>
                    <a:pt x="19097" y="2378"/>
                  </a:lnTo>
                  <a:lnTo>
                    <a:pt x="19269" y="2365"/>
                  </a:lnTo>
                  <a:lnTo>
                    <a:pt x="19758" y="2312"/>
                  </a:lnTo>
                  <a:lnTo>
                    <a:pt x="19929" y="2312"/>
                  </a:lnTo>
                  <a:lnTo>
                    <a:pt x="20405" y="2272"/>
                  </a:lnTo>
                  <a:lnTo>
                    <a:pt x="20576" y="2246"/>
                  </a:lnTo>
                  <a:lnTo>
                    <a:pt x="21065" y="2220"/>
                  </a:lnTo>
                  <a:lnTo>
                    <a:pt x="21237" y="2206"/>
                  </a:lnTo>
                  <a:lnTo>
                    <a:pt x="21725" y="2167"/>
                  </a:lnTo>
                  <a:lnTo>
                    <a:pt x="21897" y="2154"/>
                  </a:lnTo>
                  <a:lnTo>
                    <a:pt x="22386" y="2114"/>
                  </a:lnTo>
                  <a:lnTo>
                    <a:pt x="22557" y="2101"/>
                  </a:lnTo>
                  <a:lnTo>
                    <a:pt x="23046" y="2061"/>
                  </a:lnTo>
                  <a:lnTo>
                    <a:pt x="23218" y="2048"/>
                  </a:lnTo>
                  <a:lnTo>
                    <a:pt x="23706" y="2022"/>
                  </a:lnTo>
                  <a:lnTo>
                    <a:pt x="23878" y="2008"/>
                  </a:lnTo>
                  <a:lnTo>
                    <a:pt x="24367" y="1956"/>
                  </a:lnTo>
                  <a:lnTo>
                    <a:pt x="24538" y="1956"/>
                  </a:lnTo>
                  <a:lnTo>
                    <a:pt x="25014" y="1903"/>
                  </a:lnTo>
                  <a:lnTo>
                    <a:pt x="25172" y="1903"/>
                  </a:lnTo>
                  <a:lnTo>
                    <a:pt x="25674" y="1850"/>
                  </a:lnTo>
                  <a:lnTo>
                    <a:pt x="25833" y="1837"/>
                  </a:lnTo>
                  <a:lnTo>
                    <a:pt x="26334" y="1810"/>
                  </a:lnTo>
                  <a:lnTo>
                    <a:pt x="26493" y="1784"/>
                  </a:lnTo>
                  <a:lnTo>
                    <a:pt x="26995" y="1757"/>
                  </a:lnTo>
                  <a:lnTo>
                    <a:pt x="27153" y="1731"/>
                  </a:lnTo>
                  <a:lnTo>
                    <a:pt x="27655" y="1705"/>
                  </a:lnTo>
                  <a:lnTo>
                    <a:pt x="27813" y="1691"/>
                  </a:lnTo>
                  <a:lnTo>
                    <a:pt x="28315" y="1652"/>
                  </a:lnTo>
                  <a:lnTo>
                    <a:pt x="28474" y="1639"/>
                  </a:lnTo>
                  <a:lnTo>
                    <a:pt x="28976" y="1612"/>
                  </a:lnTo>
                  <a:lnTo>
                    <a:pt x="29134" y="1586"/>
                  </a:lnTo>
                  <a:lnTo>
                    <a:pt x="29636" y="1546"/>
                  </a:lnTo>
                  <a:lnTo>
                    <a:pt x="29781" y="1546"/>
                  </a:lnTo>
                  <a:lnTo>
                    <a:pt x="30283" y="1493"/>
                  </a:lnTo>
                  <a:lnTo>
                    <a:pt x="30442" y="1480"/>
                  </a:lnTo>
                  <a:lnTo>
                    <a:pt x="30943" y="1440"/>
                  </a:lnTo>
                  <a:lnTo>
                    <a:pt x="31102" y="1427"/>
                  </a:lnTo>
                  <a:lnTo>
                    <a:pt x="31604" y="1388"/>
                  </a:lnTo>
                  <a:lnTo>
                    <a:pt x="31762" y="1374"/>
                  </a:lnTo>
                  <a:lnTo>
                    <a:pt x="32264" y="1348"/>
                  </a:lnTo>
                  <a:lnTo>
                    <a:pt x="32423" y="1322"/>
                  </a:lnTo>
                  <a:lnTo>
                    <a:pt x="32924" y="1295"/>
                  </a:lnTo>
                  <a:lnTo>
                    <a:pt x="33083" y="1282"/>
                  </a:lnTo>
                  <a:lnTo>
                    <a:pt x="33585" y="1242"/>
                  </a:lnTo>
                  <a:lnTo>
                    <a:pt x="33743" y="1229"/>
                  </a:lnTo>
                  <a:lnTo>
                    <a:pt x="34245" y="1176"/>
                  </a:lnTo>
                  <a:lnTo>
                    <a:pt x="34390" y="1176"/>
                  </a:lnTo>
                  <a:lnTo>
                    <a:pt x="34879" y="1124"/>
                  </a:lnTo>
                  <a:lnTo>
                    <a:pt x="35051" y="1124"/>
                  </a:lnTo>
                  <a:lnTo>
                    <a:pt x="35539" y="1071"/>
                  </a:lnTo>
                  <a:lnTo>
                    <a:pt x="35711" y="1057"/>
                  </a:lnTo>
                  <a:lnTo>
                    <a:pt x="36200" y="1031"/>
                  </a:lnTo>
                  <a:lnTo>
                    <a:pt x="36371" y="1018"/>
                  </a:lnTo>
                  <a:lnTo>
                    <a:pt x="36860" y="978"/>
                  </a:lnTo>
                  <a:lnTo>
                    <a:pt x="37032" y="965"/>
                  </a:lnTo>
                  <a:lnTo>
                    <a:pt x="37520" y="925"/>
                  </a:lnTo>
                  <a:lnTo>
                    <a:pt x="37692" y="912"/>
                  </a:lnTo>
                  <a:lnTo>
                    <a:pt x="38181" y="886"/>
                  </a:lnTo>
                  <a:lnTo>
                    <a:pt x="38352" y="859"/>
                  </a:lnTo>
                  <a:lnTo>
                    <a:pt x="38841" y="833"/>
                  </a:lnTo>
                  <a:lnTo>
                    <a:pt x="39013" y="820"/>
                  </a:lnTo>
                  <a:lnTo>
                    <a:pt x="39488" y="767"/>
                  </a:lnTo>
                  <a:lnTo>
                    <a:pt x="39660" y="767"/>
                  </a:lnTo>
                  <a:lnTo>
                    <a:pt x="40148" y="714"/>
                  </a:lnTo>
                  <a:lnTo>
                    <a:pt x="40320" y="701"/>
                  </a:lnTo>
                  <a:lnTo>
                    <a:pt x="40809" y="661"/>
                  </a:lnTo>
                  <a:lnTo>
                    <a:pt x="40980" y="648"/>
                  </a:lnTo>
                  <a:lnTo>
                    <a:pt x="41469" y="622"/>
                  </a:lnTo>
                  <a:lnTo>
                    <a:pt x="41641" y="595"/>
                  </a:lnTo>
                  <a:lnTo>
                    <a:pt x="42129" y="569"/>
                  </a:lnTo>
                  <a:lnTo>
                    <a:pt x="42301" y="556"/>
                  </a:lnTo>
                  <a:lnTo>
                    <a:pt x="42790" y="516"/>
                  </a:lnTo>
                  <a:lnTo>
                    <a:pt x="42961" y="503"/>
                  </a:lnTo>
                  <a:lnTo>
                    <a:pt x="43450" y="463"/>
                  </a:lnTo>
                  <a:lnTo>
                    <a:pt x="43622" y="450"/>
                  </a:lnTo>
                  <a:lnTo>
                    <a:pt x="44097" y="397"/>
                  </a:lnTo>
                  <a:lnTo>
                    <a:pt x="44256" y="397"/>
                  </a:lnTo>
                  <a:lnTo>
                    <a:pt x="44757" y="358"/>
                  </a:lnTo>
                  <a:lnTo>
                    <a:pt x="44916" y="358"/>
                  </a:lnTo>
                  <a:lnTo>
                    <a:pt x="45418" y="305"/>
                  </a:lnTo>
                  <a:lnTo>
                    <a:pt x="45576" y="292"/>
                  </a:lnTo>
                  <a:lnTo>
                    <a:pt x="46078" y="252"/>
                  </a:lnTo>
                  <a:lnTo>
                    <a:pt x="46237" y="239"/>
                  </a:lnTo>
                  <a:lnTo>
                    <a:pt x="46738" y="199"/>
                  </a:lnTo>
                  <a:lnTo>
                    <a:pt x="46897" y="186"/>
                  </a:lnTo>
                  <a:lnTo>
                    <a:pt x="47399" y="159"/>
                  </a:lnTo>
                  <a:lnTo>
                    <a:pt x="47557" y="133"/>
                  </a:lnTo>
                  <a:lnTo>
                    <a:pt x="48218" y="80"/>
                  </a:lnTo>
                  <a:lnTo>
                    <a:pt x="48204"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41"/>
            <p:cNvSpPr/>
            <p:nvPr/>
          </p:nvSpPr>
          <p:spPr>
            <a:xfrm rot="293623">
              <a:off x="1292238" y="2053185"/>
              <a:ext cx="5844683" cy="288458"/>
            </a:xfrm>
            <a:custGeom>
              <a:avLst/>
              <a:gdLst/>
              <a:ahLst/>
              <a:cxnLst/>
              <a:rect l="l" t="t" r="r" b="b"/>
              <a:pathLst>
                <a:path w="48191" h="3884" extrusionOk="0">
                  <a:moveTo>
                    <a:pt x="48178" y="1"/>
                  </a:moveTo>
                  <a:lnTo>
                    <a:pt x="47531" y="53"/>
                  </a:lnTo>
                  <a:lnTo>
                    <a:pt x="47372" y="67"/>
                  </a:lnTo>
                  <a:lnTo>
                    <a:pt x="46870" y="119"/>
                  </a:lnTo>
                  <a:lnTo>
                    <a:pt x="46712" y="119"/>
                  </a:lnTo>
                  <a:lnTo>
                    <a:pt x="46210" y="172"/>
                  </a:lnTo>
                  <a:lnTo>
                    <a:pt x="46051" y="172"/>
                  </a:lnTo>
                  <a:lnTo>
                    <a:pt x="45550" y="212"/>
                  </a:lnTo>
                  <a:lnTo>
                    <a:pt x="45391" y="238"/>
                  </a:lnTo>
                  <a:lnTo>
                    <a:pt x="44889" y="265"/>
                  </a:lnTo>
                  <a:lnTo>
                    <a:pt x="44731" y="278"/>
                  </a:lnTo>
                  <a:lnTo>
                    <a:pt x="44229" y="317"/>
                  </a:lnTo>
                  <a:lnTo>
                    <a:pt x="44071" y="331"/>
                  </a:lnTo>
                  <a:lnTo>
                    <a:pt x="43569" y="370"/>
                  </a:lnTo>
                  <a:lnTo>
                    <a:pt x="43410" y="384"/>
                  </a:lnTo>
                  <a:lnTo>
                    <a:pt x="42935" y="410"/>
                  </a:lnTo>
                  <a:lnTo>
                    <a:pt x="42763" y="423"/>
                  </a:lnTo>
                  <a:lnTo>
                    <a:pt x="42274" y="463"/>
                  </a:lnTo>
                  <a:lnTo>
                    <a:pt x="42103" y="476"/>
                  </a:lnTo>
                  <a:lnTo>
                    <a:pt x="41614" y="529"/>
                  </a:lnTo>
                  <a:lnTo>
                    <a:pt x="41442" y="529"/>
                  </a:lnTo>
                  <a:lnTo>
                    <a:pt x="40954" y="582"/>
                  </a:lnTo>
                  <a:lnTo>
                    <a:pt x="40782" y="595"/>
                  </a:lnTo>
                  <a:lnTo>
                    <a:pt x="40293" y="634"/>
                  </a:lnTo>
                  <a:lnTo>
                    <a:pt x="40122" y="648"/>
                  </a:lnTo>
                  <a:lnTo>
                    <a:pt x="39633" y="674"/>
                  </a:lnTo>
                  <a:lnTo>
                    <a:pt x="39461" y="700"/>
                  </a:lnTo>
                  <a:lnTo>
                    <a:pt x="38973" y="727"/>
                  </a:lnTo>
                  <a:lnTo>
                    <a:pt x="38801" y="740"/>
                  </a:lnTo>
                  <a:lnTo>
                    <a:pt x="38326" y="780"/>
                  </a:lnTo>
                  <a:lnTo>
                    <a:pt x="38167" y="793"/>
                  </a:lnTo>
                  <a:lnTo>
                    <a:pt x="37665" y="833"/>
                  </a:lnTo>
                  <a:lnTo>
                    <a:pt x="37507" y="846"/>
                  </a:lnTo>
                  <a:lnTo>
                    <a:pt x="37005" y="899"/>
                  </a:lnTo>
                  <a:lnTo>
                    <a:pt x="36847" y="899"/>
                  </a:lnTo>
                  <a:lnTo>
                    <a:pt x="36345" y="938"/>
                  </a:lnTo>
                  <a:lnTo>
                    <a:pt x="36186" y="938"/>
                  </a:lnTo>
                  <a:lnTo>
                    <a:pt x="35684" y="991"/>
                  </a:lnTo>
                  <a:lnTo>
                    <a:pt x="35526" y="1004"/>
                  </a:lnTo>
                  <a:lnTo>
                    <a:pt x="35024" y="1044"/>
                  </a:lnTo>
                  <a:lnTo>
                    <a:pt x="34866" y="1057"/>
                  </a:lnTo>
                  <a:lnTo>
                    <a:pt x="34364" y="1083"/>
                  </a:lnTo>
                  <a:lnTo>
                    <a:pt x="34205" y="1110"/>
                  </a:lnTo>
                  <a:lnTo>
                    <a:pt x="33703" y="1136"/>
                  </a:lnTo>
                  <a:lnTo>
                    <a:pt x="33558" y="1163"/>
                  </a:lnTo>
                  <a:lnTo>
                    <a:pt x="33056" y="1189"/>
                  </a:lnTo>
                  <a:lnTo>
                    <a:pt x="32898" y="1202"/>
                  </a:lnTo>
                  <a:lnTo>
                    <a:pt x="32396" y="1242"/>
                  </a:lnTo>
                  <a:lnTo>
                    <a:pt x="32237" y="1255"/>
                  </a:lnTo>
                  <a:lnTo>
                    <a:pt x="31736" y="1308"/>
                  </a:lnTo>
                  <a:lnTo>
                    <a:pt x="31577" y="1308"/>
                  </a:lnTo>
                  <a:lnTo>
                    <a:pt x="31075" y="1361"/>
                  </a:lnTo>
                  <a:lnTo>
                    <a:pt x="30917" y="1374"/>
                  </a:lnTo>
                  <a:lnTo>
                    <a:pt x="30415" y="1400"/>
                  </a:lnTo>
                  <a:lnTo>
                    <a:pt x="30256" y="1414"/>
                  </a:lnTo>
                  <a:lnTo>
                    <a:pt x="29755" y="1453"/>
                  </a:lnTo>
                  <a:lnTo>
                    <a:pt x="29596" y="1466"/>
                  </a:lnTo>
                  <a:lnTo>
                    <a:pt x="29094" y="1506"/>
                  </a:lnTo>
                  <a:lnTo>
                    <a:pt x="28936" y="1519"/>
                  </a:lnTo>
                  <a:lnTo>
                    <a:pt x="28460" y="1559"/>
                  </a:lnTo>
                  <a:lnTo>
                    <a:pt x="28289" y="1572"/>
                  </a:lnTo>
                  <a:lnTo>
                    <a:pt x="27800" y="1599"/>
                  </a:lnTo>
                  <a:lnTo>
                    <a:pt x="27628" y="1625"/>
                  </a:lnTo>
                  <a:lnTo>
                    <a:pt x="27140" y="1665"/>
                  </a:lnTo>
                  <a:lnTo>
                    <a:pt x="26968" y="1665"/>
                  </a:lnTo>
                  <a:lnTo>
                    <a:pt x="26479" y="1717"/>
                  </a:lnTo>
                  <a:lnTo>
                    <a:pt x="26308" y="1717"/>
                  </a:lnTo>
                  <a:lnTo>
                    <a:pt x="25819" y="1770"/>
                  </a:lnTo>
                  <a:lnTo>
                    <a:pt x="25647" y="1783"/>
                  </a:lnTo>
                  <a:lnTo>
                    <a:pt x="25159" y="1823"/>
                  </a:lnTo>
                  <a:lnTo>
                    <a:pt x="24987" y="1836"/>
                  </a:lnTo>
                  <a:lnTo>
                    <a:pt x="24498" y="1863"/>
                  </a:lnTo>
                  <a:lnTo>
                    <a:pt x="24327" y="1889"/>
                  </a:lnTo>
                  <a:lnTo>
                    <a:pt x="23851" y="1915"/>
                  </a:lnTo>
                  <a:lnTo>
                    <a:pt x="23680" y="1929"/>
                  </a:lnTo>
                  <a:lnTo>
                    <a:pt x="23191" y="1968"/>
                  </a:lnTo>
                  <a:lnTo>
                    <a:pt x="23019" y="1982"/>
                  </a:lnTo>
                  <a:lnTo>
                    <a:pt x="22531" y="2021"/>
                  </a:lnTo>
                  <a:lnTo>
                    <a:pt x="22359" y="2034"/>
                  </a:lnTo>
                  <a:lnTo>
                    <a:pt x="21870" y="2074"/>
                  </a:lnTo>
                  <a:lnTo>
                    <a:pt x="21699" y="2074"/>
                  </a:lnTo>
                  <a:lnTo>
                    <a:pt x="21210" y="2127"/>
                  </a:lnTo>
                  <a:lnTo>
                    <a:pt x="21038" y="2153"/>
                  </a:lnTo>
                  <a:lnTo>
                    <a:pt x="20550" y="2180"/>
                  </a:lnTo>
                  <a:lnTo>
                    <a:pt x="20378" y="2193"/>
                  </a:lnTo>
                  <a:lnTo>
                    <a:pt x="19889" y="2232"/>
                  </a:lnTo>
                  <a:lnTo>
                    <a:pt x="19718" y="2246"/>
                  </a:lnTo>
                  <a:lnTo>
                    <a:pt x="19229" y="2285"/>
                  </a:lnTo>
                  <a:lnTo>
                    <a:pt x="19084" y="2298"/>
                  </a:lnTo>
                  <a:lnTo>
                    <a:pt x="18582" y="2325"/>
                  </a:lnTo>
                  <a:lnTo>
                    <a:pt x="18423" y="2351"/>
                  </a:lnTo>
                  <a:lnTo>
                    <a:pt x="17922" y="2378"/>
                  </a:lnTo>
                  <a:lnTo>
                    <a:pt x="17763" y="2391"/>
                  </a:lnTo>
                  <a:lnTo>
                    <a:pt x="17261" y="2444"/>
                  </a:lnTo>
                  <a:lnTo>
                    <a:pt x="17103" y="2444"/>
                  </a:lnTo>
                  <a:lnTo>
                    <a:pt x="16601" y="2497"/>
                  </a:lnTo>
                  <a:lnTo>
                    <a:pt x="16442" y="2497"/>
                  </a:lnTo>
                  <a:lnTo>
                    <a:pt x="15941" y="2549"/>
                  </a:lnTo>
                  <a:lnTo>
                    <a:pt x="15782" y="2563"/>
                  </a:lnTo>
                  <a:lnTo>
                    <a:pt x="15280" y="2589"/>
                  </a:lnTo>
                  <a:lnTo>
                    <a:pt x="15122" y="2615"/>
                  </a:lnTo>
                  <a:lnTo>
                    <a:pt x="14620" y="2642"/>
                  </a:lnTo>
                  <a:lnTo>
                    <a:pt x="14461" y="2655"/>
                  </a:lnTo>
                  <a:lnTo>
                    <a:pt x="13973" y="2695"/>
                  </a:lnTo>
                  <a:lnTo>
                    <a:pt x="13814" y="2708"/>
                  </a:lnTo>
                  <a:lnTo>
                    <a:pt x="13312" y="2734"/>
                  </a:lnTo>
                  <a:lnTo>
                    <a:pt x="13154" y="2761"/>
                  </a:lnTo>
                  <a:lnTo>
                    <a:pt x="12652" y="2787"/>
                  </a:lnTo>
                  <a:lnTo>
                    <a:pt x="12494" y="2814"/>
                  </a:lnTo>
                  <a:lnTo>
                    <a:pt x="11992" y="2853"/>
                  </a:lnTo>
                  <a:lnTo>
                    <a:pt x="11833" y="2853"/>
                  </a:lnTo>
                  <a:lnTo>
                    <a:pt x="11331" y="2906"/>
                  </a:lnTo>
                  <a:lnTo>
                    <a:pt x="11173" y="2906"/>
                  </a:lnTo>
                  <a:lnTo>
                    <a:pt x="10671" y="2959"/>
                  </a:lnTo>
                  <a:lnTo>
                    <a:pt x="10513" y="2972"/>
                  </a:lnTo>
                  <a:lnTo>
                    <a:pt x="10011" y="3012"/>
                  </a:lnTo>
                  <a:lnTo>
                    <a:pt x="9852" y="3025"/>
                  </a:lnTo>
                  <a:lnTo>
                    <a:pt x="9377" y="3051"/>
                  </a:lnTo>
                  <a:lnTo>
                    <a:pt x="9205" y="3064"/>
                  </a:lnTo>
                  <a:lnTo>
                    <a:pt x="8717" y="3104"/>
                  </a:lnTo>
                  <a:lnTo>
                    <a:pt x="8545" y="3117"/>
                  </a:lnTo>
                  <a:lnTo>
                    <a:pt x="8056" y="3157"/>
                  </a:lnTo>
                  <a:lnTo>
                    <a:pt x="7885" y="3170"/>
                  </a:lnTo>
                  <a:lnTo>
                    <a:pt x="7396" y="3223"/>
                  </a:lnTo>
                  <a:lnTo>
                    <a:pt x="7224" y="3223"/>
                  </a:lnTo>
                  <a:lnTo>
                    <a:pt x="6736" y="3276"/>
                  </a:lnTo>
                  <a:lnTo>
                    <a:pt x="6564" y="3276"/>
                  </a:lnTo>
                  <a:lnTo>
                    <a:pt x="6075" y="3315"/>
                  </a:lnTo>
                  <a:lnTo>
                    <a:pt x="5904" y="3342"/>
                  </a:lnTo>
                  <a:lnTo>
                    <a:pt x="5415" y="3368"/>
                  </a:lnTo>
                  <a:lnTo>
                    <a:pt x="5243" y="3381"/>
                  </a:lnTo>
                  <a:lnTo>
                    <a:pt x="4755" y="3421"/>
                  </a:lnTo>
                  <a:lnTo>
                    <a:pt x="4596" y="3434"/>
                  </a:lnTo>
                  <a:lnTo>
                    <a:pt x="4108" y="3474"/>
                  </a:lnTo>
                  <a:lnTo>
                    <a:pt x="3936" y="3487"/>
                  </a:lnTo>
                  <a:lnTo>
                    <a:pt x="3447" y="3513"/>
                  </a:lnTo>
                  <a:lnTo>
                    <a:pt x="3275" y="3540"/>
                  </a:lnTo>
                  <a:lnTo>
                    <a:pt x="2787" y="3566"/>
                  </a:lnTo>
                  <a:lnTo>
                    <a:pt x="2615" y="3579"/>
                  </a:lnTo>
                  <a:lnTo>
                    <a:pt x="2127" y="3632"/>
                  </a:lnTo>
                  <a:lnTo>
                    <a:pt x="1955" y="3632"/>
                  </a:lnTo>
                  <a:lnTo>
                    <a:pt x="1466" y="3685"/>
                  </a:lnTo>
                  <a:lnTo>
                    <a:pt x="1295" y="3685"/>
                  </a:lnTo>
                  <a:lnTo>
                    <a:pt x="806" y="3725"/>
                  </a:lnTo>
                  <a:lnTo>
                    <a:pt x="634" y="3751"/>
                  </a:lnTo>
                  <a:lnTo>
                    <a:pt x="0" y="3804"/>
                  </a:lnTo>
                  <a:lnTo>
                    <a:pt x="0" y="3883"/>
                  </a:lnTo>
                  <a:lnTo>
                    <a:pt x="661" y="3830"/>
                  </a:lnTo>
                  <a:lnTo>
                    <a:pt x="819" y="3817"/>
                  </a:lnTo>
                  <a:lnTo>
                    <a:pt x="1321" y="3764"/>
                  </a:lnTo>
                  <a:lnTo>
                    <a:pt x="1479" y="3764"/>
                  </a:lnTo>
                  <a:lnTo>
                    <a:pt x="1955" y="3712"/>
                  </a:lnTo>
                  <a:lnTo>
                    <a:pt x="2127" y="3712"/>
                  </a:lnTo>
                  <a:lnTo>
                    <a:pt x="2615" y="3672"/>
                  </a:lnTo>
                  <a:lnTo>
                    <a:pt x="2787" y="3646"/>
                  </a:lnTo>
                  <a:lnTo>
                    <a:pt x="3275" y="3619"/>
                  </a:lnTo>
                  <a:lnTo>
                    <a:pt x="3447" y="3606"/>
                  </a:lnTo>
                  <a:lnTo>
                    <a:pt x="3936" y="3566"/>
                  </a:lnTo>
                  <a:lnTo>
                    <a:pt x="4108" y="3553"/>
                  </a:lnTo>
                  <a:lnTo>
                    <a:pt x="4596" y="3513"/>
                  </a:lnTo>
                  <a:lnTo>
                    <a:pt x="4768" y="3500"/>
                  </a:lnTo>
                  <a:lnTo>
                    <a:pt x="5256" y="3474"/>
                  </a:lnTo>
                  <a:lnTo>
                    <a:pt x="5428" y="3447"/>
                  </a:lnTo>
                  <a:lnTo>
                    <a:pt x="5917" y="3421"/>
                  </a:lnTo>
                  <a:lnTo>
                    <a:pt x="6088" y="3395"/>
                  </a:lnTo>
                  <a:lnTo>
                    <a:pt x="6577" y="3355"/>
                  </a:lnTo>
                  <a:lnTo>
                    <a:pt x="6736" y="3355"/>
                  </a:lnTo>
                  <a:lnTo>
                    <a:pt x="7224" y="3302"/>
                  </a:lnTo>
                  <a:lnTo>
                    <a:pt x="7396" y="3289"/>
                  </a:lnTo>
                  <a:lnTo>
                    <a:pt x="7885" y="3249"/>
                  </a:lnTo>
                  <a:lnTo>
                    <a:pt x="8056" y="3236"/>
                  </a:lnTo>
                  <a:lnTo>
                    <a:pt x="8545" y="3210"/>
                  </a:lnTo>
                  <a:lnTo>
                    <a:pt x="8717" y="3183"/>
                  </a:lnTo>
                  <a:lnTo>
                    <a:pt x="9205" y="3157"/>
                  </a:lnTo>
                  <a:lnTo>
                    <a:pt x="9377" y="3144"/>
                  </a:lnTo>
                  <a:lnTo>
                    <a:pt x="9866" y="3104"/>
                  </a:lnTo>
                  <a:lnTo>
                    <a:pt x="10037" y="3091"/>
                  </a:lnTo>
                  <a:lnTo>
                    <a:pt x="10526" y="3051"/>
                  </a:lnTo>
                  <a:lnTo>
                    <a:pt x="10698" y="3038"/>
                  </a:lnTo>
                  <a:lnTo>
                    <a:pt x="11186" y="2985"/>
                  </a:lnTo>
                  <a:lnTo>
                    <a:pt x="11358" y="2985"/>
                  </a:lnTo>
                  <a:lnTo>
                    <a:pt x="11833" y="2946"/>
                  </a:lnTo>
                  <a:lnTo>
                    <a:pt x="11992" y="2946"/>
                  </a:lnTo>
                  <a:lnTo>
                    <a:pt x="12494" y="2893"/>
                  </a:lnTo>
                  <a:lnTo>
                    <a:pt x="12652" y="2880"/>
                  </a:lnTo>
                  <a:lnTo>
                    <a:pt x="13154" y="2840"/>
                  </a:lnTo>
                  <a:lnTo>
                    <a:pt x="13312" y="2827"/>
                  </a:lnTo>
                  <a:lnTo>
                    <a:pt x="13814" y="2787"/>
                  </a:lnTo>
                  <a:lnTo>
                    <a:pt x="13973" y="2774"/>
                  </a:lnTo>
                  <a:lnTo>
                    <a:pt x="14475" y="2734"/>
                  </a:lnTo>
                  <a:lnTo>
                    <a:pt x="14633" y="2721"/>
                  </a:lnTo>
                  <a:lnTo>
                    <a:pt x="15135" y="2695"/>
                  </a:lnTo>
                  <a:lnTo>
                    <a:pt x="15293" y="2681"/>
                  </a:lnTo>
                  <a:lnTo>
                    <a:pt x="15795" y="2642"/>
                  </a:lnTo>
                  <a:lnTo>
                    <a:pt x="15954" y="2629"/>
                  </a:lnTo>
                  <a:lnTo>
                    <a:pt x="16442" y="2576"/>
                  </a:lnTo>
                  <a:lnTo>
                    <a:pt x="16601" y="2576"/>
                  </a:lnTo>
                  <a:lnTo>
                    <a:pt x="17103" y="2523"/>
                  </a:lnTo>
                  <a:lnTo>
                    <a:pt x="17261" y="2510"/>
                  </a:lnTo>
                  <a:lnTo>
                    <a:pt x="17763" y="2483"/>
                  </a:lnTo>
                  <a:lnTo>
                    <a:pt x="17922" y="2457"/>
                  </a:lnTo>
                  <a:lnTo>
                    <a:pt x="18423" y="2431"/>
                  </a:lnTo>
                  <a:lnTo>
                    <a:pt x="18582" y="2404"/>
                  </a:lnTo>
                  <a:lnTo>
                    <a:pt x="19084" y="2378"/>
                  </a:lnTo>
                  <a:lnTo>
                    <a:pt x="19242" y="2365"/>
                  </a:lnTo>
                  <a:lnTo>
                    <a:pt x="19744" y="2325"/>
                  </a:lnTo>
                  <a:lnTo>
                    <a:pt x="19903" y="2312"/>
                  </a:lnTo>
                  <a:lnTo>
                    <a:pt x="20404" y="2285"/>
                  </a:lnTo>
                  <a:lnTo>
                    <a:pt x="20563" y="2259"/>
                  </a:lnTo>
                  <a:lnTo>
                    <a:pt x="21065" y="2219"/>
                  </a:lnTo>
                  <a:lnTo>
                    <a:pt x="21210" y="2219"/>
                  </a:lnTo>
                  <a:lnTo>
                    <a:pt x="21699" y="2166"/>
                  </a:lnTo>
                  <a:lnTo>
                    <a:pt x="21870" y="2166"/>
                  </a:lnTo>
                  <a:lnTo>
                    <a:pt x="22359" y="2114"/>
                  </a:lnTo>
                  <a:lnTo>
                    <a:pt x="22531" y="2100"/>
                  </a:lnTo>
                  <a:lnTo>
                    <a:pt x="23019" y="2061"/>
                  </a:lnTo>
                  <a:lnTo>
                    <a:pt x="23191" y="2048"/>
                  </a:lnTo>
                  <a:lnTo>
                    <a:pt x="23680" y="2021"/>
                  </a:lnTo>
                  <a:lnTo>
                    <a:pt x="23851" y="1995"/>
                  </a:lnTo>
                  <a:lnTo>
                    <a:pt x="24340" y="1968"/>
                  </a:lnTo>
                  <a:lnTo>
                    <a:pt x="24512" y="1955"/>
                  </a:lnTo>
                  <a:lnTo>
                    <a:pt x="25000" y="1915"/>
                  </a:lnTo>
                  <a:lnTo>
                    <a:pt x="25172" y="1902"/>
                  </a:lnTo>
                  <a:lnTo>
                    <a:pt x="25661" y="1863"/>
                  </a:lnTo>
                  <a:lnTo>
                    <a:pt x="25832" y="1849"/>
                  </a:lnTo>
                  <a:lnTo>
                    <a:pt x="26308" y="1797"/>
                  </a:lnTo>
                  <a:lnTo>
                    <a:pt x="26479" y="1797"/>
                  </a:lnTo>
                  <a:lnTo>
                    <a:pt x="26968" y="1744"/>
                  </a:lnTo>
                  <a:lnTo>
                    <a:pt x="27140" y="1744"/>
                  </a:lnTo>
                  <a:lnTo>
                    <a:pt x="27628" y="1704"/>
                  </a:lnTo>
                  <a:lnTo>
                    <a:pt x="27800" y="1691"/>
                  </a:lnTo>
                  <a:lnTo>
                    <a:pt x="28289" y="1651"/>
                  </a:lnTo>
                  <a:lnTo>
                    <a:pt x="28460" y="1638"/>
                  </a:lnTo>
                  <a:lnTo>
                    <a:pt x="28949" y="1599"/>
                  </a:lnTo>
                  <a:lnTo>
                    <a:pt x="29121" y="1585"/>
                  </a:lnTo>
                  <a:lnTo>
                    <a:pt x="29609" y="1559"/>
                  </a:lnTo>
                  <a:lnTo>
                    <a:pt x="29781" y="1532"/>
                  </a:lnTo>
                  <a:lnTo>
                    <a:pt x="30270" y="1506"/>
                  </a:lnTo>
                  <a:lnTo>
                    <a:pt x="30441" y="1493"/>
                  </a:lnTo>
                  <a:lnTo>
                    <a:pt x="30917" y="1440"/>
                  </a:lnTo>
                  <a:lnTo>
                    <a:pt x="31075" y="1440"/>
                  </a:lnTo>
                  <a:lnTo>
                    <a:pt x="31577" y="1387"/>
                  </a:lnTo>
                  <a:lnTo>
                    <a:pt x="31736" y="1387"/>
                  </a:lnTo>
                  <a:lnTo>
                    <a:pt x="32237" y="1334"/>
                  </a:lnTo>
                  <a:lnTo>
                    <a:pt x="32396" y="1321"/>
                  </a:lnTo>
                  <a:lnTo>
                    <a:pt x="32898" y="1295"/>
                  </a:lnTo>
                  <a:lnTo>
                    <a:pt x="33056" y="1268"/>
                  </a:lnTo>
                  <a:lnTo>
                    <a:pt x="33558" y="1242"/>
                  </a:lnTo>
                  <a:lnTo>
                    <a:pt x="33717" y="1229"/>
                  </a:lnTo>
                  <a:lnTo>
                    <a:pt x="34218" y="1189"/>
                  </a:lnTo>
                  <a:lnTo>
                    <a:pt x="34377" y="1176"/>
                  </a:lnTo>
                  <a:lnTo>
                    <a:pt x="34879" y="1136"/>
                  </a:lnTo>
                  <a:lnTo>
                    <a:pt x="35037" y="1123"/>
                  </a:lnTo>
                  <a:lnTo>
                    <a:pt x="35539" y="1083"/>
                  </a:lnTo>
                  <a:lnTo>
                    <a:pt x="35684" y="1070"/>
                  </a:lnTo>
                  <a:lnTo>
                    <a:pt x="36186" y="1031"/>
                  </a:lnTo>
                  <a:lnTo>
                    <a:pt x="36345" y="1031"/>
                  </a:lnTo>
                  <a:lnTo>
                    <a:pt x="36847" y="978"/>
                  </a:lnTo>
                  <a:lnTo>
                    <a:pt x="37005" y="978"/>
                  </a:lnTo>
                  <a:lnTo>
                    <a:pt x="37507" y="925"/>
                  </a:lnTo>
                  <a:lnTo>
                    <a:pt x="37665" y="912"/>
                  </a:lnTo>
                  <a:lnTo>
                    <a:pt x="38167" y="872"/>
                  </a:lnTo>
                  <a:lnTo>
                    <a:pt x="38326" y="859"/>
                  </a:lnTo>
                  <a:lnTo>
                    <a:pt x="38828" y="833"/>
                  </a:lnTo>
                  <a:lnTo>
                    <a:pt x="38986" y="806"/>
                  </a:lnTo>
                  <a:lnTo>
                    <a:pt x="39488" y="780"/>
                  </a:lnTo>
                  <a:lnTo>
                    <a:pt x="39646" y="753"/>
                  </a:lnTo>
                  <a:lnTo>
                    <a:pt x="40148" y="727"/>
                  </a:lnTo>
                  <a:lnTo>
                    <a:pt x="40293" y="714"/>
                  </a:lnTo>
                  <a:lnTo>
                    <a:pt x="40782" y="674"/>
                  </a:lnTo>
                  <a:lnTo>
                    <a:pt x="40954" y="661"/>
                  </a:lnTo>
                  <a:lnTo>
                    <a:pt x="41442" y="608"/>
                  </a:lnTo>
                  <a:lnTo>
                    <a:pt x="41614" y="608"/>
                  </a:lnTo>
                  <a:lnTo>
                    <a:pt x="42103" y="568"/>
                  </a:lnTo>
                  <a:lnTo>
                    <a:pt x="42274" y="542"/>
                  </a:lnTo>
                  <a:lnTo>
                    <a:pt x="42763" y="516"/>
                  </a:lnTo>
                  <a:lnTo>
                    <a:pt x="42935" y="502"/>
                  </a:lnTo>
                  <a:lnTo>
                    <a:pt x="43423" y="463"/>
                  </a:lnTo>
                  <a:lnTo>
                    <a:pt x="43595" y="450"/>
                  </a:lnTo>
                  <a:lnTo>
                    <a:pt x="44084" y="410"/>
                  </a:lnTo>
                  <a:lnTo>
                    <a:pt x="44255" y="397"/>
                  </a:lnTo>
                  <a:lnTo>
                    <a:pt x="44744" y="370"/>
                  </a:lnTo>
                  <a:lnTo>
                    <a:pt x="44916" y="344"/>
                  </a:lnTo>
                  <a:lnTo>
                    <a:pt x="45391" y="317"/>
                  </a:lnTo>
                  <a:lnTo>
                    <a:pt x="45550" y="304"/>
                  </a:lnTo>
                  <a:lnTo>
                    <a:pt x="46051" y="251"/>
                  </a:lnTo>
                  <a:lnTo>
                    <a:pt x="46210" y="251"/>
                  </a:lnTo>
                  <a:lnTo>
                    <a:pt x="46712" y="199"/>
                  </a:lnTo>
                  <a:lnTo>
                    <a:pt x="46870" y="199"/>
                  </a:lnTo>
                  <a:lnTo>
                    <a:pt x="47372" y="146"/>
                  </a:lnTo>
                  <a:lnTo>
                    <a:pt x="47531" y="133"/>
                  </a:lnTo>
                  <a:lnTo>
                    <a:pt x="48191" y="80"/>
                  </a:lnTo>
                  <a:lnTo>
                    <a:pt x="48178"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41"/>
            <p:cNvSpPr/>
            <p:nvPr/>
          </p:nvSpPr>
          <p:spPr>
            <a:xfrm rot="293623">
              <a:off x="1288200" y="2323735"/>
              <a:ext cx="5846381" cy="287419"/>
            </a:xfrm>
            <a:custGeom>
              <a:avLst/>
              <a:gdLst/>
              <a:ahLst/>
              <a:cxnLst/>
              <a:rect l="l" t="t" r="r" b="b"/>
              <a:pathLst>
                <a:path w="48205" h="3870" extrusionOk="0">
                  <a:moveTo>
                    <a:pt x="48204" y="0"/>
                  </a:moveTo>
                  <a:lnTo>
                    <a:pt x="47544" y="53"/>
                  </a:lnTo>
                  <a:lnTo>
                    <a:pt x="47372" y="66"/>
                  </a:lnTo>
                  <a:lnTo>
                    <a:pt x="46884" y="93"/>
                  </a:lnTo>
                  <a:lnTo>
                    <a:pt x="46712" y="119"/>
                  </a:lnTo>
                  <a:lnTo>
                    <a:pt x="46224" y="146"/>
                  </a:lnTo>
                  <a:lnTo>
                    <a:pt x="46052" y="172"/>
                  </a:lnTo>
                  <a:lnTo>
                    <a:pt x="45563" y="198"/>
                  </a:lnTo>
                  <a:lnTo>
                    <a:pt x="45391" y="212"/>
                  </a:lnTo>
                  <a:lnTo>
                    <a:pt x="44903" y="251"/>
                  </a:lnTo>
                  <a:lnTo>
                    <a:pt x="44731" y="264"/>
                  </a:lnTo>
                  <a:lnTo>
                    <a:pt x="44256" y="304"/>
                  </a:lnTo>
                  <a:lnTo>
                    <a:pt x="44097" y="317"/>
                  </a:lnTo>
                  <a:lnTo>
                    <a:pt x="43595" y="370"/>
                  </a:lnTo>
                  <a:lnTo>
                    <a:pt x="43437" y="370"/>
                  </a:lnTo>
                  <a:lnTo>
                    <a:pt x="42935" y="410"/>
                  </a:lnTo>
                  <a:lnTo>
                    <a:pt x="42777" y="410"/>
                  </a:lnTo>
                  <a:lnTo>
                    <a:pt x="42275" y="463"/>
                  </a:lnTo>
                  <a:lnTo>
                    <a:pt x="42116" y="476"/>
                  </a:lnTo>
                  <a:lnTo>
                    <a:pt x="41614" y="515"/>
                  </a:lnTo>
                  <a:lnTo>
                    <a:pt x="41456" y="529"/>
                  </a:lnTo>
                  <a:lnTo>
                    <a:pt x="40954" y="568"/>
                  </a:lnTo>
                  <a:lnTo>
                    <a:pt x="40796" y="581"/>
                  </a:lnTo>
                  <a:lnTo>
                    <a:pt x="40294" y="608"/>
                  </a:lnTo>
                  <a:lnTo>
                    <a:pt x="40135" y="634"/>
                  </a:lnTo>
                  <a:lnTo>
                    <a:pt x="39633" y="661"/>
                  </a:lnTo>
                  <a:lnTo>
                    <a:pt x="39488" y="674"/>
                  </a:lnTo>
                  <a:lnTo>
                    <a:pt x="38986" y="727"/>
                  </a:lnTo>
                  <a:lnTo>
                    <a:pt x="38828" y="727"/>
                  </a:lnTo>
                  <a:lnTo>
                    <a:pt x="38326" y="780"/>
                  </a:lnTo>
                  <a:lnTo>
                    <a:pt x="38168" y="780"/>
                  </a:lnTo>
                  <a:lnTo>
                    <a:pt x="37666" y="832"/>
                  </a:lnTo>
                  <a:lnTo>
                    <a:pt x="37507" y="846"/>
                  </a:lnTo>
                  <a:lnTo>
                    <a:pt x="37005" y="872"/>
                  </a:lnTo>
                  <a:lnTo>
                    <a:pt x="36847" y="898"/>
                  </a:lnTo>
                  <a:lnTo>
                    <a:pt x="36345" y="925"/>
                  </a:lnTo>
                  <a:lnTo>
                    <a:pt x="36187" y="938"/>
                  </a:lnTo>
                  <a:lnTo>
                    <a:pt x="35685" y="978"/>
                  </a:lnTo>
                  <a:lnTo>
                    <a:pt x="35526" y="991"/>
                  </a:lnTo>
                  <a:lnTo>
                    <a:pt x="35024" y="1030"/>
                  </a:lnTo>
                  <a:lnTo>
                    <a:pt x="34866" y="1044"/>
                  </a:lnTo>
                  <a:lnTo>
                    <a:pt x="34377" y="1070"/>
                  </a:lnTo>
                  <a:lnTo>
                    <a:pt x="34219" y="1083"/>
                  </a:lnTo>
                  <a:lnTo>
                    <a:pt x="33717" y="1136"/>
                  </a:lnTo>
                  <a:lnTo>
                    <a:pt x="33558" y="1136"/>
                  </a:lnTo>
                  <a:lnTo>
                    <a:pt x="33057" y="1189"/>
                  </a:lnTo>
                  <a:lnTo>
                    <a:pt x="32898" y="1189"/>
                  </a:lnTo>
                  <a:lnTo>
                    <a:pt x="32396" y="1242"/>
                  </a:lnTo>
                  <a:lnTo>
                    <a:pt x="32238" y="1255"/>
                  </a:lnTo>
                  <a:lnTo>
                    <a:pt x="31736" y="1295"/>
                  </a:lnTo>
                  <a:lnTo>
                    <a:pt x="31577" y="1308"/>
                  </a:lnTo>
                  <a:lnTo>
                    <a:pt x="31076" y="1334"/>
                  </a:lnTo>
                  <a:lnTo>
                    <a:pt x="30917" y="1361"/>
                  </a:lnTo>
                  <a:lnTo>
                    <a:pt x="30415" y="1387"/>
                  </a:lnTo>
                  <a:lnTo>
                    <a:pt x="30257" y="1400"/>
                  </a:lnTo>
                  <a:lnTo>
                    <a:pt x="29781" y="1440"/>
                  </a:lnTo>
                  <a:lnTo>
                    <a:pt x="29610" y="1453"/>
                  </a:lnTo>
                  <a:lnTo>
                    <a:pt x="29121" y="1493"/>
                  </a:lnTo>
                  <a:lnTo>
                    <a:pt x="28949" y="1506"/>
                  </a:lnTo>
                  <a:lnTo>
                    <a:pt x="28461" y="1559"/>
                  </a:lnTo>
                  <a:lnTo>
                    <a:pt x="28289" y="1559"/>
                  </a:lnTo>
                  <a:lnTo>
                    <a:pt x="27800" y="1598"/>
                  </a:lnTo>
                  <a:lnTo>
                    <a:pt x="27629" y="1625"/>
                  </a:lnTo>
                  <a:lnTo>
                    <a:pt x="27140" y="1651"/>
                  </a:lnTo>
                  <a:lnTo>
                    <a:pt x="26968" y="1664"/>
                  </a:lnTo>
                  <a:lnTo>
                    <a:pt x="26480" y="1704"/>
                  </a:lnTo>
                  <a:lnTo>
                    <a:pt x="26308" y="1717"/>
                  </a:lnTo>
                  <a:lnTo>
                    <a:pt x="25819" y="1744"/>
                  </a:lnTo>
                  <a:lnTo>
                    <a:pt x="25648" y="1770"/>
                  </a:lnTo>
                  <a:lnTo>
                    <a:pt x="25159" y="1796"/>
                  </a:lnTo>
                  <a:lnTo>
                    <a:pt x="25014" y="1823"/>
                  </a:lnTo>
                  <a:lnTo>
                    <a:pt x="24512" y="1849"/>
                  </a:lnTo>
                  <a:lnTo>
                    <a:pt x="24353" y="1862"/>
                  </a:lnTo>
                  <a:lnTo>
                    <a:pt x="23852" y="1915"/>
                  </a:lnTo>
                  <a:lnTo>
                    <a:pt x="23693" y="1915"/>
                  </a:lnTo>
                  <a:lnTo>
                    <a:pt x="23191" y="1968"/>
                  </a:lnTo>
                  <a:lnTo>
                    <a:pt x="23033" y="1968"/>
                  </a:lnTo>
                  <a:lnTo>
                    <a:pt x="22531" y="2021"/>
                  </a:lnTo>
                  <a:lnTo>
                    <a:pt x="22372" y="2034"/>
                  </a:lnTo>
                  <a:lnTo>
                    <a:pt x="21871" y="2061"/>
                  </a:lnTo>
                  <a:lnTo>
                    <a:pt x="21712" y="2074"/>
                  </a:lnTo>
                  <a:lnTo>
                    <a:pt x="21210" y="2113"/>
                  </a:lnTo>
                  <a:lnTo>
                    <a:pt x="21052" y="2127"/>
                  </a:lnTo>
                  <a:lnTo>
                    <a:pt x="20550" y="2166"/>
                  </a:lnTo>
                  <a:lnTo>
                    <a:pt x="20392" y="2179"/>
                  </a:lnTo>
                  <a:lnTo>
                    <a:pt x="19903" y="2219"/>
                  </a:lnTo>
                  <a:lnTo>
                    <a:pt x="19744" y="2232"/>
                  </a:lnTo>
                  <a:lnTo>
                    <a:pt x="19243" y="2259"/>
                  </a:lnTo>
                  <a:lnTo>
                    <a:pt x="19084" y="2285"/>
                  </a:lnTo>
                  <a:lnTo>
                    <a:pt x="18582" y="2325"/>
                  </a:lnTo>
                  <a:lnTo>
                    <a:pt x="18424" y="2325"/>
                  </a:lnTo>
                  <a:lnTo>
                    <a:pt x="17922" y="2377"/>
                  </a:lnTo>
                  <a:lnTo>
                    <a:pt x="17763" y="2391"/>
                  </a:lnTo>
                  <a:lnTo>
                    <a:pt x="17262" y="2430"/>
                  </a:lnTo>
                  <a:lnTo>
                    <a:pt x="17103" y="2444"/>
                  </a:lnTo>
                  <a:lnTo>
                    <a:pt x="16601" y="2483"/>
                  </a:lnTo>
                  <a:lnTo>
                    <a:pt x="16443" y="2496"/>
                  </a:lnTo>
                  <a:lnTo>
                    <a:pt x="15941" y="2523"/>
                  </a:lnTo>
                  <a:lnTo>
                    <a:pt x="15782" y="2549"/>
                  </a:lnTo>
                  <a:lnTo>
                    <a:pt x="15307" y="2576"/>
                  </a:lnTo>
                  <a:lnTo>
                    <a:pt x="15135" y="2589"/>
                  </a:lnTo>
                  <a:lnTo>
                    <a:pt x="14647" y="2628"/>
                  </a:lnTo>
                  <a:lnTo>
                    <a:pt x="14475" y="2642"/>
                  </a:lnTo>
                  <a:lnTo>
                    <a:pt x="13986" y="2694"/>
                  </a:lnTo>
                  <a:lnTo>
                    <a:pt x="13815" y="2694"/>
                  </a:lnTo>
                  <a:lnTo>
                    <a:pt x="13326" y="2734"/>
                  </a:lnTo>
                  <a:lnTo>
                    <a:pt x="13154" y="2734"/>
                  </a:lnTo>
                  <a:lnTo>
                    <a:pt x="12666" y="2787"/>
                  </a:lnTo>
                  <a:lnTo>
                    <a:pt x="12494" y="2813"/>
                  </a:lnTo>
                  <a:lnTo>
                    <a:pt x="12005" y="2840"/>
                  </a:lnTo>
                  <a:lnTo>
                    <a:pt x="11834" y="2853"/>
                  </a:lnTo>
                  <a:lnTo>
                    <a:pt x="11345" y="2893"/>
                  </a:lnTo>
                  <a:lnTo>
                    <a:pt x="11173" y="2906"/>
                  </a:lnTo>
                  <a:lnTo>
                    <a:pt x="10698" y="2945"/>
                  </a:lnTo>
                  <a:lnTo>
                    <a:pt x="10526" y="2959"/>
                  </a:lnTo>
                  <a:lnTo>
                    <a:pt x="10038" y="2985"/>
                  </a:lnTo>
                  <a:lnTo>
                    <a:pt x="9866" y="3011"/>
                  </a:lnTo>
                  <a:lnTo>
                    <a:pt x="9377" y="3038"/>
                  </a:lnTo>
                  <a:lnTo>
                    <a:pt x="9206" y="3051"/>
                  </a:lnTo>
                  <a:lnTo>
                    <a:pt x="8717" y="3104"/>
                  </a:lnTo>
                  <a:lnTo>
                    <a:pt x="8545" y="3104"/>
                  </a:lnTo>
                  <a:lnTo>
                    <a:pt x="8057" y="3157"/>
                  </a:lnTo>
                  <a:lnTo>
                    <a:pt x="7885" y="3170"/>
                  </a:lnTo>
                  <a:lnTo>
                    <a:pt x="7396" y="3209"/>
                  </a:lnTo>
                  <a:lnTo>
                    <a:pt x="7225" y="3223"/>
                  </a:lnTo>
                  <a:lnTo>
                    <a:pt x="6736" y="3249"/>
                  </a:lnTo>
                  <a:lnTo>
                    <a:pt x="6564" y="3276"/>
                  </a:lnTo>
                  <a:lnTo>
                    <a:pt x="6076" y="3302"/>
                  </a:lnTo>
                  <a:lnTo>
                    <a:pt x="5930" y="3315"/>
                  </a:lnTo>
                  <a:lnTo>
                    <a:pt x="5428" y="3355"/>
                  </a:lnTo>
                  <a:lnTo>
                    <a:pt x="5270" y="3368"/>
                  </a:lnTo>
                  <a:lnTo>
                    <a:pt x="4768" y="3394"/>
                  </a:lnTo>
                  <a:lnTo>
                    <a:pt x="4610" y="3421"/>
                  </a:lnTo>
                  <a:lnTo>
                    <a:pt x="4108" y="3474"/>
                  </a:lnTo>
                  <a:lnTo>
                    <a:pt x="3949" y="3474"/>
                  </a:lnTo>
                  <a:lnTo>
                    <a:pt x="3448" y="3513"/>
                  </a:lnTo>
                  <a:lnTo>
                    <a:pt x="3289" y="3513"/>
                  </a:lnTo>
                  <a:lnTo>
                    <a:pt x="2787" y="3566"/>
                  </a:lnTo>
                  <a:lnTo>
                    <a:pt x="2629" y="3579"/>
                  </a:lnTo>
                  <a:lnTo>
                    <a:pt x="2127" y="3619"/>
                  </a:lnTo>
                  <a:lnTo>
                    <a:pt x="1968" y="3632"/>
                  </a:lnTo>
                  <a:lnTo>
                    <a:pt x="1467" y="3672"/>
                  </a:lnTo>
                  <a:lnTo>
                    <a:pt x="1308" y="3685"/>
                  </a:lnTo>
                  <a:lnTo>
                    <a:pt x="819" y="3711"/>
                  </a:lnTo>
                  <a:lnTo>
                    <a:pt x="661" y="3725"/>
                  </a:lnTo>
                  <a:lnTo>
                    <a:pt x="1" y="3777"/>
                  </a:lnTo>
                  <a:lnTo>
                    <a:pt x="1" y="3870"/>
                  </a:lnTo>
                  <a:lnTo>
                    <a:pt x="661" y="3817"/>
                  </a:lnTo>
                  <a:lnTo>
                    <a:pt x="819" y="3804"/>
                  </a:lnTo>
                  <a:lnTo>
                    <a:pt x="1321" y="3764"/>
                  </a:lnTo>
                  <a:lnTo>
                    <a:pt x="1480" y="3751"/>
                  </a:lnTo>
                  <a:lnTo>
                    <a:pt x="1982" y="3711"/>
                  </a:lnTo>
                  <a:lnTo>
                    <a:pt x="2140" y="3698"/>
                  </a:lnTo>
                  <a:lnTo>
                    <a:pt x="2642" y="3672"/>
                  </a:lnTo>
                  <a:lnTo>
                    <a:pt x="2800" y="3645"/>
                  </a:lnTo>
                  <a:lnTo>
                    <a:pt x="3289" y="3606"/>
                  </a:lnTo>
                  <a:lnTo>
                    <a:pt x="3448" y="3606"/>
                  </a:lnTo>
                  <a:lnTo>
                    <a:pt x="3949" y="3553"/>
                  </a:lnTo>
                  <a:lnTo>
                    <a:pt x="4108" y="3553"/>
                  </a:lnTo>
                  <a:lnTo>
                    <a:pt x="4610" y="3500"/>
                  </a:lnTo>
                  <a:lnTo>
                    <a:pt x="4768" y="3487"/>
                  </a:lnTo>
                  <a:lnTo>
                    <a:pt x="5270" y="3447"/>
                  </a:lnTo>
                  <a:lnTo>
                    <a:pt x="5428" y="3434"/>
                  </a:lnTo>
                  <a:lnTo>
                    <a:pt x="5930" y="3394"/>
                  </a:lnTo>
                  <a:lnTo>
                    <a:pt x="6089" y="3381"/>
                  </a:lnTo>
                  <a:lnTo>
                    <a:pt x="6591" y="3355"/>
                  </a:lnTo>
                  <a:lnTo>
                    <a:pt x="6749" y="3342"/>
                  </a:lnTo>
                  <a:lnTo>
                    <a:pt x="7251" y="3302"/>
                  </a:lnTo>
                  <a:lnTo>
                    <a:pt x="7409" y="3289"/>
                  </a:lnTo>
                  <a:lnTo>
                    <a:pt x="7885" y="3236"/>
                  </a:lnTo>
                  <a:lnTo>
                    <a:pt x="8057" y="3236"/>
                  </a:lnTo>
                  <a:lnTo>
                    <a:pt x="8545" y="3183"/>
                  </a:lnTo>
                  <a:lnTo>
                    <a:pt x="8717" y="3183"/>
                  </a:lnTo>
                  <a:lnTo>
                    <a:pt x="9206" y="3143"/>
                  </a:lnTo>
                  <a:lnTo>
                    <a:pt x="9377" y="3117"/>
                  </a:lnTo>
                  <a:lnTo>
                    <a:pt x="9866" y="3091"/>
                  </a:lnTo>
                  <a:lnTo>
                    <a:pt x="10038" y="3064"/>
                  </a:lnTo>
                  <a:lnTo>
                    <a:pt x="10526" y="3038"/>
                  </a:lnTo>
                  <a:lnTo>
                    <a:pt x="10698" y="3025"/>
                  </a:lnTo>
                  <a:lnTo>
                    <a:pt x="11187" y="2985"/>
                  </a:lnTo>
                  <a:lnTo>
                    <a:pt x="11358" y="2972"/>
                  </a:lnTo>
                  <a:lnTo>
                    <a:pt x="11847" y="2945"/>
                  </a:lnTo>
                  <a:lnTo>
                    <a:pt x="12019" y="2919"/>
                  </a:lnTo>
                  <a:lnTo>
                    <a:pt x="12507" y="2893"/>
                  </a:lnTo>
                  <a:lnTo>
                    <a:pt x="12666" y="2879"/>
                  </a:lnTo>
                  <a:lnTo>
                    <a:pt x="13154" y="2827"/>
                  </a:lnTo>
                  <a:lnTo>
                    <a:pt x="13326" y="2827"/>
                  </a:lnTo>
                  <a:lnTo>
                    <a:pt x="13815" y="2774"/>
                  </a:lnTo>
                  <a:lnTo>
                    <a:pt x="13986" y="2774"/>
                  </a:lnTo>
                  <a:lnTo>
                    <a:pt x="14475" y="2721"/>
                  </a:lnTo>
                  <a:lnTo>
                    <a:pt x="14647" y="2708"/>
                  </a:lnTo>
                  <a:lnTo>
                    <a:pt x="15135" y="2681"/>
                  </a:lnTo>
                  <a:lnTo>
                    <a:pt x="15307" y="2655"/>
                  </a:lnTo>
                  <a:lnTo>
                    <a:pt x="15796" y="2628"/>
                  </a:lnTo>
                  <a:lnTo>
                    <a:pt x="15967" y="2615"/>
                  </a:lnTo>
                  <a:lnTo>
                    <a:pt x="16456" y="2576"/>
                  </a:lnTo>
                  <a:lnTo>
                    <a:pt x="16628" y="2562"/>
                  </a:lnTo>
                  <a:lnTo>
                    <a:pt x="17116" y="2523"/>
                  </a:lnTo>
                  <a:lnTo>
                    <a:pt x="17288" y="2510"/>
                  </a:lnTo>
                  <a:lnTo>
                    <a:pt x="17763" y="2483"/>
                  </a:lnTo>
                  <a:lnTo>
                    <a:pt x="17922" y="2457"/>
                  </a:lnTo>
                  <a:lnTo>
                    <a:pt x="18424" y="2404"/>
                  </a:lnTo>
                  <a:lnTo>
                    <a:pt x="18582" y="2404"/>
                  </a:lnTo>
                  <a:lnTo>
                    <a:pt x="19084" y="2364"/>
                  </a:lnTo>
                  <a:lnTo>
                    <a:pt x="19243" y="2351"/>
                  </a:lnTo>
                  <a:lnTo>
                    <a:pt x="19744" y="2311"/>
                  </a:lnTo>
                  <a:lnTo>
                    <a:pt x="19903" y="2298"/>
                  </a:lnTo>
                  <a:lnTo>
                    <a:pt x="20405" y="2259"/>
                  </a:lnTo>
                  <a:lnTo>
                    <a:pt x="20563" y="2245"/>
                  </a:lnTo>
                  <a:lnTo>
                    <a:pt x="21065" y="2219"/>
                  </a:lnTo>
                  <a:lnTo>
                    <a:pt x="21224" y="2193"/>
                  </a:lnTo>
                  <a:lnTo>
                    <a:pt x="21725" y="2166"/>
                  </a:lnTo>
                  <a:lnTo>
                    <a:pt x="21884" y="2153"/>
                  </a:lnTo>
                  <a:lnTo>
                    <a:pt x="22372" y="2113"/>
                  </a:lnTo>
                  <a:lnTo>
                    <a:pt x="22531" y="2100"/>
                  </a:lnTo>
                  <a:lnTo>
                    <a:pt x="23033" y="2047"/>
                  </a:lnTo>
                  <a:lnTo>
                    <a:pt x="23191" y="2047"/>
                  </a:lnTo>
                  <a:lnTo>
                    <a:pt x="23693" y="1995"/>
                  </a:lnTo>
                  <a:lnTo>
                    <a:pt x="23852" y="1995"/>
                  </a:lnTo>
                  <a:lnTo>
                    <a:pt x="24353" y="1955"/>
                  </a:lnTo>
                  <a:lnTo>
                    <a:pt x="24512" y="1928"/>
                  </a:lnTo>
                  <a:lnTo>
                    <a:pt x="25014" y="1902"/>
                  </a:lnTo>
                  <a:lnTo>
                    <a:pt x="25172" y="1889"/>
                  </a:lnTo>
                  <a:lnTo>
                    <a:pt x="25674" y="1849"/>
                  </a:lnTo>
                  <a:lnTo>
                    <a:pt x="25833" y="1836"/>
                  </a:lnTo>
                  <a:lnTo>
                    <a:pt x="26334" y="1796"/>
                  </a:lnTo>
                  <a:lnTo>
                    <a:pt x="26493" y="1783"/>
                  </a:lnTo>
                  <a:lnTo>
                    <a:pt x="26995" y="1744"/>
                  </a:lnTo>
                  <a:lnTo>
                    <a:pt x="27140" y="1730"/>
                  </a:lnTo>
                  <a:lnTo>
                    <a:pt x="27629" y="1704"/>
                  </a:lnTo>
                  <a:lnTo>
                    <a:pt x="27800" y="1691"/>
                  </a:lnTo>
                  <a:lnTo>
                    <a:pt x="28289" y="1638"/>
                  </a:lnTo>
                  <a:lnTo>
                    <a:pt x="28461" y="1638"/>
                  </a:lnTo>
                  <a:lnTo>
                    <a:pt x="28949" y="1585"/>
                  </a:lnTo>
                  <a:lnTo>
                    <a:pt x="29121" y="1572"/>
                  </a:lnTo>
                  <a:lnTo>
                    <a:pt x="29610" y="1532"/>
                  </a:lnTo>
                  <a:lnTo>
                    <a:pt x="29781" y="1519"/>
                  </a:lnTo>
                  <a:lnTo>
                    <a:pt x="30270" y="1493"/>
                  </a:lnTo>
                  <a:lnTo>
                    <a:pt x="30442" y="1466"/>
                  </a:lnTo>
                  <a:lnTo>
                    <a:pt x="30930" y="1440"/>
                  </a:lnTo>
                  <a:lnTo>
                    <a:pt x="31102" y="1413"/>
                  </a:lnTo>
                  <a:lnTo>
                    <a:pt x="31591" y="1387"/>
                  </a:lnTo>
                  <a:lnTo>
                    <a:pt x="31762" y="1374"/>
                  </a:lnTo>
                  <a:lnTo>
                    <a:pt x="32238" y="1334"/>
                  </a:lnTo>
                  <a:lnTo>
                    <a:pt x="32396" y="1321"/>
                  </a:lnTo>
                  <a:lnTo>
                    <a:pt x="32898" y="1268"/>
                  </a:lnTo>
                  <a:lnTo>
                    <a:pt x="33057" y="1268"/>
                  </a:lnTo>
                  <a:lnTo>
                    <a:pt x="33558" y="1229"/>
                  </a:lnTo>
                  <a:lnTo>
                    <a:pt x="33717" y="1229"/>
                  </a:lnTo>
                  <a:lnTo>
                    <a:pt x="34219" y="1176"/>
                  </a:lnTo>
                  <a:lnTo>
                    <a:pt x="34377" y="1162"/>
                  </a:lnTo>
                  <a:lnTo>
                    <a:pt x="34879" y="1123"/>
                  </a:lnTo>
                  <a:lnTo>
                    <a:pt x="35038" y="1110"/>
                  </a:lnTo>
                  <a:lnTo>
                    <a:pt x="35539" y="1070"/>
                  </a:lnTo>
                  <a:lnTo>
                    <a:pt x="35698" y="1057"/>
                  </a:lnTo>
                  <a:lnTo>
                    <a:pt x="36200" y="1030"/>
                  </a:lnTo>
                  <a:lnTo>
                    <a:pt x="36358" y="1004"/>
                  </a:lnTo>
                  <a:lnTo>
                    <a:pt x="36847" y="978"/>
                  </a:lnTo>
                  <a:lnTo>
                    <a:pt x="37005" y="964"/>
                  </a:lnTo>
                  <a:lnTo>
                    <a:pt x="37507" y="925"/>
                  </a:lnTo>
                  <a:lnTo>
                    <a:pt x="37666" y="912"/>
                  </a:lnTo>
                  <a:lnTo>
                    <a:pt x="38168" y="859"/>
                  </a:lnTo>
                  <a:lnTo>
                    <a:pt x="38326" y="859"/>
                  </a:lnTo>
                  <a:lnTo>
                    <a:pt x="38828" y="806"/>
                  </a:lnTo>
                  <a:lnTo>
                    <a:pt x="38986" y="793"/>
                  </a:lnTo>
                  <a:lnTo>
                    <a:pt x="39488" y="753"/>
                  </a:lnTo>
                  <a:lnTo>
                    <a:pt x="39647" y="740"/>
                  </a:lnTo>
                  <a:lnTo>
                    <a:pt x="40148" y="713"/>
                  </a:lnTo>
                  <a:lnTo>
                    <a:pt x="40307" y="700"/>
                  </a:lnTo>
                  <a:lnTo>
                    <a:pt x="40809" y="661"/>
                  </a:lnTo>
                  <a:lnTo>
                    <a:pt x="40967" y="647"/>
                  </a:lnTo>
                  <a:lnTo>
                    <a:pt x="41469" y="608"/>
                  </a:lnTo>
                  <a:lnTo>
                    <a:pt x="41614" y="595"/>
                  </a:lnTo>
                  <a:lnTo>
                    <a:pt x="42116" y="568"/>
                  </a:lnTo>
                  <a:lnTo>
                    <a:pt x="42275" y="542"/>
                  </a:lnTo>
                  <a:lnTo>
                    <a:pt x="42777" y="502"/>
                  </a:lnTo>
                  <a:lnTo>
                    <a:pt x="42935" y="502"/>
                  </a:lnTo>
                  <a:lnTo>
                    <a:pt x="43437" y="449"/>
                  </a:lnTo>
                  <a:lnTo>
                    <a:pt x="43595" y="449"/>
                  </a:lnTo>
                  <a:lnTo>
                    <a:pt x="44097" y="397"/>
                  </a:lnTo>
                  <a:lnTo>
                    <a:pt x="44256" y="383"/>
                  </a:lnTo>
                  <a:lnTo>
                    <a:pt x="44758" y="344"/>
                  </a:lnTo>
                  <a:lnTo>
                    <a:pt x="44916" y="330"/>
                  </a:lnTo>
                  <a:lnTo>
                    <a:pt x="45418" y="304"/>
                  </a:lnTo>
                  <a:lnTo>
                    <a:pt x="45576" y="278"/>
                  </a:lnTo>
                  <a:lnTo>
                    <a:pt x="46078" y="251"/>
                  </a:lnTo>
                  <a:lnTo>
                    <a:pt x="46237" y="238"/>
                  </a:lnTo>
                  <a:lnTo>
                    <a:pt x="46712" y="198"/>
                  </a:lnTo>
                  <a:lnTo>
                    <a:pt x="46884" y="185"/>
                  </a:lnTo>
                  <a:lnTo>
                    <a:pt x="47372" y="146"/>
                  </a:lnTo>
                  <a:lnTo>
                    <a:pt x="47544" y="132"/>
                  </a:lnTo>
                  <a:lnTo>
                    <a:pt x="48204" y="80"/>
                  </a:lnTo>
                  <a:lnTo>
                    <a:pt x="48204" y="0"/>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41"/>
            <p:cNvSpPr/>
            <p:nvPr/>
          </p:nvSpPr>
          <p:spPr>
            <a:xfrm rot="293623">
              <a:off x="1284300" y="2593206"/>
              <a:ext cx="5846381" cy="286526"/>
            </a:xfrm>
            <a:custGeom>
              <a:avLst/>
              <a:gdLst/>
              <a:ahLst/>
              <a:cxnLst/>
              <a:rect l="l" t="t" r="r" b="b"/>
              <a:pathLst>
                <a:path w="48205" h="3858" extrusionOk="0">
                  <a:moveTo>
                    <a:pt x="48205" y="1"/>
                  </a:moveTo>
                  <a:lnTo>
                    <a:pt x="47545" y="54"/>
                  </a:lnTo>
                  <a:lnTo>
                    <a:pt x="47386" y="67"/>
                  </a:lnTo>
                  <a:lnTo>
                    <a:pt x="46884" y="93"/>
                  </a:lnTo>
                  <a:lnTo>
                    <a:pt x="46726" y="107"/>
                  </a:lnTo>
                  <a:lnTo>
                    <a:pt x="46224" y="146"/>
                  </a:lnTo>
                  <a:lnTo>
                    <a:pt x="46065" y="159"/>
                  </a:lnTo>
                  <a:lnTo>
                    <a:pt x="45564" y="212"/>
                  </a:lnTo>
                  <a:lnTo>
                    <a:pt x="45418" y="212"/>
                  </a:lnTo>
                  <a:lnTo>
                    <a:pt x="44916" y="265"/>
                  </a:lnTo>
                  <a:lnTo>
                    <a:pt x="44758" y="265"/>
                  </a:lnTo>
                  <a:lnTo>
                    <a:pt x="44256" y="318"/>
                  </a:lnTo>
                  <a:lnTo>
                    <a:pt x="44098" y="331"/>
                  </a:lnTo>
                  <a:lnTo>
                    <a:pt x="43596" y="357"/>
                  </a:lnTo>
                  <a:lnTo>
                    <a:pt x="43437" y="384"/>
                  </a:lnTo>
                  <a:lnTo>
                    <a:pt x="42935" y="410"/>
                  </a:lnTo>
                  <a:lnTo>
                    <a:pt x="42777" y="424"/>
                  </a:lnTo>
                  <a:lnTo>
                    <a:pt x="42275" y="463"/>
                  </a:lnTo>
                  <a:lnTo>
                    <a:pt x="42117" y="476"/>
                  </a:lnTo>
                  <a:lnTo>
                    <a:pt x="41615" y="516"/>
                  </a:lnTo>
                  <a:lnTo>
                    <a:pt x="41456" y="529"/>
                  </a:lnTo>
                  <a:lnTo>
                    <a:pt x="40954" y="556"/>
                  </a:lnTo>
                  <a:lnTo>
                    <a:pt x="40796" y="582"/>
                  </a:lnTo>
                  <a:lnTo>
                    <a:pt x="40321" y="622"/>
                  </a:lnTo>
                  <a:lnTo>
                    <a:pt x="40149" y="622"/>
                  </a:lnTo>
                  <a:lnTo>
                    <a:pt x="39660" y="674"/>
                  </a:lnTo>
                  <a:lnTo>
                    <a:pt x="39489" y="688"/>
                  </a:lnTo>
                  <a:lnTo>
                    <a:pt x="39000" y="727"/>
                  </a:lnTo>
                  <a:lnTo>
                    <a:pt x="38828" y="740"/>
                  </a:lnTo>
                  <a:lnTo>
                    <a:pt x="38340" y="767"/>
                  </a:lnTo>
                  <a:lnTo>
                    <a:pt x="38168" y="793"/>
                  </a:lnTo>
                  <a:lnTo>
                    <a:pt x="37679" y="820"/>
                  </a:lnTo>
                  <a:lnTo>
                    <a:pt x="37508" y="846"/>
                  </a:lnTo>
                  <a:lnTo>
                    <a:pt x="37019" y="873"/>
                  </a:lnTo>
                  <a:lnTo>
                    <a:pt x="36847" y="886"/>
                  </a:lnTo>
                  <a:lnTo>
                    <a:pt x="36359" y="925"/>
                  </a:lnTo>
                  <a:lnTo>
                    <a:pt x="36187" y="939"/>
                  </a:lnTo>
                  <a:lnTo>
                    <a:pt x="35711" y="991"/>
                  </a:lnTo>
                  <a:lnTo>
                    <a:pt x="35540" y="991"/>
                  </a:lnTo>
                  <a:lnTo>
                    <a:pt x="35051" y="1044"/>
                  </a:lnTo>
                  <a:lnTo>
                    <a:pt x="34879" y="1044"/>
                  </a:lnTo>
                  <a:lnTo>
                    <a:pt x="34391" y="1084"/>
                  </a:lnTo>
                  <a:lnTo>
                    <a:pt x="34219" y="1097"/>
                  </a:lnTo>
                  <a:lnTo>
                    <a:pt x="33730" y="1137"/>
                  </a:lnTo>
                  <a:lnTo>
                    <a:pt x="33559" y="1150"/>
                  </a:lnTo>
                  <a:lnTo>
                    <a:pt x="33070" y="1189"/>
                  </a:lnTo>
                  <a:lnTo>
                    <a:pt x="32898" y="1203"/>
                  </a:lnTo>
                  <a:lnTo>
                    <a:pt x="32410" y="1242"/>
                  </a:lnTo>
                  <a:lnTo>
                    <a:pt x="32238" y="1256"/>
                  </a:lnTo>
                  <a:lnTo>
                    <a:pt x="31749" y="1282"/>
                  </a:lnTo>
                  <a:lnTo>
                    <a:pt x="31578" y="1308"/>
                  </a:lnTo>
                  <a:lnTo>
                    <a:pt x="31089" y="1335"/>
                  </a:lnTo>
                  <a:lnTo>
                    <a:pt x="30944" y="1348"/>
                  </a:lnTo>
                  <a:lnTo>
                    <a:pt x="30442" y="1401"/>
                  </a:lnTo>
                  <a:lnTo>
                    <a:pt x="30284" y="1401"/>
                  </a:lnTo>
                  <a:lnTo>
                    <a:pt x="29782" y="1454"/>
                  </a:lnTo>
                  <a:lnTo>
                    <a:pt x="29623" y="1454"/>
                  </a:lnTo>
                  <a:lnTo>
                    <a:pt x="29121" y="1506"/>
                  </a:lnTo>
                  <a:lnTo>
                    <a:pt x="28963" y="1520"/>
                  </a:lnTo>
                  <a:lnTo>
                    <a:pt x="28461" y="1546"/>
                  </a:lnTo>
                  <a:lnTo>
                    <a:pt x="28303" y="1572"/>
                  </a:lnTo>
                  <a:lnTo>
                    <a:pt x="27801" y="1599"/>
                  </a:lnTo>
                  <a:lnTo>
                    <a:pt x="27642" y="1612"/>
                  </a:lnTo>
                  <a:lnTo>
                    <a:pt x="27140" y="1652"/>
                  </a:lnTo>
                  <a:lnTo>
                    <a:pt x="26982" y="1665"/>
                  </a:lnTo>
                  <a:lnTo>
                    <a:pt x="26480" y="1705"/>
                  </a:lnTo>
                  <a:lnTo>
                    <a:pt x="26335" y="1718"/>
                  </a:lnTo>
                  <a:lnTo>
                    <a:pt x="25833" y="1757"/>
                  </a:lnTo>
                  <a:lnTo>
                    <a:pt x="25674" y="1757"/>
                  </a:lnTo>
                  <a:lnTo>
                    <a:pt x="25173" y="1810"/>
                  </a:lnTo>
                  <a:lnTo>
                    <a:pt x="25014" y="1810"/>
                  </a:lnTo>
                  <a:lnTo>
                    <a:pt x="24512" y="1863"/>
                  </a:lnTo>
                  <a:lnTo>
                    <a:pt x="24354" y="1876"/>
                  </a:lnTo>
                  <a:lnTo>
                    <a:pt x="23852" y="1916"/>
                  </a:lnTo>
                  <a:lnTo>
                    <a:pt x="23693" y="1929"/>
                  </a:lnTo>
                  <a:lnTo>
                    <a:pt x="23192" y="1969"/>
                  </a:lnTo>
                  <a:lnTo>
                    <a:pt x="23033" y="1982"/>
                  </a:lnTo>
                  <a:lnTo>
                    <a:pt x="22531" y="2008"/>
                  </a:lnTo>
                  <a:lnTo>
                    <a:pt x="22373" y="2035"/>
                  </a:lnTo>
                  <a:lnTo>
                    <a:pt x="21871" y="2061"/>
                  </a:lnTo>
                  <a:lnTo>
                    <a:pt x="21712" y="2074"/>
                  </a:lnTo>
                  <a:lnTo>
                    <a:pt x="21224" y="2114"/>
                  </a:lnTo>
                  <a:lnTo>
                    <a:pt x="21065" y="2127"/>
                  </a:lnTo>
                  <a:lnTo>
                    <a:pt x="20564" y="2180"/>
                  </a:lnTo>
                  <a:lnTo>
                    <a:pt x="20405" y="2180"/>
                  </a:lnTo>
                  <a:lnTo>
                    <a:pt x="19903" y="2233"/>
                  </a:lnTo>
                  <a:lnTo>
                    <a:pt x="19745" y="2233"/>
                  </a:lnTo>
                  <a:lnTo>
                    <a:pt x="19243" y="2272"/>
                  </a:lnTo>
                  <a:lnTo>
                    <a:pt x="19084" y="2299"/>
                  </a:lnTo>
                  <a:lnTo>
                    <a:pt x="18583" y="2325"/>
                  </a:lnTo>
                  <a:lnTo>
                    <a:pt x="18424" y="2338"/>
                  </a:lnTo>
                  <a:lnTo>
                    <a:pt x="17922" y="2378"/>
                  </a:lnTo>
                  <a:lnTo>
                    <a:pt x="17764" y="2391"/>
                  </a:lnTo>
                  <a:lnTo>
                    <a:pt x="17275" y="2418"/>
                  </a:lnTo>
                  <a:lnTo>
                    <a:pt x="17103" y="2444"/>
                  </a:lnTo>
                  <a:lnTo>
                    <a:pt x="16628" y="2471"/>
                  </a:lnTo>
                  <a:lnTo>
                    <a:pt x="16456" y="2497"/>
                  </a:lnTo>
                  <a:lnTo>
                    <a:pt x="15968" y="2523"/>
                  </a:lnTo>
                  <a:lnTo>
                    <a:pt x="15796" y="2537"/>
                  </a:lnTo>
                  <a:lnTo>
                    <a:pt x="15307" y="2589"/>
                  </a:lnTo>
                  <a:lnTo>
                    <a:pt x="15136" y="2589"/>
                  </a:lnTo>
                  <a:lnTo>
                    <a:pt x="14647" y="2642"/>
                  </a:lnTo>
                  <a:lnTo>
                    <a:pt x="14475" y="2655"/>
                  </a:lnTo>
                  <a:lnTo>
                    <a:pt x="13987" y="2695"/>
                  </a:lnTo>
                  <a:lnTo>
                    <a:pt x="13815" y="2708"/>
                  </a:lnTo>
                  <a:lnTo>
                    <a:pt x="13326" y="2735"/>
                  </a:lnTo>
                  <a:lnTo>
                    <a:pt x="13155" y="2748"/>
                  </a:lnTo>
                  <a:lnTo>
                    <a:pt x="12666" y="2787"/>
                  </a:lnTo>
                  <a:lnTo>
                    <a:pt x="12494" y="2801"/>
                  </a:lnTo>
                  <a:lnTo>
                    <a:pt x="12006" y="2840"/>
                  </a:lnTo>
                  <a:lnTo>
                    <a:pt x="11860" y="2853"/>
                  </a:lnTo>
                  <a:lnTo>
                    <a:pt x="11359" y="2893"/>
                  </a:lnTo>
                  <a:lnTo>
                    <a:pt x="11200" y="2906"/>
                  </a:lnTo>
                  <a:lnTo>
                    <a:pt x="10698" y="2959"/>
                  </a:lnTo>
                  <a:lnTo>
                    <a:pt x="10540" y="2959"/>
                  </a:lnTo>
                  <a:lnTo>
                    <a:pt x="10038" y="2999"/>
                  </a:lnTo>
                  <a:lnTo>
                    <a:pt x="9879" y="2999"/>
                  </a:lnTo>
                  <a:lnTo>
                    <a:pt x="9378" y="3052"/>
                  </a:lnTo>
                  <a:lnTo>
                    <a:pt x="9219" y="3065"/>
                  </a:lnTo>
                  <a:lnTo>
                    <a:pt x="8717" y="3104"/>
                  </a:lnTo>
                  <a:lnTo>
                    <a:pt x="8559" y="3118"/>
                  </a:lnTo>
                  <a:lnTo>
                    <a:pt x="8057" y="3157"/>
                  </a:lnTo>
                  <a:lnTo>
                    <a:pt x="7898" y="3170"/>
                  </a:lnTo>
                  <a:lnTo>
                    <a:pt x="7397" y="3197"/>
                  </a:lnTo>
                  <a:lnTo>
                    <a:pt x="7238" y="3223"/>
                  </a:lnTo>
                  <a:lnTo>
                    <a:pt x="6749" y="3250"/>
                  </a:lnTo>
                  <a:lnTo>
                    <a:pt x="6591" y="3263"/>
                  </a:lnTo>
                  <a:lnTo>
                    <a:pt x="6089" y="3303"/>
                  </a:lnTo>
                  <a:lnTo>
                    <a:pt x="5931" y="3316"/>
                  </a:lnTo>
                  <a:lnTo>
                    <a:pt x="5429" y="3369"/>
                  </a:lnTo>
                  <a:lnTo>
                    <a:pt x="5270" y="3369"/>
                  </a:lnTo>
                  <a:lnTo>
                    <a:pt x="4769" y="3408"/>
                  </a:lnTo>
                  <a:lnTo>
                    <a:pt x="4610" y="3435"/>
                  </a:lnTo>
                  <a:lnTo>
                    <a:pt x="4108" y="3461"/>
                  </a:lnTo>
                  <a:lnTo>
                    <a:pt x="3950" y="3487"/>
                  </a:lnTo>
                  <a:lnTo>
                    <a:pt x="3448" y="3514"/>
                  </a:lnTo>
                  <a:lnTo>
                    <a:pt x="3289" y="3527"/>
                  </a:lnTo>
                  <a:lnTo>
                    <a:pt x="2788" y="3567"/>
                  </a:lnTo>
                  <a:lnTo>
                    <a:pt x="2629" y="3580"/>
                  </a:lnTo>
                  <a:lnTo>
                    <a:pt x="2154" y="3619"/>
                  </a:lnTo>
                  <a:lnTo>
                    <a:pt x="1982" y="3633"/>
                  </a:lnTo>
                  <a:lnTo>
                    <a:pt x="1493" y="3659"/>
                  </a:lnTo>
                  <a:lnTo>
                    <a:pt x="1322" y="3686"/>
                  </a:lnTo>
                  <a:lnTo>
                    <a:pt x="833" y="3725"/>
                  </a:lnTo>
                  <a:lnTo>
                    <a:pt x="661" y="3725"/>
                  </a:lnTo>
                  <a:lnTo>
                    <a:pt x="1" y="3778"/>
                  </a:lnTo>
                  <a:lnTo>
                    <a:pt x="1" y="3857"/>
                  </a:lnTo>
                  <a:lnTo>
                    <a:pt x="661" y="3818"/>
                  </a:lnTo>
                  <a:lnTo>
                    <a:pt x="833" y="3818"/>
                  </a:lnTo>
                  <a:lnTo>
                    <a:pt x="1322" y="3765"/>
                  </a:lnTo>
                  <a:lnTo>
                    <a:pt x="1493" y="3738"/>
                  </a:lnTo>
                  <a:lnTo>
                    <a:pt x="1982" y="3712"/>
                  </a:lnTo>
                  <a:lnTo>
                    <a:pt x="2154" y="3699"/>
                  </a:lnTo>
                  <a:lnTo>
                    <a:pt x="2642" y="3659"/>
                  </a:lnTo>
                  <a:lnTo>
                    <a:pt x="2814" y="3646"/>
                  </a:lnTo>
                  <a:lnTo>
                    <a:pt x="3303" y="3619"/>
                  </a:lnTo>
                  <a:lnTo>
                    <a:pt x="3474" y="3593"/>
                  </a:lnTo>
                  <a:lnTo>
                    <a:pt x="3963" y="3567"/>
                  </a:lnTo>
                  <a:lnTo>
                    <a:pt x="4135" y="3553"/>
                  </a:lnTo>
                  <a:lnTo>
                    <a:pt x="4610" y="3514"/>
                  </a:lnTo>
                  <a:lnTo>
                    <a:pt x="4769" y="3501"/>
                  </a:lnTo>
                  <a:lnTo>
                    <a:pt x="5270" y="3448"/>
                  </a:lnTo>
                  <a:lnTo>
                    <a:pt x="5429" y="3448"/>
                  </a:lnTo>
                  <a:lnTo>
                    <a:pt x="5931" y="3395"/>
                  </a:lnTo>
                  <a:lnTo>
                    <a:pt x="6089" y="3382"/>
                  </a:lnTo>
                  <a:lnTo>
                    <a:pt x="6591" y="3355"/>
                  </a:lnTo>
                  <a:lnTo>
                    <a:pt x="6749" y="3329"/>
                  </a:lnTo>
                  <a:lnTo>
                    <a:pt x="7251" y="3303"/>
                  </a:lnTo>
                  <a:lnTo>
                    <a:pt x="7410" y="3289"/>
                  </a:lnTo>
                  <a:lnTo>
                    <a:pt x="7912" y="3250"/>
                  </a:lnTo>
                  <a:lnTo>
                    <a:pt x="8070" y="3236"/>
                  </a:lnTo>
                  <a:lnTo>
                    <a:pt x="8572" y="3197"/>
                  </a:lnTo>
                  <a:lnTo>
                    <a:pt x="8730" y="3184"/>
                  </a:lnTo>
                  <a:lnTo>
                    <a:pt x="9219" y="3157"/>
                  </a:lnTo>
                  <a:lnTo>
                    <a:pt x="9378" y="3131"/>
                  </a:lnTo>
                  <a:lnTo>
                    <a:pt x="9879" y="3078"/>
                  </a:lnTo>
                  <a:lnTo>
                    <a:pt x="10038" y="3078"/>
                  </a:lnTo>
                  <a:lnTo>
                    <a:pt x="10540" y="3038"/>
                  </a:lnTo>
                  <a:lnTo>
                    <a:pt x="10698" y="3038"/>
                  </a:lnTo>
                  <a:lnTo>
                    <a:pt x="11200" y="2986"/>
                  </a:lnTo>
                  <a:lnTo>
                    <a:pt x="11359" y="2972"/>
                  </a:lnTo>
                  <a:lnTo>
                    <a:pt x="11860" y="2933"/>
                  </a:lnTo>
                  <a:lnTo>
                    <a:pt x="12019" y="2920"/>
                  </a:lnTo>
                  <a:lnTo>
                    <a:pt x="12521" y="2893"/>
                  </a:lnTo>
                  <a:lnTo>
                    <a:pt x="12679" y="2867"/>
                  </a:lnTo>
                  <a:lnTo>
                    <a:pt x="13181" y="2840"/>
                  </a:lnTo>
                  <a:lnTo>
                    <a:pt x="13340" y="2827"/>
                  </a:lnTo>
                  <a:lnTo>
                    <a:pt x="13815" y="2787"/>
                  </a:lnTo>
                  <a:lnTo>
                    <a:pt x="13987" y="2774"/>
                  </a:lnTo>
                  <a:lnTo>
                    <a:pt x="14475" y="2735"/>
                  </a:lnTo>
                  <a:lnTo>
                    <a:pt x="14647" y="2721"/>
                  </a:lnTo>
                  <a:lnTo>
                    <a:pt x="15136" y="2669"/>
                  </a:lnTo>
                  <a:lnTo>
                    <a:pt x="15307" y="2669"/>
                  </a:lnTo>
                  <a:lnTo>
                    <a:pt x="15796" y="2629"/>
                  </a:lnTo>
                  <a:lnTo>
                    <a:pt x="15968" y="2603"/>
                  </a:lnTo>
                  <a:lnTo>
                    <a:pt x="16456" y="2576"/>
                  </a:lnTo>
                  <a:lnTo>
                    <a:pt x="16628" y="2563"/>
                  </a:lnTo>
                  <a:lnTo>
                    <a:pt x="17117" y="2523"/>
                  </a:lnTo>
                  <a:lnTo>
                    <a:pt x="17288" y="2510"/>
                  </a:lnTo>
                  <a:lnTo>
                    <a:pt x="17777" y="2471"/>
                  </a:lnTo>
                  <a:lnTo>
                    <a:pt x="17949" y="2457"/>
                  </a:lnTo>
                  <a:lnTo>
                    <a:pt x="18437" y="2418"/>
                  </a:lnTo>
                  <a:lnTo>
                    <a:pt x="18583" y="2404"/>
                  </a:lnTo>
                  <a:lnTo>
                    <a:pt x="19084" y="2378"/>
                  </a:lnTo>
                  <a:lnTo>
                    <a:pt x="19243" y="2365"/>
                  </a:lnTo>
                  <a:lnTo>
                    <a:pt x="19745" y="2312"/>
                  </a:lnTo>
                  <a:lnTo>
                    <a:pt x="19903" y="2312"/>
                  </a:lnTo>
                  <a:lnTo>
                    <a:pt x="20405" y="2259"/>
                  </a:lnTo>
                  <a:lnTo>
                    <a:pt x="20564" y="2259"/>
                  </a:lnTo>
                  <a:lnTo>
                    <a:pt x="21065" y="2206"/>
                  </a:lnTo>
                  <a:lnTo>
                    <a:pt x="21224" y="2193"/>
                  </a:lnTo>
                  <a:lnTo>
                    <a:pt x="21726" y="2167"/>
                  </a:lnTo>
                  <a:lnTo>
                    <a:pt x="21884" y="2140"/>
                  </a:lnTo>
                  <a:lnTo>
                    <a:pt x="22386" y="2114"/>
                  </a:lnTo>
                  <a:lnTo>
                    <a:pt x="22545" y="2088"/>
                  </a:lnTo>
                  <a:lnTo>
                    <a:pt x="23046" y="2061"/>
                  </a:lnTo>
                  <a:lnTo>
                    <a:pt x="23205" y="2048"/>
                  </a:lnTo>
                  <a:lnTo>
                    <a:pt x="23693" y="2008"/>
                  </a:lnTo>
                  <a:lnTo>
                    <a:pt x="23852" y="1995"/>
                  </a:lnTo>
                  <a:lnTo>
                    <a:pt x="24354" y="1969"/>
                  </a:lnTo>
                  <a:lnTo>
                    <a:pt x="24512" y="1942"/>
                  </a:lnTo>
                  <a:lnTo>
                    <a:pt x="25014" y="1903"/>
                  </a:lnTo>
                  <a:lnTo>
                    <a:pt x="25173" y="1903"/>
                  </a:lnTo>
                  <a:lnTo>
                    <a:pt x="25674" y="1850"/>
                  </a:lnTo>
                  <a:lnTo>
                    <a:pt x="25833" y="1837"/>
                  </a:lnTo>
                  <a:lnTo>
                    <a:pt x="26335" y="1797"/>
                  </a:lnTo>
                  <a:lnTo>
                    <a:pt x="26493" y="1784"/>
                  </a:lnTo>
                  <a:lnTo>
                    <a:pt x="26995" y="1744"/>
                  </a:lnTo>
                  <a:lnTo>
                    <a:pt x="27154" y="1731"/>
                  </a:lnTo>
                  <a:lnTo>
                    <a:pt x="27655" y="1705"/>
                  </a:lnTo>
                  <a:lnTo>
                    <a:pt x="27814" y="1678"/>
                  </a:lnTo>
                  <a:lnTo>
                    <a:pt x="28303" y="1652"/>
                  </a:lnTo>
                  <a:lnTo>
                    <a:pt x="28461" y="1639"/>
                  </a:lnTo>
                  <a:lnTo>
                    <a:pt x="28963" y="1599"/>
                  </a:lnTo>
                  <a:lnTo>
                    <a:pt x="29121" y="1586"/>
                  </a:lnTo>
                  <a:lnTo>
                    <a:pt x="29623" y="1533"/>
                  </a:lnTo>
                  <a:lnTo>
                    <a:pt x="29782" y="1533"/>
                  </a:lnTo>
                  <a:lnTo>
                    <a:pt x="30284" y="1480"/>
                  </a:lnTo>
                  <a:lnTo>
                    <a:pt x="30442" y="1480"/>
                  </a:lnTo>
                  <a:lnTo>
                    <a:pt x="30944" y="1427"/>
                  </a:lnTo>
                  <a:lnTo>
                    <a:pt x="31102" y="1414"/>
                  </a:lnTo>
                  <a:lnTo>
                    <a:pt x="31604" y="1388"/>
                  </a:lnTo>
                  <a:lnTo>
                    <a:pt x="31763" y="1374"/>
                  </a:lnTo>
                  <a:lnTo>
                    <a:pt x="32265" y="1335"/>
                  </a:lnTo>
                  <a:lnTo>
                    <a:pt x="32423" y="1322"/>
                  </a:lnTo>
                  <a:lnTo>
                    <a:pt x="32925" y="1282"/>
                  </a:lnTo>
                  <a:lnTo>
                    <a:pt x="33070" y="1269"/>
                  </a:lnTo>
                  <a:lnTo>
                    <a:pt x="33559" y="1242"/>
                  </a:lnTo>
                  <a:lnTo>
                    <a:pt x="33730" y="1216"/>
                  </a:lnTo>
                  <a:lnTo>
                    <a:pt x="34219" y="1189"/>
                  </a:lnTo>
                  <a:lnTo>
                    <a:pt x="34391" y="1176"/>
                  </a:lnTo>
                  <a:lnTo>
                    <a:pt x="34879" y="1123"/>
                  </a:lnTo>
                  <a:lnTo>
                    <a:pt x="35051" y="1123"/>
                  </a:lnTo>
                  <a:lnTo>
                    <a:pt x="35540" y="1071"/>
                  </a:lnTo>
                  <a:lnTo>
                    <a:pt x="35711" y="1057"/>
                  </a:lnTo>
                  <a:lnTo>
                    <a:pt x="36200" y="1018"/>
                  </a:lnTo>
                  <a:lnTo>
                    <a:pt x="36372" y="1005"/>
                  </a:lnTo>
                  <a:lnTo>
                    <a:pt x="36860" y="978"/>
                  </a:lnTo>
                  <a:lnTo>
                    <a:pt x="37032" y="952"/>
                  </a:lnTo>
                  <a:lnTo>
                    <a:pt x="37521" y="925"/>
                  </a:lnTo>
                  <a:lnTo>
                    <a:pt x="37692" y="912"/>
                  </a:lnTo>
                  <a:lnTo>
                    <a:pt x="38168" y="873"/>
                  </a:lnTo>
                  <a:lnTo>
                    <a:pt x="38340" y="859"/>
                  </a:lnTo>
                  <a:lnTo>
                    <a:pt x="38828" y="820"/>
                  </a:lnTo>
                  <a:lnTo>
                    <a:pt x="39000" y="806"/>
                  </a:lnTo>
                  <a:lnTo>
                    <a:pt x="39489" y="754"/>
                  </a:lnTo>
                  <a:lnTo>
                    <a:pt x="39660" y="754"/>
                  </a:lnTo>
                  <a:lnTo>
                    <a:pt x="40149" y="714"/>
                  </a:lnTo>
                  <a:lnTo>
                    <a:pt x="40321" y="714"/>
                  </a:lnTo>
                  <a:lnTo>
                    <a:pt x="40809" y="661"/>
                  </a:lnTo>
                  <a:lnTo>
                    <a:pt x="40981" y="648"/>
                  </a:lnTo>
                  <a:lnTo>
                    <a:pt x="41469" y="608"/>
                  </a:lnTo>
                  <a:lnTo>
                    <a:pt x="41641" y="595"/>
                  </a:lnTo>
                  <a:lnTo>
                    <a:pt x="42130" y="556"/>
                  </a:lnTo>
                  <a:lnTo>
                    <a:pt x="42302" y="542"/>
                  </a:lnTo>
                  <a:lnTo>
                    <a:pt x="42777" y="516"/>
                  </a:lnTo>
                  <a:lnTo>
                    <a:pt x="42935" y="490"/>
                  </a:lnTo>
                  <a:lnTo>
                    <a:pt x="43437" y="463"/>
                  </a:lnTo>
                  <a:lnTo>
                    <a:pt x="43596" y="437"/>
                  </a:lnTo>
                  <a:lnTo>
                    <a:pt x="44098" y="410"/>
                  </a:lnTo>
                  <a:lnTo>
                    <a:pt x="44256" y="397"/>
                  </a:lnTo>
                  <a:lnTo>
                    <a:pt x="44758" y="344"/>
                  </a:lnTo>
                  <a:lnTo>
                    <a:pt x="44916" y="344"/>
                  </a:lnTo>
                  <a:lnTo>
                    <a:pt x="45418" y="291"/>
                  </a:lnTo>
                  <a:lnTo>
                    <a:pt x="45577" y="291"/>
                  </a:lnTo>
                  <a:lnTo>
                    <a:pt x="46079" y="252"/>
                  </a:lnTo>
                  <a:lnTo>
                    <a:pt x="46237" y="225"/>
                  </a:lnTo>
                  <a:lnTo>
                    <a:pt x="46739" y="199"/>
                  </a:lnTo>
                  <a:lnTo>
                    <a:pt x="46897" y="186"/>
                  </a:lnTo>
                  <a:lnTo>
                    <a:pt x="47399" y="146"/>
                  </a:lnTo>
                  <a:lnTo>
                    <a:pt x="47545" y="133"/>
                  </a:lnTo>
                  <a:lnTo>
                    <a:pt x="48205" y="80"/>
                  </a:lnTo>
                  <a:lnTo>
                    <a:pt x="48205"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41"/>
            <p:cNvSpPr/>
            <p:nvPr/>
          </p:nvSpPr>
          <p:spPr>
            <a:xfrm rot="293623">
              <a:off x="1280379" y="2862836"/>
              <a:ext cx="5849535" cy="287419"/>
            </a:xfrm>
            <a:custGeom>
              <a:avLst/>
              <a:gdLst/>
              <a:ahLst/>
              <a:cxnLst/>
              <a:rect l="l" t="t" r="r" b="b"/>
              <a:pathLst>
                <a:path w="48231" h="3870" extrusionOk="0">
                  <a:moveTo>
                    <a:pt x="48204" y="0"/>
                  </a:moveTo>
                  <a:lnTo>
                    <a:pt x="47544" y="40"/>
                  </a:lnTo>
                  <a:lnTo>
                    <a:pt x="47385" y="67"/>
                  </a:lnTo>
                  <a:lnTo>
                    <a:pt x="46884" y="106"/>
                  </a:lnTo>
                  <a:lnTo>
                    <a:pt x="46738" y="106"/>
                  </a:lnTo>
                  <a:lnTo>
                    <a:pt x="46250" y="159"/>
                  </a:lnTo>
                  <a:lnTo>
                    <a:pt x="46078" y="172"/>
                  </a:lnTo>
                  <a:lnTo>
                    <a:pt x="45589" y="212"/>
                  </a:lnTo>
                  <a:lnTo>
                    <a:pt x="45418" y="225"/>
                  </a:lnTo>
                  <a:lnTo>
                    <a:pt x="44929" y="265"/>
                  </a:lnTo>
                  <a:lnTo>
                    <a:pt x="44757" y="278"/>
                  </a:lnTo>
                  <a:lnTo>
                    <a:pt x="44269" y="304"/>
                  </a:lnTo>
                  <a:lnTo>
                    <a:pt x="44097" y="331"/>
                  </a:lnTo>
                  <a:lnTo>
                    <a:pt x="43608" y="357"/>
                  </a:lnTo>
                  <a:lnTo>
                    <a:pt x="43437" y="370"/>
                  </a:lnTo>
                  <a:lnTo>
                    <a:pt x="42948" y="410"/>
                  </a:lnTo>
                  <a:lnTo>
                    <a:pt x="42776" y="423"/>
                  </a:lnTo>
                  <a:lnTo>
                    <a:pt x="42288" y="476"/>
                  </a:lnTo>
                  <a:lnTo>
                    <a:pt x="42116" y="476"/>
                  </a:lnTo>
                  <a:lnTo>
                    <a:pt x="41641" y="529"/>
                  </a:lnTo>
                  <a:lnTo>
                    <a:pt x="41469" y="529"/>
                  </a:lnTo>
                  <a:lnTo>
                    <a:pt x="40980" y="568"/>
                  </a:lnTo>
                  <a:lnTo>
                    <a:pt x="40809" y="595"/>
                  </a:lnTo>
                  <a:lnTo>
                    <a:pt x="40320" y="621"/>
                  </a:lnTo>
                  <a:lnTo>
                    <a:pt x="40148" y="634"/>
                  </a:lnTo>
                  <a:lnTo>
                    <a:pt x="39660" y="674"/>
                  </a:lnTo>
                  <a:lnTo>
                    <a:pt x="39488" y="687"/>
                  </a:lnTo>
                  <a:lnTo>
                    <a:pt x="38999" y="727"/>
                  </a:lnTo>
                  <a:lnTo>
                    <a:pt x="38828" y="740"/>
                  </a:lnTo>
                  <a:lnTo>
                    <a:pt x="38339" y="766"/>
                  </a:lnTo>
                  <a:lnTo>
                    <a:pt x="38167" y="780"/>
                  </a:lnTo>
                  <a:lnTo>
                    <a:pt x="37679" y="819"/>
                  </a:lnTo>
                  <a:lnTo>
                    <a:pt x="37507" y="832"/>
                  </a:lnTo>
                  <a:lnTo>
                    <a:pt x="37031" y="885"/>
                  </a:lnTo>
                  <a:lnTo>
                    <a:pt x="36873" y="885"/>
                  </a:lnTo>
                  <a:lnTo>
                    <a:pt x="36371" y="938"/>
                  </a:lnTo>
                  <a:lnTo>
                    <a:pt x="36213" y="951"/>
                  </a:lnTo>
                  <a:lnTo>
                    <a:pt x="35711" y="991"/>
                  </a:lnTo>
                  <a:lnTo>
                    <a:pt x="35552" y="1004"/>
                  </a:lnTo>
                  <a:lnTo>
                    <a:pt x="35050" y="1031"/>
                  </a:lnTo>
                  <a:lnTo>
                    <a:pt x="34892" y="1057"/>
                  </a:lnTo>
                  <a:lnTo>
                    <a:pt x="34390" y="1083"/>
                  </a:lnTo>
                  <a:lnTo>
                    <a:pt x="34232" y="1097"/>
                  </a:lnTo>
                  <a:lnTo>
                    <a:pt x="33730" y="1136"/>
                  </a:lnTo>
                  <a:lnTo>
                    <a:pt x="33571" y="1149"/>
                  </a:lnTo>
                  <a:lnTo>
                    <a:pt x="33069" y="1189"/>
                  </a:lnTo>
                  <a:lnTo>
                    <a:pt x="32911" y="1202"/>
                  </a:lnTo>
                  <a:lnTo>
                    <a:pt x="32409" y="1255"/>
                  </a:lnTo>
                  <a:lnTo>
                    <a:pt x="32264" y="1255"/>
                  </a:lnTo>
                  <a:lnTo>
                    <a:pt x="31762" y="1295"/>
                  </a:lnTo>
                  <a:lnTo>
                    <a:pt x="31604" y="1295"/>
                  </a:lnTo>
                  <a:lnTo>
                    <a:pt x="31102" y="1348"/>
                  </a:lnTo>
                  <a:lnTo>
                    <a:pt x="30943" y="1361"/>
                  </a:lnTo>
                  <a:lnTo>
                    <a:pt x="30441" y="1400"/>
                  </a:lnTo>
                  <a:lnTo>
                    <a:pt x="30283" y="1414"/>
                  </a:lnTo>
                  <a:lnTo>
                    <a:pt x="29781" y="1440"/>
                  </a:lnTo>
                  <a:lnTo>
                    <a:pt x="29623" y="1466"/>
                  </a:lnTo>
                  <a:lnTo>
                    <a:pt x="29121" y="1493"/>
                  </a:lnTo>
                  <a:lnTo>
                    <a:pt x="28962" y="1519"/>
                  </a:lnTo>
                  <a:lnTo>
                    <a:pt x="28460" y="1546"/>
                  </a:lnTo>
                  <a:lnTo>
                    <a:pt x="28302" y="1559"/>
                  </a:lnTo>
                  <a:lnTo>
                    <a:pt x="27800" y="1598"/>
                  </a:lnTo>
                  <a:lnTo>
                    <a:pt x="27642" y="1612"/>
                  </a:lnTo>
                  <a:lnTo>
                    <a:pt x="27166" y="1664"/>
                  </a:lnTo>
                  <a:lnTo>
                    <a:pt x="26994" y="1664"/>
                  </a:lnTo>
                  <a:lnTo>
                    <a:pt x="26506" y="1717"/>
                  </a:lnTo>
                  <a:lnTo>
                    <a:pt x="26334" y="1731"/>
                  </a:lnTo>
                  <a:lnTo>
                    <a:pt x="25845" y="1757"/>
                  </a:lnTo>
                  <a:lnTo>
                    <a:pt x="25674" y="1770"/>
                  </a:lnTo>
                  <a:lnTo>
                    <a:pt x="25185" y="1810"/>
                  </a:lnTo>
                  <a:lnTo>
                    <a:pt x="25013" y="1823"/>
                  </a:lnTo>
                  <a:lnTo>
                    <a:pt x="24525" y="1863"/>
                  </a:lnTo>
                  <a:lnTo>
                    <a:pt x="24353" y="1876"/>
                  </a:lnTo>
                  <a:lnTo>
                    <a:pt x="23865" y="1915"/>
                  </a:lnTo>
                  <a:lnTo>
                    <a:pt x="23693" y="1929"/>
                  </a:lnTo>
                  <a:lnTo>
                    <a:pt x="23204" y="1955"/>
                  </a:lnTo>
                  <a:lnTo>
                    <a:pt x="23032" y="1981"/>
                  </a:lnTo>
                  <a:lnTo>
                    <a:pt x="22557" y="2021"/>
                  </a:lnTo>
                  <a:lnTo>
                    <a:pt x="22385" y="2021"/>
                  </a:lnTo>
                  <a:lnTo>
                    <a:pt x="21897" y="2074"/>
                  </a:lnTo>
                  <a:lnTo>
                    <a:pt x="21725" y="2074"/>
                  </a:lnTo>
                  <a:lnTo>
                    <a:pt x="21236" y="2127"/>
                  </a:lnTo>
                  <a:lnTo>
                    <a:pt x="21065" y="2140"/>
                  </a:lnTo>
                  <a:lnTo>
                    <a:pt x="20576" y="2180"/>
                  </a:lnTo>
                  <a:lnTo>
                    <a:pt x="20404" y="2193"/>
                  </a:lnTo>
                  <a:lnTo>
                    <a:pt x="19916" y="2219"/>
                  </a:lnTo>
                  <a:lnTo>
                    <a:pt x="19744" y="2246"/>
                  </a:lnTo>
                  <a:lnTo>
                    <a:pt x="19255" y="2272"/>
                  </a:lnTo>
                  <a:lnTo>
                    <a:pt x="19084" y="2285"/>
                  </a:lnTo>
                  <a:lnTo>
                    <a:pt x="18595" y="2325"/>
                  </a:lnTo>
                  <a:lnTo>
                    <a:pt x="18423" y="2338"/>
                  </a:lnTo>
                  <a:lnTo>
                    <a:pt x="17935" y="2378"/>
                  </a:lnTo>
                  <a:lnTo>
                    <a:pt x="17789" y="2391"/>
                  </a:lnTo>
                  <a:lnTo>
                    <a:pt x="17288" y="2430"/>
                  </a:lnTo>
                  <a:lnTo>
                    <a:pt x="17129" y="2430"/>
                  </a:lnTo>
                  <a:lnTo>
                    <a:pt x="16627" y="2483"/>
                  </a:lnTo>
                  <a:lnTo>
                    <a:pt x="16469" y="2510"/>
                  </a:lnTo>
                  <a:lnTo>
                    <a:pt x="15967" y="2536"/>
                  </a:lnTo>
                  <a:lnTo>
                    <a:pt x="15809" y="2549"/>
                  </a:lnTo>
                  <a:lnTo>
                    <a:pt x="15307" y="2589"/>
                  </a:lnTo>
                  <a:lnTo>
                    <a:pt x="15148" y="2602"/>
                  </a:lnTo>
                  <a:lnTo>
                    <a:pt x="14646" y="2642"/>
                  </a:lnTo>
                  <a:lnTo>
                    <a:pt x="14488" y="2655"/>
                  </a:lnTo>
                  <a:lnTo>
                    <a:pt x="13986" y="2681"/>
                  </a:lnTo>
                  <a:lnTo>
                    <a:pt x="13828" y="2708"/>
                  </a:lnTo>
                  <a:lnTo>
                    <a:pt x="13326" y="2734"/>
                  </a:lnTo>
                  <a:lnTo>
                    <a:pt x="13167" y="2747"/>
                  </a:lnTo>
                  <a:lnTo>
                    <a:pt x="12679" y="2800"/>
                  </a:lnTo>
                  <a:lnTo>
                    <a:pt x="12520" y="2800"/>
                  </a:lnTo>
                  <a:lnTo>
                    <a:pt x="12018" y="2853"/>
                  </a:lnTo>
                  <a:lnTo>
                    <a:pt x="11860" y="2853"/>
                  </a:lnTo>
                  <a:lnTo>
                    <a:pt x="11358" y="2906"/>
                  </a:lnTo>
                  <a:lnTo>
                    <a:pt x="11199" y="2919"/>
                  </a:lnTo>
                  <a:lnTo>
                    <a:pt x="10698" y="2946"/>
                  </a:lnTo>
                  <a:lnTo>
                    <a:pt x="10539" y="2972"/>
                  </a:lnTo>
                  <a:lnTo>
                    <a:pt x="10037" y="2998"/>
                  </a:lnTo>
                  <a:lnTo>
                    <a:pt x="9879" y="3012"/>
                  </a:lnTo>
                  <a:lnTo>
                    <a:pt x="9377" y="3051"/>
                  </a:lnTo>
                  <a:lnTo>
                    <a:pt x="9218" y="3064"/>
                  </a:lnTo>
                  <a:lnTo>
                    <a:pt x="8717" y="3091"/>
                  </a:lnTo>
                  <a:lnTo>
                    <a:pt x="8558" y="3117"/>
                  </a:lnTo>
                  <a:lnTo>
                    <a:pt x="8083" y="3144"/>
                  </a:lnTo>
                  <a:lnTo>
                    <a:pt x="7911" y="3170"/>
                  </a:lnTo>
                  <a:lnTo>
                    <a:pt x="7422" y="3210"/>
                  </a:lnTo>
                  <a:lnTo>
                    <a:pt x="7251" y="3210"/>
                  </a:lnTo>
                  <a:lnTo>
                    <a:pt x="6762" y="3262"/>
                  </a:lnTo>
                  <a:lnTo>
                    <a:pt x="6590" y="3262"/>
                  </a:lnTo>
                  <a:lnTo>
                    <a:pt x="6102" y="3315"/>
                  </a:lnTo>
                  <a:lnTo>
                    <a:pt x="5930" y="3329"/>
                  </a:lnTo>
                  <a:lnTo>
                    <a:pt x="5441" y="3368"/>
                  </a:lnTo>
                  <a:lnTo>
                    <a:pt x="5270" y="3381"/>
                  </a:lnTo>
                  <a:lnTo>
                    <a:pt x="4781" y="3408"/>
                  </a:lnTo>
                  <a:lnTo>
                    <a:pt x="4609" y="3421"/>
                  </a:lnTo>
                  <a:lnTo>
                    <a:pt x="4121" y="3461"/>
                  </a:lnTo>
                  <a:lnTo>
                    <a:pt x="3949" y="3474"/>
                  </a:lnTo>
                  <a:lnTo>
                    <a:pt x="3460" y="3513"/>
                  </a:lnTo>
                  <a:lnTo>
                    <a:pt x="3302" y="3527"/>
                  </a:lnTo>
                  <a:lnTo>
                    <a:pt x="2813" y="3579"/>
                  </a:lnTo>
                  <a:lnTo>
                    <a:pt x="2642" y="3579"/>
                  </a:lnTo>
                  <a:lnTo>
                    <a:pt x="2153" y="3632"/>
                  </a:lnTo>
                  <a:lnTo>
                    <a:pt x="1981" y="3632"/>
                  </a:lnTo>
                  <a:lnTo>
                    <a:pt x="1493" y="3672"/>
                  </a:lnTo>
                  <a:lnTo>
                    <a:pt x="1321" y="3698"/>
                  </a:lnTo>
                  <a:lnTo>
                    <a:pt x="832" y="3725"/>
                  </a:lnTo>
                  <a:lnTo>
                    <a:pt x="661" y="3738"/>
                  </a:lnTo>
                  <a:lnTo>
                    <a:pt x="0" y="3791"/>
                  </a:lnTo>
                  <a:lnTo>
                    <a:pt x="27" y="3870"/>
                  </a:lnTo>
                  <a:lnTo>
                    <a:pt x="661" y="3830"/>
                  </a:lnTo>
                  <a:lnTo>
                    <a:pt x="832" y="3804"/>
                  </a:lnTo>
                  <a:lnTo>
                    <a:pt x="1321" y="3778"/>
                  </a:lnTo>
                  <a:lnTo>
                    <a:pt x="1493" y="3751"/>
                  </a:lnTo>
                  <a:lnTo>
                    <a:pt x="1981" y="3711"/>
                  </a:lnTo>
                  <a:lnTo>
                    <a:pt x="2153" y="3711"/>
                  </a:lnTo>
                  <a:lnTo>
                    <a:pt x="2642" y="3659"/>
                  </a:lnTo>
                  <a:lnTo>
                    <a:pt x="2813" y="3645"/>
                  </a:lnTo>
                  <a:lnTo>
                    <a:pt x="3302" y="3606"/>
                  </a:lnTo>
                  <a:lnTo>
                    <a:pt x="3474" y="3593"/>
                  </a:lnTo>
                  <a:lnTo>
                    <a:pt x="3962" y="3566"/>
                  </a:lnTo>
                  <a:lnTo>
                    <a:pt x="4134" y="3540"/>
                  </a:lnTo>
                  <a:lnTo>
                    <a:pt x="4623" y="3513"/>
                  </a:lnTo>
                  <a:lnTo>
                    <a:pt x="4794" y="3500"/>
                  </a:lnTo>
                  <a:lnTo>
                    <a:pt x="5283" y="3461"/>
                  </a:lnTo>
                  <a:lnTo>
                    <a:pt x="5441" y="3447"/>
                  </a:lnTo>
                  <a:lnTo>
                    <a:pt x="5930" y="3408"/>
                  </a:lnTo>
                  <a:lnTo>
                    <a:pt x="6102" y="3395"/>
                  </a:lnTo>
                  <a:lnTo>
                    <a:pt x="6590" y="3342"/>
                  </a:lnTo>
                  <a:lnTo>
                    <a:pt x="6762" y="3342"/>
                  </a:lnTo>
                  <a:lnTo>
                    <a:pt x="7251" y="3302"/>
                  </a:lnTo>
                  <a:lnTo>
                    <a:pt x="7422" y="3302"/>
                  </a:lnTo>
                  <a:lnTo>
                    <a:pt x="7911" y="3249"/>
                  </a:lnTo>
                  <a:lnTo>
                    <a:pt x="8083" y="3236"/>
                  </a:lnTo>
                  <a:lnTo>
                    <a:pt x="8571" y="3196"/>
                  </a:lnTo>
                  <a:lnTo>
                    <a:pt x="8743" y="3183"/>
                  </a:lnTo>
                  <a:lnTo>
                    <a:pt x="9232" y="3144"/>
                  </a:lnTo>
                  <a:lnTo>
                    <a:pt x="9403" y="3130"/>
                  </a:lnTo>
                  <a:lnTo>
                    <a:pt x="9892" y="3091"/>
                  </a:lnTo>
                  <a:lnTo>
                    <a:pt x="10064" y="3078"/>
                  </a:lnTo>
                  <a:lnTo>
                    <a:pt x="10539" y="3051"/>
                  </a:lnTo>
                  <a:lnTo>
                    <a:pt x="10698" y="3038"/>
                  </a:lnTo>
                  <a:lnTo>
                    <a:pt x="11199" y="2998"/>
                  </a:lnTo>
                  <a:lnTo>
                    <a:pt x="11358" y="2985"/>
                  </a:lnTo>
                  <a:lnTo>
                    <a:pt x="11860" y="2932"/>
                  </a:lnTo>
                  <a:lnTo>
                    <a:pt x="12018" y="2932"/>
                  </a:lnTo>
                  <a:lnTo>
                    <a:pt x="12520" y="2879"/>
                  </a:lnTo>
                  <a:lnTo>
                    <a:pt x="12679" y="2866"/>
                  </a:lnTo>
                  <a:lnTo>
                    <a:pt x="13180" y="2840"/>
                  </a:lnTo>
                  <a:lnTo>
                    <a:pt x="13339" y="2813"/>
                  </a:lnTo>
                  <a:lnTo>
                    <a:pt x="13841" y="2787"/>
                  </a:lnTo>
                  <a:lnTo>
                    <a:pt x="13999" y="2761"/>
                  </a:lnTo>
                  <a:lnTo>
                    <a:pt x="14501" y="2734"/>
                  </a:lnTo>
                  <a:lnTo>
                    <a:pt x="14660" y="2721"/>
                  </a:lnTo>
                  <a:lnTo>
                    <a:pt x="15148" y="2681"/>
                  </a:lnTo>
                  <a:lnTo>
                    <a:pt x="15307" y="2668"/>
                  </a:lnTo>
                  <a:lnTo>
                    <a:pt x="15809" y="2642"/>
                  </a:lnTo>
                  <a:lnTo>
                    <a:pt x="15967" y="2615"/>
                  </a:lnTo>
                  <a:lnTo>
                    <a:pt x="16469" y="2576"/>
                  </a:lnTo>
                  <a:lnTo>
                    <a:pt x="16627" y="2576"/>
                  </a:lnTo>
                  <a:lnTo>
                    <a:pt x="17129" y="2523"/>
                  </a:lnTo>
                  <a:lnTo>
                    <a:pt x="17288" y="2523"/>
                  </a:lnTo>
                  <a:lnTo>
                    <a:pt x="17789" y="2470"/>
                  </a:lnTo>
                  <a:lnTo>
                    <a:pt x="17948" y="2457"/>
                  </a:lnTo>
                  <a:lnTo>
                    <a:pt x="18450" y="2417"/>
                  </a:lnTo>
                  <a:lnTo>
                    <a:pt x="18608" y="2404"/>
                  </a:lnTo>
                  <a:lnTo>
                    <a:pt x="19110" y="2378"/>
                  </a:lnTo>
                  <a:lnTo>
                    <a:pt x="19269" y="2351"/>
                  </a:lnTo>
                  <a:lnTo>
                    <a:pt x="19744" y="2325"/>
                  </a:lnTo>
                  <a:lnTo>
                    <a:pt x="19916" y="2312"/>
                  </a:lnTo>
                  <a:lnTo>
                    <a:pt x="20404" y="2272"/>
                  </a:lnTo>
                  <a:lnTo>
                    <a:pt x="20576" y="2259"/>
                  </a:lnTo>
                  <a:lnTo>
                    <a:pt x="21065" y="2219"/>
                  </a:lnTo>
                  <a:lnTo>
                    <a:pt x="21236" y="2206"/>
                  </a:lnTo>
                  <a:lnTo>
                    <a:pt x="21725" y="2153"/>
                  </a:lnTo>
                  <a:lnTo>
                    <a:pt x="21897" y="2153"/>
                  </a:lnTo>
                  <a:lnTo>
                    <a:pt x="22385" y="2100"/>
                  </a:lnTo>
                  <a:lnTo>
                    <a:pt x="22557" y="2100"/>
                  </a:lnTo>
                  <a:lnTo>
                    <a:pt x="23046" y="2061"/>
                  </a:lnTo>
                  <a:lnTo>
                    <a:pt x="23217" y="2047"/>
                  </a:lnTo>
                  <a:lnTo>
                    <a:pt x="23706" y="2008"/>
                  </a:lnTo>
                  <a:lnTo>
                    <a:pt x="23878" y="1995"/>
                  </a:lnTo>
                  <a:lnTo>
                    <a:pt x="24366" y="1955"/>
                  </a:lnTo>
                  <a:lnTo>
                    <a:pt x="24538" y="1942"/>
                  </a:lnTo>
                  <a:lnTo>
                    <a:pt x="25013" y="1915"/>
                  </a:lnTo>
                  <a:lnTo>
                    <a:pt x="25185" y="1889"/>
                  </a:lnTo>
                  <a:lnTo>
                    <a:pt x="25674" y="1863"/>
                  </a:lnTo>
                  <a:lnTo>
                    <a:pt x="25845" y="1849"/>
                  </a:lnTo>
                  <a:lnTo>
                    <a:pt x="26334" y="1797"/>
                  </a:lnTo>
                  <a:lnTo>
                    <a:pt x="26506" y="1797"/>
                  </a:lnTo>
                  <a:lnTo>
                    <a:pt x="26994" y="1744"/>
                  </a:lnTo>
                  <a:lnTo>
                    <a:pt x="27166" y="1744"/>
                  </a:lnTo>
                  <a:lnTo>
                    <a:pt x="27655" y="1691"/>
                  </a:lnTo>
                  <a:lnTo>
                    <a:pt x="27826" y="1678"/>
                  </a:lnTo>
                  <a:lnTo>
                    <a:pt x="28315" y="1651"/>
                  </a:lnTo>
                  <a:lnTo>
                    <a:pt x="28487" y="1625"/>
                  </a:lnTo>
                  <a:lnTo>
                    <a:pt x="28975" y="1598"/>
                  </a:lnTo>
                  <a:lnTo>
                    <a:pt x="29147" y="1585"/>
                  </a:lnTo>
                  <a:lnTo>
                    <a:pt x="29623" y="1546"/>
                  </a:lnTo>
                  <a:lnTo>
                    <a:pt x="29781" y="1532"/>
                  </a:lnTo>
                  <a:lnTo>
                    <a:pt x="30283" y="1493"/>
                  </a:lnTo>
                  <a:lnTo>
                    <a:pt x="30441" y="1480"/>
                  </a:lnTo>
                  <a:lnTo>
                    <a:pt x="30943" y="1440"/>
                  </a:lnTo>
                  <a:lnTo>
                    <a:pt x="31102" y="1427"/>
                  </a:lnTo>
                  <a:lnTo>
                    <a:pt x="31604" y="1387"/>
                  </a:lnTo>
                  <a:lnTo>
                    <a:pt x="31762" y="1387"/>
                  </a:lnTo>
                  <a:lnTo>
                    <a:pt x="32264" y="1334"/>
                  </a:lnTo>
                  <a:lnTo>
                    <a:pt x="32422" y="1334"/>
                  </a:lnTo>
                  <a:lnTo>
                    <a:pt x="32924" y="1282"/>
                  </a:lnTo>
                  <a:lnTo>
                    <a:pt x="33083" y="1268"/>
                  </a:lnTo>
                  <a:lnTo>
                    <a:pt x="33585" y="1229"/>
                  </a:lnTo>
                  <a:lnTo>
                    <a:pt x="33743" y="1215"/>
                  </a:lnTo>
                  <a:lnTo>
                    <a:pt x="34232" y="1189"/>
                  </a:lnTo>
                  <a:lnTo>
                    <a:pt x="34390" y="1163"/>
                  </a:lnTo>
                  <a:lnTo>
                    <a:pt x="34892" y="1136"/>
                  </a:lnTo>
                  <a:lnTo>
                    <a:pt x="35050" y="1110"/>
                  </a:lnTo>
                  <a:lnTo>
                    <a:pt x="35552" y="1083"/>
                  </a:lnTo>
                  <a:lnTo>
                    <a:pt x="35711" y="1070"/>
                  </a:lnTo>
                  <a:lnTo>
                    <a:pt x="36213" y="1031"/>
                  </a:lnTo>
                  <a:lnTo>
                    <a:pt x="36371" y="1017"/>
                  </a:lnTo>
                  <a:lnTo>
                    <a:pt x="36873" y="965"/>
                  </a:lnTo>
                  <a:lnTo>
                    <a:pt x="37031" y="965"/>
                  </a:lnTo>
                  <a:lnTo>
                    <a:pt x="37533" y="925"/>
                  </a:lnTo>
                  <a:lnTo>
                    <a:pt x="37692" y="899"/>
                  </a:lnTo>
                  <a:lnTo>
                    <a:pt x="38194" y="872"/>
                  </a:lnTo>
                  <a:lnTo>
                    <a:pt x="38352" y="859"/>
                  </a:lnTo>
                  <a:lnTo>
                    <a:pt x="38854" y="819"/>
                  </a:lnTo>
                  <a:lnTo>
                    <a:pt x="38999" y="806"/>
                  </a:lnTo>
                  <a:lnTo>
                    <a:pt x="39488" y="766"/>
                  </a:lnTo>
                  <a:lnTo>
                    <a:pt x="39660" y="753"/>
                  </a:lnTo>
                  <a:lnTo>
                    <a:pt x="40148" y="727"/>
                  </a:lnTo>
                  <a:lnTo>
                    <a:pt x="40320" y="700"/>
                  </a:lnTo>
                  <a:lnTo>
                    <a:pt x="40809" y="674"/>
                  </a:lnTo>
                  <a:lnTo>
                    <a:pt x="40980" y="661"/>
                  </a:lnTo>
                  <a:lnTo>
                    <a:pt x="41469" y="608"/>
                  </a:lnTo>
                  <a:lnTo>
                    <a:pt x="41641" y="608"/>
                  </a:lnTo>
                  <a:lnTo>
                    <a:pt x="42129" y="555"/>
                  </a:lnTo>
                  <a:lnTo>
                    <a:pt x="42301" y="555"/>
                  </a:lnTo>
                  <a:lnTo>
                    <a:pt x="42789" y="502"/>
                  </a:lnTo>
                  <a:lnTo>
                    <a:pt x="42961" y="489"/>
                  </a:lnTo>
                  <a:lnTo>
                    <a:pt x="43450" y="449"/>
                  </a:lnTo>
                  <a:lnTo>
                    <a:pt x="43621" y="436"/>
                  </a:lnTo>
                  <a:lnTo>
                    <a:pt x="44097" y="410"/>
                  </a:lnTo>
                  <a:lnTo>
                    <a:pt x="44269" y="397"/>
                  </a:lnTo>
                  <a:lnTo>
                    <a:pt x="44757" y="357"/>
                  </a:lnTo>
                  <a:lnTo>
                    <a:pt x="44929" y="344"/>
                  </a:lnTo>
                  <a:lnTo>
                    <a:pt x="45418" y="304"/>
                  </a:lnTo>
                  <a:lnTo>
                    <a:pt x="45589" y="291"/>
                  </a:lnTo>
                  <a:lnTo>
                    <a:pt x="46078" y="265"/>
                  </a:lnTo>
                  <a:lnTo>
                    <a:pt x="46250" y="238"/>
                  </a:lnTo>
                  <a:lnTo>
                    <a:pt x="46738" y="199"/>
                  </a:lnTo>
                  <a:lnTo>
                    <a:pt x="46910" y="199"/>
                  </a:lnTo>
                  <a:lnTo>
                    <a:pt x="47399" y="146"/>
                  </a:lnTo>
                  <a:lnTo>
                    <a:pt x="47570" y="119"/>
                  </a:lnTo>
                  <a:lnTo>
                    <a:pt x="48231" y="80"/>
                  </a:lnTo>
                  <a:lnTo>
                    <a:pt x="48204" y="0"/>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41"/>
            <p:cNvSpPr/>
            <p:nvPr/>
          </p:nvSpPr>
          <p:spPr>
            <a:xfrm rot="293623">
              <a:off x="1277914" y="3133382"/>
              <a:ext cx="5847958" cy="286452"/>
            </a:xfrm>
            <a:custGeom>
              <a:avLst/>
              <a:gdLst/>
              <a:ahLst/>
              <a:cxnLst/>
              <a:rect l="l" t="t" r="r" b="b"/>
              <a:pathLst>
                <a:path w="48218" h="3857" extrusionOk="0">
                  <a:moveTo>
                    <a:pt x="48205" y="0"/>
                  </a:moveTo>
                  <a:lnTo>
                    <a:pt x="47558" y="40"/>
                  </a:lnTo>
                  <a:lnTo>
                    <a:pt x="47386" y="66"/>
                  </a:lnTo>
                  <a:lnTo>
                    <a:pt x="46897" y="93"/>
                  </a:lnTo>
                  <a:lnTo>
                    <a:pt x="46726" y="106"/>
                  </a:lnTo>
                  <a:lnTo>
                    <a:pt x="46237" y="146"/>
                  </a:lnTo>
                  <a:lnTo>
                    <a:pt x="46065" y="159"/>
                  </a:lnTo>
                  <a:lnTo>
                    <a:pt x="45577" y="198"/>
                  </a:lnTo>
                  <a:lnTo>
                    <a:pt x="45405" y="212"/>
                  </a:lnTo>
                  <a:lnTo>
                    <a:pt x="44916" y="238"/>
                  </a:lnTo>
                  <a:lnTo>
                    <a:pt x="44745" y="264"/>
                  </a:lnTo>
                  <a:lnTo>
                    <a:pt x="44256" y="304"/>
                  </a:lnTo>
                  <a:lnTo>
                    <a:pt x="44084" y="304"/>
                  </a:lnTo>
                  <a:lnTo>
                    <a:pt x="43596" y="357"/>
                  </a:lnTo>
                  <a:lnTo>
                    <a:pt x="43424" y="357"/>
                  </a:lnTo>
                  <a:lnTo>
                    <a:pt x="42949" y="410"/>
                  </a:lnTo>
                  <a:lnTo>
                    <a:pt x="42777" y="423"/>
                  </a:lnTo>
                  <a:lnTo>
                    <a:pt x="42288" y="449"/>
                  </a:lnTo>
                  <a:lnTo>
                    <a:pt x="42116" y="476"/>
                  </a:lnTo>
                  <a:lnTo>
                    <a:pt x="41628" y="502"/>
                  </a:lnTo>
                  <a:lnTo>
                    <a:pt x="41456" y="529"/>
                  </a:lnTo>
                  <a:lnTo>
                    <a:pt x="40968" y="555"/>
                  </a:lnTo>
                  <a:lnTo>
                    <a:pt x="40796" y="568"/>
                  </a:lnTo>
                  <a:lnTo>
                    <a:pt x="40307" y="608"/>
                  </a:lnTo>
                  <a:lnTo>
                    <a:pt x="40136" y="621"/>
                  </a:lnTo>
                  <a:lnTo>
                    <a:pt x="39647" y="661"/>
                  </a:lnTo>
                  <a:lnTo>
                    <a:pt x="39475" y="674"/>
                  </a:lnTo>
                  <a:lnTo>
                    <a:pt x="38987" y="727"/>
                  </a:lnTo>
                  <a:lnTo>
                    <a:pt x="38815" y="727"/>
                  </a:lnTo>
                  <a:lnTo>
                    <a:pt x="38326" y="766"/>
                  </a:lnTo>
                  <a:lnTo>
                    <a:pt x="38181" y="766"/>
                  </a:lnTo>
                  <a:lnTo>
                    <a:pt x="37679" y="819"/>
                  </a:lnTo>
                  <a:lnTo>
                    <a:pt x="37521" y="832"/>
                  </a:lnTo>
                  <a:lnTo>
                    <a:pt x="37019" y="872"/>
                  </a:lnTo>
                  <a:lnTo>
                    <a:pt x="36860" y="885"/>
                  </a:lnTo>
                  <a:lnTo>
                    <a:pt x="36358" y="925"/>
                  </a:lnTo>
                  <a:lnTo>
                    <a:pt x="36200" y="938"/>
                  </a:lnTo>
                  <a:lnTo>
                    <a:pt x="35698" y="964"/>
                  </a:lnTo>
                  <a:lnTo>
                    <a:pt x="35540" y="991"/>
                  </a:lnTo>
                  <a:lnTo>
                    <a:pt x="35038" y="1017"/>
                  </a:lnTo>
                  <a:lnTo>
                    <a:pt x="34879" y="1030"/>
                  </a:lnTo>
                  <a:lnTo>
                    <a:pt x="34377" y="1070"/>
                  </a:lnTo>
                  <a:lnTo>
                    <a:pt x="34219" y="1083"/>
                  </a:lnTo>
                  <a:lnTo>
                    <a:pt x="33717" y="1136"/>
                  </a:lnTo>
                  <a:lnTo>
                    <a:pt x="33559" y="1136"/>
                  </a:lnTo>
                  <a:lnTo>
                    <a:pt x="33083" y="1189"/>
                  </a:lnTo>
                  <a:lnTo>
                    <a:pt x="32912" y="1202"/>
                  </a:lnTo>
                  <a:lnTo>
                    <a:pt x="32423" y="1228"/>
                  </a:lnTo>
                  <a:lnTo>
                    <a:pt x="32251" y="1255"/>
                  </a:lnTo>
                  <a:lnTo>
                    <a:pt x="31763" y="1281"/>
                  </a:lnTo>
                  <a:lnTo>
                    <a:pt x="31591" y="1294"/>
                  </a:lnTo>
                  <a:lnTo>
                    <a:pt x="31102" y="1334"/>
                  </a:lnTo>
                  <a:lnTo>
                    <a:pt x="30931" y="1347"/>
                  </a:lnTo>
                  <a:lnTo>
                    <a:pt x="30442" y="1387"/>
                  </a:lnTo>
                  <a:lnTo>
                    <a:pt x="30270" y="1400"/>
                  </a:lnTo>
                  <a:lnTo>
                    <a:pt x="29782" y="1427"/>
                  </a:lnTo>
                  <a:lnTo>
                    <a:pt x="29610" y="1440"/>
                  </a:lnTo>
                  <a:lnTo>
                    <a:pt x="29121" y="1493"/>
                  </a:lnTo>
                  <a:lnTo>
                    <a:pt x="28950" y="1493"/>
                  </a:lnTo>
                  <a:lnTo>
                    <a:pt x="28474" y="1545"/>
                  </a:lnTo>
                  <a:lnTo>
                    <a:pt x="28302" y="1545"/>
                  </a:lnTo>
                  <a:lnTo>
                    <a:pt x="27814" y="1598"/>
                  </a:lnTo>
                  <a:lnTo>
                    <a:pt x="27642" y="1611"/>
                  </a:lnTo>
                  <a:lnTo>
                    <a:pt x="27153" y="1651"/>
                  </a:lnTo>
                  <a:lnTo>
                    <a:pt x="26982" y="1664"/>
                  </a:lnTo>
                  <a:lnTo>
                    <a:pt x="26493" y="1691"/>
                  </a:lnTo>
                  <a:lnTo>
                    <a:pt x="26321" y="1717"/>
                  </a:lnTo>
                  <a:lnTo>
                    <a:pt x="25833" y="1744"/>
                  </a:lnTo>
                  <a:lnTo>
                    <a:pt x="25661" y="1757"/>
                  </a:lnTo>
                  <a:lnTo>
                    <a:pt x="25172" y="1796"/>
                  </a:lnTo>
                  <a:lnTo>
                    <a:pt x="25001" y="1810"/>
                  </a:lnTo>
                  <a:lnTo>
                    <a:pt x="24512" y="1849"/>
                  </a:lnTo>
                  <a:lnTo>
                    <a:pt x="24340" y="1862"/>
                  </a:lnTo>
                  <a:lnTo>
                    <a:pt x="23852" y="1915"/>
                  </a:lnTo>
                  <a:lnTo>
                    <a:pt x="23707" y="1915"/>
                  </a:lnTo>
                  <a:lnTo>
                    <a:pt x="23205" y="1955"/>
                  </a:lnTo>
                  <a:lnTo>
                    <a:pt x="23046" y="1981"/>
                  </a:lnTo>
                  <a:lnTo>
                    <a:pt x="22544" y="2008"/>
                  </a:lnTo>
                  <a:lnTo>
                    <a:pt x="22386" y="2021"/>
                  </a:lnTo>
                  <a:lnTo>
                    <a:pt x="21884" y="2060"/>
                  </a:lnTo>
                  <a:lnTo>
                    <a:pt x="21726" y="2074"/>
                  </a:lnTo>
                  <a:lnTo>
                    <a:pt x="21224" y="2100"/>
                  </a:lnTo>
                  <a:lnTo>
                    <a:pt x="21065" y="2127"/>
                  </a:lnTo>
                  <a:lnTo>
                    <a:pt x="20563" y="2153"/>
                  </a:lnTo>
                  <a:lnTo>
                    <a:pt x="20405" y="2179"/>
                  </a:lnTo>
                  <a:lnTo>
                    <a:pt x="19903" y="2206"/>
                  </a:lnTo>
                  <a:lnTo>
                    <a:pt x="19745" y="2219"/>
                  </a:lnTo>
                  <a:lnTo>
                    <a:pt x="19243" y="2272"/>
                  </a:lnTo>
                  <a:lnTo>
                    <a:pt x="19084" y="2272"/>
                  </a:lnTo>
                  <a:lnTo>
                    <a:pt x="18596" y="2325"/>
                  </a:lnTo>
                  <a:lnTo>
                    <a:pt x="18437" y="2325"/>
                  </a:lnTo>
                  <a:lnTo>
                    <a:pt x="17935" y="2377"/>
                  </a:lnTo>
                  <a:lnTo>
                    <a:pt x="17777" y="2391"/>
                  </a:lnTo>
                  <a:lnTo>
                    <a:pt x="17275" y="2417"/>
                  </a:lnTo>
                  <a:lnTo>
                    <a:pt x="17117" y="2430"/>
                  </a:lnTo>
                  <a:lnTo>
                    <a:pt x="16615" y="2470"/>
                  </a:lnTo>
                  <a:lnTo>
                    <a:pt x="16456" y="2483"/>
                  </a:lnTo>
                  <a:lnTo>
                    <a:pt x="15954" y="2523"/>
                  </a:lnTo>
                  <a:lnTo>
                    <a:pt x="15796" y="2536"/>
                  </a:lnTo>
                  <a:lnTo>
                    <a:pt x="15294" y="2576"/>
                  </a:lnTo>
                  <a:lnTo>
                    <a:pt x="15136" y="2589"/>
                  </a:lnTo>
                  <a:lnTo>
                    <a:pt x="14634" y="2615"/>
                  </a:lnTo>
                  <a:lnTo>
                    <a:pt x="14475" y="2642"/>
                  </a:lnTo>
                  <a:lnTo>
                    <a:pt x="14000" y="2681"/>
                  </a:lnTo>
                  <a:lnTo>
                    <a:pt x="13828" y="2681"/>
                  </a:lnTo>
                  <a:lnTo>
                    <a:pt x="13339" y="2734"/>
                  </a:lnTo>
                  <a:lnTo>
                    <a:pt x="13168" y="2747"/>
                  </a:lnTo>
                  <a:lnTo>
                    <a:pt x="12679" y="2787"/>
                  </a:lnTo>
                  <a:lnTo>
                    <a:pt x="12507" y="2800"/>
                  </a:lnTo>
                  <a:lnTo>
                    <a:pt x="12019" y="2840"/>
                  </a:lnTo>
                  <a:lnTo>
                    <a:pt x="11847" y="2853"/>
                  </a:lnTo>
                  <a:lnTo>
                    <a:pt x="11358" y="2879"/>
                  </a:lnTo>
                  <a:lnTo>
                    <a:pt x="11187" y="2906"/>
                  </a:lnTo>
                  <a:lnTo>
                    <a:pt x="10698" y="2932"/>
                  </a:lnTo>
                  <a:lnTo>
                    <a:pt x="10526" y="2945"/>
                  </a:lnTo>
                  <a:lnTo>
                    <a:pt x="10038" y="2985"/>
                  </a:lnTo>
                  <a:lnTo>
                    <a:pt x="9866" y="2998"/>
                  </a:lnTo>
                  <a:lnTo>
                    <a:pt x="9377" y="3051"/>
                  </a:lnTo>
                  <a:lnTo>
                    <a:pt x="9219" y="3051"/>
                  </a:lnTo>
                  <a:lnTo>
                    <a:pt x="8730" y="3091"/>
                  </a:lnTo>
                  <a:lnTo>
                    <a:pt x="8559" y="3091"/>
                  </a:lnTo>
                  <a:lnTo>
                    <a:pt x="8070" y="3143"/>
                  </a:lnTo>
                  <a:lnTo>
                    <a:pt x="7898" y="3170"/>
                  </a:lnTo>
                  <a:lnTo>
                    <a:pt x="7410" y="3196"/>
                  </a:lnTo>
                  <a:lnTo>
                    <a:pt x="7238" y="3209"/>
                  </a:lnTo>
                  <a:lnTo>
                    <a:pt x="6749" y="3249"/>
                  </a:lnTo>
                  <a:lnTo>
                    <a:pt x="6578" y="3262"/>
                  </a:lnTo>
                  <a:lnTo>
                    <a:pt x="6089" y="3302"/>
                  </a:lnTo>
                  <a:lnTo>
                    <a:pt x="5917" y="3315"/>
                  </a:lnTo>
                  <a:lnTo>
                    <a:pt x="5429" y="3341"/>
                  </a:lnTo>
                  <a:lnTo>
                    <a:pt x="5257" y="3368"/>
                  </a:lnTo>
                  <a:lnTo>
                    <a:pt x="4768" y="3394"/>
                  </a:lnTo>
                  <a:lnTo>
                    <a:pt x="4597" y="3408"/>
                  </a:lnTo>
                  <a:lnTo>
                    <a:pt x="4121" y="3460"/>
                  </a:lnTo>
                  <a:lnTo>
                    <a:pt x="3963" y="3460"/>
                  </a:lnTo>
                  <a:lnTo>
                    <a:pt x="3461" y="3513"/>
                  </a:lnTo>
                  <a:lnTo>
                    <a:pt x="3302" y="3526"/>
                  </a:lnTo>
                  <a:lnTo>
                    <a:pt x="2801" y="3566"/>
                  </a:lnTo>
                  <a:lnTo>
                    <a:pt x="2642" y="3579"/>
                  </a:lnTo>
                  <a:lnTo>
                    <a:pt x="2140" y="3606"/>
                  </a:lnTo>
                  <a:lnTo>
                    <a:pt x="1982" y="3632"/>
                  </a:lnTo>
                  <a:lnTo>
                    <a:pt x="1480" y="3658"/>
                  </a:lnTo>
                  <a:lnTo>
                    <a:pt x="1321" y="3672"/>
                  </a:lnTo>
                  <a:lnTo>
                    <a:pt x="820" y="3711"/>
                  </a:lnTo>
                  <a:lnTo>
                    <a:pt x="661" y="3724"/>
                  </a:lnTo>
                  <a:lnTo>
                    <a:pt x="1" y="3777"/>
                  </a:lnTo>
                  <a:lnTo>
                    <a:pt x="14" y="3857"/>
                  </a:lnTo>
                  <a:lnTo>
                    <a:pt x="674" y="3804"/>
                  </a:lnTo>
                  <a:lnTo>
                    <a:pt x="833" y="3791"/>
                  </a:lnTo>
                  <a:lnTo>
                    <a:pt x="1335" y="3751"/>
                  </a:lnTo>
                  <a:lnTo>
                    <a:pt x="1493" y="3738"/>
                  </a:lnTo>
                  <a:lnTo>
                    <a:pt x="1982" y="3711"/>
                  </a:lnTo>
                  <a:lnTo>
                    <a:pt x="2140" y="3698"/>
                  </a:lnTo>
                  <a:lnTo>
                    <a:pt x="2642" y="3658"/>
                  </a:lnTo>
                  <a:lnTo>
                    <a:pt x="2801" y="3645"/>
                  </a:lnTo>
                  <a:lnTo>
                    <a:pt x="3302" y="3592"/>
                  </a:lnTo>
                  <a:lnTo>
                    <a:pt x="3461" y="3592"/>
                  </a:lnTo>
                  <a:lnTo>
                    <a:pt x="3963" y="3540"/>
                  </a:lnTo>
                  <a:lnTo>
                    <a:pt x="4121" y="3540"/>
                  </a:lnTo>
                  <a:lnTo>
                    <a:pt x="4623" y="3500"/>
                  </a:lnTo>
                  <a:lnTo>
                    <a:pt x="4782" y="3474"/>
                  </a:lnTo>
                  <a:lnTo>
                    <a:pt x="5283" y="3447"/>
                  </a:lnTo>
                  <a:lnTo>
                    <a:pt x="5442" y="3421"/>
                  </a:lnTo>
                  <a:lnTo>
                    <a:pt x="5944" y="3394"/>
                  </a:lnTo>
                  <a:lnTo>
                    <a:pt x="6102" y="3381"/>
                  </a:lnTo>
                  <a:lnTo>
                    <a:pt x="6578" y="3341"/>
                  </a:lnTo>
                  <a:lnTo>
                    <a:pt x="6749" y="3328"/>
                  </a:lnTo>
                  <a:lnTo>
                    <a:pt x="7238" y="3302"/>
                  </a:lnTo>
                  <a:lnTo>
                    <a:pt x="7410" y="3275"/>
                  </a:lnTo>
                  <a:lnTo>
                    <a:pt x="7898" y="3249"/>
                  </a:lnTo>
                  <a:lnTo>
                    <a:pt x="8070" y="3236"/>
                  </a:lnTo>
                  <a:lnTo>
                    <a:pt x="8559" y="3183"/>
                  </a:lnTo>
                  <a:lnTo>
                    <a:pt x="8730" y="3183"/>
                  </a:lnTo>
                  <a:lnTo>
                    <a:pt x="9219" y="3130"/>
                  </a:lnTo>
                  <a:lnTo>
                    <a:pt x="9391" y="3130"/>
                  </a:lnTo>
                  <a:lnTo>
                    <a:pt x="9879" y="3077"/>
                  </a:lnTo>
                  <a:lnTo>
                    <a:pt x="10051" y="3064"/>
                  </a:lnTo>
                  <a:lnTo>
                    <a:pt x="10540" y="3038"/>
                  </a:lnTo>
                  <a:lnTo>
                    <a:pt x="10711" y="3011"/>
                  </a:lnTo>
                  <a:lnTo>
                    <a:pt x="11200" y="2985"/>
                  </a:lnTo>
                  <a:lnTo>
                    <a:pt x="11358" y="2972"/>
                  </a:lnTo>
                  <a:lnTo>
                    <a:pt x="11847" y="2932"/>
                  </a:lnTo>
                  <a:lnTo>
                    <a:pt x="12019" y="2919"/>
                  </a:lnTo>
                  <a:lnTo>
                    <a:pt x="12507" y="2879"/>
                  </a:lnTo>
                  <a:lnTo>
                    <a:pt x="12679" y="2866"/>
                  </a:lnTo>
                  <a:lnTo>
                    <a:pt x="13168" y="2813"/>
                  </a:lnTo>
                  <a:lnTo>
                    <a:pt x="13339" y="2813"/>
                  </a:lnTo>
                  <a:lnTo>
                    <a:pt x="13828" y="2760"/>
                  </a:lnTo>
                  <a:lnTo>
                    <a:pt x="14000" y="2760"/>
                  </a:lnTo>
                  <a:lnTo>
                    <a:pt x="14488" y="2721"/>
                  </a:lnTo>
                  <a:lnTo>
                    <a:pt x="14660" y="2708"/>
                  </a:lnTo>
                  <a:lnTo>
                    <a:pt x="15149" y="2668"/>
                  </a:lnTo>
                  <a:lnTo>
                    <a:pt x="15320" y="2655"/>
                  </a:lnTo>
                  <a:lnTo>
                    <a:pt x="15809" y="2615"/>
                  </a:lnTo>
                  <a:lnTo>
                    <a:pt x="15981" y="2602"/>
                  </a:lnTo>
                  <a:lnTo>
                    <a:pt x="16456" y="2576"/>
                  </a:lnTo>
                  <a:lnTo>
                    <a:pt x="16615" y="2549"/>
                  </a:lnTo>
                  <a:lnTo>
                    <a:pt x="17117" y="2523"/>
                  </a:lnTo>
                  <a:lnTo>
                    <a:pt x="17275" y="2509"/>
                  </a:lnTo>
                  <a:lnTo>
                    <a:pt x="17777" y="2470"/>
                  </a:lnTo>
                  <a:lnTo>
                    <a:pt x="17935" y="2457"/>
                  </a:lnTo>
                  <a:lnTo>
                    <a:pt x="18437" y="2404"/>
                  </a:lnTo>
                  <a:lnTo>
                    <a:pt x="18596" y="2404"/>
                  </a:lnTo>
                  <a:lnTo>
                    <a:pt x="19097" y="2351"/>
                  </a:lnTo>
                  <a:lnTo>
                    <a:pt x="19256" y="2351"/>
                  </a:lnTo>
                  <a:lnTo>
                    <a:pt x="19758" y="2311"/>
                  </a:lnTo>
                  <a:lnTo>
                    <a:pt x="19916" y="2285"/>
                  </a:lnTo>
                  <a:lnTo>
                    <a:pt x="20418" y="2259"/>
                  </a:lnTo>
                  <a:lnTo>
                    <a:pt x="20577" y="2245"/>
                  </a:lnTo>
                  <a:lnTo>
                    <a:pt x="21065" y="2206"/>
                  </a:lnTo>
                  <a:lnTo>
                    <a:pt x="21224" y="2193"/>
                  </a:lnTo>
                  <a:lnTo>
                    <a:pt x="21726" y="2153"/>
                  </a:lnTo>
                  <a:lnTo>
                    <a:pt x="21884" y="2140"/>
                  </a:lnTo>
                  <a:lnTo>
                    <a:pt x="22386" y="2100"/>
                  </a:lnTo>
                  <a:lnTo>
                    <a:pt x="22544" y="2087"/>
                  </a:lnTo>
                  <a:lnTo>
                    <a:pt x="23046" y="2060"/>
                  </a:lnTo>
                  <a:lnTo>
                    <a:pt x="23205" y="2047"/>
                  </a:lnTo>
                  <a:lnTo>
                    <a:pt x="23707" y="1994"/>
                  </a:lnTo>
                  <a:lnTo>
                    <a:pt x="23865" y="1994"/>
                  </a:lnTo>
                  <a:lnTo>
                    <a:pt x="24367" y="1942"/>
                  </a:lnTo>
                  <a:lnTo>
                    <a:pt x="24525" y="1928"/>
                  </a:lnTo>
                  <a:lnTo>
                    <a:pt x="25027" y="1889"/>
                  </a:lnTo>
                  <a:lnTo>
                    <a:pt x="25186" y="1876"/>
                  </a:lnTo>
                  <a:lnTo>
                    <a:pt x="25688" y="1849"/>
                  </a:lnTo>
                  <a:lnTo>
                    <a:pt x="25833" y="1823"/>
                  </a:lnTo>
                  <a:lnTo>
                    <a:pt x="26321" y="1796"/>
                  </a:lnTo>
                  <a:lnTo>
                    <a:pt x="26493" y="1770"/>
                  </a:lnTo>
                  <a:lnTo>
                    <a:pt x="26982" y="1744"/>
                  </a:lnTo>
                  <a:lnTo>
                    <a:pt x="27153" y="1730"/>
                  </a:lnTo>
                  <a:lnTo>
                    <a:pt x="27642" y="1691"/>
                  </a:lnTo>
                  <a:lnTo>
                    <a:pt x="27814" y="1677"/>
                  </a:lnTo>
                  <a:lnTo>
                    <a:pt x="28302" y="1625"/>
                  </a:lnTo>
                  <a:lnTo>
                    <a:pt x="28474" y="1625"/>
                  </a:lnTo>
                  <a:lnTo>
                    <a:pt x="28963" y="1585"/>
                  </a:lnTo>
                  <a:lnTo>
                    <a:pt x="29134" y="1585"/>
                  </a:lnTo>
                  <a:lnTo>
                    <a:pt x="29623" y="1532"/>
                  </a:lnTo>
                  <a:lnTo>
                    <a:pt x="29795" y="1519"/>
                  </a:lnTo>
                  <a:lnTo>
                    <a:pt x="30283" y="1479"/>
                  </a:lnTo>
                  <a:lnTo>
                    <a:pt x="30455" y="1466"/>
                  </a:lnTo>
                  <a:lnTo>
                    <a:pt x="30931" y="1427"/>
                  </a:lnTo>
                  <a:lnTo>
                    <a:pt x="31102" y="1413"/>
                  </a:lnTo>
                  <a:lnTo>
                    <a:pt x="31591" y="1387"/>
                  </a:lnTo>
                  <a:lnTo>
                    <a:pt x="31763" y="1361"/>
                  </a:lnTo>
                  <a:lnTo>
                    <a:pt x="32251" y="1334"/>
                  </a:lnTo>
                  <a:lnTo>
                    <a:pt x="32423" y="1321"/>
                  </a:lnTo>
                  <a:lnTo>
                    <a:pt x="32912" y="1281"/>
                  </a:lnTo>
                  <a:lnTo>
                    <a:pt x="33083" y="1268"/>
                  </a:lnTo>
                  <a:lnTo>
                    <a:pt x="33572" y="1215"/>
                  </a:lnTo>
                  <a:lnTo>
                    <a:pt x="33744" y="1215"/>
                  </a:lnTo>
                  <a:lnTo>
                    <a:pt x="34232" y="1162"/>
                  </a:lnTo>
                  <a:lnTo>
                    <a:pt x="34404" y="1149"/>
                  </a:lnTo>
                  <a:lnTo>
                    <a:pt x="34893" y="1110"/>
                  </a:lnTo>
                  <a:lnTo>
                    <a:pt x="35064" y="1096"/>
                  </a:lnTo>
                  <a:lnTo>
                    <a:pt x="35540" y="1070"/>
                  </a:lnTo>
                  <a:lnTo>
                    <a:pt x="35698" y="1057"/>
                  </a:lnTo>
                  <a:lnTo>
                    <a:pt x="36200" y="1017"/>
                  </a:lnTo>
                  <a:lnTo>
                    <a:pt x="36358" y="1004"/>
                  </a:lnTo>
                  <a:lnTo>
                    <a:pt x="36860" y="964"/>
                  </a:lnTo>
                  <a:lnTo>
                    <a:pt x="37019" y="951"/>
                  </a:lnTo>
                  <a:lnTo>
                    <a:pt x="37521" y="925"/>
                  </a:lnTo>
                  <a:lnTo>
                    <a:pt x="37679" y="898"/>
                  </a:lnTo>
                  <a:lnTo>
                    <a:pt x="38181" y="859"/>
                  </a:lnTo>
                  <a:lnTo>
                    <a:pt x="38339" y="859"/>
                  </a:lnTo>
                  <a:lnTo>
                    <a:pt x="38841" y="806"/>
                  </a:lnTo>
                  <a:lnTo>
                    <a:pt x="39000" y="806"/>
                  </a:lnTo>
                  <a:lnTo>
                    <a:pt x="39502" y="753"/>
                  </a:lnTo>
                  <a:lnTo>
                    <a:pt x="39660" y="740"/>
                  </a:lnTo>
                  <a:lnTo>
                    <a:pt x="40136" y="700"/>
                  </a:lnTo>
                  <a:lnTo>
                    <a:pt x="40307" y="687"/>
                  </a:lnTo>
                  <a:lnTo>
                    <a:pt x="40796" y="661"/>
                  </a:lnTo>
                  <a:lnTo>
                    <a:pt x="40968" y="634"/>
                  </a:lnTo>
                  <a:lnTo>
                    <a:pt x="41456" y="608"/>
                  </a:lnTo>
                  <a:lnTo>
                    <a:pt x="41628" y="595"/>
                  </a:lnTo>
                  <a:lnTo>
                    <a:pt x="42116" y="555"/>
                  </a:lnTo>
                  <a:lnTo>
                    <a:pt x="42288" y="542"/>
                  </a:lnTo>
                  <a:lnTo>
                    <a:pt x="42777" y="502"/>
                  </a:lnTo>
                  <a:lnTo>
                    <a:pt x="42949" y="489"/>
                  </a:lnTo>
                  <a:lnTo>
                    <a:pt x="43437" y="436"/>
                  </a:lnTo>
                  <a:lnTo>
                    <a:pt x="43609" y="436"/>
                  </a:lnTo>
                  <a:lnTo>
                    <a:pt x="44097" y="396"/>
                  </a:lnTo>
                  <a:lnTo>
                    <a:pt x="44269" y="370"/>
                  </a:lnTo>
                  <a:lnTo>
                    <a:pt x="44758" y="344"/>
                  </a:lnTo>
                  <a:lnTo>
                    <a:pt x="44916" y="330"/>
                  </a:lnTo>
                  <a:lnTo>
                    <a:pt x="45405" y="291"/>
                  </a:lnTo>
                  <a:lnTo>
                    <a:pt x="45577" y="278"/>
                  </a:lnTo>
                  <a:lnTo>
                    <a:pt x="46065" y="238"/>
                  </a:lnTo>
                  <a:lnTo>
                    <a:pt x="46237" y="225"/>
                  </a:lnTo>
                  <a:lnTo>
                    <a:pt x="46726" y="198"/>
                  </a:lnTo>
                  <a:lnTo>
                    <a:pt x="46897" y="172"/>
                  </a:lnTo>
                  <a:lnTo>
                    <a:pt x="47386" y="146"/>
                  </a:lnTo>
                  <a:lnTo>
                    <a:pt x="47558" y="119"/>
                  </a:lnTo>
                  <a:lnTo>
                    <a:pt x="48218" y="79"/>
                  </a:lnTo>
                  <a:lnTo>
                    <a:pt x="48205" y="0"/>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41"/>
            <p:cNvSpPr/>
            <p:nvPr/>
          </p:nvSpPr>
          <p:spPr>
            <a:xfrm rot="293623">
              <a:off x="1275640" y="3401933"/>
              <a:ext cx="5846381" cy="288458"/>
            </a:xfrm>
            <a:custGeom>
              <a:avLst/>
              <a:gdLst/>
              <a:ahLst/>
              <a:cxnLst/>
              <a:rect l="l" t="t" r="r" b="b"/>
              <a:pathLst>
                <a:path w="48205" h="3884" extrusionOk="0">
                  <a:moveTo>
                    <a:pt x="48204" y="1"/>
                  </a:moveTo>
                  <a:lnTo>
                    <a:pt x="47544" y="53"/>
                  </a:lnTo>
                  <a:lnTo>
                    <a:pt x="47385" y="67"/>
                  </a:lnTo>
                  <a:lnTo>
                    <a:pt x="46884" y="106"/>
                  </a:lnTo>
                  <a:lnTo>
                    <a:pt x="46725" y="119"/>
                  </a:lnTo>
                  <a:lnTo>
                    <a:pt x="46223" y="146"/>
                  </a:lnTo>
                  <a:lnTo>
                    <a:pt x="46065" y="172"/>
                  </a:lnTo>
                  <a:lnTo>
                    <a:pt x="45563" y="225"/>
                  </a:lnTo>
                  <a:lnTo>
                    <a:pt x="45404" y="225"/>
                  </a:lnTo>
                  <a:lnTo>
                    <a:pt x="44903" y="265"/>
                  </a:lnTo>
                  <a:lnTo>
                    <a:pt x="44744" y="291"/>
                  </a:lnTo>
                  <a:lnTo>
                    <a:pt x="44242" y="318"/>
                  </a:lnTo>
                  <a:lnTo>
                    <a:pt x="44097" y="331"/>
                  </a:lnTo>
                  <a:lnTo>
                    <a:pt x="43595" y="370"/>
                  </a:lnTo>
                  <a:lnTo>
                    <a:pt x="43437" y="384"/>
                  </a:lnTo>
                  <a:lnTo>
                    <a:pt x="42935" y="423"/>
                  </a:lnTo>
                  <a:lnTo>
                    <a:pt x="42776" y="436"/>
                  </a:lnTo>
                  <a:lnTo>
                    <a:pt x="42275" y="463"/>
                  </a:lnTo>
                  <a:lnTo>
                    <a:pt x="42116" y="476"/>
                  </a:lnTo>
                  <a:lnTo>
                    <a:pt x="41614" y="516"/>
                  </a:lnTo>
                  <a:lnTo>
                    <a:pt x="41456" y="529"/>
                  </a:lnTo>
                  <a:lnTo>
                    <a:pt x="40954" y="582"/>
                  </a:lnTo>
                  <a:lnTo>
                    <a:pt x="40795" y="582"/>
                  </a:lnTo>
                  <a:lnTo>
                    <a:pt x="40294" y="635"/>
                  </a:lnTo>
                  <a:lnTo>
                    <a:pt x="40135" y="635"/>
                  </a:lnTo>
                  <a:lnTo>
                    <a:pt x="39633" y="687"/>
                  </a:lnTo>
                  <a:lnTo>
                    <a:pt x="39475" y="701"/>
                  </a:lnTo>
                  <a:lnTo>
                    <a:pt x="38999" y="727"/>
                  </a:lnTo>
                  <a:lnTo>
                    <a:pt x="38828" y="753"/>
                  </a:lnTo>
                  <a:lnTo>
                    <a:pt x="38339" y="780"/>
                  </a:lnTo>
                  <a:lnTo>
                    <a:pt x="38167" y="793"/>
                  </a:lnTo>
                  <a:lnTo>
                    <a:pt x="37679" y="833"/>
                  </a:lnTo>
                  <a:lnTo>
                    <a:pt x="37507" y="846"/>
                  </a:lnTo>
                  <a:lnTo>
                    <a:pt x="37018" y="885"/>
                  </a:lnTo>
                  <a:lnTo>
                    <a:pt x="36847" y="899"/>
                  </a:lnTo>
                  <a:lnTo>
                    <a:pt x="36358" y="925"/>
                  </a:lnTo>
                  <a:lnTo>
                    <a:pt x="36186" y="951"/>
                  </a:lnTo>
                  <a:lnTo>
                    <a:pt x="35698" y="991"/>
                  </a:lnTo>
                  <a:lnTo>
                    <a:pt x="35526" y="991"/>
                  </a:lnTo>
                  <a:lnTo>
                    <a:pt x="35037" y="1044"/>
                  </a:lnTo>
                  <a:lnTo>
                    <a:pt x="34866" y="1057"/>
                  </a:lnTo>
                  <a:lnTo>
                    <a:pt x="34390" y="1097"/>
                  </a:lnTo>
                  <a:lnTo>
                    <a:pt x="34219" y="1110"/>
                  </a:lnTo>
                  <a:lnTo>
                    <a:pt x="33730" y="1136"/>
                  </a:lnTo>
                  <a:lnTo>
                    <a:pt x="33558" y="1163"/>
                  </a:lnTo>
                  <a:lnTo>
                    <a:pt x="33070" y="1189"/>
                  </a:lnTo>
                  <a:lnTo>
                    <a:pt x="32898" y="1216"/>
                  </a:lnTo>
                  <a:lnTo>
                    <a:pt x="32409" y="1242"/>
                  </a:lnTo>
                  <a:lnTo>
                    <a:pt x="32238" y="1255"/>
                  </a:lnTo>
                  <a:lnTo>
                    <a:pt x="31749" y="1295"/>
                  </a:lnTo>
                  <a:lnTo>
                    <a:pt x="31577" y="1308"/>
                  </a:lnTo>
                  <a:lnTo>
                    <a:pt x="31089" y="1361"/>
                  </a:lnTo>
                  <a:lnTo>
                    <a:pt x="30917" y="1361"/>
                  </a:lnTo>
                  <a:lnTo>
                    <a:pt x="30428" y="1414"/>
                  </a:lnTo>
                  <a:lnTo>
                    <a:pt x="30257" y="1414"/>
                  </a:lnTo>
                  <a:lnTo>
                    <a:pt x="29768" y="1453"/>
                  </a:lnTo>
                  <a:lnTo>
                    <a:pt x="29609" y="1480"/>
                  </a:lnTo>
                  <a:lnTo>
                    <a:pt x="29121" y="1506"/>
                  </a:lnTo>
                  <a:lnTo>
                    <a:pt x="28949" y="1519"/>
                  </a:lnTo>
                  <a:lnTo>
                    <a:pt x="28460" y="1559"/>
                  </a:lnTo>
                  <a:lnTo>
                    <a:pt x="28289" y="1572"/>
                  </a:lnTo>
                  <a:lnTo>
                    <a:pt x="27800" y="1612"/>
                  </a:lnTo>
                  <a:lnTo>
                    <a:pt x="27628" y="1625"/>
                  </a:lnTo>
                  <a:lnTo>
                    <a:pt x="27140" y="1651"/>
                  </a:lnTo>
                  <a:lnTo>
                    <a:pt x="26968" y="1678"/>
                  </a:lnTo>
                  <a:lnTo>
                    <a:pt x="26479" y="1704"/>
                  </a:lnTo>
                  <a:lnTo>
                    <a:pt x="26308" y="1717"/>
                  </a:lnTo>
                  <a:lnTo>
                    <a:pt x="25819" y="1770"/>
                  </a:lnTo>
                  <a:lnTo>
                    <a:pt x="25647" y="1770"/>
                  </a:lnTo>
                  <a:lnTo>
                    <a:pt x="25159" y="1823"/>
                  </a:lnTo>
                  <a:lnTo>
                    <a:pt x="24987" y="1836"/>
                  </a:lnTo>
                  <a:lnTo>
                    <a:pt x="24512" y="1876"/>
                  </a:lnTo>
                  <a:lnTo>
                    <a:pt x="24353" y="1889"/>
                  </a:lnTo>
                  <a:lnTo>
                    <a:pt x="23851" y="1916"/>
                  </a:lnTo>
                  <a:lnTo>
                    <a:pt x="23693" y="1942"/>
                  </a:lnTo>
                  <a:lnTo>
                    <a:pt x="23191" y="1968"/>
                  </a:lnTo>
                  <a:lnTo>
                    <a:pt x="23033" y="1982"/>
                  </a:lnTo>
                  <a:lnTo>
                    <a:pt x="22531" y="2021"/>
                  </a:lnTo>
                  <a:lnTo>
                    <a:pt x="22372" y="2034"/>
                  </a:lnTo>
                  <a:lnTo>
                    <a:pt x="21870" y="2074"/>
                  </a:lnTo>
                  <a:lnTo>
                    <a:pt x="21712" y="2087"/>
                  </a:lnTo>
                  <a:lnTo>
                    <a:pt x="21210" y="2140"/>
                  </a:lnTo>
                  <a:lnTo>
                    <a:pt x="21052" y="2140"/>
                  </a:lnTo>
                  <a:lnTo>
                    <a:pt x="20550" y="2180"/>
                  </a:lnTo>
                  <a:lnTo>
                    <a:pt x="20391" y="2180"/>
                  </a:lnTo>
                  <a:lnTo>
                    <a:pt x="19916" y="2233"/>
                  </a:lnTo>
                  <a:lnTo>
                    <a:pt x="19744" y="2246"/>
                  </a:lnTo>
                  <a:lnTo>
                    <a:pt x="19256" y="2285"/>
                  </a:lnTo>
                  <a:lnTo>
                    <a:pt x="19084" y="2299"/>
                  </a:lnTo>
                  <a:lnTo>
                    <a:pt x="18595" y="2338"/>
                  </a:lnTo>
                  <a:lnTo>
                    <a:pt x="18423" y="2351"/>
                  </a:lnTo>
                  <a:lnTo>
                    <a:pt x="17935" y="2378"/>
                  </a:lnTo>
                  <a:lnTo>
                    <a:pt x="17763" y="2404"/>
                  </a:lnTo>
                  <a:lnTo>
                    <a:pt x="17275" y="2431"/>
                  </a:lnTo>
                  <a:lnTo>
                    <a:pt x="17103" y="2444"/>
                  </a:lnTo>
                  <a:lnTo>
                    <a:pt x="16614" y="2483"/>
                  </a:lnTo>
                  <a:lnTo>
                    <a:pt x="16443" y="2497"/>
                  </a:lnTo>
                  <a:lnTo>
                    <a:pt x="15954" y="2549"/>
                  </a:lnTo>
                  <a:lnTo>
                    <a:pt x="15782" y="2549"/>
                  </a:lnTo>
                  <a:lnTo>
                    <a:pt x="15307" y="2602"/>
                  </a:lnTo>
                  <a:lnTo>
                    <a:pt x="15135" y="2602"/>
                  </a:lnTo>
                  <a:lnTo>
                    <a:pt x="14646" y="2642"/>
                  </a:lnTo>
                  <a:lnTo>
                    <a:pt x="14475" y="2668"/>
                  </a:lnTo>
                  <a:lnTo>
                    <a:pt x="13986" y="2695"/>
                  </a:lnTo>
                  <a:lnTo>
                    <a:pt x="13814" y="2708"/>
                  </a:lnTo>
                  <a:lnTo>
                    <a:pt x="13326" y="2748"/>
                  </a:lnTo>
                  <a:lnTo>
                    <a:pt x="13154" y="2761"/>
                  </a:lnTo>
                  <a:lnTo>
                    <a:pt x="12665" y="2800"/>
                  </a:lnTo>
                  <a:lnTo>
                    <a:pt x="12494" y="2814"/>
                  </a:lnTo>
                  <a:lnTo>
                    <a:pt x="12005" y="2840"/>
                  </a:lnTo>
                  <a:lnTo>
                    <a:pt x="11833" y="2866"/>
                  </a:lnTo>
                  <a:lnTo>
                    <a:pt x="11345" y="2906"/>
                  </a:lnTo>
                  <a:lnTo>
                    <a:pt x="11173" y="2906"/>
                  </a:lnTo>
                  <a:lnTo>
                    <a:pt x="10684" y="2959"/>
                  </a:lnTo>
                  <a:lnTo>
                    <a:pt x="10513" y="2959"/>
                  </a:lnTo>
                  <a:lnTo>
                    <a:pt x="10037" y="3012"/>
                  </a:lnTo>
                  <a:lnTo>
                    <a:pt x="9879" y="3025"/>
                  </a:lnTo>
                  <a:lnTo>
                    <a:pt x="9377" y="3065"/>
                  </a:lnTo>
                  <a:lnTo>
                    <a:pt x="9219" y="3078"/>
                  </a:lnTo>
                  <a:lnTo>
                    <a:pt x="8717" y="3104"/>
                  </a:lnTo>
                  <a:lnTo>
                    <a:pt x="8558" y="3131"/>
                  </a:lnTo>
                  <a:lnTo>
                    <a:pt x="8056" y="3157"/>
                  </a:lnTo>
                  <a:lnTo>
                    <a:pt x="7898" y="3170"/>
                  </a:lnTo>
                  <a:lnTo>
                    <a:pt x="7396" y="3210"/>
                  </a:lnTo>
                  <a:lnTo>
                    <a:pt x="7238" y="3223"/>
                  </a:lnTo>
                  <a:lnTo>
                    <a:pt x="6736" y="3263"/>
                  </a:lnTo>
                  <a:lnTo>
                    <a:pt x="6577" y="3276"/>
                  </a:lnTo>
                  <a:lnTo>
                    <a:pt x="6075" y="3329"/>
                  </a:lnTo>
                  <a:lnTo>
                    <a:pt x="5917" y="3329"/>
                  </a:lnTo>
                  <a:lnTo>
                    <a:pt x="5428" y="3368"/>
                  </a:lnTo>
                  <a:lnTo>
                    <a:pt x="5270" y="3368"/>
                  </a:lnTo>
                  <a:lnTo>
                    <a:pt x="4768" y="3421"/>
                  </a:lnTo>
                  <a:lnTo>
                    <a:pt x="4609" y="3434"/>
                  </a:lnTo>
                  <a:lnTo>
                    <a:pt x="4108" y="3474"/>
                  </a:lnTo>
                  <a:lnTo>
                    <a:pt x="3949" y="3487"/>
                  </a:lnTo>
                  <a:lnTo>
                    <a:pt x="3447" y="3527"/>
                  </a:lnTo>
                  <a:lnTo>
                    <a:pt x="3289" y="3540"/>
                  </a:lnTo>
                  <a:lnTo>
                    <a:pt x="2787" y="3566"/>
                  </a:lnTo>
                  <a:lnTo>
                    <a:pt x="2628" y="3593"/>
                  </a:lnTo>
                  <a:lnTo>
                    <a:pt x="2127" y="3619"/>
                  </a:lnTo>
                  <a:lnTo>
                    <a:pt x="1968" y="3632"/>
                  </a:lnTo>
                  <a:lnTo>
                    <a:pt x="1466" y="3672"/>
                  </a:lnTo>
                  <a:lnTo>
                    <a:pt x="1308" y="3685"/>
                  </a:lnTo>
                  <a:lnTo>
                    <a:pt x="832" y="3738"/>
                  </a:lnTo>
                  <a:lnTo>
                    <a:pt x="661" y="3738"/>
                  </a:lnTo>
                  <a:lnTo>
                    <a:pt x="0" y="3804"/>
                  </a:lnTo>
                  <a:lnTo>
                    <a:pt x="0" y="3883"/>
                  </a:lnTo>
                  <a:lnTo>
                    <a:pt x="661" y="3817"/>
                  </a:lnTo>
                  <a:lnTo>
                    <a:pt x="832" y="3817"/>
                  </a:lnTo>
                  <a:lnTo>
                    <a:pt x="1321" y="3764"/>
                  </a:lnTo>
                  <a:lnTo>
                    <a:pt x="1493" y="3751"/>
                  </a:lnTo>
                  <a:lnTo>
                    <a:pt x="1981" y="3725"/>
                  </a:lnTo>
                  <a:lnTo>
                    <a:pt x="2153" y="3698"/>
                  </a:lnTo>
                  <a:lnTo>
                    <a:pt x="2642" y="3672"/>
                  </a:lnTo>
                  <a:lnTo>
                    <a:pt x="2787" y="3659"/>
                  </a:lnTo>
                  <a:lnTo>
                    <a:pt x="3289" y="3619"/>
                  </a:lnTo>
                  <a:lnTo>
                    <a:pt x="3447" y="3606"/>
                  </a:lnTo>
                  <a:lnTo>
                    <a:pt x="3949" y="3566"/>
                  </a:lnTo>
                  <a:lnTo>
                    <a:pt x="4108" y="3553"/>
                  </a:lnTo>
                  <a:lnTo>
                    <a:pt x="4609" y="3527"/>
                  </a:lnTo>
                  <a:lnTo>
                    <a:pt x="4768" y="3500"/>
                  </a:lnTo>
                  <a:lnTo>
                    <a:pt x="5270" y="3461"/>
                  </a:lnTo>
                  <a:lnTo>
                    <a:pt x="5428" y="3461"/>
                  </a:lnTo>
                  <a:lnTo>
                    <a:pt x="5930" y="3408"/>
                  </a:lnTo>
                  <a:lnTo>
                    <a:pt x="6089" y="3408"/>
                  </a:lnTo>
                  <a:lnTo>
                    <a:pt x="6590" y="3355"/>
                  </a:lnTo>
                  <a:lnTo>
                    <a:pt x="6749" y="3342"/>
                  </a:lnTo>
                  <a:lnTo>
                    <a:pt x="7251" y="3302"/>
                  </a:lnTo>
                  <a:lnTo>
                    <a:pt x="7409" y="3289"/>
                  </a:lnTo>
                  <a:lnTo>
                    <a:pt x="7898" y="3263"/>
                  </a:lnTo>
                  <a:lnTo>
                    <a:pt x="8056" y="3236"/>
                  </a:lnTo>
                  <a:lnTo>
                    <a:pt x="8558" y="3210"/>
                  </a:lnTo>
                  <a:lnTo>
                    <a:pt x="8717" y="3197"/>
                  </a:lnTo>
                  <a:lnTo>
                    <a:pt x="9219" y="3157"/>
                  </a:lnTo>
                  <a:lnTo>
                    <a:pt x="9377" y="3144"/>
                  </a:lnTo>
                  <a:lnTo>
                    <a:pt x="9879" y="3104"/>
                  </a:lnTo>
                  <a:lnTo>
                    <a:pt x="10037" y="3091"/>
                  </a:lnTo>
                  <a:lnTo>
                    <a:pt x="10539" y="3038"/>
                  </a:lnTo>
                  <a:lnTo>
                    <a:pt x="10698" y="3038"/>
                  </a:lnTo>
                  <a:lnTo>
                    <a:pt x="11200" y="2999"/>
                  </a:lnTo>
                  <a:lnTo>
                    <a:pt x="11358" y="2972"/>
                  </a:lnTo>
                  <a:lnTo>
                    <a:pt x="11860" y="2946"/>
                  </a:lnTo>
                  <a:lnTo>
                    <a:pt x="12018" y="2932"/>
                  </a:lnTo>
                  <a:lnTo>
                    <a:pt x="12494" y="2893"/>
                  </a:lnTo>
                  <a:lnTo>
                    <a:pt x="12665" y="2880"/>
                  </a:lnTo>
                  <a:lnTo>
                    <a:pt x="13154" y="2840"/>
                  </a:lnTo>
                  <a:lnTo>
                    <a:pt x="13326" y="2827"/>
                  </a:lnTo>
                  <a:lnTo>
                    <a:pt x="13814" y="2800"/>
                  </a:lnTo>
                  <a:lnTo>
                    <a:pt x="13986" y="2774"/>
                  </a:lnTo>
                  <a:lnTo>
                    <a:pt x="14475" y="2748"/>
                  </a:lnTo>
                  <a:lnTo>
                    <a:pt x="14646" y="2734"/>
                  </a:lnTo>
                  <a:lnTo>
                    <a:pt x="15135" y="2682"/>
                  </a:lnTo>
                  <a:lnTo>
                    <a:pt x="15307" y="2682"/>
                  </a:lnTo>
                  <a:lnTo>
                    <a:pt x="15795" y="2629"/>
                  </a:lnTo>
                  <a:lnTo>
                    <a:pt x="15967" y="2629"/>
                  </a:lnTo>
                  <a:lnTo>
                    <a:pt x="16456" y="2576"/>
                  </a:lnTo>
                  <a:lnTo>
                    <a:pt x="16627" y="2563"/>
                  </a:lnTo>
                  <a:lnTo>
                    <a:pt x="17116" y="2536"/>
                  </a:lnTo>
                  <a:lnTo>
                    <a:pt x="17275" y="2510"/>
                  </a:lnTo>
                  <a:lnTo>
                    <a:pt x="17763" y="2483"/>
                  </a:lnTo>
                  <a:lnTo>
                    <a:pt x="17935" y="2470"/>
                  </a:lnTo>
                  <a:lnTo>
                    <a:pt x="18423" y="2431"/>
                  </a:lnTo>
                  <a:lnTo>
                    <a:pt x="18595" y="2417"/>
                  </a:lnTo>
                  <a:lnTo>
                    <a:pt x="19084" y="2378"/>
                  </a:lnTo>
                  <a:lnTo>
                    <a:pt x="19256" y="2365"/>
                  </a:lnTo>
                  <a:lnTo>
                    <a:pt x="19744" y="2338"/>
                  </a:lnTo>
                  <a:lnTo>
                    <a:pt x="19916" y="2312"/>
                  </a:lnTo>
                  <a:lnTo>
                    <a:pt x="20404" y="2272"/>
                  </a:lnTo>
                  <a:lnTo>
                    <a:pt x="20576" y="2272"/>
                  </a:lnTo>
                  <a:lnTo>
                    <a:pt x="21065" y="2219"/>
                  </a:lnTo>
                  <a:lnTo>
                    <a:pt x="21236" y="2206"/>
                  </a:lnTo>
                  <a:lnTo>
                    <a:pt x="21725" y="2166"/>
                  </a:lnTo>
                  <a:lnTo>
                    <a:pt x="21897" y="2153"/>
                  </a:lnTo>
                  <a:lnTo>
                    <a:pt x="22372" y="2114"/>
                  </a:lnTo>
                  <a:lnTo>
                    <a:pt x="22531" y="2100"/>
                  </a:lnTo>
                  <a:lnTo>
                    <a:pt x="23033" y="2074"/>
                  </a:lnTo>
                  <a:lnTo>
                    <a:pt x="23191" y="2048"/>
                  </a:lnTo>
                  <a:lnTo>
                    <a:pt x="23693" y="2021"/>
                  </a:lnTo>
                  <a:lnTo>
                    <a:pt x="23851" y="2008"/>
                  </a:lnTo>
                  <a:lnTo>
                    <a:pt x="24353" y="1968"/>
                  </a:lnTo>
                  <a:lnTo>
                    <a:pt x="24512" y="1955"/>
                  </a:lnTo>
                  <a:lnTo>
                    <a:pt x="25014" y="1902"/>
                  </a:lnTo>
                  <a:lnTo>
                    <a:pt x="25172" y="1902"/>
                  </a:lnTo>
                  <a:lnTo>
                    <a:pt x="25674" y="1850"/>
                  </a:lnTo>
                  <a:lnTo>
                    <a:pt x="25832" y="1850"/>
                  </a:lnTo>
                  <a:lnTo>
                    <a:pt x="26334" y="1810"/>
                  </a:lnTo>
                  <a:lnTo>
                    <a:pt x="26493" y="1784"/>
                  </a:lnTo>
                  <a:lnTo>
                    <a:pt x="26968" y="1757"/>
                  </a:lnTo>
                  <a:lnTo>
                    <a:pt x="27140" y="1744"/>
                  </a:lnTo>
                  <a:lnTo>
                    <a:pt x="27628" y="1704"/>
                  </a:lnTo>
                  <a:lnTo>
                    <a:pt x="27800" y="1691"/>
                  </a:lnTo>
                  <a:lnTo>
                    <a:pt x="28289" y="1651"/>
                  </a:lnTo>
                  <a:lnTo>
                    <a:pt x="28460" y="1638"/>
                  </a:lnTo>
                  <a:lnTo>
                    <a:pt x="28949" y="1612"/>
                  </a:lnTo>
                  <a:lnTo>
                    <a:pt x="29121" y="1585"/>
                  </a:lnTo>
                  <a:lnTo>
                    <a:pt x="29609" y="1559"/>
                  </a:lnTo>
                  <a:lnTo>
                    <a:pt x="29781" y="1546"/>
                  </a:lnTo>
                  <a:lnTo>
                    <a:pt x="30270" y="1493"/>
                  </a:lnTo>
                  <a:lnTo>
                    <a:pt x="30441" y="1493"/>
                  </a:lnTo>
                  <a:lnTo>
                    <a:pt x="30930" y="1440"/>
                  </a:lnTo>
                  <a:lnTo>
                    <a:pt x="31102" y="1440"/>
                  </a:lnTo>
                  <a:lnTo>
                    <a:pt x="31590" y="1387"/>
                  </a:lnTo>
                  <a:lnTo>
                    <a:pt x="31749" y="1374"/>
                  </a:lnTo>
                  <a:lnTo>
                    <a:pt x="32238" y="1348"/>
                  </a:lnTo>
                  <a:lnTo>
                    <a:pt x="32409" y="1321"/>
                  </a:lnTo>
                  <a:lnTo>
                    <a:pt x="32898" y="1295"/>
                  </a:lnTo>
                  <a:lnTo>
                    <a:pt x="33070" y="1282"/>
                  </a:lnTo>
                  <a:lnTo>
                    <a:pt x="33558" y="1242"/>
                  </a:lnTo>
                  <a:lnTo>
                    <a:pt x="33730" y="1229"/>
                  </a:lnTo>
                  <a:lnTo>
                    <a:pt x="34219" y="1189"/>
                  </a:lnTo>
                  <a:lnTo>
                    <a:pt x="34390" y="1176"/>
                  </a:lnTo>
                  <a:lnTo>
                    <a:pt x="34879" y="1123"/>
                  </a:lnTo>
                  <a:lnTo>
                    <a:pt x="35051" y="1123"/>
                  </a:lnTo>
                  <a:lnTo>
                    <a:pt x="35539" y="1084"/>
                  </a:lnTo>
                  <a:lnTo>
                    <a:pt x="35711" y="1084"/>
                  </a:lnTo>
                  <a:lnTo>
                    <a:pt x="36200" y="1031"/>
                  </a:lnTo>
                  <a:lnTo>
                    <a:pt x="36371" y="1018"/>
                  </a:lnTo>
                  <a:lnTo>
                    <a:pt x="36847" y="978"/>
                  </a:lnTo>
                  <a:lnTo>
                    <a:pt x="37018" y="965"/>
                  </a:lnTo>
                  <a:lnTo>
                    <a:pt x="37507" y="925"/>
                  </a:lnTo>
                  <a:lnTo>
                    <a:pt x="37679" y="912"/>
                  </a:lnTo>
                  <a:lnTo>
                    <a:pt x="38167" y="885"/>
                  </a:lnTo>
                  <a:lnTo>
                    <a:pt x="38339" y="859"/>
                  </a:lnTo>
                  <a:lnTo>
                    <a:pt x="38828" y="833"/>
                  </a:lnTo>
                  <a:lnTo>
                    <a:pt x="38999" y="806"/>
                  </a:lnTo>
                  <a:lnTo>
                    <a:pt x="39488" y="780"/>
                  </a:lnTo>
                  <a:lnTo>
                    <a:pt x="39660" y="767"/>
                  </a:lnTo>
                  <a:lnTo>
                    <a:pt x="40148" y="714"/>
                  </a:lnTo>
                  <a:lnTo>
                    <a:pt x="40320" y="714"/>
                  </a:lnTo>
                  <a:lnTo>
                    <a:pt x="40809" y="661"/>
                  </a:lnTo>
                  <a:lnTo>
                    <a:pt x="40980" y="661"/>
                  </a:lnTo>
                  <a:lnTo>
                    <a:pt x="41456" y="621"/>
                  </a:lnTo>
                  <a:lnTo>
                    <a:pt x="41614" y="595"/>
                  </a:lnTo>
                  <a:lnTo>
                    <a:pt x="42116" y="569"/>
                  </a:lnTo>
                  <a:lnTo>
                    <a:pt x="42275" y="555"/>
                  </a:lnTo>
                  <a:lnTo>
                    <a:pt x="42776" y="516"/>
                  </a:lnTo>
                  <a:lnTo>
                    <a:pt x="42935" y="502"/>
                  </a:lnTo>
                  <a:lnTo>
                    <a:pt x="43437" y="463"/>
                  </a:lnTo>
                  <a:lnTo>
                    <a:pt x="43595" y="450"/>
                  </a:lnTo>
                  <a:lnTo>
                    <a:pt x="44097" y="423"/>
                  </a:lnTo>
                  <a:lnTo>
                    <a:pt x="44255" y="397"/>
                  </a:lnTo>
                  <a:lnTo>
                    <a:pt x="44757" y="357"/>
                  </a:lnTo>
                  <a:lnTo>
                    <a:pt x="44916" y="357"/>
                  </a:lnTo>
                  <a:lnTo>
                    <a:pt x="45418" y="304"/>
                  </a:lnTo>
                  <a:lnTo>
                    <a:pt x="45576" y="304"/>
                  </a:lnTo>
                  <a:lnTo>
                    <a:pt x="46078" y="252"/>
                  </a:lnTo>
                  <a:lnTo>
                    <a:pt x="46223" y="238"/>
                  </a:lnTo>
                  <a:lnTo>
                    <a:pt x="46725" y="199"/>
                  </a:lnTo>
                  <a:lnTo>
                    <a:pt x="46884" y="186"/>
                  </a:lnTo>
                  <a:lnTo>
                    <a:pt x="47385" y="146"/>
                  </a:lnTo>
                  <a:lnTo>
                    <a:pt x="47544" y="133"/>
                  </a:lnTo>
                  <a:lnTo>
                    <a:pt x="48204" y="93"/>
                  </a:lnTo>
                  <a:lnTo>
                    <a:pt x="48204"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41"/>
            <p:cNvSpPr/>
            <p:nvPr/>
          </p:nvSpPr>
          <p:spPr>
            <a:xfrm rot="293623">
              <a:off x="1271671" y="3671476"/>
              <a:ext cx="5846381" cy="288383"/>
            </a:xfrm>
            <a:custGeom>
              <a:avLst/>
              <a:gdLst/>
              <a:ahLst/>
              <a:cxnLst/>
              <a:rect l="l" t="t" r="r" b="b"/>
              <a:pathLst>
                <a:path w="48205" h="3883" extrusionOk="0">
                  <a:moveTo>
                    <a:pt x="48205" y="0"/>
                  </a:moveTo>
                  <a:lnTo>
                    <a:pt x="47544" y="66"/>
                  </a:lnTo>
                  <a:lnTo>
                    <a:pt x="47386" y="66"/>
                  </a:lnTo>
                  <a:lnTo>
                    <a:pt x="46884" y="119"/>
                  </a:lnTo>
                  <a:lnTo>
                    <a:pt x="46725" y="119"/>
                  </a:lnTo>
                  <a:lnTo>
                    <a:pt x="46224" y="172"/>
                  </a:lnTo>
                  <a:lnTo>
                    <a:pt x="46065" y="185"/>
                  </a:lnTo>
                  <a:lnTo>
                    <a:pt x="45563" y="212"/>
                  </a:lnTo>
                  <a:lnTo>
                    <a:pt x="45405" y="238"/>
                  </a:lnTo>
                  <a:lnTo>
                    <a:pt x="44929" y="264"/>
                  </a:lnTo>
                  <a:lnTo>
                    <a:pt x="44758" y="278"/>
                  </a:lnTo>
                  <a:lnTo>
                    <a:pt x="44269" y="317"/>
                  </a:lnTo>
                  <a:lnTo>
                    <a:pt x="44097" y="330"/>
                  </a:lnTo>
                  <a:lnTo>
                    <a:pt x="43609" y="370"/>
                  </a:lnTo>
                  <a:lnTo>
                    <a:pt x="43437" y="383"/>
                  </a:lnTo>
                  <a:lnTo>
                    <a:pt x="42948" y="410"/>
                  </a:lnTo>
                  <a:lnTo>
                    <a:pt x="42777" y="436"/>
                  </a:lnTo>
                  <a:lnTo>
                    <a:pt x="42288" y="476"/>
                  </a:lnTo>
                  <a:lnTo>
                    <a:pt x="42116" y="476"/>
                  </a:lnTo>
                  <a:lnTo>
                    <a:pt x="41628" y="528"/>
                  </a:lnTo>
                  <a:lnTo>
                    <a:pt x="41456" y="542"/>
                  </a:lnTo>
                  <a:lnTo>
                    <a:pt x="40967" y="581"/>
                  </a:lnTo>
                  <a:lnTo>
                    <a:pt x="40796" y="594"/>
                  </a:lnTo>
                  <a:lnTo>
                    <a:pt x="40320" y="634"/>
                  </a:lnTo>
                  <a:lnTo>
                    <a:pt x="40149" y="647"/>
                  </a:lnTo>
                  <a:lnTo>
                    <a:pt x="39660" y="674"/>
                  </a:lnTo>
                  <a:lnTo>
                    <a:pt x="39488" y="700"/>
                  </a:lnTo>
                  <a:lnTo>
                    <a:pt x="39000" y="727"/>
                  </a:lnTo>
                  <a:lnTo>
                    <a:pt x="38828" y="740"/>
                  </a:lnTo>
                  <a:lnTo>
                    <a:pt x="38339" y="779"/>
                  </a:lnTo>
                  <a:lnTo>
                    <a:pt x="38168" y="793"/>
                  </a:lnTo>
                  <a:lnTo>
                    <a:pt x="37679" y="845"/>
                  </a:lnTo>
                  <a:lnTo>
                    <a:pt x="37507" y="845"/>
                  </a:lnTo>
                  <a:lnTo>
                    <a:pt x="37019" y="898"/>
                  </a:lnTo>
                  <a:lnTo>
                    <a:pt x="36847" y="898"/>
                  </a:lnTo>
                  <a:lnTo>
                    <a:pt x="36358" y="938"/>
                  </a:lnTo>
                  <a:lnTo>
                    <a:pt x="36187" y="964"/>
                  </a:lnTo>
                  <a:lnTo>
                    <a:pt x="35698" y="991"/>
                  </a:lnTo>
                  <a:lnTo>
                    <a:pt x="35553" y="1004"/>
                  </a:lnTo>
                  <a:lnTo>
                    <a:pt x="35051" y="1044"/>
                  </a:lnTo>
                  <a:lnTo>
                    <a:pt x="34892" y="1057"/>
                  </a:lnTo>
                  <a:lnTo>
                    <a:pt x="34391" y="1096"/>
                  </a:lnTo>
                  <a:lnTo>
                    <a:pt x="34232" y="1110"/>
                  </a:lnTo>
                  <a:lnTo>
                    <a:pt x="33730" y="1136"/>
                  </a:lnTo>
                  <a:lnTo>
                    <a:pt x="33572" y="1162"/>
                  </a:lnTo>
                  <a:lnTo>
                    <a:pt x="33070" y="1189"/>
                  </a:lnTo>
                  <a:lnTo>
                    <a:pt x="32911" y="1202"/>
                  </a:lnTo>
                  <a:lnTo>
                    <a:pt x="32410" y="1255"/>
                  </a:lnTo>
                  <a:lnTo>
                    <a:pt x="32251" y="1255"/>
                  </a:lnTo>
                  <a:lnTo>
                    <a:pt x="31749" y="1308"/>
                  </a:lnTo>
                  <a:lnTo>
                    <a:pt x="31591" y="1321"/>
                  </a:lnTo>
                  <a:lnTo>
                    <a:pt x="31089" y="1360"/>
                  </a:lnTo>
                  <a:lnTo>
                    <a:pt x="30930" y="1374"/>
                  </a:lnTo>
                  <a:lnTo>
                    <a:pt x="30442" y="1400"/>
                  </a:lnTo>
                  <a:lnTo>
                    <a:pt x="30283" y="1427"/>
                  </a:lnTo>
                  <a:lnTo>
                    <a:pt x="29781" y="1453"/>
                  </a:lnTo>
                  <a:lnTo>
                    <a:pt x="29623" y="1466"/>
                  </a:lnTo>
                  <a:lnTo>
                    <a:pt x="29121" y="1506"/>
                  </a:lnTo>
                  <a:lnTo>
                    <a:pt x="28963" y="1519"/>
                  </a:lnTo>
                  <a:lnTo>
                    <a:pt x="28461" y="1559"/>
                  </a:lnTo>
                  <a:lnTo>
                    <a:pt x="28302" y="1572"/>
                  </a:lnTo>
                  <a:lnTo>
                    <a:pt x="27800" y="1625"/>
                  </a:lnTo>
                  <a:lnTo>
                    <a:pt x="27642" y="1625"/>
                  </a:lnTo>
                  <a:lnTo>
                    <a:pt x="27140" y="1664"/>
                  </a:lnTo>
                  <a:lnTo>
                    <a:pt x="26982" y="1664"/>
                  </a:lnTo>
                  <a:lnTo>
                    <a:pt x="26480" y="1717"/>
                  </a:lnTo>
                  <a:lnTo>
                    <a:pt x="26321" y="1730"/>
                  </a:lnTo>
                  <a:lnTo>
                    <a:pt x="25846" y="1770"/>
                  </a:lnTo>
                  <a:lnTo>
                    <a:pt x="25674" y="1783"/>
                  </a:lnTo>
                  <a:lnTo>
                    <a:pt x="25186" y="1823"/>
                  </a:lnTo>
                  <a:lnTo>
                    <a:pt x="25014" y="1836"/>
                  </a:lnTo>
                  <a:lnTo>
                    <a:pt x="24525" y="1862"/>
                  </a:lnTo>
                  <a:lnTo>
                    <a:pt x="24354" y="1889"/>
                  </a:lnTo>
                  <a:lnTo>
                    <a:pt x="23865" y="1915"/>
                  </a:lnTo>
                  <a:lnTo>
                    <a:pt x="23693" y="1928"/>
                  </a:lnTo>
                  <a:lnTo>
                    <a:pt x="23205" y="1968"/>
                  </a:lnTo>
                  <a:lnTo>
                    <a:pt x="23033" y="1981"/>
                  </a:lnTo>
                  <a:lnTo>
                    <a:pt x="22544" y="2034"/>
                  </a:lnTo>
                  <a:lnTo>
                    <a:pt x="22373" y="2034"/>
                  </a:lnTo>
                  <a:lnTo>
                    <a:pt x="21884" y="2087"/>
                  </a:lnTo>
                  <a:lnTo>
                    <a:pt x="21712" y="2100"/>
                  </a:lnTo>
                  <a:lnTo>
                    <a:pt x="21237" y="2126"/>
                  </a:lnTo>
                  <a:lnTo>
                    <a:pt x="21065" y="2153"/>
                  </a:lnTo>
                  <a:lnTo>
                    <a:pt x="20576" y="2179"/>
                  </a:lnTo>
                  <a:lnTo>
                    <a:pt x="20405" y="2192"/>
                  </a:lnTo>
                  <a:lnTo>
                    <a:pt x="19916" y="2232"/>
                  </a:lnTo>
                  <a:lnTo>
                    <a:pt x="19744" y="2245"/>
                  </a:lnTo>
                  <a:lnTo>
                    <a:pt x="19256" y="2285"/>
                  </a:lnTo>
                  <a:lnTo>
                    <a:pt x="19084" y="2298"/>
                  </a:lnTo>
                  <a:lnTo>
                    <a:pt x="18596" y="2325"/>
                  </a:lnTo>
                  <a:lnTo>
                    <a:pt x="18424" y="2351"/>
                  </a:lnTo>
                  <a:lnTo>
                    <a:pt x="17935" y="2391"/>
                  </a:lnTo>
                  <a:lnTo>
                    <a:pt x="17764" y="2391"/>
                  </a:lnTo>
                  <a:lnTo>
                    <a:pt x="17275" y="2443"/>
                  </a:lnTo>
                  <a:lnTo>
                    <a:pt x="17103" y="2443"/>
                  </a:lnTo>
                  <a:lnTo>
                    <a:pt x="16615" y="2496"/>
                  </a:lnTo>
                  <a:lnTo>
                    <a:pt x="16469" y="2509"/>
                  </a:lnTo>
                  <a:lnTo>
                    <a:pt x="15967" y="2549"/>
                  </a:lnTo>
                  <a:lnTo>
                    <a:pt x="15809" y="2562"/>
                  </a:lnTo>
                  <a:lnTo>
                    <a:pt x="15307" y="2589"/>
                  </a:lnTo>
                  <a:lnTo>
                    <a:pt x="15149" y="2615"/>
                  </a:lnTo>
                  <a:lnTo>
                    <a:pt x="14647" y="2642"/>
                  </a:lnTo>
                  <a:lnTo>
                    <a:pt x="14488" y="2655"/>
                  </a:lnTo>
                  <a:lnTo>
                    <a:pt x="13986" y="2694"/>
                  </a:lnTo>
                  <a:lnTo>
                    <a:pt x="13828" y="2708"/>
                  </a:lnTo>
                  <a:lnTo>
                    <a:pt x="13326" y="2747"/>
                  </a:lnTo>
                  <a:lnTo>
                    <a:pt x="13168" y="2760"/>
                  </a:lnTo>
                  <a:lnTo>
                    <a:pt x="12666" y="2813"/>
                  </a:lnTo>
                  <a:lnTo>
                    <a:pt x="12507" y="2813"/>
                  </a:lnTo>
                  <a:lnTo>
                    <a:pt x="12005" y="2853"/>
                  </a:lnTo>
                  <a:lnTo>
                    <a:pt x="11847" y="2879"/>
                  </a:lnTo>
                  <a:lnTo>
                    <a:pt x="11358" y="2906"/>
                  </a:lnTo>
                  <a:lnTo>
                    <a:pt x="11200" y="2919"/>
                  </a:lnTo>
                  <a:lnTo>
                    <a:pt x="10698" y="2958"/>
                  </a:lnTo>
                  <a:lnTo>
                    <a:pt x="10540" y="2972"/>
                  </a:lnTo>
                  <a:lnTo>
                    <a:pt x="10038" y="3011"/>
                  </a:lnTo>
                  <a:lnTo>
                    <a:pt x="9879" y="3024"/>
                  </a:lnTo>
                  <a:lnTo>
                    <a:pt x="9377" y="3051"/>
                  </a:lnTo>
                  <a:lnTo>
                    <a:pt x="9219" y="3077"/>
                  </a:lnTo>
                  <a:lnTo>
                    <a:pt x="8717" y="3104"/>
                  </a:lnTo>
                  <a:lnTo>
                    <a:pt x="8559" y="3117"/>
                  </a:lnTo>
                  <a:lnTo>
                    <a:pt x="8057" y="3170"/>
                  </a:lnTo>
                  <a:lnTo>
                    <a:pt x="7898" y="3170"/>
                  </a:lnTo>
                  <a:lnTo>
                    <a:pt x="7396" y="3223"/>
                  </a:lnTo>
                  <a:lnTo>
                    <a:pt x="7238" y="3223"/>
                  </a:lnTo>
                  <a:lnTo>
                    <a:pt x="6762" y="3275"/>
                  </a:lnTo>
                  <a:lnTo>
                    <a:pt x="6591" y="3289"/>
                  </a:lnTo>
                  <a:lnTo>
                    <a:pt x="6102" y="3315"/>
                  </a:lnTo>
                  <a:lnTo>
                    <a:pt x="5930" y="3341"/>
                  </a:lnTo>
                  <a:lnTo>
                    <a:pt x="5442" y="3368"/>
                  </a:lnTo>
                  <a:lnTo>
                    <a:pt x="5270" y="3381"/>
                  </a:lnTo>
                  <a:lnTo>
                    <a:pt x="4781" y="3421"/>
                  </a:lnTo>
                  <a:lnTo>
                    <a:pt x="4610" y="3434"/>
                  </a:lnTo>
                  <a:lnTo>
                    <a:pt x="4121" y="3474"/>
                  </a:lnTo>
                  <a:lnTo>
                    <a:pt x="3949" y="3487"/>
                  </a:lnTo>
                  <a:lnTo>
                    <a:pt x="3461" y="3513"/>
                  </a:lnTo>
                  <a:lnTo>
                    <a:pt x="3289" y="3540"/>
                  </a:lnTo>
                  <a:lnTo>
                    <a:pt x="2800" y="3579"/>
                  </a:lnTo>
                  <a:lnTo>
                    <a:pt x="2629" y="3579"/>
                  </a:lnTo>
                  <a:lnTo>
                    <a:pt x="2140" y="3632"/>
                  </a:lnTo>
                  <a:lnTo>
                    <a:pt x="1982" y="3632"/>
                  </a:lnTo>
                  <a:lnTo>
                    <a:pt x="1493" y="3685"/>
                  </a:lnTo>
                  <a:lnTo>
                    <a:pt x="1321" y="3698"/>
                  </a:lnTo>
                  <a:lnTo>
                    <a:pt x="833" y="3738"/>
                  </a:lnTo>
                  <a:lnTo>
                    <a:pt x="661" y="3751"/>
                  </a:lnTo>
                  <a:lnTo>
                    <a:pt x="1" y="3804"/>
                  </a:lnTo>
                  <a:lnTo>
                    <a:pt x="1" y="3883"/>
                  </a:lnTo>
                  <a:lnTo>
                    <a:pt x="661" y="3830"/>
                  </a:lnTo>
                  <a:lnTo>
                    <a:pt x="833" y="3817"/>
                  </a:lnTo>
                  <a:lnTo>
                    <a:pt x="1321" y="3777"/>
                  </a:lnTo>
                  <a:lnTo>
                    <a:pt x="1493" y="3764"/>
                  </a:lnTo>
                  <a:lnTo>
                    <a:pt x="1982" y="3711"/>
                  </a:lnTo>
                  <a:lnTo>
                    <a:pt x="2153" y="3711"/>
                  </a:lnTo>
                  <a:lnTo>
                    <a:pt x="2642" y="3672"/>
                  </a:lnTo>
                  <a:lnTo>
                    <a:pt x="2814" y="3672"/>
                  </a:lnTo>
                  <a:lnTo>
                    <a:pt x="3302" y="3619"/>
                  </a:lnTo>
                  <a:lnTo>
                    <a:pt x="3474" y="3606"/>
                  </a:lnTo>
                  <a:lnTo>
                    <a:pt x="3949" y="3566"/>
                  </a:lnTo>
                  <a:lnTo>
                    <a:pt x="4121" y="3553"/>
                  </a:lnTo>
                  <a:lnTo>
                    <a:pt x="4610" y="3513"/>
                  </a:lnTo>
                  <a:lnTo>
                    <a:pt x="4781" y="3500"/>
                  </a:lnTo>
                  <a:lnTo>
                    <a:pt x="5270" y="3474"/>
                  </a:lnTo>
                  <a:lnTo>
                    <a:pt x="5442" y="3447"/>
                  </a:lnTo>
                  <a:lnTo>
                    <a:pt x="5930" y="3421"/>
                  </a:lnTo>
                  <a:lnTo>
                    <a:pt x="6102" y="3407"/>
                  </a:lnTo>
                  <a:lnTo>
                    <a:pt x="6591" y="3368"/>
                  </a:lnTo>
                  <a:lnTo>
                    <a:pt x="6762" y="3355"/>
                  </a:lnTo>
                  <a:lnTo>
                    <a:pt x="7251" y="3302"/>
                  </a:lnTo>
                  <a:lnTo>
                    <a:pt x="7423" y="3302"/>
                  </a:lnTo>
                  <a:lnTo>
                    <a:pt x="7911" y="3249"/>
                  </a:lnTo>
                  <a:lnTo>
                    <a:pt x="8083" y="3236"/>
                  </a:lnTo>
                  <a:lnTo>
                    <a:pt x="8572" y="3209"/>
                  </a:lnTo>
                  <a:lnTo>
                    <a:pt x="8717" y="3183"/>
                  </a:lnTo>
                  <a:lnTo>
                    <a:pt x="9219" y="3157"/>
                  </a:lnTo>
                  <a:lnTo>
                    <a:pt x="9377" y="3143"/>
                  </a:lnTo>
                  <a:lnTo>
                    <a:pt x="9879" y="3104"/>
                  </a:lnTo>
                  <a:lnTo>
                    <a:pt x="10038" y="3091"/>
                  </a:lnTo>
                  <a:lnTo>
                    <a:pt x="10540" y="3051"/>
                  </a:lnTo>
                  <a:lnTo>
                    <a:pt x="10698" y="3038"/>
                  </a:lnTo>
                  <a:lnTo>
                    <a:pt x="11200" y="3011"/>
                  </a:lnTo>
                  <a:lnTo>
                    <a:pt x="11358" y="2985"/>
                  </a:lnTo>
                  <a:lnTo>
                    <a:pt x="11860" y="2945"/>
                  </a:lnTo>
                  <a:lnTo>
                    <a:pt x="12019" y="2945"/>
                  </a:lnTo>
                  <a:lnTo>
                    <a:pt x="12521" y="2892"/>
                  </a:lnTo>
                  <a:lnTo>
                    <a:pt x="12679" y="2892"/>
                  </a:lnTo>
                  <a:lnTo>
                    <a:pt x="13181" y="2840"/>
                  </a:lnTo>
                  <a:lnTo>
                    <a:pt x="13339" y="2826"/>
                  </a:lnTo>
                  <a:lnTo>
                    <a:pt x="13828" y="2787"/>
                  </a:lnTo>
                  <a:lnTo>
                    <a:pt x="13986" y="2774"/>
                  </a:lnTo>
                  <a:lnTo>
                    <a:pt x="14488" y="2747"/>
                  </a:lnTo>
                  <a:lnTo>
                    <a:pt x="14647" y="2721"/>
                  </a:lnTo>
                  <a:lnTo>
                    <a:pt x="15149" y="2694"/>
                  </a:lnTo>
                  <a:lnTo>
                    <a:pt x="15307" y="2681"/>
                  </a:lnTo>
                  <a:lnTo>
                    <a:pt x="15809" y="2642"/>
                  </a:lnTo>
                  <a:lnTo>
                    <a:pt x="15967" y="2628"/>
                  </a:lnTo>
                  <a:lnTo>
                    <a:pt x="16469" y="2589"/>
                  </a:lnTo>
                  <a:lnTo>
                    <a:pt x="16628" y="2575"/>
                  </a:lnTo>
                  <a:lnTo>
                    <a:pt x="17116" y="2523"/>
                  </a:lnTo>
                  <a:lnTo>
                    <a:pt x="17288" y="2523"/>
                  </a:lnTo>
                  <a:lnTo>
                    <a:pt x="17777" y="2483"/>
                  </a:lnTo>
                  <a:lnTo>
                    <a:pt x="17948" y="2483"/>
                  </a:lnTo>
                  <a:lnTo>
                    <a:pt x="18424" y="2430"/>
                  </a:lnTo>
                  <a:lnTo>
                    <a:pt x="18596" y="2417"/>
                  </a:lnTo>
                  <a:lnTo>
                    <a:pt x="19084" y="2377"/>
                  </a:lnTo>
                  <a:lnTo>
                    <a:pt x="19256" y="2364"/>
                  </a:lnTo>
                  <a:lnTo>
                    <a:pt x="19744" y="2325"/>
                  </a:lnTo>
                  <a:lnTo>
                    <a:pt x="19916" y="2311"/>
                  </a:lnTo>
                  <a:lnTo>
                    <a:pt x="20405" y="2285"/>
                  </a:lnTo>
                  <a:lnTo>
                    <a:pt x="20576" y="2259"/>
                  </a:lnTo>
                  <a:lnTo>
                    <a:pt x="21065" y="2232"/>
                  </a:lnTo>
                  <a:lnTo>
                    <a:pt x="21237" y="2219"/>
                  </a:lnTo>
                  <a:lnTo>
                    <a:pt x="21725" y="2166"/>
                  </a:lnTo>
                  <a:lnTo>
                    <a:pt x="21897" y="2166"/>
                  </a:lnTo>
                  <a:lnTo>
                    <a:pt x="22386" y="2113"/>
                  </a:lnTo>
                  <a:lnTo>
                    <a:pt x="22557" y="2113"/>
                  </a:lnTo>
                  <a:lnTo>
                    <a:pt x="23046" y="2060"/>
                  </a:lnTo>
                  <a:lnTo>
                    <a:pt x="23205" y="2047"/>
                  </a:lnTo>
                  <a:lnTo>
                    <a:pt x="23693" y="2021"/>
                  </a:lnTo>
                  <a:lnTo>
                    <a:pt x="23865" y="1994"/>
                  </a:lnTo>
                  <a:lnTo>
                    <a:pt x="24354" y="1968"/>
                  </a:lnTo>
                  <a:lnTo>
                    <a:pt x="24525" y="1955"/>
                  </a:lnTo>
                  <a:lnTo>
                    <a:pt x="25014" y="1915"/>
                  </a:lnTo>
                  <a:lnTo>
                    <a:pt x="25186" y="1902"/>
                  </a:lnTo>
                  <a:lnTo>
                    <a:pt x="25674" y="1862"/>
                  </a:lnTo>
                  <a:lnTo>
                    <a:pt x="25846" y="1849"/>
                  </a:lnTo>
                  <a:lnTo>
                    <a:pt x="26335" y="1823"/>
                  </a:lnTo>
                  <a:lnTo>
                    <a:pt x="26506" y="1796"/>
                  </a:lnTo>
                  <a:lnTo>
                    <a:pt x="26995" y="1757"/>
                  </a:lnTo>
                  <a:lnTo>
                    <a:pt x="27167" y="1757"/>
                  </a:lnTo>
                  <a:lnTo>
                    <a:pt x="27655" y="1704"/>
                  </a:lnTo>
                  <a:lnTo>
                    <a:pt x="27827" y="1704"/>
                  </a:lnTo>
                  <a:lnTo>
                    <a:pt x="28302" y="1651"/>
                  </a:lnTo>
                  <a:lnTo>
                    <a:pt x="28461" y="1638"/>
                  </a:lnTo>
                  <a:lnTo>
                    <a:pt x="28963" y="1598"/>
                  </a:lnTo>
                  <a:lnTo>
                    <a:pt x="29121" y="1585"/>
                  </a:lnTo>
                  <a:lnTo>
                    <a:pt x="29623" y="1559"/>
                  </a:lnTo>
                  <a:lnTo>
                    <a:pt x="29781" y="1532"/>
                  </a:lnTo>
                  <a:lnTo>
                    <a:pt x="30283" y="1506"/>
                  </a:lnTo>
                  <a:lnTo>
                    <a:pt x="30442" y="1493"/>
                  </a:lnTo>
                  <a:lnTo>
                    <a:pt x="30944" y="1453"/>
                  </a:lnTo>
                  <a:lnTo>
                    <a:pt x="31102" y="1440"/>
                  </a:lnTo>
                  <a:lnTo>
                    <a:pt x="31604" y="1400"/>
                  </a:lnTo>
                  <a:lnTo>
                    <a:pt x="31762" y="1387"/>
                  </a:lnTo>
                  <a:lnTo>
                    <a:pt x="32264" y="1334"/>
                  </a:lnTo>
                  <a:lnTo>
                    <a:pt x="32423" y="1334"/>
                  </a:lnTo>
                  <a:lnTo>
                    <a:pt x="32911" y="1294"/>
                  </a:lnTo>
                  <a:lnTo>
                    <a:pt x="33070" y="1268"/>
                  </a:lnTo>
                  <a:lnTo>
                    <a:pt x="33572" y="1242"/>
                  </a:lnTo>
                  <a:lnTo>
                    <a:pt x="33730" y="1228"/>
                  </a:lnTo>
                  <a:lnTo>
                    <a:pt x="34232" y="1189"/>
                  </a:lnTo>
                  <a:lnTo>
                    <a:pt x="34391" y="1176"/>
                  </a:lnTo>
                  <a:lnTo>
                    <a:pt x="34892" y="1136"/>
                  </a:lnTo>
                  <a:lnTo>
                    <a:pt x="35051" y="1123"/>
                  </a:lnTo>
                  <a:lnTo>
                    <a:pt x="35553" y="1096"/>
                  </a:lnTo>
                  <a:lnTo>
                    <a:pt x="35711" y="1070"/>
                  </a:lnTo>
                  <a:lnTo>
                    <a:pt x="36213" y="1044"/>
                  </a:lnTo>
                  <a:lnTo>
                    <a:pt x="36372" y="1030"/>
                  </a:lnTo>
                  <a:lnTo>
                    <a:pt x="36873" y="977"/>
                  </a:lnTo>
                  <a:lnTo>
                    <a:pt x="37032" y="977"/>
                  </a:lnTo>
                  <a:lnTo>
                    <a:pt x="37534" y="925"/>
                  </a:lnTo>
                  <a:lnTo>
                    <a:pt x="37679" y="925"/>
                  </a:lnTo>
                  <a:lnTo>
                    <a:pt x="38168" y="872"/>
                  </a:lnTo>
                  <a:lnTo>
                    <a:pt x="38339" y="859"/>
                  </a:lnTo>
                  <a:lnTo>
                    <a:pt x="38828" y="832"/>
                  </a:lnTo>
                  <a:lnTo>
                    <a:pt x="39000" y="806"/>
                  </a:lnTo>
                  <a:lnTo>
                    <a:pt x="39488" y="779"/>
                  </a:lnTo>
                  <a:lnTo>
                    <a:pt x="39660" y="766"/>
                  </a:lnTo>
                  <a:lnTo>
                    <a:pt x="40149" y="727"/>
                  </a:lnTo>
                  <a:lnTo>
                    <a:pt x="40320" y="713"/>
                  </a:lnTo>
                  <a:lnTo>
                    <a:pt x="40809" y="674"/>
                  </a:lnTo>
                  <a:lnTo>
                    <a:pt x="40981" y="661"/>
                  </a:lnTo>
                  <a:lnTo>
                    <a:pt x="41469" y="634"/>
                  </a:lnTo>
                  <a:lnTo>
                    <a:pt x="41641" y="608"/>
                  </a:lnTo>
                  <a:lnTo>
                    <a:pt x="42130" y="568"/>
                  </a:lnTo>
                  <a:lnTo>
                    <a:pt x="42301" y="568"/>
                  </a:lnTo>
                  <a:lnTo>
                    <a:pt x="42777" y="515"/>
                  </a:lnTo>
                  <a:lnTo>
                    <a:pt x="42948" y="502"/>
                  </a:lnTo>
                  <a:lnTo>
                    <a:pt x="43437" y="462"/>
                  </a:lnTo>
                  <a:lnTo>
                    <a:pt x="43609" y="449"/>
                  </a:lnTo>
                  <a:lnTo>
                    <a:pt x="44097" y="410"/>
                  </a:lnTo>
                  <a:lnTo>
                    <a:pt x="44269" y="396"/>
                  </a:lnTo>
                  <a:lnTo>
                    <a:pt x="44758" y="370"/>
                  </a:lnTo>
                  <a:lnTo>
                    <a:pt x="44929" y="344"/>
                  </a:lnTo>
                  <a:lnTo>
                    <a:pt x="45418" y="317"/>
                  </a:lnTo>
                  <a:lnTo>
                    <a:pt x="45590" y="304"/>
                  </a:lnTo>
                  <a:lnTo>
                    <a:pt x="46078" y="264"/>
                  </a:lnTo>
                  <a:lnTo>
                    <a:pt x="46250" y="251"/>
                  </a:lnTo>
                  <a:lnTo>
                    <a:pt x="46739" y="198"/>
                  </a:lnTo>
                  <a:lnTo>
                    <a:pt x="46910" y="198"/>
                  </a:lnTo>
                  <a:lnTo>
                    <a:pt x="47386" y="145"/>
                  </a:lnTo>
                  <a:lnTo>
                    <a:pt x="47544" y="145"/>
                  </a:lnTo>
                  <a:lnTo>
                    <a:pt x="48205" y="79"/>
                  </a:lnTo>
                  <a:lnTo>
                    <a:pt x="48205" y="0"/>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41"/>
            <p:cNvSpPr/>
            <p:nvPr/>
          </p:nvSpPr>
          <p:spPr>
            <a:xfrm rot="293623">
              <a:off x="1269326" y="3942036"/>
              <a:ext cx="5847958" cy="287492"/>
            </a:xfrm>
            <a:custGeom>
              <a:avLst/>
              <a:gdLst/>
              <a:ahLst/>
              <a:cxnLst/>
              <a:rect l="l" t="t" r="r" b="b"/>
              <a:pathLst>
                <a:path w="48218" h="3871" extrusionOk="0">
                  <a:moveTo>
                    <a:pt x="48191" y="1"/>
                  </a:moveTo>
                  <a:lnTo>
                    <a:pt x="47531" y="54"/>
                  </a:lnTo>
                  <a:lnTo>
                    <a:pt x="47372" y="67"/>
                  </a:lnTo>
                  <a:lnTo>
                    <a:pt x="46870" y="107"/>
                  </a:lnTo>
                  <a:lnTo>
                    <a:pt x="46712" y="120"/>
                  </a:lnTo>
                  <a:lnTo>
                    <a:pt x="46236" y="146"/>
                  </a:lnTo>
                  <a:lnTo>
                    <a:pt x="46065" y="173"/>
                  </a:lnTo>
                  <a:lnTo>
                    <a:pt x="45576" y="199"/>
                  </a:lnTo>
                  <a:lnTo>
                    <a:pt x="45404" y="212"/>
                  </a:lnTo>
                  <a:lnTo>
                    <a:pt x="44916" y="252"/>
                  </a:lnTo>
                  <a:lnTo>
                    <a:pt x="44744" y="265"/>
                  </a:lnTo>
                  <a:lnTo>
                    <a:pt x="44255" y="318"/>
                  </a:lnTo>
                  <a:lnTo>
                    <a:pt x="44084" y="318"/>
                  </a:lnTo>
                  <a:lnTo>
                    <a:pt x="43595" y="371"/>
                  </a:lnTo>
                  <a:lnTo>
                    <a:pt x="43423" y="384"/>
                  </a:lnTo>
                  <a:lnTo>
                    <a:pt x="42935" y="410"/>
                  </a:lnTo>
                  <a:lnTo>
                    <a:pt x="42763" y="437"/>
                  </a:lnTo>
                  <a:lnTo>
                    <a:pt x="42274" y="463"/>
                  </a:lnTo>
                  <a:lnTo>
                    <a:pt x="42103" y="476"/>
                  </a:lnTo>
                  <a:lnTo>
                    <a:pt x="41627" y="516"/>
                  </a:lnTo>
                  <a:lnTo>
                    <a:pt x="41469" y="529"/>
                  </a:lnTo>
                  <a:lnTo>
                    <a:pt x="40967" y="569"/>
                  </a:lnTo>
                  <a:lnTo>
                    <a:pt x="40808" y="582"/>
                  </a:lnTo>
                  <a:lnTo>
                    <a:pt x="40307" y="608"/>
                  </a:lnTo>
                  <a:lnTo>
                    <a:pt x="40148" y="635"/>
                  </a:lnTo>
                  <a:lnTo>
                    <a:pt x="39646" y="675"/>
                  </a:lnTo>
                  <a:lnTo>
                    <a:pt x="39488" y="675"/>
                  </a:lnTo>
                  <a:lnTo>
                    <a:pt x="38986" y="727"/>
                  </a:lnTo>
                  <a:lnTo>
                    <a:pt x="38827" y="727"/>
                  </a:lnTo>
                  <a:lnTo>
                    <a:pt x="38326" y="780"/>
                  </a:lnTo>
                  <a:lnTo>
                    <a:pt x="38167" y="793"/>
                  </a:lnTo>
                  <a:lnTo>
                    <a:pt x="37665" y="833"/>
                  </a:lnTo>
                  <a:lnTo>
                    <a:pt x="37507" y="846"/>
                  </a:lnTo>
                  <a:lnTo>
                    <a:pt x="37005" y="873"/>
                  </a:lnTo>
                  <a:lnTo>
                    <a:pt x="36860" y="899"/>
                  </a:lnTo>
                  <a:lnTo>
                    <a:pt x="36358" y="925"/>
                  </a:lnTo>
                  <a:lnTo>
                    <a:pt x="36199" y="939"/>
                  </a:lnTo>
                  <a:lnTo>
                    <a:pt x="35698" y="978"/>
                  </a:lnTo>
                  <a:lnTo>
                    <a:pt x="35539" y="991"/>
                  </a:lnTo>
                  <a:lnTo>
                    <a:pt x="35037" y="1031"/>
                  </a:lnTo>
                  <a:lnTo>
                    <a:pt x="34879" y="1044"/>
                  </a:lnTo>
                  <a:lnTo>
                    <a:pt x="34377" y="1097"/>
                  </a:lnTo>
                  <a:lnTo>
                    <a:pt x="34218" y="1097"/>
                  </a:lnTo>
                  <a:lnTo>
                    <a:pt x="33717" y="1137"/>
                  </a:lnTo>
                  <a:lnTo>
                    <a:pt x="33558" y="1137"/>
                  </a:lnTo>
                  <a:lnTo>
                    <a:pt x="33056" y="1190"/>
                  </a:lnTo>
                  <a:lnTo>
                    <a:pt x="32898" y="1203"/>
                  </a:lnTo>
                  <a:lnTo>
                    <a:pt x="32396" y="1242"/>
                  </a:lnTo>
                  <a:lnTo>
                    <a:pt x="32237" y="1256"/>
                  </a:lnTo>
                  <a:lnTo>
                    <a:pt x="31762" y="1295"/>
                  </a:lnTo>
                  <a:lnTo>
                    <a:pt x="31590" y="1308"/>
                  </a:lnTo>
                  <a:lnTo>
                    <a:pt x="31102" y="1335"/>
                  </a:lnTo>
                  <a:lnTo>
                    <a:pt x="30930" y="1361"/>
                  </a:lnTo>
                  <a:lnTo>
                    <a:pt x="30441" y="1388"/>
                  </a:lnTo>
                  <a:lnTo>
                    <a:pt x="30270" y="1401"/>
                  </a:lnTo>
                  <a:lnTo>
                    <a:pt x="29781" y="1454"/>
                  </a:lnTo>
                  <a:lnTo>
                    <a:pt x="29609" y="1454"/>
                  </a:lnTo>
                  <a:lnTo>
                    <a:pt x="29121" y="1507"/>
                  </a:lnTo>
                  <a:lnTo>
                    <a:pt x="28949" y="1507"/>
                  </a:lnTo>
                  <a:lnTo>
                    <a:pt x="28460" y="1559"/>
                  </a:lnTo>
                  <a:lnTo>
                    <a:pt x="28289" y="1573"/>
                  </a:lnTo>
                  <a:lnTo>
                    <a:pt x="27800" y="1599"/>
                  </a:lnTo>
                  <a:lnTo>
                    <a:pt x="27628" y="1625"/>
                  </a:lnTo>
                  <a:lnTo>
                    <a:pt x="27153" y="1652"/>
                  </a:lnTo>
                  <a:lnTo>
                    <a:pt x="26981" y="1665"/>
                  </a:lnTo>
                  <a:lnTo>
                    <a:pt x="26493" y="1705"/>
                  </a:lnTo>
                  <a:lnTo>
                    <a:pt x="26321" y="1718"/>
                  </a:lnTo>
                  <a:lnTo>
                    <a:pt x="25832" y="1757"/>
                  </a:lnTo>
                  <a:lnTo>
                    <a:pt x="25661" y="1771"/>
                  </a:lnTo>
                  <a:lnTo>
                    <a:pt x="25172" y="1797"/>
                  </a:lnTo>
                  <a:lnTo>
                    <a:pt x="25000" y="1823"/>
                  </a:lnTo>
                  <a:lnTo>
                    <a:pt x="24512" y="1863"/>
                  </a:lnTo>
                  <a:lnTo>
                    <a:pt x="24340" y="1863"/>
                  </a:lnTo>
                  <a:lnTo>
                    <a:pt x="23851" y="1916"/>
                  </a:lnTo>
                  <a:lnTo>
                    <a:pt x="23680" y="1916"/>
                  </a:lnTo>
                  <a:lnTo>
                    <a:pt x="23191" y="1969"/>
                  </a:lnTo>
                  <a:lnTo>
                    <a:pt x="23019" y="1982"/>
                  </a:lnTo>
                  <a:lnTo>
                    <a:pt x="22531" y="2022"/>
                  </a:lnTo>
                  <a:lnTo>
                    <a:pt x="22385" y="2035"/>
                  </a:lnTo>
                  <a:lnTo>
                    <a:pt x="21883" y="2061"/>
                  </a:lnTo>
                  <a:lnTo>
                    <a:pt x="21725" y="2088"/>
                  </a:lnTo>
                  <a:lnTo>
                    <a:pt x="21223" y="2114"/>
                  </a:lnTo>
                  <a:lnTo>
                    <a:pt x="21065" y="2127"/>
                  </a:lnTo>
                  <a:lnTo>
                    <a:pt x="20563" y="2167"/>
                  </a:lnTo>
                  <a:lnTo>
                    <a:pt x="20404" y="2180"/>
                  </a:lnTo>
                  <a:lnTo>
                    <a:pt x="19903" y="2220"/>
                  </a:lnTo>
                  <a:lnTo>
                    <a:pt x="19744" y="2233"/>
                  </a:lnTo>
                  <a:lnTo>
                    <a:pt x="19242" y="2286"/>
                  </a:lnTo>
                  <a:lnTo>
                    <a:pt x="19084" y="2286"/>
                  </a:lnTo>
                  <a:lnTo>
                    <a:pt x="18582" y="2325"/>
                  </a:lnTo>
                  <a:lnTo>
                    <a:pt x="18423" y="2352"/>
                  </a:lnTo>
                  <a:lnTo>
                    <a:pt x="17922" y="2378"/>
                  </a:lnTo>
                  <a:lnTo>
                    <a:pt x="17763" y="2391"/>
                  </a:lnTo>
                  <a:lnTo>
                    <a:pt x="17274" y="2431"/>
                  </a:lnTo>
                  <a:lnTo>
                    <a:pt x="17116" y="2444"/>
                  </a:lnTo>
                  <a:lnTo>
                    <a:pt x="16614" y="2484"/>
                  </a:lnTo>
                  <a:lnTo>
                    <a:pt x="16456" y="2497"/>
                  </a:lnTo>
                  <a:lnTo>
                    <a:pt x="15954" y="2523"/>
                  </a:lnTo>
                  <a:lnTo>
                    <a:pt x="15795" y="2550"/>
                  </a:lnTo>
                  <a:lnTo>
                    <a:pt x="15293" y="2576"/>
                  </a:lnTo>
                  <a:lnTo>
                    <a:pt x="15135" y="2589"/>
                  </a:lnTo>
                  <a:lnTo>
                    <a:pt x="14633" y="2642"/>
                  </a:lnTo>
                  <a:lnTo>
                    <a:pt x="14475" y="2642"/>
                  </a:lnTo>
                  <a:lnTo>
                    <a:pt x="13973" y="2695"/>
                  </a:lnTo>
                  <a:lnTo>
                    <a:pt x="13814" y="2695"/>
                  </a:lnTo>
                  <a:lnTo>
                    <a:pt x="13312" y="2748"/>
                  </a:lnTo>
                  <a:lnTo>
                    <a:pt x="13154" y="2761"/>
                  </a:lnTo>
                  <a:lnTo>
                    <a:pt x="12679" y="2788"/>
                  </a:lnTo>
                  <a:lnTo>
                    <a:pt x="12507" y="2814"/>
                  </a:lnTo>
                  <a:lnTo>
                    <a:pt x="12018" y="2840"/>
                  </a:lnTo>
                  <a:lnTo>
                    <a:pt x="11847" y="2854"/>
                  </a:lnTo>
                  <a:lnTo>
                    <a:pt x="11358" y="2893"/>
                  </a:lnTo>
                  <a:lnTo>
                    <a:pt x="11186" y="2906"/>
                  </a:lnTo>
                  <a:lnTo>
                    <a:pt x="10698" y="2946"/>
                  </a:lnTo>
                  <a:lnTo>
                    <a:pt x="10526" y="2959"/>
                  </a:lnTo>
                  <a:lnTo>
                    <a:pt x="10037" y="2986"/>
                  </a:lnTo>
                  <a:lnTo>
                    <a:pt x="9866" y="3012"/>
                  </a:lnTo>
                  <a:lnTo>
                    <a:pt x="9377" y="3052"/>
                  </a:lnTo>
                  <a:lnTo>
                    <a:pt x="9205" y="3052"/>
                  </a:lnTo>
                  <a:lnTo>
                    <a:pt x="8717" y="3105"/>
                  </a:lnTo>
                  <a:lnTo>
                    <a:pt x="8545" y="3118"/>
                  </a:lnTo>
                  <a:lnTo>
                    <a:pt x="8056" y="3157"/>
                  </a:lnTo>
                  <a:lnTo>
                    <a:pt x="7898" y="3171"/>
                  </a:lnTo>
                  <a:lnTo>
                    <a:pt x="7409" y="3210"/>
                  </a:lnTo>
                  <a:lnTo>
                    <a:pt x="7237" y="3223"/>
                  </a:lnTo>
                  <a:lnTo>
                    <a:pt x="6749" y="3250"/>
                  </a:lnTo>
                  <a:lnTo>
                    <a:pt x="6577" y="3276"/>
                  </a:lnTo>
                  <a:lnTo>
                    <a:pt x="6088" y="3303"/>
                  </a:lnTo>
                  <a:lnTo>
                    <a:pt x="5917" y="3316"/>
                  </a:lnTo>
                  <a:lnTo>
                    <a:pt x="5428" y="3355"/>
                  </a:lnTo>
                  <a:lnTo>
                    <a:pt x="5256" y="3369"/>
                  </a:lnTo>
                  <a:lnTo>
                    <a:pt x="4768" y="3421"/>
                  </a:lnTo>
                  <a:lnTo>
                    <a:pt x="4596" y="3421"/>
                  </a:lnTo>
                  <a:lnTo>
                    <a:pt x="4107" y="3474"/>
                  </a:lnTo>
                  <a:lnTo>
                    <a:pt x="3936" y="3474"/>
                  </a:lnTo>
                  <a:lnTo>
                    <a:pt x="3447" y="3514"/>
                  </a:lnTo>
                  <a:lnTo>
                    <a:pt x="3275" y="3540"/>
                  </a:lnTo>
                  <a:lnTo>
                    <a:pt x="2800" y="3567"/>
                  </a:lnTo>
                  <a:lnTo>
                    <a:pt x="2642" y="3580"/>
                  </a:lnTo>
                  <a:lnTo>
                    <a:pt x="2140" y="3620"/>
                  </a:lnTo>
                  <a:lnTo>
                    <a:pt x="1981" y="3633"/>
                  </a:lnTo>
                  <a:lnTo>
                    <a:pt x="1479" y="3672"/>
                  </a:lnTo>
                  <a:lnTo>
                    <a:pt x="1321" y="3686"/>
                  </a:lnTo>
                  <a:lnTo>
                    <a:pt x="819" y="3712"/>
                  </a:lnTo>
                  <a:lnTo>
                    <a:pt x="661" y="3738"/>
                  </a:lnTo>
                  <a:lnTo>
                    <a:pt x="0" y="3778"/>
                  </a:lnTo>
                  <a:lnTo>
                    <a:pt x="13" y="3870"/>
                  </a:lnTo>
                  <a:lnTo>
                    <a:pt x="661" y="3818"/>
                  </a:lnTo>
                  <a:lnTo>
                    <a:pt x="819" y="3804"/>
                  </a:lnTo>
                  <a:lnTo>
                    <a:pt x="1321" y="3765"/>
                  </a:lnTo>
                  <a:lnTo>
                    <a:pt x="1479" y="3752"/>
                  </a:lnTo>
                  <a:lnTo>
                    <a:pt x="1981" y="3712"/>
                  </a:lnTo>
                  <a:lnTo>
                    <a:pt x="2140" y="3699"/>
                  </a:lnTo>
                  <a:lnTo>
                    <a:pt x="2642" y="3672"/>
                  </a:lnTo>
                  <a:lnTo>
                    <a:pt x="2800" y="3646"/>
                  </a:lnTo>
                  <a:lnTo>
                    <a:pt x="3302" y="3620"/>
                  </a:lnTo>
                  <a:lnTo>
                    <a:pt x="3460" y="3606"/>
                  </a:lnTo>
                  <a:lnTo>
                    <a:pt x="3962" y="3554"/>
                  </a:lnTo>
                  <a:lnTo>
                    <a:pt x="4121" y="3554"/>
                  </a:lnTo>
                  <a:lnTo>
                    <a:pt x="4623" y="3501"/>
                  </a:lnTo>
                  <a:lnTo>
                    <a:pt x="4781" y="3501"/>
                  </a:lnTo>
                  <a:lnTo>
                    <a:pt x="5256" y="3448"/>
                  </a:lnTo>
                  <a:lnTo>
                    <a:pt x="5428" y="3435"/>
                  </a:lnTo>
                  <a:lnTo>
                    <a:pt x="5917" y="3408"/>
                  </a:lnTo>
                  <a:lnTo>
                    <a:pt x="6088" y="3382"/>
                  </a:lnTo>
                  <a:lnTo>
                    <a:pt x="6577" y="3355"/>
                  </a:lnTo>
                  <a:lnTo>
                    <a:pt x="6749" y="3342"/>
                  </a:lnTo>
                  <a:lnTo>
                    <a:pt x="7237" y="3303"/>
                  </a:lnTo>
                  <a:lnTo>
                    <a:pt x="7409" y="3289"/>
                  </a:lnTo>
                  <a:lnTo>
                    <a:pt x="7898" y="3250"/>
                  </a:lnTo>
                  <a:lnTo>
                    <a:pt x="8069" y="3237"/>
                  </a:lnTo>
                  <a:lnTo>
                    <a:pt x="8558" y="3210"/>
                  </a:lnTo>
                  <a:lnTo>
                    <a:pt x="8730" y="3184"/>
                  </a:lnTo>
                  <a:lnTo>
                    <a:pt x="9218" y="3144"/>
                  </a:lnTo>
                  <a:lnTo>
                    <a:pt x="9390" y="3144"/>
                  </a:lnTo>
                  <a:lnTo>
                    <a:pt x="9879" y="3091"/>
                  </a:lnTo>
                  <a:lnTo>
                    <a:pt x="10037" y="3078"/>
                  </a:lnTo>
                  <a:lnTo>
                    <a:pt x="10526" y="3038"/>
                  </a:lnTo>
                  <a:lnTo>
                    <a:pt x="10698" y="3025"/>
                  </a:lnTo>
                  <a:lnTo>
                    <a:pt x="11186" y="2986"/>
                  </a:lnTo>
                  <a:lnTo>
                    <a:pt x="11358" y="2972"/>
                  </a:lnTo>
                  <a:lnTo>
                    <a:pt x="11847" y="2946"/>
                  </a:lnTo>
                  <a:lnTo>
                    <a:pt x="12018" y="2920"/>
                  </a:lnTo>
                  <a:lnTo>
                    <a:pt x="12507" y="2893"/>
                  </a:lnTo>
                  <a:lnTo>
                    <a:pt x="12679" y="2880"/>
                  </a:lnTo>
                  <a:lnTo>
                    <a:pt x="13167" y="2840"/>
                  </a:lnTo>
                  <a:lnTo>
                    <a:pt x="13339" y="2827"/>
                  </a:lnTo>
                  <a:lnTo>
                    <a:pt x="13827" y="2774"/>
                  </a:lnTo>
                  <a:lnTo>
                    <a:pt x="13999" y="2774"/>
                  </a:lnTo>
                  <a:lnTo>
                    <a:pt x="14488" y="2722"/>
                  </a:lnTo>
                  <a:lnTo>
                    <a:pt x="14633" y="2722"/>
                  </a:lnTo>
                  <a:lnTo>
                    <a:pt x="15135" y="2682"/>
                  </a:lnTo>
                  <a:lnTo>
                    <a:pt x="15293" y="2655"/>
                  </a:lnTo>
                  <a:lnTo>
                    <a:pt x="15795" y="2629"/>
                  </a:lnTo>
                  <a:lnTo>
                    <a:pt x="15954" y="2616"/>
                  </a:lnTo>
                  <a:lnTo>
                    <a:pt x="16456" y="2576"/>
                  </a:lnTo>
                  <a:lnTo>
                    <a:pt x="16614" y="2563"/>
                  </a:lnTo>
                  <a:lnTo>
                    <a:pt x="17116" y="2523"/>
                  </a:lnTo>
                  <a:lnTo>
                    <a:pt x="17274" y="2510"/>
                  </a:lnTo>
                  <a:lnTo>
                    <a:pt x="17776" y="2484"/>
                  </a:lnTo>
                  <a:lnTo>
                    <a:pt x="17935" y="2457"/>
                  </a:lnTo>
                  <a:lnTo>
                    <a:pt x="18437" y="2431"/>
                  </a:lnTo>
                  <a:lnTo>
                    <a:pt x="18595" y="2418"/>
                  </a:lnTo>
                  <a:lnTo>
                    <a:pt x="19097" y="2365"/>
                  </a:lnTo>
                  <a:lnTo>
                    <a:pt x="19255" y="2365"/>
                  </a:lnTo>
                  <a:lnTo>
                    <a:pt x="19744" y="2312"/>
                  </a:lnTo>
                  <a:lnTo>
                    <a:pt x="19903" y="2299"/>
                  </a:lnTo>
                  <a:lnTo>
                    <a:pt x="20404" y="2259"/>
                  </a:lnTo>
                  <a:lnTo>
                    <a:pt x="20563" y="2246"/>
                  </a:lnTo>
                  <a:lnTo>
                    <a:pt x="21065" y="2220"/>
                  </a:lnTo>
                  <a:lnTo>
                    <a:pt x="21223" y="2193"/>
                  </a:lnTo>
                  <a:lnTo>
                    <a:pt x="21725" y="2167"/>
                  </a:lnTo>
                  <a:lnTo>
                    <a:pt x="21883" y="2154"/>
                  </a:lnTo>
                  <a:lnTo>
                    <a:pt x="22385" y="2114"/>
                  </a:lnTo>
                  <a:lnTo>
                    <a:pt x="22544" y="2101"/>
                  </a:lnTo>
                  <a:lnTo>
                    <a:pt x="23046" y="2061"/>
                  </a:lnTo>
                  <a:lnTo>
                    <a:pt x="23204" y="2048"/>
                  </a:lnTo>
                  <a:lnTo>
                    <a:pt x="23706" y="1995"/>
                  </a:lnTo>
                  <a:lnTo>
                    <a:pt x="23864" y="1995"/>
                  </a:lnTo>
                  <a:lnTo>
                    <a:pt x="24340" y="1956"/>
                  </a:lnTo>
                  <a:lnTo>
                    <a:pt x="24512" y="1956"/>
                  </a:lnTo>
                  <a:lnTo>
                    <a:pt x="25000" y="1903"/>
                  </a:lnTo>
                  <a:lnTo>
                    <a:pt x="25172" y="1890"/>
                  </a:lnTo>
                  <a:lnTo>
                    <a:pt x="25661" y="1850"/>
                  </a:lnTo>
                  <a:lnTo>
                    <a:pt x="25832" y="1837"/>
                  </a:lnTo>
                  <a:lnTo>
                    <a:pt x="26321" y="1797"/>
                  </a:lnTo>
                  <a:lnTo>
                    <a:pt x="26493" y="1784"/>
                  </a:lnTo>
                  <a:lnTo>
                    <a:pt x="26981" y="1757"/>
                  </a:lnTo>
                  <a:lnTo>
                    <a:pt x="27153" y="1731"/>
                  </a:lnTo>
                  <a:lnTo>
                    <a:pt x="27642" y="1705"/>
                  </a:lnTo>
                  <a:lnTo>
                    <a:pt x="27813" y="1691"/>
                  </a:lnTo>
                  <a:lnTo>
                    <a:pt x="28302" y="1652"/>
                  </a:lnTo>
                  <a:lnTo>
                    <a:pt x="28474" y="1639"/>
                  </a:lnTo>
                  <a:lnTo>
                    <a:pt x="28962" y="1586"/>
                  </a:lnTo>
                  <a:lnTo>
                    <a:pt x="29121" y="1586"/>
                  </a:lnTo>
                  <a:lnTo>
                    <a:pt x="29609" y="1533"/>
                  </a:lnTo>
                  <a:lnTo>
                    <a:pt x="29781" y="1520"/>
                  </a:lnTo>
                  <a:lnTo>
                    <a:pt x="30270" y="1493"/>
                  </a:lnTo>
                  <a:lnTo>
                    <a:pt x="30441" y="1467"/>
                  </a:lnTo>
                  <a:lnTo>
                    <a:pt x="30930" y="1440"/>
                  </a:lnTo>
                  <a:lnTo>
                    <a:pt x="31102" y="1427"/>
                  </a:lnTo>
                  <a:lnTo>
                    <a:pt x="31590" y="1388"/>
                  </a:lnTo>
                  <a:lnTo>
                    <a:pt x="31762" y="1374"/>
                  </a:lnTo>
                  <a:lnTo>
                    <a:pt x="32251" y="1335"/>
                  </a:lnTo>
                  <a:lnTo>
                    <a:pt x="32422" y="1322"/>
                  </a:lnTo>
                  <a:lnTo>
                    <a:pt x="32911" y="1295"/>
                  </a:lnTo>
                  <a:lnTo>
                    <a:pt x="33083" y="1269"/>
                  </a:lnTo>
                  <a:lnTo>
                    <a:pt x="33571" y="1229"/>
                  </a:lnTo>
                  <a:lnTo>
                    <a:pt x="33743" y="1229"/>
                  </a:lnTo>
                  <a:lnTo>
                    <a:pt x="34218" y="1176"/>
                  </a:lnTo>
                  <a:lnTo>
                    <a:pt x="34377" y="1176"/>
                  </a:lnTo>
                  <a:lnTo>
                    <a:pt x="34879" y="1124"/>
                  </a:lnTo>
                  <a:lnTo>
                    <a:pt x="35037" y="1110"/>
                  </a:lnTo>
                  <a:lnTo>
                    <a:pt x="35539" y="1071"/>
                  </a:lnTo>
                  <a:lnTo>
                    <a:pt x="35698" y="1058"/>
                  </a:lnTo>
                  <a:lnTo>
                    <a:pt x="36199" y="1031"/>
                  </a:lnTo>
                  <a:lnTo>
                    <a:pt x="36358" y="1005"/>
                  </a:lnTo>
                  <a:lnTo>
                    <a:pt x="36860" y="978"/>
                  </a:lnTo>
                  <a:lnTo>
                    <a:pt x="37018" y="965"/>
                  </a:lnTo>
                  <a:lnTo>
                    <a:pt x="37520" y="925"/>
                  </a:lnTo>
                  <a:lnTo>
                    <a:pt x="37679" y="912"/>
                  </a:lnTo>
                  <a:lnTo>
                    <a:pt x="38180" y="873"/>
                  </a:lnTo>
                  <a:lnTo>
                    <a:pt x="38339" y="859"/>
                  </a:lnTo>
                  <a:lnTo>
                    <a:pt x="38827" y="807"/>
                  </a:lnTo>
                  <a:lnTo>
                    <a:pt x="38986" y="807"/>
                  </a:lnTo>
                  <a:lnTo>
                    <a:pt x="39488" y="767"/>
                  </a:lnTo>
                  <a:lnTo>
                    <a:pt x="39646" y="741"/>
                  </a:lnTo>
                  <a:lnTo>
                    <a:pt x="40148" y="714"/>
                  </a:lnTo>
                  <a:lnTo>
                    <a:pt x="40307" y="701"/>
                  </a:lnTo>
                  <a:lnTo>
                    <a:pt x="40808" y="661"/>
                  </a:lnTo>
                  <a:lnTo>
                    <a:pt x="40967" y="648"/>
                  </a:lnTo>
                  <a:lnTo>
                    <a:pt x="41469" y="608"/>
                  </a:lnTo>
                  <a:lnTo>
                    <a:pt x="41627" y="595"/>
                  </a:lnTo>
                  <a:lnTo>
                    <a:pt x="42129" y="569"/>
                  </a:lnTo>
                  <a:lnTo>
                    <a:pt x="42288" y="542"/>
                  </a:lnTo>
                  <a:lnTo>
                    <a:pt x="42789" y="516"/>
                  </a:lnTo>
                  <a:lnTo>
                    <a:pt x="42948" y="503"/>
                  </a:lnTo>
                  <a:lnTo>
                    <a:pt x="43450" y="450"/>
                  </a:lnTo>
                  <a:lnTo>
                    <a:pt x="43595" y="450"/>
                  </a:lnTo>
                  <a:lnTo>
                    <a:pt x="44084" y="397"/>
                  </a:lnTo>
                  <a:lnTo>
                    <a:pt x="44255" y="397"/>
                  </a:lnTo>
                  <a:lnTo>
                    <a:pt x="44744" y="344"/>
                  </a:lnTo>
                  <a:lnTo>
                    <a:pt x="44916" y="331"/>
                  </a:lnTo>
                  <a:lnTo>
                    <a:pt x="45404" y="305"/>
                  </a:lnTo>
                  <a:lnTo>
                    <a:pt x="45576" y="278"/>
                  </a:lnTo>
                  <a:lnTo>
                    <a:pt x="46065" y="252"/>
                  </a:lnTo>
                  <a:lnTo>
                    <a:pt x="46236" y="239"/>
                  </a:lnTo>
                  <a:lnTo>
                    <a:pt x="46725" y="199"/>
                  </a:lnTo>
                  <a:lnTo>
                    <a:pt x="46897" y="186"/>
                  </a:lnTo>
                  <a:lnTo>
                    <a:pt x="47385" y="146"/>
                  </a:lnTo>
                  <a:lnTo>
                    <a:pt x="47557" y="133"/>
                  </a:lnTo>
                  <a:lnTo>
                    <a:pt x="48217" y="80"/>
                  </a:lnTo>
                  <a:lnTo>
                    <a:pt x="48191"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41"/>
            <p:cNvSpPr/>
            <p:nvPr/>
          </p:nvSpPr>
          <p:spPr>
            <a:xfrm rot="293623">
              <a:off x="1265286" y="4211577"/>
              <a:ext cx="5847958" cy="288458"/>
            </a:xfrm>
            <a:custGeom>
              <a:avLst/>
              <a:gdLst/>
              <a:ahLst/>
              <a:cxnLst/>
              <a:rect l="l" t="t" r="r" b="b"/>
              <a:pathLst>
                <a:path w="48218" h="3884" extrusionOk="0">
                  <a:moveTo>
                    <a:pt x="48204" y="1"/>
                  </a:moveTo>
                  <a:lnTo>
                    <a:pt x="47557" y="53"/>
                  </a:lnTo>
                  <a:lnTo>
                    <a:pt x="47399" y="67"/>
                  </a:lnTo>
                  <a:lnTo>
                    <a:pt x="46897" y="93"/>
                  </a:lnTo>
                  <a:lnTo>
                    <a:pt x="46739" y="119"/>
                  </a:lnTo>
                  <a:lnTo>
                    <a:pt x="46237" y="159"/>
                  </a:lnTo>
                  <a:lnTo>
                    <a:pt x="46078" y="159"/>
                  </a:lnTo>
                  <a:lnTo>
                    <a:pt x="45576" y="212"/>
                  </a:lnTo>
                  <a:lnTo>
                    <a:pt x="45418" y="212"/>
                  </a:lnTo>
                  <a:lnTo>
                    <a:pt x="44916" y="265"/>
                  </a:lnTo>
                  <a:lnTo>
                    <a:pt x="44758" y="278"/>
                  </a:lnTo>
                  <a:lnTo>
                    <a:pt x="44256" y="318"/>
                  </a:lnTo>
                  <a:lnTo>
                    <a:pt x="44097" y="331"/>
                  </a:lnTo>
                  <a:lnTo>
                    <a:pt x="43595" y="357"/>
                  </a:lnTo>
                  <a:lnTo>
                    <a:pt x="43437" y="384"/>
                  </a:lnTo>
                  <a:lnTo>
                    <a:pt x="42935" y="410"/>
                  </a:lnTo>
                  <a:lnTo>
                    <a:pt x="42790" y="423"/>
                  </a:lnTo>
                  <a:lnTo>
                    <a:pt x="42288" y="463"/>
                  </a:lnTo>
                  <a:lnTo>
                    <a:pt x="42129" y="476"/>
                  </a:lnTo>
                  <a:lnTo>
                    <a:pt x="41628" y="516"/>
                  </a:lnTo>
                  <a:lnTo>
                    <a:pt x="41469" y="529"/>
                  </a:lnTo>
                  <a:lnTo>
                    <a:pt x="40967" y="582"/>
                  </a:lnTo>
                  <a:lnTo>
                    <a:pt x="40809" y="582"/>
                  </a:lnTo>
                  <a:lnTo>
                    <a:pt x="40307" y="621"/>
                  </a:lnTo>
                  <a:lnTo>
                    <a:pt x="40148" y="648"/>
                  </a:lnTo>
                  <a:lnTo>
                    <a:pt x="39647" y="674"/>
                  </a:lnTo>
                  <a:lnTo>
                    <a:pt x="39488" y="687"/>
                  </a:lnTo>
                  <a:lnTo>
                    <a:pt x="38986" y="727"/>
                  </a:lnTo>
                  <a:lnTo>
                    <a:pt x="38828" y="740"/>
                  </a:lnTo>
                  <a:lnTo>
                    <a:pt x="38326" y="780"/>
                  </a:lnTo>
                  <a:lnTo>
                    <a:pt x="38167" y="793"/>
                  </a:lnTo>
                  <a:lnTo>
                    <a:pt x="37679" y="819"/>
                  </a:lnTo>
                  <a:lnTo>
                    <a:pt x="37520" y="846"/>
                  </a:lnTo>
                  <a:lnTo>
                    <a:pt x="37019" y="872"/>
                  </a:lnTo>
                  <a:lnTo>
                    <a:pt x="36860" y="885"/>
                  </a:lnTo>
                  <a:lnTo>
                    <a:pt x="36358" y="938"/>
                  </a:lnTo>
                  <a:lnTo>
                    <a:pt x="36200" y="938"/>
                  </a:lnTo>
                  <a:lnTo>
                    <a:pt x="35698" y="991"/>
                  </a:lnTo>
                  <a:lnTo>
                    <a:pt x="35539" y="991"/>
                  </a:lnTo>
                  <a:lnTo>
                    <a:pt x="35038" y="1044"/>
                  </a:lnTo>
                  <a:lnTo>
                    <a:pt x="34879" y="1057"/>
                  </a:lnTo>
                  <a:lnTo>
                    <a:pt x="34377" y="1083"/>
                  </a:lnTo>
                  <a:lnTo>
                    <a:pt x="34219" y="1110"/>
                  </a:lnTo>
                  <a:lnTo>
                    <a:pt x="33717" y="1136"/>
                  </a:lnTo>
                  <a:lnTo>
                    <a:pt x="33558" y="1150"/>
                  </a:lnTo>
                  <a:lnTo>
                    <a:pt x="33083" y="1189"/>
                  </a:lnTo>
                  <a:lnTo>
                    <a:pt x="32911" y="1202"/>
                  </a:lnTo>
                  <a:lnTo>
                    <a:pt x="32423" y="1242"/>
                  </a:lnTo>
                  <a:lnTo>
                    <a:pt x="32251" y="1255"/>
                  </a:lnTo>
                  <a:lnTo>
                    <a:pt x="31762" y="1282"/>
                  </a:lnTo>
                  <a:lnTo>
                    <a:pt x="31591" y="1308"/>
                  </a:lnTo>
                  <a:lnTo>
                    <a:pt x="31102" y="1348"/>
                  </a:lnTo>
                  <a:lnTo>
                    <a:pt x="30930" y="1348"/>
                  </a:lnTo>
                  <a:lnTo>
                    <a:pt x="30442" y="1400"/>
                  </a:lnTo>
                  <a:lnTo>
                    <a:pt x="30270" y="1414"/>
                  </a:lnTo>
                  <a:lnTo>
                    <a:pt x="29781" y="1453"/>
                  </a:lnTo>
                  <a:lnTo>
                    <a:pt x="29610" y="1466"/>
                  </a:lnTo>
                  <a:lnTo>
                    <a:pt x="29121" y="1506"/>
                  </a:lnTo>
                  <a:lnTo>
                    <a:pt x="28949" y="1519"/>
                  </a:lnTo>
                  <a:lnTo>
                    <a:pt x="28461" y="1546"/>
                  </a:lnTo>
                  <a:lnTo>
                    <a:pt x="28315" y="1572"/>
                  </a:lnTo>
                  <a:lnTo>
                    <a:pt x="27814" y="1599"/>
                  </a:lnTo>
                  <a:lnTo>
                    <a:pt x="27655" y="1612"/>
                  </a:lnTo>
                  <a:lnTo>
                    <a:pt x="27153" y="1651"/>
                  </a:lnTo>
                  <a:lnTo>
                    <a:pt x="26995" y="1665"/>
                  </a:lnTo>
                  <a:lnTo>
                    <a:pt x="26493" y="1717"/>
                  </a:lnTo>
                  <a:lnTo>
                    <a:pt x="26334" y="1717"/>
                  </a:lnTo>
                  <a:lnTo>
                    <a:pt x="25833" y="1770"/>
                  </a:lnTo>
                  <a:lnTo>
                    <a:pt x="25674" y="1770"/>
                  </a:lnTo>
                  <a:lnTo>
                    <a:pt x="25172" y="1810"/>
                  </a:lnTo>
                  <a:lnTo>
                    <a:pt x="25014" y="1836"/>
                  </a:lnTo>
                  <a:lnTo>
                    <a:pt x="24512" y="1863"/>
                  </a:lnTo>
                  <a:lnTo>
                    <a:pt x="24353" y="1876"/>
                  </a:lnTo>
                  <a:lnTo>
                    <a:pt x="23852" y="1916"/>
                  </a:lnTo>
                  <a:lnTo>
                    <a:pt x="23693" y="1929"/>
                  </a:lnTo>
                  <a:lnTo>
                    <a:pt x="23204" y="1968"/>
                  </a:lnTo>
                  <a:lnTo>
                    <a:pt x="23046" y="1982"/>
                  </a:lnTo>
                  <a:lnTo>
                    <a:pt x="22544" y="2008"/>
                  </a:lnTo>
                  <a:lnTo>
                    <a:pt x="22386" y="2034"/>
                  </a:lnTo>
                  <a:lnTo>
                    <a:pt x="21884" y="2061"/>
                  </a:lnTo>
                  <a:lnTo>
                    <a:pt x="21725" y="2074"/>
                  </a:lnTo>
                  <a:lnTo>
                    <a:pt x="21224" y="2127"/>
                  </a:lnTo>
                  <a:lnTo>
                    <a:pt x="21065" y="2127"/>
                  </a:lnTo>
                  <a:lnTo>
                    <a:pt x="20563" y="2180"/>
                  </a:lnTo>
                  <a:lnTo>
                    <a:pt x="20405" y="2180"/>
                  </a:lnTo>
                  <a:lnTo>
                    <a:pt x="19903" y="2232"/>
                  </a:lnTo>
                  <a:lnTo>
                    <a:pt x="19744" y="2246"/>
                  </a:lnTo>
                  <a:lnTo>
                    <a:pt x="19243" y="2272"/>
                  </a:lnTo>
                  <a:lnTo>
                    <a:pt x="19084" y="2298"/>
                  </a:lnTo>
                  <a:lnTo>
                    <a:pt x="18609" y="2325"/>
                  </a:lnTo>
                  <a:lnTo>
                    <a:pt x="18437" y="2338"/>
                  </a:lnTo>
                  <a:lnTo>
                    <a:pt x="17948" y="2378"/>
                  </a:lnTo>
                  <a:lnTo>
                    <a:pt x="17777" y="2391"/>
                  </a:lnTo>
                  <a:lnTo>
                    <a:pt x="17288" y="2431"/>
                  </a:lnTo>
                  <a:lnTo>
                    <a:pt x="17116" y="2444"/>
                  </a:lnTo>
                  <a:lnTo>
                    <a:pt x="16628" y="2497"/>
                  </a:lnTo>
                  <a:lnTo>
                    <a:pt x="16456" y="2497"/>
                  </a:lnTo>
                  <a:lnTo>
                    <a:pt x="15967" y="2536"/>
                  </a:lnTo>
                  <a:lnTo>
                    <a:pt x="15796" y="2536"/>
                  </a:lnTo>
                  <a:lnTo>
                    <a:pt x="15307" y="2589"/>
                  </a:lnTo>
                  <a:lnTo>
                    <a:pt x="15135" y="2602"/>
                  </a:lnTo>
                  <a:lnTo>
                    <a:pt x="14647" y="2642"/>
                  </a:lnTo>
                  <a:lnTo>
                    <a:pt x="14475" y="2655"/>
                  </a:lnTo>
                  <a:lnTo>
                    <a:pt x="13986" y="2695"/>
                  </a:lnTo>
                  <a:lnTo>
                    <a:pt x="13828" y="2708"/>
                  </a:lnTo>
                  <a:lnTo>
                    <a:pt x="13339" y="2734"/>
                  </a:lnTo>
                  <a:lnTo>
                    <a:pt x="13168" y="2761"/>
                  </a:lnTo>
                  <a:lnTo>
                    <a:pt x="12679" y="2787"/>
                  </a:lnTo>
                  <a:lnTo>
                    <a:pt x="12507" y="2800"/>
                  </a:lnTo>
                  <a:lnTo>
                    <a:pt x="12019" y="2840"/>
                  </a:lnTo>
                  <a:lnTo>
                    <a:pt x="11847" y="2853"/>
                  </a:lnTo>
                  <a:lnTo>
                    <a:pt x="11358" y="2906"/>
                  </a:lnTo>
                  <a:lnTo>
                    <a:pt x="11187" y="2906"/>
                  </a:lnTo>
                  <a:lnTo>
                    <a:pt x="10698" y="2959"/>
                  </a:lnTo>
                  <a:lnTo>
                    <a:pt x="10526" y="2959"/>
                  </a:lnTo>
                  <a:lnTo>
                    <a:pt x="10038" y="2998"/>
                  </a:lnTo>
                  <a:lnTo>
                    <a:pt x="9866" y="3025"/>
                  </a:lnTo>
                  <a:lnTo>
                    <a:pt x="9377" y="3051"/>
                  </a:lnTo>
                  <a:lnTo>
                    <a:pt x="9206" y="3064"/>
                  </a:lnTo>
                  <a:lnTo>
                    <a:pt x="8730" y="3104"/>
                  </a:lnTo>
                  <a:lnTo>
                    <a:pt x="8572" y="3117"/>
                  </a:lnTo>
                  <a:lnTo>
                    <a:pt x="8070" y="3157"/>
                  </a:lnTo>
                  <a:lnTo>
                    <a:pt x="7911" y="3170"/>
                  </a:lnTo>
                  <a:lnTo>
                    <a:pt x="7409" y="3197"/>
                  </a:lnTo>
                  <a:lnTo>
                    <a:pt x="7251" y="3223"/>
                  </a:lnTo>
                  <a:lnTo>
                    <a:pt x="6749" y="3249"/>
                  </a:lnTo>
                  <a:lnTo>
                    <a:pt x="6591" y="3263"/>
                  </a:lnTo>
                  <a:lnTo>
                    <a:pt x="6089" y="3315"/>
                  </a:lnTo>
                  <a:lnTo>
                    <a:pt x="5930" y="3315"/>
                  </a:lnTo>
                  <a:lnTo>
                    <a:pt x="5428" y="3368"/>
                  </a:lnTo>
                  <a:lnTo>
                    <a:pt x="5270" y="3381"/>
                  </a:lnTo>
                  <a:lnTo>
                    <a:pt x="4768" y="3421"/>
                  </a:lnTo>
                  <a:lnTo>
                    <a:pt x="4610" y="3434"/>
                  </a:lnTo>
                  <a:lnTo>
                    <a:pt x="4121" y="3461"/>
                  </a:lnTo>
                  <a:lnTo>
                    <a:pt x="3963" y="3487"/>
                  </a:lnTo>
                  <a:lnTo>
                    <a:pt x="3461" y="3513"/>
                  </a:lnTo>
                  <a:lnTo>
                    <a:pt x="3302" y="3527"/>
                  </a:lnTo>
                  <a:lnTo>
                    <a:pt x="2800" y="3566"/>
                  </a:lnTo>
                  <a:lnTo>
                    <a:pt x="2642" y="3580"/>
                  </a:lnTo>
                  <a:lnTo>
                    <a:pt x="2140" y="3619"/>
                  </a:lnTo>
                  <a:lnTo>
                    <a:pt x="1982" y="3632"/>
                  </a:lnTo>
                  <a:lnTo>
                    <a:pt x="1480" y="3685"/>
                  </a:lnTo>
                  <a:lnTo>
                    <a:pt x="1321" y="3685"/>
                  </a:lnTo>
                  <a:lnTo>
                    <a:pt x="819" y="3725"/>
                  </a:lnTo>
                  <a:lnTo>
                    <a:pt x="661" y="3725"/>
                  </a:lnTo>
                  <a:lnTo>
                    <a:pt x="1" y="3791"/>
                  </a:lnTo>
                  <a:lnTo>
                    <a:pt x="14" y="3883"/>
                  </a:lnTo>
                  <a:lnTo>
                    <a:pt x="674" y="3817"/>
                  </a:lnTo>
                  <a:lnTo>
                    <a:pt x="846" y="3817"/>
                  </a:lnTo>
                  <a:lnTo>
                    <a:pt x="1334" y="3764"/>
                  </a:lnTo>
                  <a:lnTo>
                    <a:pt x="1480" y="3764"/>
                  </a:lnTo>
                  <a:lnTo>
                    <a:pt x="1982" y="3712"/>
                  </a:lnTo>
                  <a:lnTo>
                    <a:pt x="2140" y="3698"/>
                  </a:lnTo>
                  <a:lnTo>
                    <a:pt x="2642" y="3659"/>
                  </a:lnTo>
                  <a:lnTo>
                    <a:pt x="2800" y="3646"/>
                  </a:lnTo>
                  <a:lnTo>
                    <a:pt x="3302" y="3619"/>
                  </a:lnTo>
                  <a:lnTo>
                    <a:pt x="3461" y="3593"/>
                  </a:lnTo>
                  <a:lnTo>
                    <a:pt x="3963" y="3566"/>
                  </a:lnTo>
                  <a:lnTo>
                    <a:pt x="4121" y="3553"/>
                  </a:lnTo>
                  <a:lnTo>
                    <a:pt x="4623" y="3513"/>
                  </a:lnTo>
                  <a:lnTo>
                    <a:pt x="4781" y="3500"/>
                  </a:lnTo>
                  <a:lnTo>
                    <a:pt x="5283" y="3461"/>
                  </a:lnTo>
                  <a:lnTo>
                    <a:pt x="5442" y="3447"/>
                  </a:lnTo>
                  <a:lnTo>
                    <a:pt x="5944" y="3395"/>
                  </a:lnTo>
                  <a:lnTo>
                    <a:pt x="6102" y="3395"/>
                  </a:lnTo>
                  <a:lnTo>
                    <a:pt x="6591" y="3355"/>
                  </a:lnTo>
                  <a:lnTo>
                    <a:pt x="6749" y="3329"/>
                  </a:lnTo>
                  <a:lnTo>
                    <a:pt x="7251" y="3302"/>
                  </a:lnTo>
                  <a:lnTo>
                    <a:pt x="7409" y="3289"/>
                  </a:lnTo>
                  <a:lnTo>
                    <a:pt x="7911" y="3249"/>
                  </a:lnTo>
                  <a:lnTo>
                    <a:pt x="8070" y="3236"/>
                  </a:lnTo>
                  <a:lnTo>
                    <a:pt x="8572" y="3197"/>
                  </a:lnTo>
                  <a:lnTo>
                    <a:pt x="8730" y="3183"/>
                  </a:lnTo>
                  <a:lnTo>
                    <a:pt x="9232" y="3157"/>
                  </a:lnTo>
                  <a:lnTo>
                    <a:pt x="9390" y="3131"/>
                  </a:lnTo>
                  <a:lnTo>
                    <a:pt x="9892" y="3104"/>
                  </a:lnTo>
                  <a:lnTo>
                    <a:pt x="10051" y="3091"/>
                  </a:lnTo>
                  <a:lnTo>
                    <a:pt x="10553" y="3038"/>
                  </a:lnTo>
                  <a:lnTo>
                    <a:pt x="10711" y="3038"/>
                  </a:lnTo>
                  <a:lnTo>
                    <a:pt x="11187" y="2985"/>
                  </a:lnTo>
                  <a:lnTo>
                    <a:pt x="11358" y="2985"/>
                  </a:lnTo>
                  <a:lnTo>
                    <a:pt x="11847" y="2932"/>
                  </a:lnTo>
                  <a:lnTo>
                    <a:pt x="12019" y="2919"/>
                  </a:lnTo>
                  <a:lnTo>
                    <a:pt x="12507" y="2893"/>
                  </a:lnTo>
                  <a:lnTo>
                    <a:pt x="12679" y="2866"/>
                  </a:lnTo>
                  <a:lnTo>
                    <a:pt x="13168" y="2840"/>
                  </a:lnTo>
                  <a:lnTo>
                    <a:pt x="13339" y="2827"/>
                  </a:lnTo>
                  <a:lnTo>
                    <a:pt x="13828" y="2787"/>
                  </a:lnTo>
                  <a:lnTo>
                    <a:pt x="14000" y="2774"/>
                  </a:lnTo>
                  <a:lnTo>
                    <a:pt x="14488" y="2734"/>
                  </a:lnTo>
                  <a:lnTo>
                    <a:pt x="14660" y="2721"/>
                  </a:lnTo>
                  <a:lnTo>
                    <a:pt x="15148" y="2695"/>
                  </a:lnTo>
                  <a:lnTo>
                    <a:pt x="15320" y="2668"/>
                  </a:lnTo>
                  <a:lnTo>
                    <a:pt x="15809" y="2629"/>
                  </a:lnTo>
                  <a:lnTo>
                    <a:pt x="15967" y="2629"/>
                  </a:lnTo>
                  <a:lnTo>
                    <a:pt x="16456" y="2576"/>
                  </a:lnTo>
                  <a:lnTo>
                    <a:pt x="16628" y="2563"/>
                  </a:lnTo>
                  <a:lnTo>
                    <a:pt x="17116" y="2523"/>
                  </a:lnTo>
                  <a:lnTo>
                    <a:pt x="17288" y="2510"/>
                  </a:lnTo>
                  <a:lnTo>
                    <a:pt x="17777" y="2470"/>
                  </a:lnTo>
                  <a:lnTo>
                    <a:pt x="17948" y="2457"/>
                  </a:lnTo>
                  <a:lnTo>
                    <a:pt x="18437" y="2431"/>
                  </a:lnTo>
                  <a:lnTo>
                    <a:pt x="18609" y="2404"/>
                  </a:lnTo>
                  <a:lnTo>
                    <a:pt x="19097" y="2378"/>
                  </a:lnTo>
                  <a:lnTo>
                    <a:pt x="19269" y="2365"/>
                  </a:lnTo>
                  <a:lnTo>
                    <a:pt x="19758" y="2325"/>
                  </a:lnTo>
                  <a:lnTo>
                    <a:pt x="19929" y="2312"/>
                  </a:lnTo>
                  <a:lnTo>
                    <a:pt x="20418" y="2259"/>
                  </a:lnTo>
                  <a:lnTo>
                    <a:pt x="20590" y="2259"/>
                  </a:lnTo>
                  <a:lnTo>
                    <a:pt x="21065" y="2206"/>
                  </a:lnTo>
                  <a:lnTo>
                    <a:pt x="21224" y="2206"/>
                  </a:lnTo>
                  <a:lnTo>
                    <a:pt x="21725" y="2166"/>
                  </a:lnTo>
                  <a:lnTo>
                    <a:pt x="21884" y="2140"/>
                  </a:lnTo>
                  <a:lnTo>
                    <a:pt x="22386" y="2114"/>
                  </a:lnTo>
                  <a:lnTo>
                    <a:pt x="22544" y="2100"/>
                  </a:lnTo>
                  <a:lnTo>
                    <a:pt x="23046" y="2061"/>
                  </a:lnTo>
                  <a:lnTo>
                    <a:pt x="23204" y="2048"/>
                  </a:lnTo>
                  <a:lnTo>
                    <a:pt x="23706" y="2008"/>
                  </a:lnTo>
                  <a:lnTo>
                    <a:pt x="23865" y="1995"/>
                  </a:lnTo>
                  <a:lnTo>
                    <a:pt x="24367" y="1968"/>
                  </a:lnTo>
                  <a:lnTo>
                    <a:pt x="24525" y="1942"/>
                  </a:lnTo>
                  <a:lnTo>
                    <a:pt x="25027" y="1916"/>
                  </a:lnTo>
                  <a:lnTo>
                    <a:pt x="25185" y="1902"/>
                  </a:lnTo>
                  <a:lnTo>
                    <a:pt x="25674" y="1849"/>
                  </a:lnTo>
                  <a:lnTo>
                    <a:pt x="25833" y="1849"/>
                  </a:lnTo>
                  <a:lnTo>
                    <a:pt x="26334" y="1797"/>
                  </a:lnTo>
                  <a:lnTo>
                    <a:pt x="26493" y="1783"/>
                  </a:lnTo>
                  <a:lnTo>
                    <a:pt x="26995" y="1744"/>
                  </a:lnTo>
                  <a:lnTo>
                    <a:pt x="27153" y="1731"/>
                  </a:lnTo>
                  <a:lnTo>
                    <a:pt x="27655" y="1704"/>
                  </a:lnTo>
                  <a:lnTo>
                    <a:pt x="27814" y="1678"/>
                  </a:lnTo>
                  <a:lnTo>
                    <a:pt x="28315" y="1651"/>
                  </a:lnTo>
                  <a:lnTo>
                    <a:pt x="28474" y="1638"/>
                  </a:lnTo>
                  <a:lnTo>
                    <a:pt x="28976" y="1599"/>
                  </a:lnTo>
                  <a:lnTo>
                    <a:pt x="29134" y="1585"/>
                  </a:lnTo>
                  <a:lnTo>
                    <a:pt x="29636" y="1546"/>
                  </a:lnTo>
                  <a:lnTo>
                    <a:pt x="29795" y="1533"/>
                  </a:lnTo>
                  <a:lnTo>
                    <a:pt x="30270" y="1480"/>
                  </a:lnTo>
                  <a:lnTo>
                    <a:pt x="30442" y="1480"/>
                  </a:lnTo>
                  <a:lnTo>
                    <a:pt x="30930" y="1440"/>
                  </a:lnTo>
                  <a:lnTo>
                    <a:pt x="31102" y="1440"/>
                  </a:lnTo>
                  <a:lnTo>
                    <a:pt x="31591" y="1387"/>
                  </a:lnTo>
                  <a:lnTo>
                    <a:pt x="31762" y="1374"/>
                  </a:lnTo>
                  <a:lnTo>
                    <a:pt x="32251" y="1334"/>
                  </a:lnTo>
                  <a:lnTo>
                    <a:pt x="32423" y="1321"/>
                  </a:lnTo>
                  <a:lnTo>
                    <a:pt x="32911" y="1282"/>
                  </a:lnTo>
                  <a:lnTo>
                    <a:pt x="33083" y="1268"/>
                  </a:lnTo>
                  <a:lnTo>
                    <a:pt x="33572" y="1242"/>
                  </a:lnTo>
                  <a:lnTo>
                    <a:pt x="33743" y="1216"/>
                  </a:lnTo>
                  <a:lnTo>
                    <a:pt x="34232" y="1189"/>
                  </a:lnTo>
                  <a:lnTo>
                    <a:pt x="34404" y="1176"/>
                  </a:lnTo>
                  <a:lnTo>
                    <a:pt x="34892" y="1136"/>
                  </a:lnTo>
                  <a:lnTo>
                    <a:pt x="35038" y="1123"/>
                  </a:lnTo>
                  <a:lnTo>
                    <a:pt x="35539" y="1070"/>
                  </a:lnTo>
                  <a:lnTo>
                    <a:pt x="35698" y="1070"/>
                  </a:lnTo>
                  <a:lnTo>
                    <a:pt x="36200" y="1017"/>
                  </a:lnTo>
                  <a:lnTo>
                    <a:pt x="36358" y="1017"/>
                  </a:lnTo>
                  <a:lnTo>
                    <a:pt x="36860" y="978"/>
                  </a:lnTo>
                  <a:lnTo>
                    <a:pt x="37019" y="951"/>
                  </a:lnTo>
                  <a:lnTo>
                    <a:pt x="37520" y="925"/>
                  </a:lnTo>
                  <a:lnTo>
                    <a:pt x="37679" y="912"/>
                  </a:lnTo>
                  <a:lnTo>
                    <a:pt x="38181" y="872"/>
                  </a:lnTo>
                  <a:lnTo>
                    <a:pt x="38339" y="859"/>
                  </a:lnTo>
                  <a:lnTo>
                    <a:pt x="38841" y="819"/>
                  </a:lnTo>
                  <a:lnTo>
                    <a:pt x="39000" y="806"/>
                  </a:lnTo>
                  <a:lnTo>
                    <a:pt x="39501" y="780"/>
                  </a:lnTo>
                  <a:lnTo>
                    <a:pt x="39660" y="753"/>
                  </a:lnTo>
                  <a:lnTo>
                    <a:pt x="40148" y="714"/>
                  </a:lnTo>
                  <a:lnTo>
                    <a:pt x="40307" y="714"/>
                  </a:lnTo>
                  <a:lnTo>
                    <a:pt x="40809" y="661"/>
                  </a:lnTo>
                  <a:lnTo>
                    <a:pt x="40967" y="661"/>
                  </a:lnTo>
                  <a:lnTo>
                    <a:pt x="41469" y="608"/>
                  </a:lnTo>
                  <a:lnTo>
                    <a:pt x="41628" y="595"/>
                  </a:lnTo>
                  <a:lnTo>
                    <a:pt x="42129" y="555"/>
                  </a:lnTo>
                  <a:lnTo>
                    <a:pt x="42288" y="542"/>
                  </a:lnTo>
                  <a:lnTo>
                    <a:pt x="42790" y="516"/>
                  </a:lnTo>
                  <a:lnTo>
                    <a:pt x="42948" y="489"/>
                  </a:lnTo>
                  <a:lnTo>
                    <a:pt x="43450" y="463"/>
                  </a:lnTo>
                  <a:lnTo>
                    <a:pt x="43609" y="450"/>
                  </a:lnTo>
                  <a:lnTo>
                    <a:pt x="44110" y="410"/>
                  </a:lnTo>
                  <a:lnTo>
                    <a:pt x="44269" y="397"/>
                  </a:lnTo>
                  <a:lnTo>
                    <a:pt x="44758" y="357"/>
                  </a:lnTo>
                  <a:lnTo>
                    <a:pt x="44916" y="344"/>
                  </a:lnTo>
                  <a:lnTo>
                    <a:pt x="45418" y="291"/>
                  </a:lnTo>
                  <a:lnTo>
                    <a:pt x="45576" y="291"/>
                  </a:lnTo>
                  <a:lnTo>
                    <a:pt x="46078" y="251"/>
                  </a:lnTo>
                  <a:lnTo>
                    <a:pt x="46237" y="251"/>
                  </a:lnTo>
                  <a:lnTo>
                    <a:pt x="46739" y="199"/>
                  </a:lnTo>
                  <a:lnTo>
                    <a:pt x="46897" y="185"/>
                  </a:lnTo>
                  <a:lnTo>
                    <a:pt x="47399" y="146"/>
                  </a:lnTo>
                  <a:lnTo>
                    <a:pt x="47557" y="133"/>
                  </a:lnTo>
                  <a:lnTo>
                    <a:pt x="48218" y="80"/>
                  </a:lnTo>
                  <a:lnTo>
                    <a:pt x="48204"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41"/>
            <p:cNvSpPr/>
            <p:nvPr/>
          </p:nvSpPr>
          <p:spPr>
            <a:xfrm rot="293623">
              <a:off x="1263013" y="4482129"/>
              <a:ext cx="5846260" cy="286452"/>
            </a:xfrm>
            <a:custGeom>
              <a:avLst/>
              <a:gdLst/>
              <a:ahLst/>
              <a:cxnLst/>
              <a:rect l="l" t="t" r="r" b="b"/>
              <a:pathLst>
                <a:path w="48204" h="3857" extrusionOk="0">
                  <a:moveTo>
                    <a:pt x="48204" y="0"/>
                  </a:moveTo>
                  <a:lnTo>
                    <a:pt x="47544" y="53"/>
                  </a:lnTo>
                  <a:lnTo>
                    <a:pt x="47385" y="53"/>
                  </a:lnTo>
                  <a:lnTo>
                    <a:pt x="46883" y="93"/>
                  </a:lnTo>
                  <a:lnTo>
                    <a:pt x="46725" y="119"/>
                  </a:lnTo>
                  <a:lnTo>
                    <a:pt x="46223" y="146"/>
                  </a:lnTo>
                  <a:lnTo>
                    <a:pt x="46065" y="159"/>
                  </a:lnTo>
                  <a:lnTo>
                    <a:pt x="45563" y="198"/>
                  </a:lnTo>
                  <a:lnTo>
                    <a:pt x="45404" y="212"/>
                  </a:lnTo>
                  <a:lnTo>
                    <a:pt x="44902" y="251"/>
                  </a:lnTo>
                  <a:lnTo>
                    <a:pt x="44744" y="264"/>
                  </a:lnTo>
                  <a:lnTo>
                    <a:pt x="44242" y="291"/>
                  </a:lnTo>
                  <a:lnTo>
                    <a:pt x="44084" y="317"/>
                  </a:lnTo>
                  <a:lnTo>
                    <a:pt x="43608" y="344"/>
                  </a:lnTo>
                  <a:lnTo>
                    <a:pt x="43436" y="357"/>
                  </a:lnTo>
                  <a:lnTo>
                    <a:pt x="42948" y="410"/>
                  </a:lnTo>
                  <a:lnTo>
                    <a:pt x="42776" y="410"/>
                  </a:lnTo>
                  <a:lnTo>
                    <a:pt x="42287" y="463"/>
                  </a:lnTo>
                  <a:lnTo>
                    <a:pt x="42116" y="463"/>
                  </a:lnTo>
                  <a:lnTo>
                    <a:pt x="41627" y="515"/>
                  </a:lnTo>
                  <a:lnTo>
                    <a:pt x="41455" y="529"/>
                  </a:lnTo>
                  <a:lnTo>
                    <a:pt x="40967" y="555"/>
                  </a:lnTo>
                  <a:lnTo>
                    <a:pt x="40795" y="581"/>
                  </a:lnTo>
                  <a:lnTo>
                    <a:pt x="40307" y="608"/>
                  </a:lnTo>
                  <a:lnTo>
                    <a:pt x="40135" y="621"/>
                  </a:lnTo>
                  <a:lnTo>
                    <a:pt x="39646" y="661"/>
                  </a:lnTo>
                  <a:lnTo>
                    <a:pt x="39474" y="674"/>
                  </a:lnTo>
                  <a:lnTo>
                    <a:pt x="38999" y="714"/>
                  </a:lnTo>
                  <a:lnTo>
                    <a:pt x="38827" y="727"/>
                  </a:lnTo>
                  <a:lnTo>
                    <a:pt x="38339" y="753"/>
                  </a:lnTo>
                  <a:lnTo>
                    <a:pt x="38167" y="780"/>
                  </a:lnTo>
                  <a:lnTo>
                    <a:pt x="37678" y="819"/>
                  </a:lnTo>
                  <a:lnTo>
                    <a:pt x="37507" y="819"/>
                  </a:lnTo>
                  <a:lnTo>
                    <a:pt x="37018" y="872"/>
                  </a:lnTo>
                  <a:lnTo>
                    <a:pt x="36846" y="885"/>
                  </a:lnTo>
                  <a:lnTo>
                    <a:pt x="36358" y="925"/>
                  </a:lnTo>
                  <a:lnTo>
                    <a:pt x="36186" y="938"/>
                  </a:lnTo>
                  <a:lnTo>
                    <a:pt x="35697" y="978"/>
                  </a:lnTo>
                  <a:lnTo>
                    <a:pt x="35526" y="991"/>
                  </a:lnTo>
                  <a:lnTo>
                    <a:pt x="35037" y="1017"/>
                  </a:lnTo>
                  <a:lnTo>
                    <a:pt x="34865" y="1044"/>
                  </a:lnTo>
                  <a:lnTo>
                    <a:pt x="34377" y="1070"/>
                  </a:lnTo>
                  <a:lnTo>
                    <a:pt x="34231" y="1083"/>
                  </a:lnTo>
                  <a:lnTo>
                    <a:pt x="33730" y="1123"/>
                  </a:lnTo>
                  <a:lnTo>
                    <a:pt x="33571" y="1136"/>
                  </a:lnTo>
                  <a:lnTo>
                    <a:pt x="33069" y="1189"/>
                  </a:lnTo>
                  <a:lnTo>
                    <a:pt x="32911" y="1189"/>
                  </a:lnTo>
                  <a:lnTo>
                    <a:pt x="32409" y="1242"/>
                  </a:lnTo>
                  <a:lnTo>
                    <a:pt x="32251" y="1242"/>
                  </a:lnTo>
                  <a:lnTo>
                    <a:pt x="31749" y="1281"/>
                  </a:lnTo>
                  <a:lnTo>
                    <a:pt x="31590" y="1308"/>
                  </a:lnTo>
                  <a:lnTo>
                    <a:pt x="31088" y="1334"/>
                  </a:lnTo>
                  <a:lnTo>
                    <a:pt x="30930" y="1347"/>
                  </a:lnTo>
                  <a:lnTo>
                    <a:pt x="30428" y="1387"/>
                  </a:lnTo>
                  <a:lnTo>
                    <a:pt x="30270" y="1400"/>
                  </a:lnTo>
                  <a:lnTo>
                    <a:pt x="29768" y="1440"/>
                  </a:lnTo>
                  <a:lnTo>
                    <a:pt x="29609" y="1453"/>
                  </a:lnTo>
                  <a:lnTo>
                    <a:pt x="29121" y="1479"/>
                  </a:lnTo>
                  <a:lnTo>
                    <a:pt x="28962" y="1506"/>
                  </a:lnTo>
                  <a:lnTo>
                    <a:pt x="28460" y="1532"/>
                  </a:lnTo>
                  <a:lnTo>
                    <a:pt x="28302" y="1546"/>
                  </a:lnTo>
                  <a:lnTo>
                    <a:pt x="27800" y="1598"/>
                  </a:lnTo>
                  <a:lnTo>
                    <a:pt x="27641" y="1598"/>
                  </a:lnTo>
                  <a:lnTo>
                    <a:pt x="27140" y="1651"/>
                  </a:lnTo>
                  <a:lnTo>
                    <a:pt x="26981" y="1664"/>
                  </a:lnTo>
                  <a:lnTo>
                    <a:pt x="26479" y="1704"/>
                  </a:lnTo>
                  <a:lnTo>
                    <a:pt x="26321" y="1717"/>
                  </a:lnTo>
                  <a:lnTo>
                    <a:pt x="25819" y="1744"/>
                  </a:lnTo>
                  <a:lnTo>
                    <a:pt x="25660" y="1770"/>
                  </a:lnTo>
                  <a:lnTo>
                    <a:pt x="25159" y="1796"/>
                  </a:lnTo>
                  <a:lnTo>
                    <a:pt x="25000" y="1810"/>
                  </a:lnTo>
                  <a:lnTo>
                    <a:pt x="24511" y="1849"/>
                  </a:lnTo>
                  <a:lnTo>
                    <a:pt x="24353" y="1862"/>
                  </a:lnTo>
                  <a:lnTo>
                    <a:pt x="23851" y="1902"/>
                  </a:lnTo>
                  <a:lnTo>
                    <a:pt x="23693" y="1915"/>
                  </a:lnTo>
                  <a:lnTo>
                    <a:pt x="23191" y="1968"/>
                  </a:lnTo>
                  <a:lnTo>
                    <a:pt x="23032" y="1968"/>
                  </a:lnTo>
                  <a:lnTo>
                    <a:pt x="22530" y="2008"/>
                  </a:lnTo>
                  <a:lnTo>
                    <a:pt x="22372" y="2008"/>
                  </a:lnTo>
                  <a:lnTo>
                    <a:pt x="21870" y="2061"/>
                  </a:lnTo>
                  <a:lnTo>
                    <a:pt x="21712" y="2074"/>
                  </a:lnTo>
                  <a:lnTo>
                    <a:pt x="21210" y="2113"/>
                  </a:lnTo>
                  <a:lnTo>
                    <a:pt x="21051" y="2127"/>
                  </a:lnTo>
                  <a:lnTo>
                    <a:pt x="20550" y="2166"/>
                  </a:lnTo>
                  <a:lnTo>
                    <a:pt x="20391" y="2179"/>
                  </a:lnTo>
                  <a:lnTo>
                    <a:pt x="19889" y="2206"/>
                  </a:lnTo>
                  <a:lnTo>
                    <a:pt x="19744" y="2232"/>
                  </a:lnTo>
                  <a:lnTo>
                    <a:pt x="19255" y="2259"/>
                  </a:lnTo>
                  <a:lnTo>
                    <a:pt x="19084" y="2272"/>
                  </a:lnTo>
                  <a:lnTo>
                    <a:pt x="18595" y="2311"/>
                  </a:lnTo>
                  <a:lnTo>
                    <a:pt x="18423" y="2325"/>
                  </a:lnTo>
                  <a:lnTo>
                    <a:pt x="17935" y="2378"/>
                  </a:lnTo>
                  <a:lnTo>
                    <a:pt x="17763" y="2378"/>
                  </a:lnTo>
                  <a:lnTo>
                    <a:pt x="17274" y="2430"/>
                  </a:lnTo>
                  <a:lnTo>
                    <a:pt x="17103" y="2444"/>
                  </a:lnTo>
                  <a:lnTo>
                    <a:pt x="16614" y="2470"/>
                  </a:lnTo>
                  <a:lnTo>
                    <a:pt x="16442" y="2496"/>
                  </a:lnTo>
                  <a:lnTo>
                    <a:pt x="15954" y="2523"/>
                  </a:lnTo>
                  <a:lnTo>
                    <a:pt x="15782" y="2536"/>
                  </a:lnTo>
                  <a:lnTo>
                    <a:pt x="15293" y="2576"/>
                  </a:lnTo>
                  <a:lnTo>
                    <a:pt x="15122" y="2589"/>
                  </a:lnTo>
                  <a:lnTo>
                    <a:pt x="14646" y="2628"/>
                  </a:lnTo>
                  <a:lnTo>
                    <a:pt x="14488" y="2642"/>
                  </a:lnTo>
                  <a:lnTo>
                    <a:pt x="13986" y="2668"/>
                  </a:lnTo>
                  <a:lnTo>
                    <a:pt x="13827" y="2694"/>
                  </a:lnTo>
                  <a:lnTo>
                    <a:pt x="13326" y="2734"/>
                  </a:lnTo>
                  <a:lnTo>
                    <a:pt x="13167" y="2734"/>
                  </a:lnTo>
                  <a:lnTo>
                    <a:pt x="12665" y="2787"/>
                  </a:lnTo>
                  <a:lnTo>
                    <a:pt x="12507" y="2787"/>
                  </a:lnTo>
                  <a:lnTo>
                    <a:pt x="12005" y="2840"/>
                  </a:lnTo>
                  <a:lnTo>
                    <a:pt x="11846" y="2853"/>
                  </a:lnTo>
                  <a:lnTo>
                    <a:pt x="11345" y="2893"/>
                  </a:lnTo>
                  <a:lnTo>
                    <a:pt x="11186" y="2906"/>
                  </a:lnTo>
                  <a:lnTo>
                    <a:pt x="10684" y="2932"/>
                  </a:lnTo>
                  <a:lnTo>
                    <a:pt x="10526" y="2959"/>
                  </a:lnTo>
                  <a:lnTo>
                    <a:pt x="10037" y="2985"/>
                  </a:lnTo>
                  <a:lnTo>
                    <a:pt x="9879" y="2998"/>
                  </a:lnTo>
                  <a:lnTo>
                    <a:pt x="9377" y="3038"/>
                  </a:lnTo>
                  <a:lnTo>
                    <a:pt x="9218" y="3051"/>
                  </a:lnTo>
                  <a:lnTo>
                    <a:pt x="8716" y="3091"/>
                  </a:lnTo>
                  <a:lnTo>
                    <a:pt x="8558" y="3104"/>
                  </a:lnTo>
                  <a:lnTo>
                    <a:pt x="8056" y="3157"/>
                  </a:lnTo>
                  <a:lnTo>
                    <a:pt x="7898" y="3157"/>
                  </a:lnTo>
                  <a:lnTo>
                    <a:pt x="7396" y="3196"/>
                  </a:lnTo>
                  <a:lnTo>
                    <a:pt x="7237" y="3223"/>
                  </a:lnTo>
                  <a:lnTo>
                    <a:pt x="6735" y="3249"/>
                  </a:lnTo>
                  <a:lnTo>
                    <a:pt x="6577" y="3262"/>
                  </a:lnTo>
                  <a:lnTo>
                    <a:pt x="6075" y="3302"/>
                  </a:lnTo>
                  <a:lnTo>
                    <a:pt x="5917" y="3315"/>
                  </a:lnTo>
                  <a:lnTo>
                    <a:pt x="5415" y="3355"/>
                  </a:lnTo>
                  <a:lnTo>
                    <a:pt x="5270" y="3368"/>
                  </a:lnTo>
                  <a:lnTo>
                    <a:pt x="4781" y="3394"/>
                  </a:lnTo>
                  <a:lnTo>
                    <a:pt x="4609" y="3421"/>
                  </a:lnTo>
                  <a:lnTo>
                    <a:pt x="4121" y="3447"/>
                  </a:lnTo>
                  <a:lnTo>
                    <a:pt x="3949" y="3460"/>
                  </a:lnTo>
                  <a:lnTo>
                    <a:pt x="3460" y="3513"/>
                  </a:lnTo>
                  <a:lnTo>
                    <a:pt x="3289" y="3513"/>
                  </a:lnTo>
                  <a:lnTo>
                    <a:pt x="2800" y="3566"/>
                  </a:lnTo>
                  <a:lnTo>
                    <a:pt x="2628" y="3566"/>
                  </a:lnTo>
                  <a:lnTo>
                    <a:pt x="2140" y="3619"/>
                  </a:lnTo>
                  <a:lnTo>
                    <a:pt x="1968" y="3632"/>
                  </a:lnTo>
                  <a:lnTo>
                    <a:pt x="1479" y="3659"/>
                  </a:lnTo>
                  <a:lnTo>
                    <a:pt x="1308" y="3685"/>
                  </a:lnTo>
                  <a:lnTo>
                    <a:pt x="819" y="3711"/>
                  </a:lnTo>
                  <a:lnTo>
                    <a:pt x="660" y="3725"/>
                  </a:lnTo>
                  <a:lnTo>
                    <a:pt x="0" y="3777"/>
                  </a:lnTo>
                  <a:lnTo>
                    <a:pt x="0" y="3857"/>
                  </a:lnTo>
                  <a:lnTo>
                    <a:pt x="660" y="3817"/>
                  </a:lnTo>
                  <a:lnTo>
                    <a:pt x="832" y="3791"/>
                  </a:lnTo>
                  <a:lnTo>
                    <a:pt x="1321" y="3764"/>
                  </a:lnTo>
                  <a:lnTo>
                    <a:pt x="1492" y="3751"/>
                  </a:lnTo>
                  <a:lnTo>
                    <a:pt x="1981" y="3711"/>
                  </a:lnTo>
                  <a:lnTo>
                    <a:pt x="2153" y="3698"/>
                  </a:lnTo>
                  <a:lnTo>
                    <a:pt x="2628" y="3645"/>
                  </a:lnTo>
                  <a:lnTo>
                    <a:pt x="2800" y="3645"/>
                  </a:lnTo>
                  <a:lnTo>
                    <a:pt x="3289" y="3593"/>
                  </a:lnTo>
                  <a:lnTo>
                    <a:pt x="3460" y="3579"/>
                  </a:lnTo>
                  <a:lnTo>
                    <a:pt x="3949" y="3553"/>
                  </a:lnTo>
                  <a:lnTo>
                    <a:pt x="4121" y="3526"/>
                  </a:lnTo>
                  <a:lnTo>
                    <a:pt x="4609" y="3500"/>
                  </a:lnTo>
                  <a:lnTo>
                    <a:pt x="4781" y="3487"/>
                  </a:lnTo>
                  <a:lnTo>
                    <a:pt x="5270" y="3447"/>
                  </a:lnTo>
                  <a:lnTo>
                    <a:pt x="5441" y="3434"/>
                  </a:lnTo>
                  <a:lnTo>
                    <a:pt x="5930" y="3394"/>
                  </a:lnTo>
                  <a:lnTo>
                    <a:pt x="6102" y="3381"/>
                  </a:lnTo>
                  <a:lnTo>
                    <a:pt x="6590" y="3355"/>
                  </a:lnTo>
                  <a:lnTo>
                    <a:pt x="6762" y="3328"/>
                  </a:lnTo>
                  <a:lnTo>
                    <a:pt x="7251" y="3289"/>
                  </a:lnTo>
                  <a:lnTo>
                    <a:pt x="7396" y="3289"/>
                  </a:lnTo>
                  <a:lnTo>
                    <a:pt x="7898" y="3236"/>
                  </a:lnTo>
                  <a:lnTo>
                    <a:pt x="8056" y="3236"/>
                  </a:lnTo>
                  <a:lnTo>
                    <a:pt x="8558" y="3183"/>
                  </a:lnTo>
                  <a:lnTo>
                    <a:pt x="8716" y="3170"/>
                  </a:lnTo>
                  <a:lnTo>
                    <a:pt x="9218" y="3130"/>
                  </a:lnTo>
                  <a:lnTo>
                    <a:pt x="9377" y="3117"/>
                  </a:lnTo>
                  <a:lnTo>
                    <a:pt x="9879" y="3091"/>
                  </a:lnTo>
                  <a:lnTo>
                    <a:pt x="10037" y="3064"/>
                  </a:lnTo>
                  <a:lnTo>
                    <a:pt x="10539" y="3038"/>
                  </a:lnTo>
                  <a:lnTo>
                    <a:pt x="10697" y="3025"/>
                  </a:lnTo>
                  <a:lnTo>
                    <a:pt x="11199" y="2985"/>
                  </a:lnTo>
                  <a:lnTo>
                    <a:pt x="11358" y="2972"/>
                  </a:lnTo>
                  <a:lnTo>
                    <a:pt x="11860" y="2932"/>
                  </a:lnTo>
                  <a:lnTo>
                    <a:pt x="12018" y="2919"/>
                  </a:lnTo>
                  <a:lnTo>
                    <a:pt x="12507" y="2866"/>
                  </a:lnTo>
                  <a:lnTo>
                    <a:pt x="12665" y="2866"/>
                  </a:lnTo>
                  <a:lnTo>
                    <a:pt x="13167" y="2827"/>
                  </a:lnTo>
                  <a:lnTo>
                    <a:pt x="13326" y="2827"/>
                  </a:lnTo>
                  <a:lnTo>
                    <a:pt x="13827" y="2774"/>
                  </a:lnTo>
                  <a:lnTo>
                    <a:pt x="13986" y="2761"/>
                  </a:lnTo>
                  <a:lnTo>
                    <a:pt x="14488" y="2721"/>
                  </a:lnTo>
                  <a:lnTo>
                    <a:pt x="14646" y="2708"/>
                  </a:lnTo>
                  <a:lnTo>
                    <a:pt x="15148" y="2668"/>
                  </a:lnTo>
                  <a:lnTo>
                    <a:pt x="15307" y="2655"/>
                  </a:lnTo>
                  <a:lnTo>
                    <a:pt x="15808" y="2628"/>
                  </a:lnTo>
                  <a:lnTo>
                    <a:pt x="15967" y="2602"/>
                  </a:lnTo>
                  <a:lnTo>
                    <a:pt x="16469" y="2576"/>
                  </a:lnTo>
                  <a:lnTo>
                    <a:pt x="16627" y="2562"/>
                  </a:lnTo>
                  <a:lnTo>
                    <a:pt x="17103" y="2510"/>
                  </a:lnTo>
                  <a:lnTo>
                    <a:pt x="17274" y="2510"/>
                  </a:lnTo>
                  <a:lnTo>
                    <a:pt x="17763" y="2457"/>
                  </a:lnTo>
                  <a:lnTo>
                    <a:pt x="17935" y="2457"/>
                  </a:lnTo>
                  <a:lnTo>
                    <a:pt x="18423" y="2404"/>
                  </a:lnTo>
                  <a:lnTo>
                    <a:pt x="18595" y="2391"/>
                  </a:lnTo>
                  <a:lnTo>
                    <a:pt x="19084" y="2364"/>
                  </a:lnTo>
                  <a:lnTo>
                    <a:pt x="19255" y="2338"/>
                  </a:lnTo>
                  <a:lnTo>
                    <a:pt x="19744" y="2311"/>
                  </a:lnTo>
                  <a:lnTo>
                    <a:pt x="19916" y="2298"/>
                  </a:lnTo>
                  <a:lnTo>
                    <a:pt x="20404" y="2259"/>
                  </a:lnTo>
                  <a:lnTo>
                    <a:pt x="20576" y="2245"/>
                  </a:lnTo>
                  <a:lnTo>
                    <a:pt x="21065" y="2206"/>
                  </a:lnTo>
                  <a:lnTo>
                    <a:pt x="21236" y="2193"/>
                  </a:lnTo>
                  <a:lnTo>
                    <a:pt x="21725" y="2166"/>
                  </a:lnTo>
                  <a:lnTo>
                    <a:pt x="21870" y="2140"/>
                  </a:lnTo>
                  <a:lnTo>
                    <a:pt x="22372" y="2100"/>
                  </a:lnTo>
                  <a:lnTo>
                    <a:pt x="22530" y="2100"/>
                  </a:lnTo>
                  <a:lnTo>
                    <a:pt x="23032" y="2047"/>
                  </a:lnTo>
                  <a:lnTo>
                    <a:pt x="23191" y="2047"/>
                  </a:lnTo>
                  <a:lnTo>
                    <a:pt x="23693" y="1995"/>
                  </a:lnTo>
                  <a:lnTo>
                    <a:pt x="23851" y="1981"/>
                  </a:lnTo>
                  <a:lnTo>
                    <a:pt x="24353" y="1942"/>
                  </a:lnTo>
                  <a:lnTo>
                    <a:pt x="24511" y="1928"/>
                  </a:lnTo>
                  <a:lnTo>
                    <a:pt x="25013" y="1902"/>
                  </a:lnTo>
                  <a:lnTo>
                    <a:pt x="25172" y="1876"/>
                  </a:lnTo>
                  <a:lnTo>
                    <a:pt x="25674" y="1849"/>
                  </a:lnTo>
                  <a:lnTo>
                    <a:pt x="25832" y="1836"/>
                  </a:lnTo>
                  <a:lnTo>
                    <a:pt x="26334" y="1796"/>
                  </a:lnTo>
                  <a:lnTo>
                    <a:pt x="26492" y="1783"/>
                  </a:lnTo>
                  <a:lnTo>
                    <a:pt x="26981" y="1744"/>
                  </a:lnTo>
                  <a:lnTo>
                    <a:pt x="27140" y="1730"/>
                  </a:lnTo>
                  <a:lnTo>
                    <a:pt x="27641" y="1678"/>
                  </a:lnTo>
                  <a:lnTo>
                    <a:pt x="27800" y="1678"/>
                  </a:lnTo>
                  <a:lnTo>
                    <a:pt x="28302" y="1638"/>
                  </a:lnTo>
                  <a:lnTo>
                    <a:pt x="28460" y="1612"/>
                  </a:lnTo>
                  <a:lnTo>
                    <a:pt x="28962" y="1585"/>
                  </a:lnTo>
                  <a:lnTo>
                    <a:pt x="29121" y="1572"/>
                  </a:lnTo>
                  <a:lnTo>
                    <a:pt x="29622" y="1532"/>
                  </a:lnTo>
                  <a:lnTo>
                    <a:pt x="29781" y="1519"/>
                  </a:lnTo>
                  <a:lnTo>
                    <a:pt x="30283" y="1479"/>
                  </a:lnTo>
                  <a:lnTo>
                    <a:pt x="30441" y="1466"/>
                  </a:lnTo>
                  <a:lnTo>
                    <a:pt x="30943" y="1440"/>
                  </a:lnTo>
                  <a:lnTo>
                    <a:pt x="31102" y="1413"/>
                  </a:lnTo>
                  <a:lnTo>
                    <a:pt x="31590" y="1387"/>
                  </a:lnTo>
                  <a:lnTo>
                    <a:pt x="31749" y="1374"/>
                  </a:lnTo>
                  <a:lnTo>
                    <a:pt x="32251" y="1321"/>
                  </a:lnTo>
                  <a:lnTo>
                    <a:pt x="32409" y="1321"/>
                  </a:lnTo>
                  <a:lnTo>
                    <a:pt x="32911" y="1268"/>
                  </a:lnTo>
                  <a:lnTo>
                    <a:pt x="33069" y="1268"/>
                  </a:lnTo>
                  <a:lnTo>
                    <a:pt x="33571" y="1215"/>
                  </a:lnTo>
                  <a:lnTo>
                    <a:pt x="33730" y="1202"/>
                  </a:lnTo>
                  <a:lnTo>
                    <a:pt x="34231" y="1176"/>
                  </a:lnTo>
                  <a:lnTo>
                    <a:pt x="34390" y="1149"/>
                  </a:lnTo>
                  <a:lnTo>
                    <a:pt x="34892" y="1123"/>
                  </a:lnTo>
                  <a:lnTo>
                    <a:pt x="35050" y="1110"/>
                  </a:lnTo>
                  <a:lnTo>
                    <a:pt x="35552" y="1070"/>
                  </a:lnTo>
                  <a:lnTo>
                    <a:pt x="35711" y="1057"/>
                  </a:lnTo>
                  <a:lnTo>
                    <a:pt x="36212" y="1017"/>
                  </a:lnTo>
                  <a:lnTo>
                    <a:pt x="36358" y="1004"/>
                  </a:lnTo>
                  <a:lnTo>
                    <a:pt x="36846" y="978"/>
                  </a:lnTo>
                  <a:lnTo>
                    <a:pt x="37018" y="951"/>
                  </a:lnTo>
                  <a:lnTo>
                    <a:pt x="37507" y="912"/>
                  </a:lnTo>
                  <a:lnTo>
                    <a:pt x="37678" y="912"/>
                  </a:lnTo>
                  <a:lnTo>
                    <a:pt x="38167" y="859"/>
                  </a:lnTo>
                  <a:lnTo>
                    <a:pt x="38339" y="846"/>
                  </a:lnTo>
                  <a:lnTo>
                    <a:pt x="38827" y="806"/>
                  </a:lnTo>
                  <a:lnTo>
                    <a:pt x="38999" y="793"/>
                  </a:lnTo>
                  <a:lnTo>
                    <a:pt x="39488" y="753"/>
                  </a:lnTo>
                  <a:lnTo>
                    <a:pt x="39659" y="740"/>
                  </a:lnTo>
                  <a:lnTo>
                    <a:pt x="40148" y="714"/>
                  </a:lnTo>
                  <a:lnTo>
                    <a:pt x="40320" y="687"/>
                  </a:lnTo>
                  <a:lnTo>
                    <a:pt x="40808" y="661"/>
                  </a:lnTo>
                  <a:lnTo>
                    <a:pt x="40980" y="647"/>
                  </a:lnTo>
                  <a:lnTo>
                    <a:pt x="41455" y="608"/>
                  </a:lnTo>
                  <a:lnTo>
                    <a:pt x="41627" y="595"/>
                  </a:lnTo>
                  <a:lnTo>
                    <a:pt x="42116" y="542"/>
                  </a:lnTo>
                  <a:lnTo>
                    <a:pt x="42287" y="542"/>
                  </a:lnTo>
                  <a:lnTo>
                    <a:pt x="42776" y="489"/>
                  </a:lnTo>
                  <a:lnTo>
                    <a:pt x="42948" y="489"/>
                  </a:lnTo>
                  <a:lnTo>
                    <a:pt x="43436" y="449"/>
                  </a:lnTo>
                  <a:lnTo>
                    <a:pt x="43608" y="423"/>
                  </a:lnTo>
                  <a:lnTo>
                    <a:pt x="44097" y="397"/>
                  </a:lnTo>
                  <a:lnTo>
                    <a:pt x="44268" y="383"/>
                  </a:lnTo>
                  <a:lnTo>
                    <a:pt x="44757" y="344"/>
                  </a:lnTo>
                  <a:lnTo>
                    <a:pt x="44929" y="331"/>
                  </a:lnTo>
                  <a:lnTo>
                    <a:pt x="45417" y="291"/>
                  </a:lnTo>
                  <a:lnTo>
                    <a:pt x="45589" y="278"/>
                  </a:lnTo>
                  <a:lnTo>
                    <a:pt x="46065" y="251"/>
                  </a:lnTo>
                  <a:lnTo>
                    <a:pt x="46223" y="225"/>
                  </a:lnTo>
                  <a:lnTo>
                    <a:pt x="46725" y="198"/>
                  </a:lnTo>
                  <a:lnTo>
                    <a:pt x="46883" y="185"/>
                  </a:lnTo>
                  <a:lnTo>
                    <a:pt x="47385" y="132"/>
                  </a:lnTo>
                  <a:lnTo>
                    <a:pt x="47544" y="132"/>
                  </a:lnTo>
                  <a:lnTo>
                    <a:pt x="48204" y="66"/>
                  </a:lnTo>
                  <a:lnTo>
                    <a:pt x="48204" y="0"/>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41"/>
            <p:cNvSpPr/>
            <p:nvPr/>
          </p:nvSpPr>
          <p:spPr>
            <a:xfrm rot="293623">
              <a:off x="1704195" y="1109115"/>
              <a:ext cx="472635" cy="3580991"/>
            </a:xfrm>
            <a:custGeom>
              <a:avLst/>
              <a:gdLst/>
              <a:ahLst/>
              <a:cxnLst/>
              <a:rect l="l" t="t" r="r" b="b"/>
              <a:pathLst>
                <a:path w="3897" h="48217" extrusionOk="0">
                  <a:moveTo>
                    <a:pt x="106" y="0"/>
                  </a:moveTo>
                  <a:lnTo>
                    <a:pt x="0" y="13"/>
                  </a:lnTo>
                  <a:lnTo>
                    <a:pt x="3790" y="48217"/>
                  </a:lnTo>
                  <a:lnTo>
                    <a:pt x="3896" y="48204"/>
                  </a:lnTo>
                  <a:lnTo>
                    <a:pt x="106" y="0"/>
                  </a:lnTo>
                  <a:close/>
                </a:path>
              </a:pathLst>
            </a:custGeom>
            <a:solidFill>
              <a:srgbClr val="DBCA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41"/>
            <p:cNvSpPr/>
            <p:nvPr/>
          </p:nvSpPr>
          <p:spPr>
            <a:xfrm rot="293623">
              <a:off x="6290848" y="833766"/>
              <a:ext cx="426495" cy="762134"/>
            </a:xfrm>
            <a:custGeom>
              <a:avLst/>
              <a:gdLst/>
              <a:ahLst/>
              <a:cxnLst/>
              <a:rect l="l" t="t" r="r" b="b"/>
              <a:pathLst>
                <a:path w="5944" h="9853" extrusionOk="0">
                  <a:moveTo>
                    <a:pt x="952" y="0"/>
                  </a:moveTo>
                  <a:lnTo>
                    <a:pt x="1" y="9509"/>
                  </a:lnTo>
                  <a:cubicBezTo>
                    <a:pt x="687" y="9522"/>
                    <a:pt x="1401" y="9575"/>
                    <a:pt x="2074" y="9667"/>
                  </a:cubicBezTo>
                  <a:cubicBezTo>
                    <a:pt x="2270" y="9705"/>
                    <a:pt x="2480" y="9742"/>
                    <a:pt x="2688" y="9742"/>
                  </a:cubicBezTo>
                  <a:cubicBezTo>
                    <a:pt x="2774" y="9742"/>
                    <a:pt x="2861" y="9736"/>
                    <a:pt x="2946" y="9720"/>
                  </a:cubicBezTo>
                  <a:cubicBezTo>
                    <a:pt x="3036" y="9710"/>
                    <a:pt x="3126" y="9685"/>
                    <a:pt x="3205" y="9685"/>
                  </a:cubicBezTo>
                  <a:cubicBezTo>
                    <a:pt x="3230" y="9685"/>
                    <a:pt x="3254" y="9687"/>
                    <a:pt x="3276" y="9694"/>
                  </a:cubicBezTo>
                  <a:cubicBezTo>
                    <a:pt x="3355" y="9707"/>
                    <a:pt x="3448" y="9760"/>
                    <a:pt x="3527" y="9786"/>
                  </a:cubicBezTo>
                  <a:cubicBezTo>
                    <a:pt x="3646" y="9839"/>
                    <a:pt x="3778" y="9839"/>
                    <a:pt x="3910" y="9839"/>
                  </a:cubicBezTo>
                  <a:cubicBezTo>
                    <a:pt x="3937" y="9841"/>
                    <a:pt x="3967" y="9843"/>
                    <a:pt x="3997" y="9843"/>
                  </a:cubicBezTo>
                  <a:cubicBezTo>
                    <a:pt x="4184" y="9843"/>
                    <a:pt x="4419" y="9802"/>
                    <a:pt x="4636" y="9802"/>
                  </a:cubicBezTo>
                  <a:cubicBezTo>
                    <a:pt x="4755" y="9802"/>
                    <a:pt x="4869" y="9814"/>
                    <a:pt x="4966" y="9852"/>
                  </a:cubicBezTo>
                  <a:lnTo>
                    <a:pt x="5944" y="66"/>
                  </a:lnTo>
                  <a:cubicBezTo>
                    <a:pt x="5341" y="25"/>
                    <a:pt x="4733" y="4"/>
                    <a:pt x="4130" y="4"/>
                  </a:cubicBezTo>
                  <a:cubicBezTo>
                    <a:pt x="3768" y="4"/>
                    <a:pt x="3408" y="12"/>
                    <a:pt x="3051" y="27"/>
                  </a:cubicBezTo>
                  <a:cubicBezTo>
                    <a:pt x="2656" y="48"/>
                    <a:pt x="2261" y="79"/>
                    <a:pt x="1873" y="79"/>
                  </a:cubicBezTo>
                  <a:cubicBezTo>
                    <a:pt x="1560" y="79"/>
                    <a:pt x="1252" y="59"/>
                    <a:pt x="952" y="0"/>
                  </a:cubicBezTo>
                  <a:close/>
                </a:path>
              </a:pathLst>
            </a:custGeom>
            <a:solidFill>
              <a:srgbClr val="2E7185">
                <a:alpha val="74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6" name="Google Shape;866;p41"/>
          <p:cNvGrpSpPr/>
          <p:nvPr/>
        </p:nvGrpSpPr>
        <p:grpSpPr>
          <a:xfrm>
            <a:off x="152352" y="4240381"/>
            <a:ext cx="736966" cy="664468"/>
            <a:chOff x="2263998" y="2976658"/>
            <a:chExt cx="1887719" cy="1704638"/>
          </a:xfrm>
        </p:grpSpPr>
        <p:sp>
          <p:nvSpPr>
            <p:cNvPr id="867" name="Google Shape;867;p41"/>
            <p:cNvSpPr/>
            <p:nvPr/>
          </p:nvSpPr>
          <p:spPr>
            <a:xfrm>
              <a:off x="2440569" y="2998997"/>
              <a:ext cx="1711148" cy="1682299"/>
            </a:xfrm>
            <a:custGeom>
              <a:avLst/>
              <a:gdLst/>
              <a:ahLst/>
              <a:cxnLst/>
              <a:rect l="l" t="t" r="r" b="b"/>
              <a:pathLst>
                <a:path w="53620" h="52716" extrusionOk="0">
                  <a:moveTo>
                    <a:pt x="47993" y="0"/>
                  </a:moveTo>
                  <a:lnTo>
                    <a:pt x="1" y="5864"/>
                  </a:lnTo>
                  <a:lnTo>
                    <a:pt x="5521" y="50938"/>
                  </a:lnTo>
                  <a:lnTo>
                    <a:pt x="5693" y="52390"/>
                  </a:lnTo>
                  <a:cubicBezTo>
                    <a:pt x="5864" y="52430"/>
                    <a:pt x="6049" y="52523"/>
                    <a:pt x="6221" y="52707"/>
                  </a:cubicBezTo>
                  <a:cubicBezTo>
                    <a:pt x="6287" y="52523"/>
                    <a:pt x="6551" y="52324"/>
                    <a:pt x="6617" y="52179"/>
                  </a:cubicBezTo>
                  <a:cubicBezTo>
                    <a:pt x="6715" y="52253"/>
                    <a:pt x="7740" y="52716"/>
                    <a:pt x="7882" y="52716"/>
                  </a:cubicBezTo>
                  <a:cubicBezTo>
                    <a:pt x="7892" y="52716"/>
                    <a:pt x="7898" y="52713"/>
                    <a:pt x="7898" y="52707"/>
                  </a:cubicBezTo>
                  <a:cubicBezTo>
                    <a:pt x="7832" y="52245"/>
                    <a:pt x="8426" y="52034"/>
                    <a:pt x="8889" y="51968"/>
                  </a:cubicBezTo>
                  <a:cubicBezTo>
                    <a:pt x="11147" y="51691"/>
                    <a:pt x="13405" y="51492"/>
                    <a:pt x="15690" y="51374"/>
                  </a:cubicBezTo>
                  <a:lnTo>
                    <a:pt x="15928" y="51228"/>
                  </a:lnTo>
                  <a:cubicBezTo>
                    <a:pt x="17763" y="51228"/>
                    <a:pt x="19586" y="50713"/>
                    <a:pt x="21131" y="49749"/>
                  </a:cubicBezTo>
                  <a:cubicBezTo>
                    <a:pt x="21342" y="50119"/>
                    <a:pt x="21805" y="50277"/>
                    <a:pt x="22240" y="50317"/>
                  </a:cubicBezTo>
                  <a:cubicBezTo>
                    <a:pt x="22361" y="50329"/>
                    <a:pt x="22481" y="50335"/>
                    <a:pt x="22601" y="50335"/>
                  </a:cubicBezTo>
                  <a:cubicBezTo>
                    <a:pt x="23392" y="50335"/>
                    <a:pt x="24172" y="50076"/>
                    <a:pt x="24802" y="49617"/>
                  </a:cubicBezTo>
                  <a:cubicBezTo>
                    <a:pt x="25238" y="49789"/>
                    <a:pt x="25687" y="49934"/>
                    <a:pt x="26136" y="50093"/>
                  </a:cubicBezTo>
                  <a:cubicBezTo>
                    <a:pt x="26334" y="49762"/>
                    <a:pt x="26533" y="49432"/>
                    <a:pt x="26717" y="49102"/>
                  </a:cubicBezTo>
                  <a:cubicBezTo>
                    <a:pt x="26942" y="49338"/>
                    <a:pt x="27281" y="49383"/>
                    <a:pt x="27613" y="49383"/>
                  </a:cubicBezTo>
                  <a:cubicBezTo>
                    <a:pt x="27672" y="49383"/>
                    <a:pt x="27730" y="49381"/>
                    <a:pt x="27787" y="49379"/>
                  </a:cubicBezTo>
                  <a:lnTo>
                    <a:pt x="28976" y="49327"/>
                  </a:lnTo>
                  <a:cubicBezTo>
                    <a:pt x="29425" y="49313"/>
                    <a:pt x="29927" y="49261"/>
                    <a:pt x="30178" y="48878"/>
                  </a:cubicBezTo>
                  <a:cubicBezTo>
                    <a:pt x="30296" y="49279"/>
                    <a:pt x="30718" y="49448"/>
                    <a:pt x="31159" y="49448"/>
                  </a:cubicBezTo>
                  <a:cubicBezTo>
                    <a:pt x="31356" y="49448"/>
                    <a:pt x="31557" y="49414"/>
                    <a:pt x="31736" y="49353"/>
                  </a:cubicBezTo>
                  <a:cubicBezTo>
                    <a:pt x="32274" y="49165"/>
                    <a:pt x="32801" y="48835"/>
                    <a:pt x="33349" y="48835"/>
                  </a:cubicBezTo>
                  <a:cubicBezTo>
                    <a:pt x="33379" y="48835"/>
                    <a:pt x="33409" y="48836"/>
                    <a:pt x="33440" y="48838"/>
                  </a:cubicBezTo>
                  <a:cubicBezTo>
                    <a:pt x="33928" y="48891"/>
                    <a:pt x="34351" y="49208"/>
                    <a:pt x="34826" y="49208"/>
                  </a:cubicBezTo>
                  <a:cubicBezTo>
                    <a:pt x="35381" y="49208"/>
                    <a:pt x="35817" y="48812"/>
                    <a:pt x="36305" y="48561"/>
                  </a:cubicBezTo>
                  <a:cubicBezTo>
                    <a:pt x="36511" y="48458"/>
                    <a:pt x="36765" y="48394"/>
                    <a:pt x="37004" y="48394"/>
                  </a:cubicBezTo>
                  <a:cubicBezTo>
                    <a:pt x="37316" y="48394"/>
                    <a:pt x="37604" y="48503"/>
                    <a:pt x="37732" y="48772"/>
                  </a:cubicBezTo>
                  <a:cubicBezTo>
                    <a:pt x="37890" y="48561"/>
                    <a:pt x="38035" y="48363"/>
                    <a:pt x="38181" y="48151"/>
                  </a:cubicBezTo>
                  <a:cubicBezTo>
                    <a:pt x="38328" y="48219"/>
                    <a:pt x="38488" y="48252"/>
                    <a:pt x="38647" y="48252"/>
                  </a:cubicBezTo>
                  <a:cubicBezTo>
                    <a:pt x="39044" y="48252"/>
                    <a:pt x="39439" y="48051"/>
                    <a:pt x="39647" y="47702"/>
                  </a:cubicBezTo>
                  <a:cubicBezTo>
                    <a:pt x="39959" y="47856"/>
                    <a:pt x="40304" y="47931"/>
                    <a:pt x="40649" y="47931"/>
                  </a:cubicBezTo>
                  <a:cubicBezTo>
                    <a:pt x="41105" y="47931"/>
                    <a:pt x="41561" y="47799"/>
                    <a:pt x="41945" y="47544"/>
                  </a:cubicBezTo>
                  <a:cubicBezTo>
                    <a:pt x="42129" y="47425"/>
                    <a:pt x="42314" y="47253"/>
                    <a:pt x="42512" y="47227"/>
                  </a:cubicBezTo>
                  <a:cubicBezTo>
                    <a:pt x="42558" y="47217"/>
                    <a:pt x="42604" y="47212"/>
                    <a:pt x="42650" y="47212"/>
                  </a:cubicBezTo>
                  <a:cubicBezTo>
                    <a:pt x="43050" y="47212"/>
                    <a:pt x="43445" y="47555"/>
                    <a:pt x="43864" y="47555"/>
                  </a:cubicBezTo>
                  <a:cubicBezTo>
                    <a:pt x="43906" y="47555"/>
                    <a:pt x="43949" y="47551"/>
                    <a:pt x="43992" y="47544"/>
                  </a:cubicBezTo>
                  <a:cubicBezTo>
                    <a:pt x="44242" y="47491"/>
                    <a:pt x="44427" y="47306"/>
                    <a:pt x="44625" y="47161"/>
                  </a:cubicBezTo>
                  <a:cubicBezTo>
                    <a:pt x="45033" y="46862"/>
                    <a:pt x="45536" y="46713"/>
                    <a:pt x="46037" y="46713"/>
                  </a:cubicBezTo>
                  <a:cubicBezTo>
                    <a:pt x="46510" y="46713"/>
                    <a:pt x="46981" y="46845"/>
                    <a:pt x="47372" y="47108"/>
                  </a:cubicBezTo>
                  <a:cubicBezTo>
                    <a:pt x="47531" y="46619"/>
                    <a:pt x="47835" y="46183"/>
                    <a:pt x="48257" y="45893"/>
                  </a:cubicBezTo>
                  <a:cubicBezTo>
                    <a:pt x="48326" y="46215"/>
                    <a:pt x="48654" y="46381"/>
                    <a:pt x="48979" y="46381"/>
                  </a:cubicBezTo>
                  <a:cubicBezTo>
                    <a:pt x="49281" y="46381"/>
                    <a:pt x="49581" y="46238"/>
                    <a:pt x="49670" y="45946"/>
                  </a:cubicBezTo>
                  <a:cubicBezTo>
                    <a:pt x="49908" y="46144"/>
                    <a:pt x="50133" y="46355"/>
                    <a:pt x="50370" y="46553"/>
                  </a:cubicBezTo>
                  <a:cubicBezTo>
                    <a:pt x="50502" y="46236"/>
                    <a:pt x="50912" y="46170"/>
                    <a:pt x="51255" y="46157"/>
                  </a:cubicBezTo>
                  <a:cubicBezTo>
                    <a:pt x="52048" y="46117"/>
                    <a:pt x="52827" y="46091"/>
                    <a:pt x="53619" y="46051"/>
                  </a:cubicBezTo>
                  <a:lnTo>
                    <a:pt x="53474" y="44797"/>
                  </a:lnTo>
                  <a:lnTo>
                    <a:pt x="47993" y="0"/>
                  </a:lnTo>
                  <a:close/>
                </a:path>
              </a:pathLst>
            </a:custGeom>
            <a:solidFill>
              <a:srgbClr val="CFD0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41"/>
            <p:cNvSpPr/>
            <p:nvPr/>
          </p:nvSpPr>
          <p:spPr>
            <a:xfrm>
              <a:off x="2413603" y="2976658"/>
              <a:ext cx="1706489" cy="1626006"/>
            </a:xfrm>
            <a:custGeom>
              <a:avLst/>
              <a:gdLst/>
              <a:ahLst/>
              <a:cxnLst/>
              <a:rect l="l" t="t" r="r" b="b"/>
              <a:pathLst>
                <a:path w="53474" h="50952" extrusionOk="0">
                  <a:moveTo>
                    <a:pt x="47993" y="0"/>
                  </a:moveTo>
                  <a:lnTo>
                    <a:pt x="0" y="5864"/>
                  </a:lnTo>
                  <a:lnTo>
                    <a:pt x="5521" y="50951"/>
                  </a:lnTo>
                  <a:cubicBezTo>
                    <a:pt x="6168" y="50753"/>
                    <a:pt x="6789" y="50555"/>
                    <a:pt x="7436" y="50357"/>
                  </a:cubicBezTo>
                  <a:cubicBezTo>
                    <a:pt x="7602" y="50315"/>
                    <a:pt x="7785" y="50265"/>
                    <a:pt x="7958" y="50265"/>
                  </a:cubicBezTo>
                  <a:cubicBezTo>
                    <a:pt x="8005" y="50265"/>
                    <a:pt x="8051" y="50269"/>
                    <a:pt x="8096" y="50278"/>
                  </a:cubicBezTo>
                  <a:cubicBezTo>
                    <a:pt x="8505" y="50317"/>
                    <a:pt x="8836" y="50674"/>
                    <a:pt x="9245" y="50674"/>
                  </a:cubicBezTo>
                  <a:cubicBezTo>
                    <a:pt x="9601" y="50674"/>
                    <a:pt x="9892" y="50410"/>
                    <a:pt x="10222" y="50304"/>
                  </a:cubicBezTo>
                  <a:cubicBezTo>
                    <a:pt x="10339" y="50269"/>
                    <a:pt x="10463" y="50257"/>
                    <a:pt x="10590" y="50257"/>
                  </a:cubicBezTo>
                  <a:cubicBezTo>
                    <a:pt x="10750" y="50257"/>
                    <a:pt x="10913" y="50276"/>
                    <a:pt x="11067" y="50291"/>
                  </a:cubicBezTo>
                  <a:cubicBezTo>
                    <a:pt x="11653" y="50353"/>
                    <a:pt x="12240" y="50384"/>
                    <a:pt x="12825" y="50384"/>
                  </a:cubicBezTo>
                  <a:cubicBezTo>
                    <a:pt x="14089" y="50384"/>
                    <a:pt x="15347" y="50240"/>
                    <a:pt x="16575" y="49961"/>
                  </a:cubicBezTo>
                  <a:cubicBezTo>
                    <a:pt x="17024" y="49855"/>
                    <a:pt x="17486" y="49723"/>
                    <a:pt x="17816" y="49419"/>
                  </a:cubicBezTo>
                  <a:cubicBezTo>
                    <a:pt x="18067" y="49181"/>
                    <a:pt x="18225" y="48864"/>
                    <a:pt x="18516" y="48666"/>
                  </a:cubicBezTo>
                  <a:cubicBezTo>
                    <a:pt x="18806" y="48455"/>
                    <a:pt x="19203" y="48442"/>
                    <a:pt x="19572" y="48429"/>
                  </a:cubicBezTo>
                  <a:cubicBezTo>
                    <a:pt x="23442" y="48244"/>
                    <a:pt x="27311" y="48059"/>
                    <a:pt x="31194" y="47874"/>
                  </a:cubicBezTo>
                  <a:cubicBezTo>
                    <a:pt x="36648" y="47636"/>
                    <a:pt x="42169" y="47372"/>
                    <a:pt x="47465" y="46051"/>
                  </a:cubicBezTo>
                  <a:cubicBezTo>
                    <a:pt x="49446" y="45550"/>
                    <a:pt x="51440" y="44902"/>
                    <a:pt x="53474" y="44810"/>
                  </a:cubicBezTo>
                  <a:lnTo>
                    <a:pt x="47993" y="0"/>
                  </a:lnTo>
                  <a:close/>
                </a:path>
              </a:pathLst>
            </a:custGeom>
            <a:solidFill>
              <a:schemeClr val="accent6"/>
            </a:solidFill>
            <a:ln>
              <a:solidFill>
                <a:schemeClr val="accent6"/>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41"/>
            <p:cNvSpPr/>
            <p:nvPr/>
          </p:nvSpPr>
          <p:spPr>
            <a:xfrm>
              <a:off x="2263998" y="3074438"/>
              <a:ext cx="448020" cy="230568"/>
            </a:xfrm>
            <a:custGeom>
              <a:avLst/>
              <a:gdLst/>
              <a:ahLst/>
              <a:cxnLst/>
              <a:rect l="l" t="t" r="r" b="b"/>
              <a:pathLst>
                <a:path w="14039" h="7225" extrusionOk="0">
                  <a:moveTo>
                    <a:pt x="13074" y="0"/>
                  </a:moveTo>
                  <a:lnTo>
                    <a:pt x="0" y="2351"/>
                  </a:lnTo>
                  <a:lnTo>
                    <a:pt x="0" y="2404"/>
                  </a:lnTo>
                  <a:cubicBezTo>
                    <a:pt x="0" y="2549"/>
                    <a:pt x="66" y="2708"/>
                    <a:pt x="119" y="2840"/>
                  </a:cubicBezTo>
                  <a:cubicBezTo>
                    <a:pt x="264" y="3434"/>
                    <a:pt x="383" y="4042"/>
                    <a:pt x="436" y="4649"/>
                  </a:cubicBezTo>
                  <a:cubicBezTo>
                    <a:pt x="449" y="4794"/>
                    <a:pt x="449" y="4966"/>
                    <a:pt x="515" y="5111"/>
                  </a:cubicBezTo>
                  <a:cubicBezTo>
                    <a:pt x="555" y="5190"/>
                    <a:pt x="594" y="5283"/>
                    <a:pt x="634" y="5362"/>
                  </a:cubicBezTo>
                  <a:cubicBezTo>
                    <a:pt x="687" y="5481"/>
                    <a:pt x="700" y="5613"/>
                    <a:pt x="726" y="5745"/>
                  </a:cubicBezTo>
                  <a:cubicBezTo>
                    <a:pt x="819" y="6234"/>
                    <a:pt x="885" y="6736"/>
                    <a:pt x="964" y="7224"/>
                  </a:cubicBezTo>
                  <a:lnTo>
                    <a:pt x="14039" y="4860"/>
                  </a:lnTo>
                  <a:cubicBezTo>
                    <a:pt x="13840" y="4174"/>
                    <a:pt x="13537" y="2549"/>
                    <a:pt x="13497" y="1823"/>
                  </a:cubicBezTo>
                  <a:cubicBezTo>
                    <a:pt x="13457" y="1717"/>
                    <a:pt x="13457" y="1585"/>
                    <a:pt x="13405" y="1453"/>
                  </a:cubicBezTo>
                  <a:cubicBezTo>
                    <a:pt x="13378" y="1361"/>
                    <a:pt x="13325" y="1281"/>
                    <a:pt x="13299" y="1202"/>
                  </a:cubicBezTo>
                  <a:cubicBezTo>
                    <a:pt x="13246" y="1083"/>
                    <a:pt x="13233" y="964"/>
                    <a:pt x="13193" y="859"/>
                  </a:cubicBezTo>
                  <a:cubicBezTo>
                    <a:pt x="13101" y="330"/>
                    <a:pt x="13127" y="687"/>
                    <a:pt x="13074" y="146"/>
                  </a:cubicBezTo>
                  <a:lnTo>
                    <a:pt x="1307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0" name="Google Shape;870;p41"/>
          <p:cNvGrpSpPr/>
          <p:nvPr/>
        </p:nvGrpSpPr>
        <p:grpSpPr>
          <a:xfrm flipH="1">
            <a:off x="8190265" y="4240381"/>
            <a:ext cx="736966" cy="664468"/>
            <a:chOff x="2263998" y="2976658"/>
            <a:chExt cx="1887719" cy="1704638"/>
          </a:xfrm>
        </p:grpSpPr>
        <p:sp>
          <p:nvSpPr>
            <p:cNvPr id="871" name="Google Shape;871;p41"/>
            <p:cNvSpPr/>
            <p:nvPr/>
          </p:nvSpPr>
          <p:spPr>
            <a:xfrm>
              <a:off x="2440569" y="2998997"/>
              <a:ext cx="1711148" cy="1682299"/>
            </a:xfrm>
            <a:custGeom>
              <a:avLst/>
              <a:gdLst/>
              <a:ahLst/>
              <a:cxnLst/>
              <a:rect l="l" t="t" r="r" b="b"/>
              <a:pathLst>
                <a:path w="53620" h="52716" extrusionOk="0">
                  <a:moveTo>
                    <a:pt x="47993" y="0"/>
                  </a:moveTo>
                  <a:lnTo>
                    <a:pt x="1" y="5864"/>
                  </a:lnTo>
                  <a:lnTo>
                    <a:pt x="5521" y="50938"/>
                  </a:lnTo>
                  <a:lnTo>
                    <a:pt x="5693" y="52390"/>
                  </a:lnTo>
                  <a:cubicBezTo>
                    <a:pt x="5864" y="52430"/>
                    <a:pt x="6049" y="52523"/>
                    <a:pt x="6221" y="52707"/>
                  </a:cubicBezTo>
                  <a:cubicBezTo>
                    <a:pt x="6287" y="52523"/>
                    <a:pt x="6551" y="52324"/>
                    <a:pt x="6617" y="52179"/>
                  </a:cubicBezTo>
                  <a:cubicBezTo>
                    <a:pt x="6715" y="52253"/>
                    <a:pt x="7740" y="52716"/>
                    <a:pt x="7882" y="52716"/>
                  </a:cubicBezTo>
                  <a:cubicBezTo>
                    <a:pt x="7892" y="52716"/>
                    <a:pt x="7898" y="52713"/>
                    <a:pt x="7898" y="52707"/>
                  </a:cubicBezTo>
                  <a:cubicBezTo>
                    <a:pt x="7832" y="52245"/>
                    <a:pt x="8426" y="52034"/>
                    <a:pt x="8889" y="51968"/>
                  </a:cubicBezTo>
                  <a:cubicBezTo>
                    <a:pt x="11147" y="51691"/>
                    <a:pt x="13405" y="51492"/>
                    <a:pt x="15690" y="51374"/>
                  </a:cubicBezTo>
                  <a:lnTo>
                    <a:pt x="15928" y="51228"/>
                  </a:lnTo>
                  <a:cubicBezTo>
                    <a:pt x="17763" y="51228"/>
                    <a:pt x="19586" y="50713"/>
                    <a:pt x="21131" y="49749"/>
                  </a:cubicBezTo>
                  <a:cubicBezTo>
                    <a:pt x="21342" y="50119"/>
                    <a:pt x="21805" y="50277"/>
                    <a:pt x="22240" y="50317"/>
                  </a:cubicBezTo>
                  <a:cubicBezTo>
                    <a:pt x="22361" y="50329"/>
                    <a:pt x="22481" y="50335"/>
                    <a:pt x="22601" y="50335"/>
                  </a:cubicBezTo>
                  <a:cubicBezTo>
                    <a:pt x="23392" y="50335"/>
                    <a:pt x="24172" y="50076"/>
                    <a:pt x="24802" y="49617"/>
                  </a:cubicBezTo>
                  <a:cubicBezTo>
                    <a:pt x="25238" y="49789"/>
                    <a:pt x="25687" y="49934"/>
                    <a:pt x="26136" y="50093"/>
                  </a:cubicBezTo>
                  <a:cubicBezTo>
                    <a:pt x="26334" y="49762"/>
                    <a:pt x="26533" y="49432"/>
                    <a:pt x="26717" y="49102"/>
                  </a:cubicBezTo>
                  <a:cubicBezTo>
                    <a:pt x="26942" y="49338"/>
                    <a:pt x="27281" y="49383"/>
                    <a:pt x="27613" y="49383"/>
                  </a:cubicBezTo>
                  <a:cubicBezTo>
                    <a:pt x="27672" y="49383"/>
                    <a:pt x="27730" y="49381"/>
                    <a:pt x="27787" y="49379"/>
                  </a:cubicBezTo>
                  <a:lnTo>
                    <a:pt x="28976" y="49327"/>
                  </a:lnTo>
                  <a:cubicBezTo>
                    <a:pt x="29425" y="49313"/>
                    <a:pt x="29927" y="49261"/>
                    <a:pt x="30178" y="48878"/>
                  </a:cubicBezTo>
                  <a:cubicBezTo>
                    <a:pt x="30296" y="49279"/>
                    <a:pt x="30718" y="49448"/>
                    <a:pt x="31159" y="49448"/>
                  </a:cubicBezTo>
                  <a:cubicBezTo>
                    <a:pt x="31356" y="49448"/>
                    <a:pt x="31557" y="49414"/>
                    <a:pt x="31736" y="49353"/>
                  </a:cubicBezTo>
                  <a:cubicBezTo>
                    <a:pt x="32274" y="49165"/>
                    <a:pt x="32801" y="48835"/>
                    <a:pt x="33349" y="48835"/>
                  </a:cubicBezTo>
                  <a:cubicBezTo>
                    <a:pt x="33379" y="48835"/>
                    <a:pt x="33409" y="48836"/>
                    <a:pt x="33440" y="48838"/>
                  </a:cubicBezTo>
                  <a:cubicBezTo>
                    <a:pt x="33928" y="48891"/>
                    <a:pt x="34351" y="49208"/>
                    <a:pt x="34826" y="49208"/>
                  </a:cubicBezTo>
                  <a:cubicBezTo>
                    <a:pt x="35381" y="49208"/>
                    <a:pt x="35817" y="48812"/>
                    <a:pt x="36305" y="48561"/>
                  </a:cubicBezTo>
                  <a:cubicBezTo>
                    <a:pt x="36511" y="48458"/>
                    <a:pt x="36765" y="48394"/>
                    <a:pt x="37004" y="48394"/>
                  </a:cubicBezTo>
                  <a:cubicBezTo>
                    <a:pt x="37316" y="48394"/>
                    <a:pt x="37604" y="48503"/>
                    <a:pt x="37732" y="48772"/>
                  </a:cubicBezTo>
                  <a:cubicBezTo>
                    <a:pt x="37890" y="48561"/>
                    <a:pt x="38035" y="48363"/>
                    <a:pt x="38181" y="48151"/>
                  </a:cubicBezTo>
                  <a:cubicBezTo>
                    <a:pt x="38328" y="48219"/>
                    <a:pt x="38488" y="48252"/>
                    <a:pt x="38647" y="48252"/>
                  </a:cubicBezTo>
                  <a:cubicBezTo>
                    <a:pt x="39044" y="48252"/>
                    <a:pt x="39439" y="48051"/>
                    <a:pt x="39647" y="47702"/>
                  </a:cubicBezTo>
                  <a:cubicBezTo>
                    <a:pt x="39959" y="47856"/>
                    <a:pt x="40304" y="47931"/>
                    <a:pt x="40649" y="47931"/>
                  </a:cubicBezTo>
                  <a:cubicBezTo>
                    <a:pt x="41105" y="47931"/>
                    <a:pt x="41561" y="47799"/>
                    <a:pt x="41945" y="47544"/>
                  </a:cubicBezTo>
                  <a:cubicBezTo>
                    <a:pt x="42129" y="47425"/>
                    <a:pt x="42314" y="47253"/>
                    <a:pt x="42512" y="47227"/>
                  </a:cubicBezTo>
                  <a:cubicBezTo>
                    <a:pt x="42558" y="47217"/>
                    <a:pt x="42604" y="47212"/>
                    <a:pt x="42650" y="47212"/>
                  </a:cubicBezTo>
                  <a:cubicBezTo>
                    <a:pt x="43050" y="47212"/>
                    <a:pt x="43445" y="47555"/>
                    <a:pt x="43864" y="47555"/>
                  </a:cubicBezTo>
                  <a:cubicBezTo>
                    <a:pt x="43906" y="47555"/>
                    <a:pt x="43949" y="47551"/>
                    <a:pt x="43992" y="47544"/>
                  </a:cubicBezTo>
                  <a:cubicBezTo>
                    <a:pt x="44242" y="47491"/>
                    <a:pt x="44427" y="47306"/>
                    <a:pt x="44625" y="47161"/>
                  </a:cubicBezTo>
                  <a:cubicBezTo>
                    <a:pt x="45033" y="46862"/>
                    <a:pt x="45536" y="46713"/>
                    <a:pt x="46037" y="46713"/>
                  </a:cubicBezTo>
                  <a:cubicBezTo>
                    <a:pt x="46510" y="46713"/>
                    <a:pt x="46981" y="46845"/>
                    <a:pt x="47372" y="47108"/>
                  </a:cubicBezTo>
                  <a:cubicBezTo>
                    <a:pt x="47531" y="46619"/>
                    <a:pt x="47835" y="46183"/>
                    <a:pt x="48257" y="45893"/>
                  </a:cubicBezTo>
                  <a:cubicBezTo>
                    <a:pt x="48326" y="46215"/>
                    <a:pt x="48654" y="46381"/>
                    <a:pt x="48979" y="46381"/>
                  </a:cubicBezTo>
                  <a:cubicBezTo>
                    <a:pt x="49281" y="46381"/>
                    <a:pt x="49581" y="46238"/>
                    <a:pt x="49670" y="45946"/>
                  </a:cubicBezTo>
                  <a:cubicBezTo>
                    <a:pt x="49908" y="46144"/>
                    <a:pt x="50133" y="46355"/>
                    <a:pt x="50370" y="46553"/>
                  </a:cubicBezTo>
                  <a:cubicBezTo>
                    <a:pt x="50502" y="46236"/>
                    <a:pt x="50912" y="46170"/>
                    <a:pt x="51255" y="46157"/>
                  </a:cubicBezTo>
                  <a:cubicBezTo>
                    <a:pt x="52048" y="46117"/>
                    <a:pt x="52827" y="46091"/>
                    <a:pt x="53619" y="46051"/>
                  </a:cubicBezTo>
                  <a:lnTo>
                    <a:pt x="53474" y="44797"/>
                  </a:lnTo>
                  <a:lnTo>
                    <a:pt x="47993" y="0"/>
                  </a:lnTo>
                  <a:close/>
                </a:path>
              </a:pathLst>
            </a:custGeom>
            <a:solidFill>
              <a:srgbClr val="CFD0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41"/>
            <p:cNvSpPr/>
            <p:nvPr/>
          </p:nvSpPr>
          <p:spPr>
            <a:xfrm>
              <a:off x="2413603" y="2976658"/>
              <a:ext cx="1706489" cy="1626006"/>
            </a:xfrm>
            <a:custGeom>
              <a:avLst/>
              <a:gdLst/>
              <a:ahLst/>
              <a:cxnLst/>
              <a:rect l="l" t="t" r="r" b="b"/>
              <a:pathLst>
                <a:path w="53474" h="50952" extrusionOk="0">
                  <a:moveTo>
                    <a:pt x="47993" y="0"/>
                  </a:moveTo>
                  <a:lnTo>
                    <a:pt x="0" y="5864"/>
                  </a:lnTo>
                  <a:lnTo>
                    <a:pt x="5521" y="50951"/>
                  </a:lnTo>
                  <a:cubicBezTo>
                    <a:pt x="6168" y="50753"/>
                    <a:pt x="6789" y="50555"/>
                    <a:pt x="7436" y="50357"/>
                  </a:cubicBezTo>
                  <a:cubicBezTo>
                    <a:pt x="7602" y="50315"/>
                    <a:pt x="7785" y="50265"/>
                    <a:pt x="7958" y="50265"/>
                  </a:cubicBezTo>
                  <a:cubicBezTo>
                    <a:pt x="8005" y="50265"/>
                    <a:pt x="8051" y="50269"/>
                    <a:pt x="8096" y="50278"/>
                  </a:cubicBezTo>
                  <a:cubicBezTo>
                    <a:pt x="8505" y="50317"/>
                    <a:pt x="8836" y="50674"/>
                    <a:pt x="9245" y="50674"/>
                  </a:cubicBezTo>
                  <a:cubicBezTo>
                    <a:pt x="9601" y="50674"/>
                    <a:pt x="9892" y="50410"/>
                    <a:pt x="10222" y="50304"/>
                  </a:cubicBezTo>
                  <a:cubicBezTo>
                    <a:pt x="10339" y="50269"/>
                    <a:pt x="10463" y="50257"/>
                    <a:pt x="10590" y="50257"/>
                  </a:cubicBezTo>
                  <a:cubicBezTo>
                    <a:pt x="10750" y="50257"/>
                    <a:pt x="10913" y="50276"/>
                    <a:pt x="11067" y="50291"/>
                  </a:cubicBezTo>
                  <a:cubicBezTo>
                    <a:pt x="11653" y="50353"/>
                    <a:pt x="12240" y="50384"/>
                    <a:pt x="12825" y="50384"/>
                  </a:cubicBezTo>
                  <a:cubicBezTo>
                    <a:pt x="14089" y="50384"/>
                    <a:pt x="15347" y="50240"/>
                    <a:pt x="16575" y="49961"/>
                  </a:cubicBezTo>
                  <a:cubicBezTo>
                    <a:pt x="17024" y="49855"/>
                    <a:pt x="17486" y="49723"/>
                    <a:pt x="17816" y="49419"/>
                  </a:cubicBezTo>
                  <a:cubicBezTo>
                    <a:pt x="18067" y="49181"/>
                    <a:pt x="18225" y="48864"/>
                    <a:pt x="18516" y="48666"/>
                  </a:cubicBezTo>
                  <a:cubicBezTo>
                    <a:pt x="18806" y="48455"/>
                    <a:pt x="19203" y="48442"/>
                    <a:pt x="19572" y="48429"/>
                  </a:cubicBezTo>
                  <a:cubicBezTo>
                    <a:pt x="23442" y="48244"/>
                    <a:pt x="27311" y="48059"/>
                    <a:pt x="31194" y="47874"/>
                  </a:cubicBezTo>
                  <a:cubicBezTo>
                    <a:pt x="36648" y="47636"/>
                    <a:pt x="42169" y="47372"/>
                    <a:pt x="47465" y="46051"/>
                  </a:cubicBezTo>
                  <a:cubicBezTo>
                    <a:pt x="49446" y="45550"/>
                    <a:pt x="51440" y="44902"/>
                    <a:pt x="53474" y="44810"/>
                  </a:cubicBezTo>
                  <a:lnTo>
                    <a:pt x="47993" y="0"/>
                  </a:ln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41"/>
            <p:cNvSpPr/>
            <p:nvPr/>
          </p:nvSpPr>
          <p:spPr>
            <a:xfrm>
              <a:off x="2263998" y="3074438"/>
              <a:ext cx="448020" cy="230568"/>
            </a:xfrm>
            <a:custGeom>
              <a:avLst/>
              <a:gdLst/>
              <a:ahLst/>
              <a:cxnLst/>
              <a:rect l="l" t="t" r="r" b="b"/>
              <a:pathLst>
                <a:path w="14039" h="7225" extrusionOk="0">
                  <a:moveTo>
                    <a:pt x="13074" y="0"/>
                  </a:moveTo>
                  <a:lnTo>
                    <a:pt x="0" y="2351"/>
                  </a:lnTo>
                  <a:lnTo>
                    <a:pt x="0" y="2404"/>
                  </a:lnTo>
                  <a:cubicBezTo>
                    <a:pt x="0" y="2549"/>
                    <a:pt x="66" y="2708"/>
                    <a:pt x="119" y="2840"/>
                  </a:cubicBezTo>
                  <a:cubicBezTo>
                    <a:pt x="264" y="3434"/>
                    <a:pt x="383" y="4042"/>
                    <a:pt x="436" y="4649"/>
                  </a:cubicBezTo>
                  <a:cubicBezTo>
                    <a:pt x="449" y="4794"/>
                    <a:pt x="449" y="4966"/>
                    <a:pt x="515" y="5111"/>
                  </a:cubicBezTo>
                  <a:cubicBezTo>
                    <a:pt x="555" y="5190"/>
                    <a:pt x="594" y="5283"/>
                    <a:pt x="634" y="5362"/>
                  </a:cubicBezTo>
                  <a:cubicBezTo>
                    <a:pt x="687" y="5481"/>
                    <a:pt x="700" y="5613"/>
                    <a:pt x="726" y="5745"/>
                  </a:cubicBezTo>
                  <a:cubicBezTo>
                    <a:pt x="819" y="6234"/>
                    <a:pt x="885" y="6736"/>
                    <a:pt x="964" y="7224"/>
                  </a:cubicBezTo>
                  <a:lnTo>
                    <a:pt x="14039" y="4860"/>
                  </a:lnTo>
                  <a:cubicBezTo>
                    <a:pt x="13840" y="4174"/>
                    <a:pt x="13537" y="2549"/>
                    <a:pt x="13497" y="1823"/>
                  </a:cubicBezTo>
                  <a:cubicBezTo>
                    <a:pt x="13457" y="1717"/>
                    <a:pt x="13457" y="1585"/>
                    <a:pt x="13405" y="1453"/>
                  </a:cubicBezTo>
                  <a:cubicBezTo>
                    <a:pt x="13378" y="1361"/>
                    <a:pt x="13325" y="1281"/>
                    <a:pt x="13299" y="1202"/>
                  </a:cubicBezTo>
                  <a:cubicBezTo>
                    <a:pt x="13246" y="1083"/>
                    <a:pt x="13233" y="964"/>
                    <a:pt x="13193" y="859"/>
                  </a:cubicBezTo>
                  <a:cubicBezTo>
                    <a:pt x="13101" y="330"/>
                    <a:pt x="13127" y="687"/>
                    <a:pt x="13074" y="146"/>
                  </a:cubicBezTo>
                  <a:lnTo>
                    <a:pt x="13074" y="0"/>
                  </a:lnTo>
                  <a:close/>
                </a:path>
              </a:pathLst>
            </a:custGeom>
            <a:solidFill>
              <a:srgbClr val="DBCA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itle 1"/>
          <p:cNvSpPr>
            <a:spLocks noGrp="1"/>
          </p:cNvSpPr>
          <p:nvPr>
            <p:ph type="title" idx="2"/>
          </p:nvPr>
        </p:nvSpPr>
        <p:spPr>
          <a:xfrm>
            <a:off x="1601928" y="1335210"/>
            <a:ext cx="5780896" cy="3158259"/>
          </a:xfrm>
        </p:spPr>
        <p:txBody>
          <a:bodyPr/>
          <a:lstStyle/>
          <a:p>
            <a:pPr>
              <a:lnSpc>
                <a:spcPct val="150000"/>
              </a:lnSpc>
            </a:pPr>
            <a:r>
              <a:rPr lang="vi-VN" sz="3200" b="1">
                <a:solidFill>
                  <a:srgbClr val="79533B"/>
                </a:solidFill>
                <a:latin typeface="+mn-lt"/>
              </a:rPr>
              <a:t>2. </a:t>
            </a:r>
            <a:r>
              <a:rPr lang="vi-VN" sz="3200" b="1" smtClean="0">
                <a:solidFill>
                  <a:srgbClr val="79533B"/>
                </a:solidFill>
                <a:latin typeface="+mn-lt"/>
              </a:rPr>
              <a:t>BÀI TOÁN QUY HOẠCH TUYẾN TÍNH VỚI MIỀN CHẤP NHẬN ĐƯỢC LÀ MIỀN ĐA GIÁC</a:t>
            </a:r>
            <a:endParaRPr lang="vi-VN" sz="3200" b="1">
              <a:solidFill>
                <a:srgbClr val="79533B"/>
              </a:solidFill>
              <a:latin typeface="+mn-lt"/>
            </a:endParaRPr>
          </a:p>
        </p:txBody>
      </p:sp>
      <p:sp>
        <p:nvSpPr>
          <p:cNvPr id="30" name="Google Shape;858;p41"/>
          <p:cNvSpPr/>
          <p:nvPr/>
        </p:nvSpPr>
        <p:spPr>
          <a:xfrm rot="20891740">
            <a:off x="2243946" y="554049"/>
            <a:ext cx="426495" cy="762134"/>
          </a:xfrm>
          <a:custGeom>
            <a:avLst/>
            <a:gdLst/>
            <a:ahLst/>
            <a:cxnLst/>
            <a:rect l="l" t="t" r="r" b="b"/>
            <a:pathLst>
              <a:path w="5944" h="9853" extrusionOk="0">
                <a:moveTo>
                  <a:pt x="952" y="0"/>
                </a:moveTo>
                <a:lnTo>
                  <a:pt x="1" y="9509"/>
                </a:lnTo>
                <a:cubicBezTo>
                  <a:pt x="687" y="9522"/>
                  <a:pt x="1401" y="9575"/>
                  <a:pt x="2074" y="9667"/>
                </a:cubicBezTo>
                <a:cubicBezTo>
                  <a:pt x="2270" y="9705"/>
                  <a:pt x="2480" y="9742"/>
                  <a:pt x="2688" y="9742"/>
                </a:cubicBezTo>
                <a:cubicBezTo>
                  <a:pt x="2774" y="9742"/>
                  <a:pt x="2861" y="9736"/>
                  <a:pt x="2946" y="9720"/>
                </a:cubicBezTo>
                <a:cubicBezTo>
                  <a:pt x="3036" y="9710"/>
                  <a:pt x="3126" y="9685"/>
                  <a:pt x="3205" y="9685"/>
                </a:cubicBezTo>
                <a:cubicBezTo>
                  <a:pt x="3230" y="9685"/>
                  <a:pt x="3254" y="9687"/>
                  <a:pt x="3276" y="9694"/>
                </a:cubicBezTo>
                <a:cubicBezTo>
                  <a:pt x="3355" y="9707"/>
                  <a:pt x="3448" y="9760"/>
                  <a:pt x="3527" y="9786"/>
                </a:cubicBezTo>
                <a:cubicBezTo>
                  <a:pt x="3646" y="9839"/>
                  <a:pt x="3778" y="9839"/>
                  <a:pt x="3910" y="9839"/>
                </a:cubicBezTo>
                <a:cubicBezTo>
                  <a:pt x="3937" y="9841"/>
                  <a:pt x="3967" y="9843"/>
                  <a:pt x="3997" y="9843"/>
                </a:cubicBezTo>
                <a:cubicBezTo>
                  <a:pt x="4184" y="9843"/>
                  <a:pt x="4419" y="9802"/>
                  <a:pt x="4636" y="9802"/>
                </a:cubicBezTo>
                <a:cubicBezTo>
                  <a:pt x="4755" y="9802"/>
                  <a:pt x="4869" y="9814"/>
                  <a:pt x="4966" y="9852"/>
                </a:cubicBezTo>
                <a:lnTo>
                  <a:pt x="5944" y="66"/>
                </a:lnTo>
                <a:cubicBezTo>
                  <a:pt x="5341" y="25"/>
                  <a:pt x="4733" y="4"/>
                  <a:pt x="4130" y="4"/>
                </a:cubicBezTo>
                <a:cubicBezTo>
                  <a:pt x="3768" y="4"/>
                  <a:pt x="3408" y="12"/>
                  <a:pt x="3051" y="27"/>
                </a:cubicBezTo>
                <a:cubicBezTo>
                  <a:pt x="2656" y="48"/>
                  <a:pt x="2261" y="79"/>
                  <a:pt x="1873" y="79"/>
                </a:cubicBezTo>
                <a:cubicBezTo>
                  <a:pt x="1560" y="79"/>
                  <a:pt x="1252" y="59"/>
                  <a:pt x="952" y="0"/>
                </a:cubicBezTo>
                <a:close/>
              </a:path>
            </a:pathLst>
          </a:custGeom>
          <a:solidFill>
            <a:srgbClr val="2E7185">
              <a:alpha val="74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94826043"/>
      </p:ext>
    </p:extLst>
  </p:cSld>
  <p:clrMapOvr>
    <a:masterClrMapping/>
  </p:clrMapOvr>
  <mc:AlternateContent xmlns:mc="http://schemas.openxmlformats.org/markup-compatibility/2006" xmlns:p14="http://schemas.microsoft.com/office/powerpoint/2010/main">
    <mc:Choice Requires="p14">
      <p:transition spd="med" p14:dur="700">
        <p:wheel spokes="1"/>
      </p:transition>
    </mc:Choice>
    <mc:Fallback xmlns="">
      <p:transition spd="med">
        <p:wheel spokes="1"/>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p:grpSp>
        <p:nvGrpSpPr>
          <p:cNvPr id="17" name="Group 16"/>
          <p:cNvGrpSpPr/>
          <p:nvPr/>
        </p:nvGrpSpPr>
        <p:grpSpPr>
          <a:xfrm>
            <a:off x="208884" y="71336"/>
            <a:ext cx="8763780" cy="4946822"/>
            <a:chOff x="208884" y="47483"/>
            <a:chExt cx="8763780" cy="4946822"/>
          </a:xfrm>
        </p:grpSpPr>
        <mc:AlternateContent xmlns:mc="http://schemas.openxmlformats.org/markup-compatibility/2006">
          <mc:Choice xmlns:a14="http://schemas.microsoft.com/office/drawing/2010/main" Requires="a14">
            <p:sp>
              <p:nvSpPr>
                <p:cNvPr id="4" name="Rectangle 3"/>
                <p:cNvSpPr/>
                <p:nvPr/>
              </p:nvSpPr>
              <p:spPr>
                <a:xfrm>
                  <a:off x="208884" y="47483"/>
                  <a:ext cx="8763780" cy="1274195"/>
                </a:xfrm>
                <a:prstGeom prst="rect">
                  <a:avLst/>
                </a:prstGeom>
              </p:spPr>
              <p:txBody>
                <a:bodyPr wrap="square">
                  <a:spAutoFit/>
                </a:bodyPr>
                <a:lstStyle/>
                <a:p>
                  <a:pPr marL="285750" lvl="0" indent="-285750" algn="just">
                    <a:lnSpc>
                      <a:spcPct val="160000"/>
                    </a:lnSpc>
                    <a:buClr>
                      <a:srgbClr val="0070C0"/>
                    </a:buClr>
                    <a:buFont typeface="Wingdings" panose="05000000000000000000" pitchFamily="2" charset="2"/>
                    <a:buChar char="q"/>
                  </a:pPr>
                  <a:r>
                    <a:rPr kumimoji="0" lang="en-US" sz="1600" b="1" i="0" u="none" strike="noStrike" kern="1200" cap="none" spc="0" normalizeH="0" baseline="0" noProof="0" smtClean="0">
                      <a:ln>
                        <a:noFill/>
                      </a:ln>
                      <a:solidFill>
                        <a:srgbClr val="0070C0"/>
                      </a:solidFill>
                      <a:effectLst/>
                      <a:uLnTx/>
                      <a:uFillTx/>
                      <a:ea typeface="Malgun Gothic" panose="020B0503020000020004" pitchFamily="34" charset="-127"/>
                      <a:cs typeface="Arial" panose="020B0604020202020204" pitchFamily="34" charset="0"/>
                      <a:sym typeface="Arial"/>
                    </a:rPr>
                    <a:t>HĐ2. </a:t>
                  </a:r>
                  <a:r>
                    <a:rPr lang="vi-VN" sz="1600">
                      <a:latin typeface="Arial" panose="020B0604020202020204" pitchFamily="34" charset="0"/>
                      <a:ea typeface="Calibri" panose="020F0502020204030204" pitchFamily="34" charset="0"/>
                      <a:cs typeface="Times New Roman" panose="02020603050405020304" pitchFamily="18" charset="0"/>
                    </a:rPr>
                    <a:t>Ta giải bài toán trong Tình huống mở đầu</a:t>
                  </a:r>
                  <a:r>
                    <a:rPr lang="vi-VN" sz="1600" smtClean="0">
                      <a:latin typeface="Arial" panose="020B0604020202020204" pitchFamily="34" charset="0"/>
                      <a:ea typeface="Calibri" panose="020F0502020204030204" pitchFamily="34" charset="0"/>
                      <a:cs typeface="Times New Roman" panose="02020603050405020304" pitchFamily="18" charset="0"/>
                    </a:rPr>
                    <a:t>.</a:t>
                  </a:r>
                  <a:endParaRPr lang="en-US" sz="1600" smtClean="0">
                    <a:latin typeface="Arial" panose="020B0604020202020204" pitchFamily="34" charset="0"/>
                    <a:ea typeface="Calibri" panose="020F0502020204030204" pitchFamily="34" charset="0"/>
                    <a:cs typeface="Times New Roman" panose="02020603050405020304" pitchFamily="18" charset="0"/>
                  </a:endParaRPr>
                </a:p>
                <a:p>
                  <a:pPr lvl="0" algn="just">
                    <a:lnSpc>
                      <a:spcPct val="160000"/>
                    </a:lnSpc>
                    <a:buClr>
                      <a:srgbClr val="C00000"/>
                    </a:buClr>
                  </a:pPr>
                  <a:r>
                    <a:rPr lang="vi-VN" sz="1600" smtClean="0">
                      <a:latin typeface="Arial" panose="020B0604020202020204" pitchFamily="34" charset="0"/>
                      <a:ea typeface="Calibri" panose="020F0502020204030204" pitchFamily="34" charset="0"/>
                      <a:cs typeface="Times New Roman" panose="02020603050405020304" pitchFamily="18" charset="0"/>
                    </a:rPr>
                    <a:t>Từ </a:t>
                  </a:r>
                  <a:r>
                    <a:rPr lang="vi-VN" sz="1600">
                      <a:latin typeface="Arial" panose="020B0604020202020204" pitchFamily="34" charset="0"/>
                      <a:ea typeface="Calibri" panose="020F0502020204030204" pitchFamily="34" charset="0"/>
                      <a:cs typeface="Times New Roman" panose="02020603050405020304" pitchFamily="18" charset="0"/>
                    </a:rPr>
                    <a:t>HĐ1 ta có bài toán quy hoạch tuyến tính sau</a:t>
                  </a:r>
                  <a:r>
                    <a:rPr lang="vi-VN" sz="1600" smtClean="0">
                      <a:latin typeface="Arial" panose="020B0604020202020204" pitchFamily="34" charset="0"/>
                      <a:ea typeface="Calibri" panose="020F0502020204030204" pitchFamily="34" charset="0"/>
                      <a:cs typeface="Times New Roman" panose="02020603050405020304" pitchFamily="18" charset="0"/>
                    </a:rPr>
                    <a:t>:</a:t>
                  </a:r>
                  <a:r>
                    <a:rPr lang="en-US" sz="1600" smtClean="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vi-VN" sz="1600" i="1" smtClean="0">
                          <a:latin typeface="Cambria Math" panose="02040503050406030204" pitchFamily="18" charset="0"/>
                          <a:ea typeface="Calibri" panose="020F0502020204030204" pitchFamily="34" charset="0"/>
                          <a:cs typeface="Times New Roman" panose="02020603050405020304" pitchFamily="18" charset="0"/>
                        </a:rPr>
                        <m:t>𝐹</m:t>
                      </m:r>
                      <m:r>
                        <a:rPr lang="vi-VN" sz="1600" i="1" smtClean="0">
                          <a:latin typeface="Cambria Math" panose="02040503050406030204" pitchFamily="18" charset="0"/>
                          <a:ea typeface="Calibri" panose="020F0502020204030204" pitchFamily="34" charset="0"/>
                          <a:cs typeface="Times New Roman" panose="02020603050405020304" pitchFamily="18" charset="0"/>
                        </a:rPr>
                        <m:t>(</m:t>
                      </m:r>
                      <m:r>
                        <a:rPr lang="vi-VN" sz="1600" i="1" smtClean="0">
                          <a:latin typeface="Cambria Math" panose="02040503050406030204" pitchFamily="18" charset="0"/>
                          <a:ea typeface="Calibri" panose="020F0502020204030204" pitchFamily="34" charset="0"/>
                          <a:cs typeface="Times New Roman" panose="02020603050405020304" pitchFamily="18" charset="0"/>
                        </a:rPr>
                        <m:t>𝑥</m:t>
                      </m:r>
                      <m:r>
                        <a:rPr lang="vi-VN" sz="1600" i="1" smtClean="0">
                          <a:latin typeface="Cambria Math" panose="02040503050406030204" pitchFamily="18" charset="0"/>
                          <a:ea typeface="Calibri" panose="020F0502020204030204" pitchFamily="34" charset="0"/>
                          <a:cs typeface="Times New Roman" panose="02020603050405020304" pitchFamily="18" charset="0"/>
                        </a:rPr>
                        <m:t>;</m:t>
                      </m:r>
                      <m:r>
                        <a:rPr lang="vi-VN" sz="1600" i="1" smtClean="0">
                          <a:latin typeface="Cambria Math" panose="02040503050406030204" pitchFamily="18" charset="0"/>
                          <a:ea typeface="Calibri" panose="020F0502020204030204" pitchFamily="34" charset="0"/>
                          <a:cs typeface="Times New Roman" panose="02020603050405020304" pitchFamily="18" charset="0"/>
                        </a:rPr>
                        <m:t>𝑦</m:t>
                      </m:r>
                      <m:r>
                        <a:rPr lang="vi-VN" sz="1600" i="1">
                          <a:latin typeface="Cambria Math" panose="02040503050406030204" pitchFamily="18" charset="0"/>
                          <a:ea typeface="Calibri" panose="020F0502020204030204" pitchFamily="34" charset="0"/>
                          <a:cs typeface="Times New Roman" panose="02020603050405020304" pitchFamily="18" charset="0"/>
                        </a:rPr>
                        <m:t>)=40</m:t>
                      </m:r>
                      <m:r>
                        <a:rPr lang="vi-VN" sz="1600" i="1">
                          <a:latin typeface="Cambria Math" panose="02040503050406030204" pitchFamily="18" charset="0"/>
                          <a:ea typeface="Calibri" panose="020F0502020204030204" pitchFamily="34" charset="0"/>
                          <a:cs typeface="Times New Roman" panose="02020603050405020304" pitchFamily="18" charset="0"/>
                        </a:rPr>
                        <m:t>𝑥</m:t>
                      </m:r>
                      <m:r>
                        <a:rPr lang="vi-VN" sz="1600" i="1">
                          <a:latin typeface="Cambria Math" panose="02040503050406030204" pitchFamily="18" charset="0"/>
                          <a:ea typeface="Calibri" panose="020F0502020204030204" pitchFamily="34" charset="0"/>
                          <a:cs typeface="Times New Roman" panose="02020603050405020304" pitchFamily="18" charset="0"/>
                        </a:rPr>
                        <m:t>+30</m:t>
                      </m:r>
                      <m:r>
                        <a:rPr lang="vi-VN" sz="1600" i="1">
                          <a:latin typeface="Cambria Math" panose="02040503050406030204" pitchFamily="18" charset="0"/>
                          <a:ea typeface="Calibri" panose="020F0502020204030204" pitchFamily="34" charset="0"/>
                          <a:cs typeface="Times New Roman" panose="02020603050405020304" pitchFamily="18" charset="0"/>
                        </a:rPr>
                        <m:t>𝑦</m:t>
                      </m:r>
                      <m:r>
                        <a:rPr lang="vi-VN" sz="1600" i="1" smtClean="0">
                          <a:latin typeface="Cambria Math" panose="02040503050406030204" pitchFamily="18" charset="0"/>
                          <a:ea typeface="Cambria Math" panose="02040503050406030204" pitchFamily="18" charset="0"/>
                          <a:cs typeface="Times New Roman" panose="02020603050405020304" pitchFamily="18" charset="0"/>
                        </a:rPr>
                        <m:t>→</m:t>
                      </m:r>
                      <m:r>
                        <m:rPr>
                          <m:sty m:val="p"/>
                        </m:rPr>
                        <a:rPr lang="vi-VN" sz="1600" i="1" smtClean="0">
                          <a:latin typeface="Cambria Math" panose="02040503050406030204" pitchFamily="18" charset="0"/>
                          <a:ea typeface="Calibri" panose="020F0502020204030204" pitchFamily="34" charset="0"/>
                          <a:cs typeface="Times New Roman" panose="02020603050405020304" pitchFamily="18" charset="0"/>
                        </a:rPr>
                        <m:t>max</m:t>
                      </m:r>
                    </m:oMath>
                  </a14:m>
                  <a:endParaRPr lang="en-US" sz="1600" smtClean="0">
                    <a:latin typeface="Arial" panose="020B0604020202020204" pitchFamily="34" charset="0"/>
                    <a:ea typeface="Calibri" panose="020F0502020204030204" pitchFamily="34" charset="0"/>
                    <a:cs typeface="Times New Roman" panose="02020603050405020304" pitchFamily="18" charset="0"/>
                  </a:endParaRPr>
                </a:p>
                <a:p>
                  <a:pPr lvl="0" algn="just">
                    <a:lnSpc>
                      <a:spcPct val="160000"/>
                    </a:lnSpc>
                    <a:buClr>
                      <a:srgbClr val="C00000"/>
                    </a:buClr>
                  </a:pPr>
                  <a:r>
                    <a:rPr lang="vi-VN" sz="1600" smtClean="0">
                      <a:latin typeface="Arial" panose="020B0604020202020204" pitchFamily="34" charset="0"/>
                      <a:ea typeface="Calibri" panose="020F0502020204030204" pitchFamily="34" charset="0"/>
                      <a:cs typeface="Times New Roman" panose="02020603050405020304" pitchFamily="18" charset="0"/>
                    </a:rPr>
                    <a:t>với </a:t>
                  </a:r>
                  <a:r>
                    <a:rPr lang="vi-VN" sz="1600">
                      <a:latin typeface="Arial" panose="020B0604020202020204" pitchFamily="34" charset="0"/>
                      <a:ea typeface="Calibri" panose="020F0502020204030204" pitchFamily="34" charset="0"/>
                      <a:cs typeface="Times New Roman" panose="02020603050405020304" pitchFamily="18" charset="0"/>
                    </a:rPr>
                    <a:t>các ràng </a:t>
                  </a:r>
                  <a:r>
                    <a:rPr lang="vi-VN" sz="1600" smtClean="0">
                      <a:latin typeface="Arial" panose="020B0604020202020204" pitchFamily="34" charset="0"/>
                      <a:ea typeface="Calibri" panose="020F0502020204030204" pitchFamily="34" charset="0"/>
                      <a:cs typeface="Times New Roman" panose="02020603050405020304" pitchFamily="18" charset="0"/>
                    </a:rPr>
                    <a:t>buộc</a:t>
                  </a:r>
                  <a:endParaRPr lang="en-US" sz="1600" smtClean="0">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208884" y="47483"/>
                  <a:ext cx="8763780" cy="1274195"/>
                </a:xfrm>
                <a:prstGeom prst="rect">
                  <a:avLst/>
                </a:prstGeom>
                <a:blipFill>
                  <a:blip r:embed="rId3"/>
                  <a:stretch>
                    <a:fillRect l="-348" b="-1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234639" y="1289874"/>
                  <a:ext cx="1566776" cy="878446"/>
                </a:xfrm>
                <a:prstGeom prst="rect">
                  <a:avLst/>
                </a:prstGeom>
              </p:spPr>
              <p:txBody>
                <a:bodyPr wrap="none">
                  <a:spAutoFit/>
                </a:bodyPr>
                <a:lstStyle/>
                <a:p>
                  <a:r>
                    <a:rPr lang="en-US"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1600" i="1" kern="1200">
                              <a:solidFill>
                                <a:prstClr val="black"/>
                              </a:solidFill>
                              <a:latin typeface="Cambria Math" panose="02040503050406030204" pitchFamily="18" charset="0"/>
                              <a:ea typeface="Calibri" panose="020F0502020204030204" pitchFamily="34" charset="0"/>
                              <a:cs typeface="Arial" panose="020B0604020202020204" pitchFamily="34" charset="0"/>
                            </a:rPr>
                          </m:ctrlPr>
                        </m:dPr>
                        <m:e>
                          <m:eqArr>
                            <m:eqArrPr>
                              <m:ctrlPr>
                                <a:rPr lang="en-US" sz="1600" i="1" kern="1200">
                                  <a:solidFill>
                                    <a:prstClr val="black"/>
                                  </a:solidFill>
                                  <a:latin typeface="Cambria Math" panose="02040503050406030204" pitchFamily="18" charset="0"/>
                                  <a:ea typeface="Calibri" panose="020F0502020204030204" pitchFamily="34" charset="0"/>
                                  <a:cs typeface="Arial" panose="020B0604020202020204" pitchFamily="34" charset="0"/>
                                </a:rPr>
                              </m:ctrlPr>
                            </m:eqArrPr>
                            <m:e>
                              <m:r>
                                <a:rPr lang="en-US" sz="1600" i="1" kern="120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1600" b="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1600" i="1" kern="1200">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1600" i="1" kern="1200">
                                  <a:solidFill>
                                    <a:prstClr val="black"/>
                                  </a:solidFill>
                                  <a:latin typeface="Cambria Math" panose="02040503050406030204" pitchFamily="18" charset="0"/>
                                  <a:ea typeface="Cambria Math" panose="02040503050406030204" pitchFamily="18" charset="0"/>
                                  <a:cs typeface="Arial" panose="020B0604020202020204" pitchFamily="34" charset="0"/>
                                </a:rPr>
                                <m:t>≤1</m:t>
                              </m:r>
                              <m:r>
                                <a:rPr lang="en-US" sz="1600" b="0" i="1" kern="120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00</m:t>
                              </m:r>
                            </m:e>
                            <m:e>
                              <m:r>
                                <a:rPr lang="en-US" sz="1600" b="0" i="1" kern="120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en-US" sz="1600" i="1" kern="120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1600" i="1" kern="12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1600" i="1" kern="1200">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1600" i="1" kern="120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1600" b="0" i="1" kern="120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80</m:t>
                              </m:r>
                            </m:e>
                            <m:e>
                              <m:r>
                                <a:rPr lang="en-US" sz="1600" i="1" kern="120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1600" i="1" kern="1200">
                                  <a:solidFill>
                                    <a:prstClr val="black"/>
                                  </a:solidFill>
                                  <a:latin typeface="Cambria Math" panose="02040503050406030204" pitchFamily="18" charset="0"/>
                                  <a:ea typeface="Cambria Math" panose="02040503050406030204" pitchFamily="18" charset="0"/>
                                  <a:cs typeface="Arial" panose="020B0604020202020204" pitchFamily="34" charset="0"/>
                                </a:rPr>
                                <m:t>≥0</m:t>
                              </m:r>
                              <m:r>
                                <a:rPr lang="en-US" sz="1600" b="0" i="1" kern="120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1600" b="0" i="1" kern="120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𝑦</m:t>
                              </m:r>
                              <m:r>
                                <a:rPr lang="en-US" sz="1600" b="0" i="1" kern="120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≥0</m:t>
                              </m:r>
                            </m:e>
                          </m:eqArr>
                        </m:e>
                      </m:d>
                    </m:oMath>
                  </a14:m>
                  <a:endParaRPr lang="en-US" sz="1600"/>
                </a:p>
              </p:txBody>
            </p:sp>
          </mc:Choice>
          <mc:Fallback xmlns="">
            <p:sp>
              <p:nvSpPr>
                <p:cNvPr id="6" name="Rectangle 5"/>
                <p:cNvSpPr>
                  <a:spLocks noRot="1" noChangeAspect="1" noMove="1" noResize="1" noEditPoints="1" noAdjustHandles="1" noChangeArrowheads="1" noChangeShapeType="1" noTextEdit="1"/>
                </p:cNvSpPr>
                <p:nvPr/>
              </p:nvSpPr>
              <p:spPr>
                <a:xfrm>
                  <a:off x="2234639" y="1289874"/>
                  <a:ext cx="1566776" cy="87844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08884" y="2149196"/>
                  <a:ext cx="5618286" cy="2456057"/>
                </a:xfrm>
                <a:prstGeom prst="rect">
                  <a:avLst/>
                </a:prstGeom>
              </p:spPr>
              <p:txBody>
                <a:bodyPr wrap="square">
                  <a:spAutoFit/>
                </a:bodyPr>
                <a:lstStyle/>
                <a:p>
                  <a:pPr lvl="0" algn="just">
                    <a:lnSpc>
                      <a:spcPct val="160000"/>
                    </a:lnSpc>
                    <a:buClr>
                      <a:srgbClr val="C00000"/>
                    </a:buClr>
                  </a:pPr>
                  <a:r>
                    <a:rPr lang="vi-VN" sz="1600" smtClean="0">
                      <a:latin typeface="Arial" panose="020B0604020202020204" pitchFamily="34" charset="0"/>
                      <a:ea typeface="Calibri" panose="020F0502020204030204" pitchFamily="34" charset="0"/>
                      <a:cs typeface="Times New Roman" panose="02020603050405020304" pitchFamily="18" charset="0"/>
                    </a:rPr>
                    <a:t>Miền </a:t>
                  </a:r>
                  <a:r>
                    <a:rPr lang="vi-VN" sz="1600">
                      <a:latin typeface="Arial" panose="020B0604020202020204" pitchFamily="34" charset="0"/>
                      <a:ea typeface="Calibri" panose="020F0502020204030204" pitchFamily="34" charset="0"/>
                      <a:cs typeface="Times New Roman" panose="02020603050405020304" pitchFamily="18" charset="0"/>
                    </a:rPr>
                    <a:t>chấp nhận được </a:t>
                  </a:r>
                  <a14:m>
                    <m:oMath xmlns:m="http://schemas.openxmlformats.org/officeDocument/2006/math">
                      <m:r>
                        <a:rPr lang="vi-VN" sz="1600" i="1">
                          <a:latin typeface="Cambria Math" panose="02040503050406030204" pitchFamily="18" charset="0"/>
                          <a:ea typeface="Calibri" panose="020F0502020204030204" pitchFamily="34" charset="0"/>
                          <a:cs typeface="Times New Roman" panose="02020603050405020304" pitchFamily="18" charset="0"/>
                        </a:rPr>
                        <m:t>𝑆</m:t>
                      </m:r>
                    </m:oMath>
                  </a14:m>
                  <a:r>
                    <a:rPr lang="vi-VN" sz="1600">
                      <a:latin typeface="Arial" panose="020B0604020202020204" pitchFamily="34" charset="0"/>
                      <a:ea typeface="Calibri" panose="020F0502020204030204" pitchFamily="34" charset="0"/>
                      <a:cs typeface="Times New Roman" panose="02020603050405020304" pitchFamily="18" charset="0"/>
                    </a:rPr>
                    <a:t> của bài toán là </a:t>
                  </a:r>
                  <a:r>
                    <a:rPr lang="vi-VN" sz="1600" smtClean="0">
                      <a:latin typeface="Arial" panose="020B0604020202020204" pitchFamily="34" charset="0"/>
                      <a:ea typeface="Calibri" panose="020F0502020204030204" pitchFamily="34" charset="0"/>
                      <a:cs typeface="Times New Roman" panose="02020603050405020304" pitchFamily="18" charset="0"/>
                    </a:rPr>
                    <a:t>miền</a:t>
                  </a:r>
                  <a:r>
                    <a:rPr lang="en-US" sz="1600" smtClean="0">
                      <a:latin typeface="Arial" panose="020B0604020202020204" pitchFamily="34" charset="0"/>
                      <a:ea typeface="Calibri" panose="020F0502020204030204" pitchFamily="34" charset="0"/>
                      <a:cs typeface="Times New Roman" panose="02020603050405020304" pitchFamily="18" charset="0"/>
                    </a:rPr>
                    <a:t> </a:t>
                  </a:r>
                  <a:r>
                    <a:rPr lang="vi-VN" sz="1600" smtClean="0">
                      <a:latin typeface="Arial" panose="020B0604020202020204" pitchFamily="34" charset="0"/>
                      <a:ea typeface="Calibri" panose="020F0502020204030204" pitchFamily="34" charset="0"/>
                      <a:cs typeface="Times New Roman" panose="02020603050405020304" pitchFamily="18" charset="0"/>
                    </a:rPr>
                    <a:t>tứ </a:t>
                  </a:r>
                  <a:r>
                    <a:rPr lang="vi-VN" sz="1600">
                      <a:latin typeface="Arial" panose="020B0604020202020204" pitchFamily="34" charset="0"/>
                      <a:ea typeface="Calibri" panose="020F0502020204030204" pitchFamily="34" charset="0"/>
                      <a:cs typeface="Times New Roman" panose="02020603050405020304" pitchFamily="18" charset="0"/>
                    </a:rPr>
                    <a:t>giác tô màu trong Hình 2.3</a:t>
                  </a:r>
                  <a:r>
                    <a:rPr lang="vi-VN" sz="1600" smtClean="0">
                      <a:latin typeface="Arial" panose="020B0604020202020204" pitchFamily="34" charset="0"/>
                      <a:ea typeface="Calibri" panose="020F0502020204030204" pitchFamily="34" charset="0"/>
                      <a:cs typeface="Times New Roman" panose="02020603050405020304" pitchFamily="18" charset="0"/>
                    </a:rPr>
                    <a:t>.</a:t>
                  </a:r>
                  <a:endParaRPr lang="en-US" sz="1600" smtClean="0">
                    <a:latin typeface="Arial" panose="020B0604020202020204" pitchFamily="34" charset="0"/>
                    <a:ea typeface="Calibri" panose="020F0502020204030204" pitchFamily="34" charset="0"/>
                    <a:cs typeface="Times New Roman" panose="02020603050405020304" pitchFamily="18" charset="0"/>
                  </a:endParaRPr>
                </a:p>
                <a:p>
                  <a:pPr lvl="0" algn="just">
                    <a:lnSpc>
                      <a:spcPct val="160000"/>
                    </a:lnSpc>
                    <a:buClr>
                      <a:srgbClr val="C00000"/>
                    </a:buClr>
                  </a:pPr>
                  <a:r>
                    <a:rPr lang="vi-VN" sz="1600" smtClean="0">
                      <a:latin typeface="Arial" panose="020B0604020202020204" pitchFamily="34" charset="0"/>
                      <a:ea typeface="Calibri" panose="020F0502020204030204" pitchFamily="34" charset="0"/>
                      <a:cs typeface="Times New Roman" panose="02020603050405020304" pitchFamily="18" charset="0"/>
                    </a:rPr>
                    <a:t>a) Tìm </a:t>
                  </a:r>
                  <a:r>
                    <a:rPr lang="vi-VN" sz="1600">
                      <a:latin typeface="Arial" panose="020B0604020202020204" pitchFamily="34" charset="0"/>
                      <a:ea typeface="Calibri" panose="020F0502020204030204" pitchFamily="34" charset="0"/>
                      <a:cs typeface="Times New Roman" panose="02020603050405020304" pitchFamily="18" charset="0"/>
                    </a:rPr>
                    <a:t>tập hợp các điểm </a:t>
                  </a:r>
                  <a14:m>
                    <m:oMath xmlns:m="http://schemas.openxmlformats.org/officeDocument/2006/math">
                      <m:r>
                        <a:rPr lang="vi-VN" sz="1600" i="1" smtClean="0">
                          <a:latin typeface="Cambria Math" panose="02040503050406030204" pitchFamily="18" charset="0"/>
                          <a:ea typeface="Calibri" panose="020F0502020204030204" pitchFamily="34" charset="0"/>
                          <a:cs typeface="Times New Roman" panose="02020603050405020304" pitchFamily="18" charset="0"/>
                        </a:rPr>
                        <m:t>𝑀</m:t>
                      </m:r>
                      <m:r>
                        <a:rPr lang="vi-VN" sz="1600" i="1" smtClean="0">
                          <a:latin typeface="Cambria Math" panose="02040503050406030204" pitchFamily="18" charset="0"/>
                          <a:ea typeface="Calibri" panose="020F0502020204030204" pitchFamily="34" charset="0"/>
                          <a:cs typeface="Times New Roman" panose="02020603050405020304" pitchFamily="18" charset="0"/>
                        </a:rPr>
                        <m:t>(</m:t>
                      </m:r>
                      <m:r>
                        <a:rPr lang="vi-VN" sz="1600" i="1" smtClean="0">
                          <a:latin typeface="Cambria Math" panose="02040503050406030204" pitchFamily="18" charset="0"/>
                          <a:ea typeface="Calibri" panose="020F0502020204030204" pitchFamily="34" charset="0"/>
                          <a:cs typeface="Times New Roman" panose="02020603050405020304" pitchFamily="18" charset="0"/>
                        </a:rPr>
                        <m:t>𝑥</m:t>
                      </m:r>
                      <m:r>
                        <a:rPr lang="vi-VN" sz="1600" i="1" smtClean="0">
                          <a:latin typeface="Cambria Math" panose="02040503050406030204" pitchFamily="18" charset="0"/>
                          <a:ea typeface="Calibri" panose="020F0502020204030204" pitchFamily="34" charset="0"/>
                          <a:cs typeface="Times New Roman" panose="02020603050405020304" pitchFamily="18" charset="0"/>
                        </a:rPr>
                        <m:t>; </m:t>
                      </m:r>
                      <m:r>
                        <a:rPr lang="vi-VN" sz="1600" i="1" smtClean="0">
                          <a:latin typeface="Cambria Math" panose="02040503050406030204" pitchFamily="18" charset="0"/>
                          <a:ea typeface="Calibri" panose="020F0502020204030204" pitchFamily="34" charset="0"/>
                          <a:cs typeface="Times New Roman" panose="02020603050405020304" pitchFamily="18" charset="0"/>
                        </a:rPr>
                        <m:t>𝑦</m:t>
                      </m:r>
                      <m:r>
                        <a:rPr lang="vi-VN" sz="1600" i="1" smtClean="0">
                          <a:latin typeface="Cambria Math" panose="02040503050406030204" pitchFamily="18" charset="0"/>
                          <a:ea typeface="Calibri" panose="020F0502020204030204" pitchFamily="34" charset="0"/>
                          <a:cs typeface="Times New Roman" panose="02020603050405020304" pitchFamily="18" charset="0"/>
                        </a:rPr>
                        <m:t>) </m:t>
                      </m:r>
                    </m:oMath>
                  </a14:m>
                  <a:r>
                    <a:rPr lang="vi-VN" sz="1600">
                      <a:latin typeface="Arial" panose="020B0604020202020204" pitchFamily="34" charset="0"/>
                      <a:ea typeface="Calibri" panose="020F0502020204030204" pitchFamily="34" charset="0"/>
                      <a:cs typeface="Times New Roman" panose="02020603050405020304" pitchFamily="18" charset="0"/>
                    </a:rPr>
                    <a:t>thoả </a:t>
                  </a:r>
                  <a:r>
                    <a:rPr lang="vi-VN" sz="1600" smtClean="0">
                      <a:latin typeface="Arial" panose="020B0604020202020204" pitchFamily="34" charset="0"/>
                      <a:ea typeface="Calibri" panose="020F0502020204030204" pitchFamily="34" charset="0"/>
                      <a:cs typeface="Times New Roman" panose="02020603050405020304" pitchFamily="18" charset="0"/>
                    </a:rPr>
                    <a:t>mãn</a:t>
                  </a:r>
                  <a:endParaRPr lang="en-US" sz="1600" smtClean="0">
                    <a:latin typeface="Arial" panose="020B0604020202020204" pitchFamily="34" charset="0"/>
                    <a:ea typeface="Calibri" panose="020F0502020204030204" pitchFamily="34" charset="0"/>
                    <a:cs typeface="Times New Roman" panose="02020603050405020304" pitchFamily="18" charset="0"/>
                  </a:endParaRPr>
                </a:p>
                <a:p>
                  <a:pPr lvl="0" algn="ctr">
                    <a:lnSpc>
                      <a:spcPct val="160000"/>
                    </a:lnSpc>
                    <a:buClr>
                      <a:srgbClr val="C00000"/>
                    </a:buClr>
                  </a:pPr>
                  <a:r>
                    <a:rPr lang="en-US" sz="1600" smtClean="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vi-VN" sz="1600" i="1" smtClean="0">
                          <a:latin typeface="Cambria Math" panose="02040503050406030204" pitchFamily="18" charset="0"/>
                          <a:ea typeface="Calibri" panose="020F0502020204030204" pitchFamily="34" charset="0"/>
                          <a:cs typeface="Times New Roman" panose="02020603050405020304" pitchFamily="18" charset="0"/>
                        </a:rPr>
                        <m:t>𝐹</m:t>
                      </m:r>
                      <m:r>
                        <a:rPr lang="vi-VN" sz="1600" i="1" smtClean="0">
                          <a:latin typeface="Cambria Math" panose="02040503050406030204" pitchFamily="18" charset="0"/>
                          <a:ea typeface="Calibri" panose="020F0502020204030204" pitchFamily="34" charset="0"/>
                          <a:cs typeface="Times New Roman" panose="02020603050405020304" pitchFamily="18" charset="0"/>
                        </a:rPr>
                        <m:t>(</m:t>
                      </m:r>
                      <m:r>
                        <a:rPr lang="vi-VN" sz="1600" i="1" smtClean="0">
                          <a:latin typeface="Cambria Math" panose="02040503050406030204" pitchFamily="18" charset="0"/>
                          <a:ea typeface="Calibri" panose="020F0502020204030204" pitchFamily="34" charset="0"/>
                          <a:cs typeface="Times New Roman" panose="02020603050405020304" pitchFamily="18" charset="0"/>
                        </a:rPr>
                        <m:t>𝑥</m:t>
                      </m:r>
                      <m:r>
                        <a:rPr lang="vi-VN" sz="1600" i="1" smtClean="0">
                          <a:latin typeface="Cambria Math" panose="02040503050406030204" pitchFamily="18" charset="0"/>
                          <a:ea typeface="Calibri" panose="020F0502020204030204" pitchFamily="34" charset="0"/>
                          <a:cs typeface="Times New Roman" panose="02020603050405020304" pitchFamily="18" charset="0"/>
                        </a:rPr>
                        <m:t>;</m:t>
                      </m:r>
                      <m:r>
                        <a:rPr lang="vi-VN" sz="1600" i="1" smtClean="0">
                          <a:latin typeface="Cambria Math" panose="02040503050406030204" pitchFamily="18" charset="0"/>
                          <a:ea typeface="Calibri" panose="020F0502020204030204" pitchFamily="34" charset="0"/>
                          <a:cs typeface="Times New Roman" panose="02020603050405020304" pitchFamily="18" charset="0"/>
                        </a:rPr>
                        <m:t>𝑦</m:t>
                      </m:r>
                      <m:r>
                        <a:rPr lang="vi-VN" sz="1600" i="1">
                          <a:latin typeface="Cambria Math" panose="02040503050406030204" pitchFamily="18" charset="0"/>
                          <a:ea typeface="Calibri" panose="020F0502020204030204" pitchFamily="34" charset="0"/>
                          <a:cs typeface="Times New Roman" panose="02020603050405020304" pitchFamily="18" charset="0"/>
                        </a:rPr>
                        <m:t>)=40</m:t>
                      </m:r>
                      <m:r>
                        <a:rPr lang="vi-VN" sz="1600" i="1">
                          <a:latin typeface="Cambria Math" panose="02040503050406030204" pitchFamily="18" charset="0"/>
                          <a:ea typeface="Calibri" panose="020F0502020204030204" pitchFamily="34" charset="0"/>
                          <a:cs typeface="Times New Roman" panose="02020603050405020304" pitchFamily="18" charset="0"/>
                        </a:rPr>
                        <m:t>𝑥</m:t>
                      </m:r>
                      <m:r>
                        <a:rPr lang="vi-VN" sz="1600" i="1">
                          <a:latin typeface="Cambria Math" panose="02040503050406030204" pitchFamily="18" charset="0"/>
                          <a:ea typeface="Calibri" panose="020F0502020204030204" pitchFamily="34" charset="0"/>
                          <a:cs typeface="Times New Roman" panose="02020603050405020304" pitchFamily="18" charset="0"/>
                        </a:rPr>
                        <m:t>+30</m:t>
                      </m:r>
                      <m:r>
                        <a:rPr lang="vi-VN" sz="1600" i="1">
                          <a:latin typeface="Cambria Math" panose="02040503050406030204" pitchFamily="18" charset="0"/>
                          <a:ea typeface="Calibri" panose="020F0502020204030204" pitchFamily="34" charset="0"/>
                          <a:cs typeface="Times New Roman" panose="02020603050405020304" pitchFamily="18" charset="0"/>
                        </a:rPr>
                        <m:t>𝑦</m:t>
                      </m:r>
                      <m:r>
                        <a:rPr lang="vi-VN" sz="1600" i="1">
                          <a:latin typeface="Cambria Math" panose="02040503050406030204" pitchFamily="18" charset="0"/>
                          <a:ea typeface="Calibri" panose="020F0502020204030204" pitchFamily="34" charset="0"/>
                          <a:cs typeface="Times New Roman" panose="02020603050405020304" pitchFamily="18" charset="0"/>
                        </a:rPr>
                        <m:t>=1200.</m:t>
                      </m:r>
                    </m:oMath>
                  </a14:m>
                  <a:endParaRPr lang="en-US" sz="1600" smtClean="0">
                    <a:ea typeface="Calibri" panose="020F0502020204030204" pitchFamily="34" charset="0"/>
                    <a:cs typeface="Times New Roman" panose="02020603050405020304" pitchFamily="18" charset="0"/>
                  </a:endParaRPr>
                </a:p>
                <a:p>
                  <a:pPr lvl="0" algn="just">
                    <a:lnSpc>
                      <a:spcPct val="160000"/>
                    </a:lnSpc>
                    <a:buClr>
                      <a:srgbClr val="C00000"/>
                    </a:buClr>
                  </a:pPr>
                  <a:r>
                    <a:rPr lang="vi-VN" sz="1600">
                      <a:ea typeface="Calibri" panose="020F0502020204030204" pitchFamily="34" charset="0"/>
                      <a:cs typeface="Times New Roman" panose="02020603050405020304" pitchFamily="18" charset="0"/>
                    </a:rPr>
                    <a:t>b) Với mỗi số thực </a:t>
                  </a:r>
                  <a14:m>
                    <m:oMath xmlns:m="http://schemas.openxmlformats.org/officeDocument/2006/math">
                      <m:r>
                        <a:rPr lang="vi-VN" sz="1600" i="1" smtClean="0">
                          <a:latin typeface="Cambria Math" panose="02040503050406030204" pitchFamily="18" charset="0"/>
                          <a:ea typeface="Calibri" panose="020F0502020204030204" pitchFamily="34" charset="0"/>
                          <a:cs typeface="Times New Roman" panose="02020603050405020304" pitchFamily="18" charset="0"/>
                        </a:rPr>
                        <m:t>𝑚</m:t>
                      </m:r>
                    </m:oMath>
                  </a14:m>
                  <a:r>
                    <a:rPr lang="vi-VN" sz="1600">
                      <a:ea typeface="Calibri" panose="020F0502020204030204" pitchFamily="34" charset="0"/>
                      <a:cs typeface="Times New Roman" panose="02020603050405020304" pitchFamily="18" charset="0"/>
                    </a:rPr>
                    <a:t> xét đường thẳng </a:t>
                  </a:r>
                  <a14:m>
                    <m:oMath xmlns:m="http://schemas.openxmlformats.org/officeDocument/2006/math">
                      <m:sSub>
                        <m:sSubPr>
                          <m:ctrlPr>
                            <a:rPr lang="vi-VN" sz="1600" i="1" smtClean="0">
                              <a:latin typeface="Cambria Math" panose="02040503050406030204" pitchFamily="18" charset="0"/>
                              <a:ea typeface="Calibri" panose="020F0502020204030204" pitchFamily="34" charset="0"/>
                              <a:cs typeface="Times New Roman" panose="02020603050405020304" pitchFamily="18" charset="0"/>
                            </a:rPr>
                          </m:ctrlPr>
                        </m:sSubPr>
                        <m:e>
                          <m:r>
                            <a:rPr lang="en-US" sz="1600" b="0" i="1" smtClean="0">
                              <a:latin typeface="Cambria Math" panose="02040503050406030204" pitchFamily="18" charset="0"/>
                              <a:ea typeface="Calibri" panose="020F0502020204030204" pitchFamily="34" charset="0"/>
                              <a:cs typeface="Times New Roman" panose="02020603050405020304" pitchFamily="18" charset="0"/>
                            </a:rPr>
                            <m:t>𝑑</m:t>
                          </m:r>
                        </m:e>
                        <m:sub>
                          <m:r>
                            <a:rPr lang="en-US" sz="1600" b="0" i="1" smtClean="0">
                              <a:latin typeface="Cambria Math" panose="02040503050406030204" pitchFamily="18" charset="0"/>
                              <a:ea typeface="Calibri" panose="020F0502020204030204" pitchFamily="34" charset="0"/>
                              <a:cs typeface="Times New Roman" panose="02020603050405020304" pitchFamily="18" charset="0"/>
                            </a:rPr>
                            <m:t>𝑚</m:t>
                          </m:r>
                        </m:sub>
                      </m:sSub>
                      <m:r>
                        <a:rPr lang="en-US" sz="1600" b="0" i="0" smtClean="0">
                          <a:latin typeface="Cambria Math" panose="02040503050406030204" pitchFamily="18" charset="0"/>
                          <a:ea typeface="Calibri" panose="020F0502020204030204" pitchFamily="34" charset="0"/>
                          <a:cs typeface="Times New Roman" panose="02020603050405020304" pitchFamily="18" charset="0"/>
                        </a:rPr>
                        <m:t>:</m:t>
                      </m:r>
                      <m:r>
                        <a:rPr lang="vi-VN" sz="1600" i="1" smtClean="0">
                          <a:latin typeface="Cambria Math" panose="02040503050406030204" pitchFamily="18" charset="0"/>
                          <a:ea typeface="Calibri" panose="020F0502020204030204" pitchFamily="34" charset="0"/>
                          <a:cs typeface="Times New Roman" panose="02020603050405020304" pitchFamily="18" charset="0"/>
                        </a:rPr>
                        <m:t>40</m:t>
                      </m:r>
                      <m:r>
                        <a:rPr lang="vi-VN" sz="1600" i="1" smtClean="0">
                          <a:latin typeface="Cambria Math" panose="02040503050406030204" pitchFamily="18" charset="0"/>
                          <a:ea typeface="Calibri" panose="020F0502020204030204" pitchFamily="34" charset="0"/>
                          <a:cs typeface="Times New Roman" panose="02020603050405020304" pitchFamily="18" charset="0"/>
                        </a:rPr>
                        <m:t>𝑥</m:t>
                      </m:r>
                      <m:r>
                        <a:rPr lang="vi-VN" sz="1600" i="1" smtClean="0">
                          <a:latin typeface="Cambria Math" panose="02040503050406030204" pitchFamily="18" charset="0"/>
                          <a:ea typeface="Calibri" panose="020F0502020204030204" pitchFamily="34" charset="0"/>
                          <a:cs typeface="Times New Roman" panose="02020603050405020304" pitchFamily="18" charset="0"/>
                        </a:rPr>
                        <m:t>+30</m:t>
                      </m:r>
                      <m:r>
                        <a:rPr lang="vi-VN" sz="1600" i="1" smtClean="0">
                          <a:latin typeface="Cambria Math" panose="02040503050406030204" pitchFamily="18" charset="0"/>
                          <a:ea typeface="Calibri" panose="020F0502020204030204" pitchFamily="34" charset="0"/>
                          <a:cs typeface="Times New Roman" panose="02020603050405020304" pitchFamily="18" charset="0"/>
                        </a:rPr>
                        <m:t>𝑦</m:t>
                      </m:r>
                      <m:r>
                        <a:rPr lang="vi-VN" sz="1600" i="1">
                          <a:latin typeface="Cambria Math" panose="02040503050406030204" pitchFamily="18" charset="0"/>
                          <a:ea typeface="Calibri" panose="020F0502020204030204" pitchFamily="34" charset="0"/>
                          <a:cs typeface="Times New Roman" panose="02020603050405020304" pitchFamily="18" charset="0"/>
                        </a:rPr>
                        <m:t>=</m:t>
                      </m:r>
                      <m:r>
                        <a:rPr lang="vi-VN" sz="1600" i="1" smtClean="0">
                          <a:latin typeface="Cambria Math" panose="02040503050406030204" pitchFamily="18" charset="0"/>
                          <a:ea typeface="Calibri" panose="020F0502020204030204" pitchFamily="34" charset="0"/>
                          <a:cs typeface="Times New Roman" panose="02020603050405020304" pitchFamily="18" charset="0"/>
                        </a:rPr>
                        <m:t>𝑚</m:t>
                      </m:r>
                    </m:oMath>
                  </a14:m>
                  <a:r>
                    <a:rPr lang="vi-VN" sz="1600" smtClean="0">
                      <a:ea typeface="Calibri" panose="020F0502020204030204" pitchFamily="34" charset="0"/>
                      <a:cs typeface="Times New Roman" panose="02020603050405020304" pitchFamily="18" charset="0"/>
                    </a:rPr>
                    <a:t>.</a:t>
                  </a:r>
                  <a:r>
                    <a:rPr lang="en-US" sz="1600">
                      <a:ea typeface="Calibri" panose="020F0502020204030204" pitchFamily="34" charset="0"/>
                      <a:cs typeface="Times New Roman" panose="02020603050405020304" pitchFamily="18" charset="0"/>
                    </a:rPr>
                    <a:t> </a:t>
                  </a:r>
                  <a:r>
                    <a:rPr lang="vi-VN" sz="1600" smtClean="0">
                      <a:ea typeface="Calibri" panose="020F0502020204030204" pitchFamily="34" charset="0"/>
                      <a:cs typeface="Times New Roman" panose="02020603050405020304" pitchFamily="18" charset="0"/>
                    </a:rPr>
                    <a:t>Từ </a:t>
                  </a:r>
                  <a:r>
                    <a:rPr lang="vi-VN" sz="1600">
                      <a:ea typeface="Calibri" panose="020F0502020204030204" pitchFamily="34" charset="0"/>
                      <a:cs typeface="Times New Roman" panose="02020603050405020304" pitchFamily="18" charset="0"/>
                    </a:rPr>
                    <a:t>hình vẽ, tìm điều kiện của </a:t>
                  </a:r>
                  <a14:m>
                    <m:oMath xmlns:m="http://schemas.openxmlformats.org/officeDocument/2006/math">
                      <m:r>
                        <a:rPr lang="vi-VN" sz="1600" i="1" smtClean="0">
                          <a:latin typeface="Cambria Math" panose="02040503050406030204" pitchFamily="18" charset="0"/>
                          <a:ea typeface="Calibri" panose="020F0502020204030204" pitchFamily="34" charset="0"/>
                          <a:cs typeface="Times New Roman" panose="02020603050405020304" pitchFamily="18" charset="0"/>
                        </a:rPr>
                        <m:t>𝑚</m:t>
                      </m:r>
                    </m:oMath>
                  </a14:m>
                  <a:r>
                    <a:rPr lang="vi-VN" sz="1600">
                      <a:ea typeface="Calibri" panose="020F0502020204030204" pitchFamily="34" charset="0"/>
                      <a:cs typeface="Times New Roman" panose="02020603050405020304" pitchFamily="18" charset="0"/>
                    </a:rPr>
                    <a:t> để </a:t>
                  </a:r>
                  <a14:m>
                    <m:oMath xmlns:m="http://schemas.openxmlformats.org/officeDocument/2006/math">
                      <m:sSub>
                        <m:sSubPr>
                          <m:ctrlPr>
                            <a:rPr lang="vi-VN" sz="1600" i="1">
                              <a:latin typeface="Cambria Math" panose="02040503050406030204" pitchFamily="18" charset="0"/>
                              <a:ea typeface="Calibri" panose="020F0502020204030204" pitchFamily="34" charset="0"/>
                              <a:cs typeface="Times New Roman" panose="02020603050405020304" pitchFamily="18" charset="0"/>
                            </a:rPr>
                          </m:ctrlPr>
                        </m:sSubPr>
                        <m:e>
                          <m:r>
                            <a:rPr lang="en-US" sz="1600" i="1">
                              <a:latin typeface="Cambria Math" panose="02040503050406030204" pitchFamily="18" charset="0"/>
                              <a:ea typeface="Calibri" panose="020F0502020204030204" pitchFamily="34" charset="0"/>
                              <a:cs typeface="Times New Roman" panose="02020603050405020304" pitchFamily="18" charset="0"/>
                            </a:rPr>
                            <m:t>𝑑</m:t>
                          </m:r>
                        </m:e>
                        <m:sub>
                          <m:r>
                            <a:rPr lang="en-US" sz="1600" i="1">
                              <a:latin typeface="Cambria Math" panose="02040503050406030204" pitchFamily="18" charset="0"/>
                              <a:ea typeface="Calibri" panose="020F0502020204030204" pitchFamily="34" charset="0"/>
                              <a:cs typeface="Times New Roman" panose="02020603050405020304" pitchFamily="18" charset="0"/>
                            </a:rPr>
                            <m:t>𝑚</m:t>
                          </m:r>
                        </m:sub>
                      </m:sSub>
                      <m:r>
                        <a:rPr lang="en-US" sz="1600" i="1" smtClean="0">
                          <a:latin typeface="Cambria Math" panose="02040503050406030204" pitchFamily="18" charset="0"/>
                          <a:ea typeface="Cambria Math" panose="02040503050406030204" pitchFamily="18" charset="0"/>
                          <a:cs typeface="Times New Roman" panose="02020603050405020304" pitchFamily="18" charset="0"/>
                        </a:rPr>
                        <m:t>∩</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𝑆</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1600">
                          <a:latin typeface="Cambria Math" panose="02040503050406030204" pitchFamily="18" charset="0"/>
                        </a:rPr>
                        <m:t>∅</m:t>
                      </m:r>
                    </m:oMath>
                  </a14:m>
                  <a:r>
                    <a:rPr lang="en-US" sz="1600" smtClean="0">
                      <a:ea typeface="Calibri" panose="020F0502020204030204" pitchFamily="34" charset="0"/>
                      <a:cs typeface="Times New Roman" panose="02020603050405020304" pitchFamily="18"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208884" y="2149196"/>
                  <a:ext cx="5618286" cy="2456057"/>
                </a:xfrm>
                <a:prstGeom prst="rect">
                  <a:avLst/>
                </a:prstGeom>
                <a:blipFill>
                  <a:blip r:embed="rId5"/>
                  <a:stretch>
                    <a:fillRect l="-542" r="-542" b="-248"/>
                  </a:stretch>
                </a:blipFill>
              </p:spPr>
              <p:txBody>
                <a:bodyPr/>
                <a:lstStyle/>
                <a:p>
                  <a:r>
                    <a:rPr lang="en-US">
                      <a:noFill/>
                    </a:rPr>
                    <a:t> </a:t>
                  </a:r>
                </a:p>
              </p:txBody>
            </p:sp>
          </mc:Fallback>
        </mc:AlternateContent>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1575" y="1294958"/>
              <a:ext cx="2501771" cy="3195875"/>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208884" y="4578294"/>
                  <a:ext cx="8763780" cy="416011"/>
                </a:xfrm>
                <a:prstGeom prst="rect">
                  <a:avLst/>
                </a:prstGeom>
              </p:spPr>
              <p:txBody>
                <a:bodyPr wrap="square">
                  <a:spAutoFit/>
                </a:bodyPr>
                <a:lstStyle/>
                <a:p>
                  <a:pPr lvl="0" algn="just">
                    <a:lnSpc>
                      <a:spcPct val="150000"/>
                    </a:lnSpc>
                    <a:buClr>
                      <a:srgbClr val="C00000"/>
                    </a:buClr>
                  </a:pPr>
                  <a:r>
                    <a:rPr lang="vi-VN" sz="1600">
                      <a:ea typeface="Calibri" panose="020F0502020204030204" pitchFamily="34" charset="0"/>
                      <a:cs typeface="Times New Roman" panose="02020603050405020304" pitchFamily="18" charset="0"/>
                    </a:rPr>
                    <a:t>c) Từ câu b suy ra giá trị lớn nhất của </a:t>
                  </a:r>
                  <a14:m>
                    <m:oMath xmlns:m="http://schemas.openxmlformats.org/officeDocument/2006/math">
                      <m:r>
                        <a:rPr lang="vi-VN" sz="1600" i="1">
                          <a:latin typeface="Cambria Math" panose="02040503050406030204" pitchFamily="18" charset="0"/>
                          <a:ea typeface="Calibri" panose="020F0502020204030204" pitchFamily="34" charset="0"/>
                          <a:cs typeface="Times New Roman" panose="02020603050405020304" pitchFamily="18" charset="0"/>
                        </a:rPr>
                        <m:t>𝐹</m:t>
                      </m:r>
                      <m:r>
                        <a:rPr lang="vi-VN" sz="1600" i="1">
                          <a:latin typeface="Cambria Math" panose="02040503050406030204" pitchFamily="18" charset="0"/>
                          <a:ea typeface="Calibri" panose="020F0502020204030204" pitchFamily="34" charset="0"/>
                          <a:cs typeface="Times New Roman" panose="02020603050405020304" pitchFamily="18" charset="0"/>
                        </a:rPr>
                        <m:t>(</m:t>
                      </m:r>
                      <m:r>
                        <a:rPr lang="vi-VN" sz="1600" i="1">
                          <a:latin typeface="Cambria Math" panose="02040503050406030204" pitchFamily="18" charset="0"/>
                          <a:ea typeface="Calibri" panose="020F0502020204030204" pitchFamily="34" charset="0"/>
                          <a:cs typeface="Times New Roman" panose="02020603050405020304" pitchFamily="18" charset="0"/>
                        </a:rPr>
                        <m:t>𝑥</m:t>
                      </m:r>
                      <m:r>
                        <a:rPr lang="vi-VN" sz="1600" i="1">
                          <a:latin typeface="Cambria Math" panose="02040503050406030204" pitchFamily="18" charset="0"/>
                          <a:ea typeface="Calibri" panose="020F0502020204030204" pitchFamily="34" charset="0"/>
                          <a:cs typeface="Times New Roman" panose="02020603050405020304" pitchFamily="18" charset="0"/>
                        </a:rPr>
                        <m:t>;</m:t>
                      </m:r>
                      <m:r>
                        <a:rPr lang="vi-VN" sz="1600" i="1">
                          <a:latin typeface="Cambria Math" panose="02040503050406030204" pitchFamily="18" charset="0"/>
                          <a:ea typeface="Calibri" panose="020F0502020204030204" pitchFamily="34" charset="0"/>
                          <a:cs typeface="Times New Roman" panose="02020603050405020304" pitchFamily="18" charset="0"/>
                        </a:rPr>
                        <m:t>𝑦</m:t>
                      </m:r>
                      <m:r>
                        <a:rPr lang="vi-VN" sz="1600" i="1">
                          <a:latin typeface="Cambria Math" panose="02040503050406030204" pitchFamily="18" charset="0"/>
                          <a:ea typeface="Calibri" panose="020F0502020204030204" pitchFamily="34" charset="0"/>
                          <a:cs typeface="Times New Roman" panose="02020603050405020304" pitchFamily="18" charset="0"/>
                        </a:rPr>
                        <m:t>)</m:t>
                      </m:r>
                    </m:oMath>
                  </a14:m>
                  <a:r>
                    <a:rPr lang="en-US" sz="1600">
                      <a:ea typeface="Calibri" panose="020F0502020204030204" pitchFamily="34" charset="0"/>
                      <a:cs typeface="Times New Roman" panose="02020603050405020304" pitchFamily="18" charset="0"/>
                    </a:rPr>
                    <a:t> </a:t>
                  </a:r>
                  <a:r>
                    <a:rPr lang="vi-VN" sz="1600">
                      <a:ea typeface="Calibri" panose="020F0502020204030204" pitchFamily="34" charset="0"/>
                      <a:cs typeface="Times New Roman" panose="02020603050405020304" pitchFamily="18" charset="0"/>
                    </a:rPr>
                    <a:t>trên miền </a:t>
                  </a:r>
                  <a14:m>
                    <m:oMath xmlns:m="http://schemas.openxmlformats.org/officeDocument/2006/math">
                      <m:r>
                        <a:rPr lang="vi-VN" sz="1600" i="1">
                          <a:latin typeface="Cambria Math" panose="02040503050406030204" pitchFamily="18" charset="0"/>
                          <a:ea typeface="Calibri" panose="020F0502020204030204" pitchFamily="34" charset="0"/>
                          <a:cs typeface="Times New Roman" panose="02020603050405020304" pitchFamily="18" charset="0"/>
                        </a:rPr>
                        <m:t>𝑆</m:t>
                      </m:r>
                    </m:oMath>
                  </a14:m>
                  <a:r>
                    <a:rPr lang="vi-VN" sz="1600">
                      <a:ea typeface="Calibri" panose="020F0502020204030204" pitchFamily="34" charset="0"/>
                      <a:cs typeface="Times New Roman" panose="02020603050405020304" pitchFamily="18" charset="0"/>
                    </a:rPr>
                    <a:t>, từ đó suy ra lời giải của bài toán.</a:t>
                  </a:r>
                  <a:endParaRPr lang="en-US" sz="1600">
                    <a:ea typeface="Calibri" panose="020F050202020403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208884" y="4578294"/>
                  <a:ext cx="8763780" cy="416011"/>
                </a:xfrm>
                <a:prstGeom prst="rect">
                  <a:avLst/>
                </a:prstGeom>
                <a:blipFill>
                  <a:blip r:embed="rId7"/>
                  <a:stretch>
                    <a:fillRect l="-348" b="-19118"/>
                  </a:stretch>
                </a:blipFill>
              </p:spPr>
              <p:txBody>
                <a:bodyPr/>
                <a:lstStyle/>
                <a:p>
                  <a:r>
                    <a:rPr lang="en-US">
                      <a:noFill/>
                    </a:rPr>
                    <a:t> </a:t>
                  </a:r>
                </a:p>
              </p:txBody>
            </p:sp>
          </mc:Fallback>
        </mc:AlternateContent>
      </p:grpSp>
      <p:pic>
        <p:nvPicPr>
          <p:cNvPr id="18" name="Picture 17"/>
          <p:cNvPicPr>
            <a:picLocks noChangeAspect="1"/>
          </p:cNvPicPr>
          <p:nvPr/>
        </p:nvPicPr>
        <p:blipFill>
          <a:blip r:embed="rId8"/>
          <a:stretch>
            <a:fillRect/>
          </a:stretch>
        </p:blipFill>
        <p:spPr>
          <a:xfrm>
            <a:off x="8060024" y="199279"/>
            <a:ext cx="793322" cy="793322"/>
          </a:xfrm>
          <a:prstGeom prst="rect">
            <a:avLst/>
          </a:prstGeom>
        </p:spPr>
      </p:pic>
    </p:spTree>
    <p:extLst>
      <p:ext uri="{BB962C8B-B14F-4D97-AF65-F5344CB8AC3E}">
        <p14:creationId xmlns:p14="http://schemas.microsoft.com/office/powerpoint/2010/main" val="94071022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p:sp>
        <p:nvSpPr>
          <p:cNvPr id="9" name="Rectangle 8"/>
          <p:cNvSpPr/>
          <p:nvPr/>
        </p:nvSpPr>
        <p:spPr>
          <a:xfrm>
            <a:off x="479934" y="146556"/>
            <a:ext cx="659155" cy="35394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vi-VN" sz="17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700" b="1" i="1" u="sng" strike="noStrike" kern="1200" cap="none" spc="0" normalizeH="0" baseline="0" noProof="0">
                <a:ln>
                  <a:noFill/>
                </a:ln>
                <a:solidFill>
                  <a:srgbClr val="C00000"/>
                </a:solidFill>
                <a:effectLst/>
                <a:uLnTx/>
                <a:uFillTx/>
                <a:latin typeface="Calibri"/>
                <a:ea typeface="+mn-ea"/>
                <a:cs typeface="Arial" panose="020B0604020202020204" pitchFamily="34" charset="0"/>
                <a:sym typeface="Arial"/>
              </a:rPr>
              <a:t>:</a:t>
            </a:r>
            <a:endParaRPr kumimoji="0" lang="en-US" sz="17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2" name="Rectangle 1"/>
              <p:cNvSpPr/>
              <p:nvPr/>
            </p:nvSpPr>
            <p:spPr>
              <a:xfrm>
                <a:off x="479934" y="592650"/>
                <a:ext cx="4839486" cy="2308324"/>
              </a:xfrm>
              <a:prstGeom prst="rect">
                <a:avLst/>
              </a:prstGeom>
            </p:spPr>
            <p:txBody>
              <a:bodyPr wrap="square">
                <a:spAutoFit/>
              </a:bodyPr>
              <a:lstStyle/>
              <a:p>
                <a:pPr algn="just">
                  <a:lnSpc>
                    <a:spcPct val="150000"/>
                  </a:lnSpc>
                </a:pPr>
                <a:r>
                  <a:rPr lang="en-US" sz="1600" kern="100" smtClean="0">
                    <a:latin typeface="+mj-lt"/>
                    <a:ea typeface="Aptos"/>
                    <a:cs typeface="Times New Roman" panose="02020603050405020304" pitchFamily="18" charset="0"/>
                  </a:rPr>
                  <a:t>a) Theo bài, </a:t>
                </a:r>
                <a14:m>
                  <m:oMath xmlns:m="http://schemas.openxmlformats.org/officeDocument/2006/math">
                    <m:r>
                      <a:rPr lang="en-US" sz="1600" i="1" kern="100">
                        <a:latin typeface="Cambria Math" panose="02040503050406030204" pitchFamily="18" charset="0"/>
                        <a:ea typeface="Aptos"/>
                        <a:cs typeface="Times New Roman" panose="02020603050405020304" pitchFamily="18" charset="0"/>
                      </a:rPr>
                      <m:t>𝐹</m:t>
                    </m:r>
                    <m:d>
                      <m:dPr>
                        <m:ctrlPr>
                          <a:rPr lang="en-US" sz="1600" i="1" kern="100">
                            <a:latin typeface="Cambria Math" panose="02040503050406030204" pitchFamily="18" charset="0"/>
                            <a:ea typeface="Aptos"/>
                            <a:cs typeface="Times New Roman" panose="02020603050405020304" pitchFamily="18" charset="0"/>
                          </a:rPr>
                        </m:ctrlPr>
                      </m:dPr>
                      <m:e>
                        <m:r>
                          <a:rPr lang="en-US" sz="1600" i="1" kern="100">
                            <a:latin typeface="Cambria Math" panose="02040503050406030204" pitchFamily="18" charset="0"/>
                            <a:ea typeface="Aptos"/>
                            <a:cs typeface="Times New Roman" panose="02020603050405020304" pitchFamily="18" charset="0"/>
                          </a:rPr>
                          <m:t>𝑥</m:t>
                        </m:r>
                        <m:r>
                          <a:rPr lang="en-US" sz="1600" i="1" kern="100">
                            <a:latin typeface="Cambria Math" panose="02040503050406030204" pitchFamily="18" charset="0"/>
                            <a:ea typeface="Aptos"/>
                            <a:cs typeface="Times New Roman" panose="02020603050405020304" pitchFamily="18" charset="0"/>
                          </a:rPr>
                          <m:t>; </m:t>
                        </m:r>
                        <m:r>
                          <a:rPr lang="en-US" sz="1600" i="1" kern="100">
                            <a:latin typeface="Cambria Math" panose="02040503050406030204" pitchFamily="18" charset="0"/>
                            <a:ea typeface="Aptos"/>
                            <a:cs typeface="Times New Roman" panose="02020603050405020304" pitchFamily="18" charset="0"/>
                          </a:rPr>
                          <m:t>𝑦</m:t>
                        </m:r>
                      </m:e>
                    </m:d>
                    <m:r>
                      <a:rPr lang="en-US" sz="1600" i="1"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40</m:t>
                    </m:r>
                    <m:r>
                      <a:rPr lang="en-US" sz="1600" i="1" kern="100">
                        <a:latin typeface="Cambria Math" panose="02040503050406030204" pitchFamily="18" charset="0"/>
                        <a:ea typeface="Aptos"/>
                        <a:cs typeface="Times New Roman" panose="02020603050405020304" pitchFamily="18" charset="0"/>
                      </a:rPr>
                      <m:t>𝑥</m:t>
                    </m:r>
                    <m:r>
                      <a:rPr lang="en-US" sz="1600" i="1"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30</m:t>
                    </m:r>
                    <m:r>
                      <a:rPr lang="en-US" sz="1600" i="1" kern="100">
                        <a:latin typeface="Cambria Math" panose="02040503050406030204" pitchFamily="18" charset="0"/>
                        <a:ea typeface="Aptos"/>
                        <a:cs typeface="Times New Roman" panose="02020603050405020304" pitchFamily="18" charset="0"/>
                      </a:rPr>
                      <m:t>𝑦</m:t>
                    </m:r>
                    <m:r>
                      <a:rPr lang="en-US" sz="1600" b="0" i="1" kern="100" smtClean="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1</m:t>
                    </m:r>
                    <m:r>
                      <a:rPr lang="en-US" sz="1600" i="1" kern="100">
                        <a:latin typeface="Cambria Math" panose="02040503050406030204" pitchFamily="18" charset="0"/>
                        <a:ea typeface="Aptos"/>
                        <a:cs typeface="Times New Roman" panose="02020603050405020304" pitchFamily="18" charset="0"/>
                      </a:rPr>
                      <m:t> </m:t>
                    </m:r>
                    <m:r>
                      <a:rPr lang="en-US" sz="1600" i="1" kern="100">
                        <a:latin typeface="Cambria Math" panose="02040503050406030204" pitchFamily="18" charset="0"/>
                        <a:ea typeface="Aptos"/>
                        <a:cs typeface="Times New Roman" panose="02020603050405020304" pitchFamily="18" charset="0"/>
                      </a:rPr>
                      <m:t>200</m:t>
                    </m:r>
                  </m:oMath>
                </a14:m>
                <a:r>
                  <a:rPr lang="en-US" sz="1600" kern="100">
                    <a:latin typeface="+mj-lt"/>
                    <a:ea typeface="Aptos"/>
                    <a:cs typeface="Times New Roman" panose="02020603050405020304" pitchFamily="18" charset="0"/>
                  </a:rPr>
                  <a:t>, hay </a:t>
                </a:r>
                <a:r>
                  <a:rPr lang="en-US" sz="1600" kern="100" smtClean="0">
                    <a:latin typeface="+mj-lt"/>
                    <a:ea typeface="Aptos"/>
                    <a:cs typeface="Times New Roman" panose="02020603050405020304" pitchFamily="18" charset="0"/>
                  </a:rPr>
                  <a:t>      </a:t>
                </a:r>
                <a14:m>
                  <m:oMath xmlns:m="http://schemas.openxmlformats.org/officeDocument/2006/math">
                    <m:r>
                      <a:rPr lang="en-US" sz="1600" i="1" kern="100">
                        <a:latin typeface="Cambria Math" panose="02040503050406030204" pitchFamily="18" charset="0"/>
                        <a:ea typeface="Aptos"/>
                        <a:cs typeface="Times New Roman" panose="02020603050405020304" pitchFamily="18" charset="0"/>
                      </a:rPr>
                      <m:t>4</m:t>
                    </m:r>
                    <m:r>
                      <a:rPr lang="en-US" sz="1600" i="1" kern="100">
                        <a:latin typeface="Cambria Math" panose="02040503050406030204" pitchFamily="18" charset="0"/>
                        <a:ea typeface="Aptos"/>
                        <a:cs typeface="Times New Roman" panose="02020603050405020304" pitchFamily="18" charset="0"/>
                      </a:rPr>
                      <m:t>𝑥</m:t>
                    </m:r>
                    <m:r>
                      <a:rPr lang="en-US" sz="1600" i="1"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3</m:t>
                    </m:r>
                    <m:r>
                      <a:rPr lang="en-US" sz="1600" i="1" kern="100">
                        <a:latin typeface="Cambria Math" panose="02040503050406030204" pitchFamily="18" charset="0"/>
                        <a:ea typeface="Aptos"/>
                        <a:cs typeface="Times New Roman" panose="02020603050405020304" pitchFamily="18" charset="0"/>
                      </a:rPr>
                      <m:t>𝑦</m:t>
                    </m:r>
                    <m:r>
                      <a:rPr lang="en-US" sz="1600" i="1"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120</m:t>
                    </m:r>
                    <m:r>
                      <a:rPr lang="en-US" sz="1600" i="1" kern="100">
                        <a:latin typeface="Cambria Math" panose="02040503050406030204" pitchFamily="18" charset="0"/>
                        <a:ea typeface="Aptos"/>
                        <a:cs typeface="Times New Roman" panose="02020603050405020304" pitchFamily="18" charset="0"/>
                      </a:rPr>
                      <m:t>.</m:t>
                    </m:r>
                  </m:oMath>
                </a14:m>
                <a:endParaRPr lang="en-US" sz="1600" kern="100">
                  <a:effectLst/>
                  <a:latin typeface="+mj-lt"/>
                  <a:ea typeface="Aptos"/>
                  <a:cs typeface="Times New Roman" panose="02020603050405020304" pitchFamily="18" charset="0"/>
                </a:endParaRPr>
              </a:p>
              <a:p>
                <a:pPr algn="just">
                  <a:lnSpc>
                    <a:spcPct val="150000"/>
                  </a:lnSpc>
                </a:pPr>
                <a:r>
                  <a:rPr lang="en-US" sz="1600" kern="100">
                    <a:latin typeface="+mj-lt"/>
                    <a:ea typeface="Malgun Gothic" panose="020B0503020000020004" pitchFamily="34" charset="-127"/>
                    <a:cs typeface="Times New Roman" panose="02020603050405020304" pitchFamily="18" charset="0"/>
                  </a:rPr>
                  <a:t>Vẽ đường thẳng </a:t>
                </a:r>
                <a14:m>
                  <m:oMath xmlns:m="http://schemas.openxmlformats.org/officeDocument/2006/math">
                    <m:r>
                      <a:rPr lang="en-US" sz="1600" i="1" kern="100">
                        <a:latin typeface="Cambria Math" panose="02040503050406030204" pitchFamily="18" charset="0"/>
                        <a:ea typeface="Malgun Gothic" panose="020B0503020000020004" pitchFamily="34" charset="-127"/>
                        <a:cs typeface="Times New Roman" panose="02020603050405020304" pitchFamily="18" charset="0"/>
                      </a:rPr>
                      <m:t>𝑑</m:t>
                    </m:r>
                    <m:r>
                      <a:rPr lang="en-US" sz="1600" i="1" kern="100">
                        <a:latin typeface="Cambria Math" panose="02040503050406030204" pitchFamily="18" charset="0"/>
                        <a:ea typeface="Malgun Gothic" panose="020B0503020000020004" pitchFamily="34" charset="-127"/>
                        <a:cs typeface="Times New Roman" panose="02020603050405020304" pitchFamily="18" charset="0"/>
                      </a:rPr>
                      <m:t>: </m:t>
                    </m:r>
                    <m:r>
                      <a:rPr lang="en-US" sz="1600" i="1" kern="100">
                        <a:latin typeface="Cambria Math" panose="02040503050406030204" pitchFamily="18" charset="0"/>
                        <a:ea typeface="Malgun Gothic" panose="020B0503020000020004" pitchFamily="34" charset="-127"/>
                        <a:cs typeface="Times New Roman" panose="02020603050405020304" pitchFamily="18" charset="0"/>
                      </a:rPr>
                      <m:t>4</m:t>
                    </m:r>
                    <m:r>
                      <a:rPr lang="en-US" sz="1600" i="1" kern="100">
                        <a:latin typeface="Cambria Math" panose="02040503050406030204" pitchFamily="18" charset="0"/>
                        <a:ea typeface="Aptos"/>
                        <a:cs typeface="Times New Roman" panose="02020603050405020304" pitchFamily="18" charset="0"/>
                      </a:rPr>
                      <m:t>𝑥</m:t>
                    </m:r>
                    <m:r>
                      <a:rPr lang="en-US" sz="1600" i="1" kern="100">
                        <a:latin typeface="Cambria Math" panose="02040503050406030204" pitchFamily="18" charset="0"/>
                        <a:ea typeface="Aptos"/>
                        <a:cs typeface="Times New Roman" panose="02020603050405020304" pitchFamily="18" charset="0"/>
                      </a:rPr>
                      <m:t> + </m:t>
                    </m:r>
                    <m:r>
                      <a:rPr lang="en-US" sz="1600" i="1" kern="100">
                        <a:latin typeface="Cambria Math" panose="02040503050406030204" pitchFamily="18" charset="0"/>
                        <a:ea typeface="Aptos"/>
                        <a:cs typeface="Times New Roman" panose="02020603050405020304" pitchFamily="18" charset="0"/>
                      </a:rPr>
                      <m:t>3</m:t>
                    </m:r>
                    <m:r>
                      <a:rPr lang="en-US" sz="1600" i="1" kern="100">
                        <a:latin typeface="Cambria Math" panose="02040503050406030204" pitchFamily="18" charset="0"/>
                        <a:ea typeface="Aptos"/>
                        <a:cs typeface="Times New Roman" panose="02020603050405020304" pitchFamily="18" charset="0"/>
                      </a:rPr>
                      <m:t>𝑦</m:t>
                    </m:r>
                    <m:r>
                      <a:rPr lang="en-US" sz="1600" i="1" kern="100">
                        <a:latin typeface="Cambria Math" panose="02040503050406030204" pitchFamily="18" charset="0"/>
                        <a:ea typeface="Aptos"/>
                        <a:cs typeface="Times New Roman" panose="02020603050405020304" pitchFamily="18" charset="0"/>
                      </a:rPr>
                      <m:t> = </m:t>
                    </m:r>
                    <m:r>
                      <a:rPr lang="en-US" sz="1600" i="1" kern="100">
                        <a:latin typeface="Cambria Math" panose="02040503050406030204" pitchFamily="18" charset="0"/>
                        <a:ea typeface="Aptos"/>
                        <a:cs typeface="Times New Roman" panose="02020603050405020304" pitchFamily="18" charset="0"/>
                      </a:rPr>
                      <m:t>120</m:t>
                    </m:r>
                    <m:r>
                      <a:rPr lang="en-US" sz="1600" i="1" kern="100">
                        <a:latin typeface="Cambria Math" panose="02040503050406030204" pitchFamily="18" charset="0"/>
                        <a:ea typeface="Aptos"/>
                        <a:cs typeface="Times New Roman" panose="02020603050405020304" pitchFamily="18" charset="0"/>
                      </a:rPr>
                      <m:t>.</m:t>
                    </m:r>
                  </m:oMath>
                </a14:m>
                <a:endParaRPr lang="en-US" sz="1600" kern="100">
                  <a:effectLst/>
                  <a:latin typeface="+mj-lt"/>
                  <a:ea typeface="Aptos"/>
                  <a:cs typeface="Times New Roman" panose="02020603050405020304" pitchFamily="18" charset="0"/>
                </a:endParaRPr>
              </a:p>
              <a:p>
                <a:pPr algn="just">
                  <a:lnSpc>
                    <a:spcPct val="150000"/>
                  </a:lnSpc>
                </a:pPr>
                <a:r>
                  <a:rPr lang="en-US" sz="1600" kern="100">
                    <a:latin typeface="+mj-lt"/>
                    <a:ea typeface="Aptos"/>
                    <a:cs typeface="Times New Roman" panose="02020603050405020304" pitchFamily="18" charset="0"/>
                  </a:rPr>
                  <a:t>Nếu xét </a:t>
                </a:r>
                <a14:m>
                  <m:oMath xmlns:m="http://schemas.openxmlformats.org/officeDocument/2006/math">
                    <m:r>
                      <a:rPr lang="en-US" sz="1600" i="1"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𝑥</m:t>
                    </m:r>
                    <m:r>
                      <a:rPr lang="en-US" sz="1600" i="1"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𝑦</m:t>
                    </m:r>
                    <m:r>
                      <a:rPr lang="en-US" sz="1600" i="1" kern="100">
                        <a:latin typeface="Cambria Math" panose="02040503050406030204" pitchFamily="18" charset="0"/>
                        <a:ea typeface="Aptos"/>
                        <a:cs typeface="Times New Roman" panose="02020603050405020304" pitchFamily="18" charset="0"/>
                      </a:rPr>
                      <m:t>)</m:t>
                    </m:r>
                  </m:oMath>
                </a14:m>
                <a:r>
                  <a:rPr lang="en-US" sz="1600" kern="100">
                    <a:latin typeface="+mj-lt"/>
                    <a:ea typeface="Malgun Gothic" panose="020B0503020000020004" pitchFamily="34" charset="-127"/>
                    <a:cs typeface="Times New Roman" panose="02020603050405020304" pitchFamily="18" charset="0"/>
                  </a:rPr>
                  <a:t> thỏa mãn các ràng buộc bài toán thì: </a:t>
                </a:r>
                <a:r>
                  <a:rPr lang="en-US" sz="1600" kern="100">
                    <a:latin typeface="+mj-lt"/>
                    <a:ea typeface="Aptos"/>
                    <a:cs typeface="Times New Roman" panose="02020603050405020304" pitchFamily="18" charset="0"/>
                  </a:rPr>
                  <a:t>Tập hợp điểm </a:t>
                </a:r>
                <a14:m>
                  <m:oMath xmlns:m="http://schemas.openxmlformats.org/officeDocument/2006/math">
                    <m:r>
                      <a:rPr lang="en-US" sz="1600" i="1" kern="100">
                        <a:latin typeface="Cambria Math" panose="02040503050406030204" pitchFamily="18" charset="0"/>
                        <a:ea typeface="Aptos"/>
                        <a:cs typeface="Times New Roman" panose="02020603050405020304" pitchFamily="18" charset="0"/>
                      </a:rPr>
                      <m:t>𝑀</m:t>
                    </m:r>
                    <m:r>
                      <a:rPr lang="en-US" sz="1600" i="1"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𝑥</m:t>
                    </m:r>
                    <m:r>
                      <a:rPr lang="en-US" sz="1600" i="1" kern="100">
                        <a:latin typeface="Cambria Math" panose="02040503050406030204" pitchFamily="18" charset="0"/>
                        <a:ea typeface="Aptos"/>
                        <a:cs typeface="Times New Roman" panose="02020603050405020304" pitchFamily="18" charset="0"/>
                      </a:rPr>
                      <m:t>; </m:t>
                    </m:r>
                    <m:r>
                      <a:rPr lang="en-US" sz="1600" i="1" kern="100">
                        <a:latin typeface="Cambria Math" panose="02040503050406030204" pitchFamily="18" charset="0"/>
                        <a:ea typeface="Aptos"/>
                        <a:cs typeface="Times New Roman" panose="02020603050405020304" pitchFamily="18" charset="0"/>
                      </a:rPr>
                      <m:t>𝑦</m:t>
                    </m:r>
                    <m:r>
                      <a:rPr lang="en-US" sz="1600" i="1" kern="100">
                        <a:latin typeface="Cambria Math" panose="02040503050406030204" pitchFamily="18" charset="0"/>
                        <a:ea typeface="Aptos"/>
                        <a:cs typeface="Times New Roman" panose="02020603050405020304" pitchFamily="18" charset="0"/>
                      </a:rPr>
                      <m:t>) </m:t>
                    </m:r>
                  </m:oMath>
                </a14:m>
                <a:r>
                  <a:rPr lang="en-US" sz="1600" kern="100">
                    <a:latin typeface="+mj-lt"/>
                    <a:ea typeface="Aptos"/>
                    <a:cs typeface="Times New Roman" panose="02020603050405020304" pitchFamily="18" charset="0"/>
                  </a:rPr>
                  <a:t>thỏa mãn yêu cầu đề bài là đoạn thẳng </a:t>
                </a:r>
                <a14:m>
                  <m:oMath xmlns:m="http://schemas.openxmlformats.org/officeDocument/2006/math">
                    <m:r>
                      <a:rPr lang="en-US" sz="1600" i="1" kern="100" smtClean="0">
                        <a:latin typeface="Cambria Math" panose="02040503050406030204" pitchFamily="18" charset="0"/>
                        <a:ea typeface="Aptos"/>
                        <a:cs typeface="Times New Roman" panose="02020603050405020304" pitchFamily="18" charset="0"/>
                      </a:rPr>
                      <m:t>𝐴𝐵</m:t>
                    </m:r>
                  </m:oMath>
                </a14:m>
                <a:r>
                  <a:rPr lang="en-US" sz="1600" kern="100">
                    <a:latin typeface="+mj-lt"/>
                    <a:ea typeface="Aptos"/>
                    <a:cs typeface="Times New Roman" panose="02020603050405020304" pitchFamily="18" charset="0"/>
                  </a:rPr>
                  <a:t> với </a:t>
                </a:r>
                <a14:m>
                  <m:oMath xmlns:m="http://schemas.openxmlformats.org/officeDocument/2006/math">
                    <m:r>
                      <a:rPr lang="en-US" sz="1600" i="1" kern="100">
                        <a:latin typeface="Cambria Math" panose="02040503050406030204" pitchFamily="18" charset="0"/>
                        <a:ea typeface="Aptos"/>
                        <a:cs typeface="Times New Roman" panose="02020603050405020304" pitchFamily="18" charset="0"/>
                      </a:rPr>
                      <m:t>𝐴</m:t>
                    </m:r>
                    <m:d>
                      <m:dPr>
                        <m:ctrlPr>
                          <a:rPr lang="en-US" sz="1600" i="1" kern="100">
                            <a:latin typeface="Cambria Math" panose="02040503050406030204" pitchFamily="18" charset="0"/>
                            <a:ea typeface="Aptos"/>
                            <a:cs typeface="Times New Roman" panose="02020603050405020304" pitchFamily="18" charset="0"/>
                          </a:rPr>
                        </m:ctrlPr>
                      </m:dPr>
                      <m:e>
                        <m:r>
                          <a:rPr lang="en-US" sz="1600" i="1" kern="100">
                            <a:latin typeface="Cambria Math" panose="02040503050406030204" pitchFamily="18" charset="0"/>
                            <a:ea typeface="Aptos"/>
                            <a:cs typeface="Times New Roman" panose="02020603050405020304" pitchFamily="18" charset="0"/>
                          </a:rPr>
                          <m:t>0</m:t>
                        </m:r>
                        <m:r>
                          <a:rPr lang="en-US" sz="1600" i="1"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40</m:t>
                        </m:r>
                      </m:e>
                    </m:d>
                    <m:r>
                      <a:rPr lang="en-US" sz="1600" i="1" kern="100">
                        <a:latin typeface="Cambria Math" panose="02040503050406030204" pitchFamily="18" charset="0"/>
                        <a:ea typeface="Aptos"/>
                        <a:cs typeface="Times New Roman" panose="02020603050405020304" pitchFamily="18" charset="0"/>
                      </a:rPr>
                      <m:t>, </m:t>
                    </m:r>
                    <m:r>
                      <a:rPr lang="en-US" sz="1600" i="1" kern="100">
                        <a:latin typeface="Cambria Math" panose="02040503050406030204" pitchFamily="18" charset="0"/>
                        <a:ea typeface="Aptos"/>
                        <a:cs typeface="Times New Roman" panose="02020603050405020304" pitchFamily="18" charset="0"/>
                      </a:rPr>
                      <m:t>𝐵</m:t>
                    </m:r>
                    <m:d>
                      <m:dPr>
                        <m:ctrlPr>
                          <a:rPr lang="en-US" sz="1600" i="1" kern="100">
                            <a:latin typeface="Cambria Math" panose="02040503050406030204" pitchFamily="18" charset="0"/>
                            <a:ea typeface="Aptos"/>
                            <a:cs typeface="Times New Roman" panose="02020603050405020304" pitchFamily="18" charset="0"/>
                          </a:rPr>
                        </m:ctrlPr>
                      </m:dPr>
                      <m:e>
                        <m:r>
                          <a:rPr lang="en-US" sz="1600" i="1" kern="100">
                            <a:latin typeface="Cambria Math" panose="02040503050406030204" pitchFamily="18" charset="0"/>
                            <a:ea typeface="Aptos"/>
                            <a:cs typeface="Times New Roman" panose="02020603050405020304" pitchFamily="18" charset="0"/>
                          </a:rPr>
                          <m:t>30</m:t>
                        </m:r>
                        <m:r>
                          <a:rPr lang="en-US" sz="1600" i="1"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0</m:t>
                        </m:r>
                      </m:e>
                    </m:d>
                    <m:r>
                      <a:rPr lang="en-US" sz="1600" i="1" kern="100">
                        <a:latin typeface="Cambria Math" panose="02040503050406030204" pitchFamily="18" charset="0"/>
                        <a:ea typeface="Aptos"/>
                        <a:cs typeface="Times New Roman" panose="02020603050405020304" pitchFamily="18" charset="0"/>
                      </a:rPr>
                      <m:t>.</m:t>
                    </m:r>
                  </m:oMath>
                </a14:m>
                <a:endParaRPr lang="en-US" sz="1600" kern="100" smtClean="0">
                  <a:effectLst/>
                  <a:latin typeface="+mj-lt"/>
                  <a:ea typeface="Aptos"/>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479934" y="592650"/>
                <a:ext cx="4839486" cy="2308324"/>
              </a:xfrm>
              <a:prstGeom prst="rect">
                <a:avLst/>
              </a:prstGeom>
              <a:blipFill>
                <a:blip r:embed="rId3"/>
                <a:stretch>
                  <a:fillRect l="-756" r="-630" b="-528"/>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4207" y="755373"/>
            <a:ext cx="2798859" cy="3197285"/>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479934" y="2924827"/>
                <a:ext cx="4839486" cy="2157578"/>
              </a:xfrm>
              <a:prstGeom prst="rect">
                <a:avLst/>
              </a:prstGeom>
            </p:spPr>
            <p:txBody>
              <a:bodyPr wrap="square">
                <a:spAutoFit/>
              </a:bodyPr>
              <a:lstStyle/>
              <a:p>
                <a:pPr lvl="0" algn="just">
                  <a:lnSpc>
                    <a:spcPct val="150000"/>
                  </a:lnSpc>
                  <a:defRPr/>
                </a:pPr>
                <a:r>
                  <a:rPr lang="nl-NL" sz="1600" kern="100" smtClean="0">
                    <a:ea typeface="Malgun Gothic" panose="020B0503020000020004" pitchFamily="34" charset="-127"/>
                    <a:cs typeface="Times New Roman" panose="02020603050405020304" pitchFamily="18" charset="0"/>
                  </a:rPr>
                  <a:t>b) Với </a:t>
                </a:r>
                <a14:m>
                  <m:oMath xmlns:m="http://schemas.openxmlformats.org/officeDocument/2006/math">
                    <m:r>
                      <a:rPr lang="nl-NL" sz="1600" i="1" kern="100">
                        <a:latin typeface="Cambria Math" panose="02040503050406030204" pitchFamily="18" charset="0"/>
                        <a:ea typeface="Malgun Gothic" panose="020B0503020000020004" pitchFamily="34" charset="-127"/>
                        <a:cs typeface="Times New Roman" panose="02020603050405020304" pitchFamily="18" charset="0"/>
                      </a:rPr>
                      <m:t>𝑚</m:t>
                    </m:r>
                    <m:r>
                      <a:rPr lang="nl-NL" sz="1600" i="1" kern="100">
                        <a:latin typeface="Cambria Math" panose="02040503050406030204" pitchFamily="18" charset="0"/>
                        <a:ea typeface="Malgun Gothic" panose="020B0503020000020004" pitchFamily="34" charset="-127"/>
                        <a:cs typeface="Times New Roman" panose="02020603050405020304" pitchFamily="18" charset="0"/>
                      </a:rPr>
                      <m:t>≠</m:t>
                    </m:r>
                    <m:r>
                      <a:rPr lang="nl-NL" sz="1600" i="1" kern="100">
                        <a:latin typeface="Cambria Math" panose="02040503050406030204" pitchFamily="18" charset="0"/>
                        <a:ea typeface="Malgun Gothic" panose="020B0503020000020004" pitchFamily="34" charset="-127"/>
                        <a:cs typeface="Times New Roman" panose="02020603050405020304" pitchFamily="18" charset="0"/>
                      </a:rPr>
                      <m:t>1200</m:t>
                    </m:r>
                    <m:r>
                      <a:rPr lang="en-US" sz="1600" b="0" i="1" kern="100" smtClean="0">
                        <a:latin typeface="Cambria Math" panose="02040503050406030204" pitchFamily="18" charset="0"/>
                        <a:ea typeface="Malgun Gothic" panose="020B0503020000020004" pitchFamily="34" charset="-127"/>
                        <a:cs typeface="Times New Roman" panose="02020603050405020304" pitchFamily="18" charset="0"/>
                      </a:rPr>
                      <m:t> </m:t>
                    </m:r>
                    <m:r>
                      <a:rPr lang="nl-NL" sz="1600" i="1"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nl-NL" sz="1600" kern="100" smtClean="0">
                    <a:ea typeface="Malgun Gothic" panose="020B0503020000020004" pitchFamily="34" charset="-127"/>
                    <a:cs typeface="Times New Roman" panose="02020603050405020304" pitchFamily="18" charset="0"/>
                  </a:rPr>
                  <a:t> </a:t>
                </a:r>
                <a:r>
                  <a:rPr lang="nl-NL" sz="1600" kern="100">
                    <a:ea typeface="Malgun Gothic" panose="020B0503020000020004" pitchFamily="34" charset="-127"/>
                    <a:cs typeface="Times New Roman" panose="02020603050405020304" pitchFamily="18" charset="0"/>
                  </a:rPr>
                  <a:t> </a:t>
                </a:r>
                <a14:m>
                  <m:oMath xmlns:m="http://schemas.openxmlformats.org/officeDocument/2006/math">
                    <m:sSub>
                      <m:sSubPr>
                        <m:ctrlPr>
                          <a:rPr lang="en-US" sz="1600" i="1" kern="100">
                            <a:latin typeface="Cambria Math" panose="02040503050406030204" pitchFamily="18" charset="0"/>
                            <a:ea typeface="Malgun Gothic" panose="020B0503020000020004" pitchFamily="34" charset="-127"/>
                            <a:cs typeface="Times New Roman" panose="02020603050405020304" pitchFamily="18" charset="0"/>
                          </a:rPr>
                        </m:ctrlPr>
                      </m:sSubPr>
                      <m:e>
                        <m:r>
                          <a:rPr lang="nl-NL" sz="1600" i="1" kern="100">
                            <a:latin typeface="Cambria Math" panose="02040503050406030204" pitchFamily="18" charset="0"/>
                            <a:ea typeface="Malgun Gothic" panose="020B0503020000020004" pitchFamily="34" charset="-127"/>
                            <a:cs typeface="Times New Roman" panose="02020603050405020304" pitchFamily="18" charset="0"/>
                          </a:rPr>
                          <m:t>𝑑</m:t>
                        </m:r>
                      </m:e>
                      <m:sub>
                        <m:r>
                          <a:rPr lang="nl-NL" sz="1600" i="1" kern="100">
                            <a:latin typeface="Cambria Math" panose="02040503050406030204" pitchFamily="18" charset="0"/>
                            <a:ea typeface="Malgun Gothic" panose="020B0503020000020004" pitchFamily="34" charset="-127"/>
                            <a:cs typeface="Times New Roman" panose="02020603050405020304" pitchFamily="18" charset="0"/>
                          </a:rPr>
                          <m:t>𝑚</m:t>
                        </m:r>
                      </m:sub>
                    </m:sSub>
                  </m:oMath>
                </a14:m>
                <a:r>
                  <a:rPr lang="nl-NL" sz="1600" kern="100" smtClean="0">
                    <a:ea typeface="Malgun Gothic" panose="020B0503020000020004" pitchFamily="34" charset="-127"/>
                    <a:cs typeface="Times New Roman" panose="02020603050405020304" pitchFamily="18" charset="0"/>
                  </a:rPr>
                  <a:t> // </a:t>
                </a:r>
                <a14:m>
                  <m:oMath xmlns:m="http://schemas.openxmlformats.org/officeDocument/2006/math">
                    <m:sSub>
                      <m:sSubPr>
                        <m:ctrlPr>
                          <a:rPr lang="nl-NL" sz="1600" i="1" kern="100" smtClean="0">
                            <a:latin typeface="Cambria Math" panose="02040503050406030204" pitchFamily="18" charset="0"/>
                            <a:ea typeface="Malgun Gothic" panose="020B0503020000020004" pitchFamily="34" charset="-127"/>
                            <a:cs typeface="Times New Roman" panose="02020603050405020304" pitchFamily="18" charset="0"/>
                          </a:rPr>
                        </m:ctrlPr>
                      </m:sSubPr>
                      <m:e>
                        <m:r>
                          <a:rPr lang="nl-NL" sz="1600" i="1" kern="100">
                            <a:latin typeface="Cambria Math" panose="02040503050406030204" pitchFamily="18" charset="0"/>
                            <a:ea typeface="Malgun Gothic" panose="020B0503020000020004" pitchFamily="34" charset="-127"/>
                            <a:cs typeface="Times New Roman" panose="02020603050405020304" pitchFamily="18" charset="0"/>
                          </a:rPr>
                          <m:t>𝑑</m:t>
                        </m:r>
                      </m:e>
                      <m:sub>
                        <m:r>
                          <a:rPr lang="en-US" sz="1600" b="0" i="1" kern="100" smtClean="0">
                            <a:latin typeface="Cambria Math" panose="02040503050406030204" pitchFamily="18" charset="0"/>
                            <a:ea typeface="Malgun Gothic" panose="020B0503020000020004" pitchFamily="34" charset="-127"/>
                            <a:cs typeface="Times New Roman" panose="02020603050405020304" pitchFamily="18" charset="0"/>
                          </a:rPr>
                          <m:t>1200</m:t>
                        </m:r>
                      </m:sub>
                    </m:sSub>
                  </m:oMath>
                </a14:m>
                <a:r>
                  <a:rPr lang="nl-NL" sz="1600" kern="100">
                    <a:ea typeface="Malgun Gothic" panose="020B0503020000020004" pitchFamily="34" charset="-127"/>
                    <a:cs typeface="Times New Roman" panose="02020603050405020304" pitchFamily="18" charset="0"/>
                  </a:rPr>
                  <a:t> </a:t>
                </a:r>
                <a:r>
                  <a:rPr lang="nl-NL" sz="1600" kern="100" smtClean="0">
                    <a:ea typeface="Malgun Gothic" panose="020B0503020000020004" pitchFamily="34" charset="-127"/>
                    <a:cs typeface="Times New Roman" panose="02020603050405020304" pitchFamily="18" charset="0"/>
                  </a:rPr>
                  <a:t> và  </a:t>
                </a:r>
                <a14:m>
                  <m:oMath xmlns:m="http://schemas.openxmlformats.org/officeDocument/2006/math">
                    <m:sSub>
                      <m:sSubPr>
                        <m:ctrlPr>
                          <a:rPr lang="en-US" sz="1600" i="1" kern="100">
                            <a:latin typeface="Cambria Math" panose="02040503050406030204" pitchFamily="18" charset="0"/>
                            <a:ea typeface="Malgun Gothic" panose="020B0503020000020004" pitchFamily="34" charset="-127"/>
                            <a:cs typeface="Times New Roman" panose="02020603050405020304" pitchFamily="18" charset="0"/>
                          </a:rPr>
                        </m:ctrlPr>
                      </m:sSubPr>
                      <m:e>
                        <m:r>
                          <a:rPr lang="nl-NL" sz="1600" i="1" kern="100">
                            <a:latin typeface="Cambria Math" panose="02040503050406030204" pitchFamily="18" charset="0"/>
                            <a:ea typeface="Malgun Gothic" panose="020B0503020000020004" pitchFamily="34" charset="-127"/>
                            <a:cs typeface="Times New Roman" panose="02020603050405020304" pitchFamily="18" charset="0"/>
                          </a:rPr>
                          <m:t>𝑑</m:t>
                        </m:r>
                      </m:e>
                      <m:sub>
                        <m:r>
                          <a:rPr lang="nl-NL" sz="1600" i="1" kern="100">
                            <a:latin typeface="Cambria Math" panose="02040503050406030204" pitchFamily="18" charset="0"/>
                            <a:ea typeface="Malgun Gothic" panose="020B0503020000020004" pitchFamily="34" charset="-127"/>
                            <a:cs typeface="Times New Roman" panose="02020603050405020304" pitchFamily="18" charset="0"/>
                          </a:rPr>
                          <m:t>𝑚</m:t>
                        </m:r>
                      </m:sub>
                    </m:sSub>
                  </m:oMath>
                </a14:m>
                <a:r>
                  <a:rPr lang="nl-NL" sz="1600" kern="100">
                    <a:ea typeface="Malgun Gothic" panose="020B0503020000020004" pitchFamily="34" charset="-127"/>
                    <a:cs typeface="Times New Roman" panose="02020603050405020304" pitchFamily="18" charset="0"/>
                  </a:rPr>
                  <a:t> </a:t>
                </a:r>
                <a:r>
                  <a:rPr lang="nl-NL" sz="1600" kern="100" smtClean="0">
                    <a:ea typeface="Malgun Gothic" panose="020B0503020000020004" pitchFamily="34" charset="-127"/>
                    <a:cs typeface="Times New Roman" panose="02020603050405020304" pitchFamily="18" charset="0"/>
                  </a:rPr>
                  <a:t> luôn </a:t>
                </a:r>
                <a:r>
                  <a:rPr lang="nl-NL" sz="1600" kern="100">
                    <a:ea typeface="Malgun Gothic" panose="020B0503020000020004" pitchFamily="34" charset="-127"/>
                    <a:cs typeface="Times New Roman" panose="02020603050405020304" pitchFamily="18" charset="0"/>
                  </a:rPr>
                  <a:t>cắt </a:t>
                </a:r>
                <a:r>
                  <a:rPr lang="nl-NL" sz="1600" kern="100" smtClean="0">
                    <a:ea typeface="Malgun Gothic" panose="020B0503020000020004" pitchFamily="34" charset="-127"/>
                    <a:cs typeface="Times New Roman" panose="02020603050405020304" pitchFamily="18" charset="0"/>
                  </a:rPr>
                  <a:t>trục</a:t>
                </a:r>
              </a:p>
              <a:p>
                <a:pPr algn="just">
                  <a:lnSpc>
                    <a:spcPct val="150000"/>
                  </a:lnSpc>
                  <a:defRPr/>
                </a:pPr>
                <a14:m>
                  <m:oMathPara xmlns:m="http://schemas.openxmlformats.org/officeDocument/2006/math">
                    <m:oMathParaPr>
                      <m:jc m:val="left"/>
                    </m:oMathParaPr>
                    <m:oMath xmlns:m="http://schemas.openxmlformats.org/officeDocument/2006/math">
                      <m:r>
                        <m:rPr>
                          <m:nor/>
                        </m:rPr>
                        <a:rPr lang="nl-NL" sz="1600" kern="100">
                          <a:ea typeface="Malgun Gothic" panose="020B0503020000020004" pitchFamily="34" charset="-127"/>
                          <a:cs typeface="Times New Roman" panose="02020603050405020304" pitchFamily="18" charset="0"/>
                        </a:rPr>
                        <m:t>tung</m:t>
                      </m:r>
                      <m:r>
                        <m:rPr>
                          <m:nor/>
                        </m:rPr>
                        <a:rPr lang="nl-NL" sz="1600" kern="100">
                          <a:ea typeface="Malgun Gothic" panose="020B0503020000020004" pitchFamily="34" charset="-127"/>
                          <a:cs typeface="Times New Roman" panose="02020603050405020304" pitchFamily="18" charset="0"/>
                        </a:rPr>
                        <m:t> </m:t>
                      </m:r>
                      <m:r>
                        <m:rPr>
                          <m:nor/>
                        </m:rPr>
                        <a:rPr lang="nl-NL" sz="1600" kern="100">
                          <a:ea typeface="Malgun Gothic" panose="020B0503020000020004" pitchFamily="34" charset="-127"/>
                          <a:cs typeface="Times New Roman" panose="02020603050405020304" pitchFamily="18" charset="0"/>
                        </a:rPr>
                        <m:t>t</m:t>
                      </m:r>
                      <m:r>
                        <m:rPr>
                          <m:nor/>
                        </m:rPr>
                        <a:rPr lang="nl-NL" sz="1600" kern="100">
                          <a:ea typeface="Malgun Gothic" panose="020B0503020000020004" pitchFamily="34" charset="-127"/>
                          <a:cs typeface="Times New Roman" panose="02020603050405020304" pitchFamily="18" charset="0"/>
                        </a:rPr>
                        <m:t>ạ</m:t>
                      </m:r>
                      <m:r>
                        <m:rPr>
                          <m:nor/>
                        </m:rPr>
                        <a:rPr lang="nl-NL" sz="1600" kern="100">
                          <a:ea typeface="Malgun Gothic" panose="020B0503020000020004" pitchFamily="34" charset="-127"/>
                          <a:cs typeface="Times New Roman" panose="02020603050405020304" pitchFamily="18" charset="0"/>
                        </a:rPr>
                        <m:t>i</m:t>
                      </m:r>
                      <m:r>
                        <m:rPr>
                          <m:nor/>
                        </m:rPr>
                        <a:rPr lang="en-US" sz="1600" b="0" i="0" kern="100" smtClean="0">
                          <a:ea typeface="Malgun Gothic" panose="020B0503020000020004" pitchFamily="34" charset="-127"/>
                          <a:cs typeface="Times New Roman" panose="02020603050405020304" pitchFamily="18" charset="0"/>
                        </a:rPr>
                        <m:t> </m:t>
                      </m:r>
                      <m:r>
                        <m:rPr>
                          <m:nor/>
                        </m:rPr>
                        <a:rPr lang="nl-NL" sz="1600" kern="100">
                          <a:ea typeface="Malgun Gothic" panose="020B0503020000020004" pitchFamily="34" charset="-127"/>
                          <a:cs typeface="Times New Roman" panose="02020603050405020304" pitchFamily="18" charset="0"/>
                        </a:rPr>
                        <m:t>đ</m:t>
                      </m:r>
                      <m:r>
                        <m:rPr>
                          <m:nor/>
                        </m:rPr>
                        <a:rPr lang="nl-NL" sz="1600" kern="100">
                          <a:ea typeface="Malgun Gothic" panose="020B0503020000020004" pitchFamily="34" charset="-127"/>
                          <a:cs typeface="Times New Roman" panose="02020603050405020304" pitchFamily="18" charset="0"/>
                        </a:rPr>
                        <m:t>i</m:t>
                      </m:r>
                      <m:r>
                        <m:rPr>
                          <m:nor/>
                        </m:rPr>
                        <a:rPr lang="nl-NL" sz="1600" kern="100">
                          <a:ea typeface="Malgun Gothic" panose="020B0503020000020004" pitchFamily="34" charset="-127"/>
                          <a:cs typeface="Times New Roman" panose="02020603050405020304" pitchFamily="18" charset="0"/>
                        </a:rPr>
                        <m:t>ể</m:t>
                      </m:r>
                      <m:r>
                        <m:rPr>
                          <m:nor/>
                        </m:rPr>
                        <a:rPr lang="nl-NL" sz="1600" kern="100">
                          <a:ea typeface="Malgun Gothic" panose="020B0503020000020004" pitchFamily="34" charset="-127"/>
                          <a:cs typeface="Times New Roman" panose="02020603050405020304" pitchFamily="18" charset="0"/>
                        </a:rPr>
                        <m:t>m</m:t>
                      </m:r>
                      <m:r>
                        <m:rPr>
                          <m:nor/>
                        </m:rPr>
                        <a:rPr lang="nl-NL" sz="1600" kern="100">
                          <a:ea typeface="Malgun Gothic" panose="020B0503020000020004" pitchFamily="34" charset="-127"/>
                          <a:cs typeface="Times New Roman" panose="02020603050405020304" pitchFamily="18" charset="0"/>
                        </a:rPr>
                        <m:t> </m:t>
                      </m:r>
                      <m:r>
                        <m:rPr>
                          <m:nor/>
                        </m:rPr>
                        <a:rPr lang="nl-NL" sz="1600" kern="100">
                          <a:ea typeface="Malgun Gothic" panose="020B0503020000020004" pitchFamily="34" charset="-127"/>
                          <a:cs typeface="Times New Roman" panose="02020603050405020304" pitchFamily="18" charset="0"/>
                        </a:rPr>
                        <m:t>c</m:t>
                      </m:r>
                      <m:r>
                        <m:rPr>
                          <m:nor/>
                        </m:rPr>
                        <a:rPr lang="nl-NL" sz="1600" kern="100">
                          <a:ea typeface="Malgun Gothic" panose="020B0503020000020004" pitchFamily="34" charset="-127"/>
                          <a:cs typeface="Times New Roman" panose="02020603050405020304" pitchFamily="18" charset="0"/>
                        </a:rPr>
                        <m:t>ó </m:t>
                      </m:r>
                      <m:r>
                        <m:rPr>
                          <m:nor/>
                        </m:rPr>
                        <a:rPr lang="nl-NL" sz="1600" kern="100">
                          <a:ea typeface="Malgun Gothic" panose="020B0503020000020004" pitchFamily="34" charset="-127"/>
                          <a:cs typeface="Times New Roman" panose="02020603050405020304" pitchFamily="18" charset="0"/>
                        </a:rPr>
                        <m:t>tung</m:t>
                      </m:r>
                      <m:r>
                        <m:rPr>
                          <m:nor/>
                        </m:rPr>
                        <a:rPr lang="nl-NL" sz="1600" kern="100">
                          <a:ea typeface="Malgun Gothic" panose="020B0503020000020004" pitchFamily="34" charset="-127"/>
                          <a:cs typeface="Times New Roman" panose="02020603050405020304" pitchFamily="18" charset="0"/>
                        </a:rPr>
                        <m:t> độ</m:t>
                      </m:r>
                      <m:r>
                        <a:rPr lang="en-US" sz="1600" b="0" i="1" kern="100" smtClean="0">
                          <a:latin typeface="Cambria Math" panose="02040503050406030204" pitchFamily="18" charset="0"/>
                          <a:ea typeface="Malgun Gothic" panose="020B0503020000020004" pitchFamily="34" charset="-127"/>
                          <a:cs typeface="Times New Roman" panose="02020603050405020304" pitchFamily="18" charset="0"/>
                        </a:rPr>
                        <m:t> </m:t>
                      </m:r>
                      <m:r>
                        <a:rPr lang="nl-NL" sz="1600" i="1" kern="100">
                          <a:latin typeface="Cambria Math" panose="02040503050406030204" pitchFamily="18" charset="0"/>
                          <a:ea typeface="Malgun Gothic" panose="020B0503020000020004" pitchFamily="34" charset="-127"/>
                          <a:cs typeface="Times New Roman" panose="02020603050405020304" pitchFamily="18" charset="0"/>
                        </a:rPr>
                        <m:t>𝑦</m:t>
                      </m:r>
                      <m:r>
                        <a:rPr lang="nl-NL" sz="1600" i="1" kern="100">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kern="100">
                              <a:latin typeface="Cambria Math" panose="02040503050406030204" pitchFamily="18" charset="0"/>
                              <a:ea typeface="Malgun Gothic" panose="020B0503020000020004" pitchFamily="34" charset="-127"/>
                              <a:cs typeface="Times New Roman" panose="02020603050405020304" pitchFamily="18" charset="0"/>
                            </a:rPr>
                          </m:ctrlPr>
                        </m:fPr>
                        <m:num>
                          <m:r>
                            <a:rPr lang="nl-NL" sz="1600" i="1" kern="100">
                              <a:latin typeface="Cambria Math" panose="02040503050406030204" pitchFamily="18" charset="0"/>
                              <a:ea typeface="Malgun Gothic" panose="020B0503020000020004" pitchFamily="34" charset="-127"/>
                              <a:cs typeface="Times New Roman" panose="02020603050405020304" pitchFamily="18" charset="0"/>
                            </a:rPr>
                            <m:t>𝑚</m:t>
                          </m:r>
                        </m:num>
                        <m:den>
                          <m:r>
                            <a:rPr lang="nl-NL" sz="1600" i="1" kern="100">
                              <a:latin typeface="Cambria Math" panose="02040503050406030204" pitchFamily="18" charset="0"/>
                              <a:ea typeface="Malgun Gothic" panose="020B0503020000020004" pitchFamily="34" charset="-127"/>
                              <a:cs typeface="Times New Roman" panose="02020603050405020304" pitchFamily="18" charset="0"/>
                            </a:rPr>
                            <m:t>30</m:t>
                          </m:r>
                        </m:den>
                      </m:f>
                      <m:r>
                        <a:rPr lang="nl-NL" sz="1600" i="1" kern="100">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1600" kern="100">
                  <a:ea typeface="Aptos"/>
                  <a:cs typeface="Times New Roman" panose="02020603050405020304" pitchFamily="18" charset="0"/>
                </a:endParaRPr>
              </a:p>
              <a:p>
                <a:pPr lvl="0">
                  <a:lnSpc>
                    <a:spcPct val="150000"/>
                  </a:lnSpc>
                  <a:defRPr/>
                </a:pPr>
                <a14:m>
                  <m:oMathPara xmlns:m="http://schemas.openxmlformats.org/officeDocument/2006/math">
                    <m:oMathParaPr>
                      <m:jc m:val="left"/>
                    </m:oMathParaPr>
                    <m:oMath xmlns:m="http://schemas.openxmlformats.org/officeDocument/2006/math">
                      <m:sSub>
                        <m:sSubPr>
                          <m:ctrlPr>
                            <a:rPr lang="vi-VN" sz="1600" i="1">
                              <a:latin typeface="Cambria Math" panose="02040503050406030204" pitchFamily="18" charset="0"/>
                              <a:ea typeface="Calibri" panose="020F0502020204030204" pitchFamily="34" charset="0"/>
                              <a:cs typeface="Times New Roman" panose="02020603050405020304" pitchFamily="18" charset="0"/>
                            </a:rPr>
                          </m:ctrlPr>
                        </m:sSubPr>
                        <m:e>
                          <m:r>
                            <a:rPr lang="en-US" sz="1600" i="1">
                              <a:latin typeface="Cambria Math" panose="02040503050406030204" pitchFamily="18" charset="0"/>
                              <a:ea typeface="Calibri" panose="020F0502020204030204" pitchFamily="34" charset="0"/>
                              <a:cs typeface="Times New Roman" panose="02020603050405020304" pitchFamily="18" charset="0"/>
                            </a:rPr>
                            <m:t>𝑑</m:t>
                          </m:r>
                        </m:e>
                        <m:sub>
                          <m:r>
                            <a:rPr lang="en-US" sz="1600" i="1">
                              <a:latin typeface="Cambria Math" panose="02040503050406030204" pitchFamily="18" charset="0"/>
                              <a:ea typeface="Calibri" panose="020F0502020204030204" pitchFamily="34" charset="0"/>
                              <a:cs typeface="Times New Roman" panose="02020603050405020304" pitchFamily="18" charset="0"/>
                            </a:rPr>
                            <m:t>𝑚</m:t>
                          </m:r>
                        </m:sub>
                      </m:sSub>
                      <m:r>
                        <a:rPr lang="en-US" sz="1600" i="1">
                          <a:latin typeface="Cambria Math" panose="02040503050406030204" pitchFamily="18" charset="0"/>
                          <a:ea typeface="Cambria Math" panose="02040503050406030204" pitchFamily="18" charset="0"/>
                          <a:cs typeface="Times New Roman" panose="02020603050405020304" pitchFamily="18" charset="0"/>
                        </a:rPr>
                        <m:t>∩</m:t>
                      </m:r>
                      <m:r>
                        <a:rPr lang="en-US" sz="1600" i="1">
                          <a:latin typeface="Cambria Math" panose="02040503050406030204" pitchFamily="18" charset="0"/>
                          <a:ea typeface="Cambria Math" panose="02040503050406030204" pitchFamily="18" charset="0"/>
                          <a:cs typeface="Times New Roman" panose="02020603050405020304" pitchFamily="18" charset="0"/>
                        </a:rPr>
                        <m:t>𝑆</m:t>
                      </m:r>
                      <m:r>
                        <a:rPr lang="en-US" sz="1600" i="1">
                          <a:latin typeface="Cambria Math" panose="02040503050406030204" pitchFamily="18" charset="0"/>
                          <a:ea typeface="Cambria Math" panose="02040503050406030204" pitchFamily="18" charset="0"/>
                          <a:cs typeface="Times New Roman" panose="02020603050405020304" pitchFamily="18" charset="0"/>
                        </a:rPr>
                        <m:t>≠</m:t>
                      </m:r>
                      <m:r>
                        <a:rPr lang="en-US" sz="1600">
                          <a:latin typeface="Cambria Math" panose="02040503050406030204" pitchFamily="18" charset="0"/>
                        </a:rPr>
                        <m:t>∅</m:t>
                      </m:r>
                      <m:r>
                        <m:rPr>
                          <m:nor/>
                        </m:rPr>
                        <a:rPr lang="en-US" sz="1600" b="0" i="0" smtClean="0">
                          <a:latin typeface="Cambria Math" panose="02040503050406030204" pitchFamily="18" charset="0"/>
                        </a:rPr>
                        <m:t> </m:t>
                      </m:r>
                      <m:r>
                        <m:rPr>
                          <m:nor/>
                        </m:rPr>
                        <a:rPr lang="en-US" sz="1600" kern="100">
                          <a:ea typeface="Aptos"/>
                          <a:cs typeface="Times New Roman" panose="02020603050405020304" pitchFamily="18" charset="0"/>
                        </a:rPr>
                        <m:t>th</m:t>
                      </m:r>
                      <m:r>
                        <m:rPr>
                          <m:nor/>
                        </m:rPr>
                        <a:rPr lang="en-US" sz="1600" kern="100">
                          <a:ea typeface="Aptos"/>
                          <a:cs typeface="Times New Roman" panose="02020603050405020304" pitchFamily="18" charset="0"/>
                        </a:rPr>
                        <m:t>ì</m:t>
                      </m:r>
                      <m:r>
                        <a:rPr lang="en-US" sz="1600" b="0" i="1" kern="100" smtClean="0">
                          <a:latin typeface="Cambria Math" panose="02040503050406030204" pitchFamily="18" charset="0"/>
                          <a:ea typeface="Aptos"/>
                          <a:cs typeface="Times New Roman" panose="02020603050405020304" pitchFamily="18" charset="0"/>
                        </a:rPr>
                        <m:t> </m:t>
                      </m:r>
                      <m:r>
                        <a:rPr lang="en-US" sz="1600" i="1" kern="100">
                          <a:latin typeface="Cambria Math" panose="02040503050406030204" pitchFamily="18" charset="0"/>
                          <a:ea typeface="Aptos"/>
                          <a:cs typeface="Times New Roman" panose="02020603050405020304" pitchFamily="18" charset="0"/>
                        </a:rPr>
                        <m:t>0</m:t>
                      </m:r>
                      <m:r>
                        <a:rPr lang="en-US" sz="1600" i="1" kern="100">
                          <a:latin typeface="Cambria Math" panose="02040503050406030204" pitchFamily="18" charset="0"/>
                          <a:ea typeface="Aptos"/>
                          <a:cs typeface="Times New Roman" panose="02020603050405020304" pitchFamily="18" charset="0"/>
                        </a:rPr>
                        <m:t>≤</m:t>
                      </m:r>
                      <m:f>
                        <m:fPr>
                          <m:ctrlPr>
                            <a:rPr lang="en-US" sz="1600" i="1" kern="100">
                              <a:latin typeface="Cambria Math" panose="02040503050406030204" pitchFamily="18" charset="0"/>
                              <a:ea typeface="Aptos"/>
                              <a:cs typeface="Times New Roman" panose="02020603050405020304" pitchFamily="18" charset="0"/>
                            </a:rPr>
                          </m:ctrlPr>
                        </m:fPr>
                        <m:num>
                          <m:r>
                            <a:rPr lang="en-US" sz="1600" i="1" kern="100">
                              <a:latin typeface="Cambria Math" panose="02040503050406030204" pitchFamily="18" charset="0"/>
                              <a:ea typeface="Aptos"/>
                              <a:cs typeface="Times New Roman" panose="02020603050405020304" pitchFamily="18" charset="0"/>
                            </a:rPr>
                            <m:t>𝑚</m:t>
                          </m:r>
                        </m:num>
                        <m:den>
                          <m:r>
                            <a:rPr lang="en-US" sz="1600" i="1" kern="100">
                              <a:latin typeface="Cambria Math" panose="02040503050406030204" pitchFamily="18" charset="0"/>
                              <a:ea typeface="Aptos"/>
                              <a:cs typeface="Times New Roman" panose="02020603050405020304" pitchFamily="18" charset="0"/>
                            </a:rPr>
                            <m:t>30</m:t>
                          </m:r>
                        </m:den>
                      </m:f>
                      <m:r>
                        <a:rPr lang="en-US" sz="1600" i="1" kern="100">
                          <a:latin typeface="Cambria Math" panose="02040503050406030204" pitchFamily="18" charset="0"/>
                          <a:ea typeface="Aptos"/>
                          <a:cs typeface="Times New Roman" panose="02020603050405020304" pitchFamily="18" charset="0"/>
                        </a:rPr>
                        <m:t>≤</m:t>
                      </m:r>
                      <m:f>
                        <m:fPr>
                          <m:ctrlPr>
                            <a:rPr lang="en-US" sz="1600" i="1" kern="100">
                              <a:latin typeface="Cambria Math" panose="02040503050406030204" pitchFamily="18" charset="0"/>
                              <a:ea typeface="Aptos"/>
                              <a:cs typeface="Times New Roman" panose="02020603050405020304" pitchFamily="18" charset="0"/>
                            </a:rPr>
                          </m:ctrlPr>
                        </m:fPr>
                        <m:num>
                          <m:r>
                            <a:rPr lang="en-US" sz="1600" i="1" kern="100">
                              <a:latin typeface="Cambria Math" panose="02040503050406030204" pitchFamily="18" charset="0"/>
                              <a:ea typeface="Aptos"/>
                              <a:cs typeface="Times New Roman" panose="02020603050405020304" pitchFamily="18" charset="0"/>
                            </a:rPr>
                            <m:t>200</m:t>
                          </m:r>
                        </m:num>
                        <m:den>
                          <m:r>
                            <a:rPr lang="en-US" sz="1600" i="1" kern="100">
                              <a:latin typeface="Cambria Math" panose="02040503050406030204" pitchFamily="18" charset="0"/>
                              <a:ea typeface="Aptos"/>
                              <a:cs typeface="Times New Roman" panose="02020603050405020304" pitchFamily="18" charset="0"/>
                            </a:rPr>
                            <m:t>3</m:t>
                          </m:r>
                        </m:den>
                      </m:f>
                      <m:r>
                        <a:rPr lang="en-US" sz="1600" i="1"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0</m:t>
                      </m:r>
                      <m:r>
                        <a:rPr lang="en-US" sz="1600" i="1" kern="100">
                          <a:latin typeface="Cambria Math" panose="02040503050406030204" pitchFamily="18" charset="0"/>
                          <a:ea typeface="Aptos"/>
                          <a:cs typeface="Times New Roman" panose="02020603050405020304" pitchFamily="18" charset="0"/>
                        </a:rPr>
                        <m:t> ≤ </m:t>
                      </m:r>
                      <m:r>
                        <a:rPr lang="en-US" sz="1600" i="1" kern="100">
                          <a:latin typeface="Cambria Math" panose="02040503050406030204" pitchFamily="18" charset="0"/>
                          <a:ea typeface="Aptos"/>
                          <a:cs typeface="Times New Roman" panose="02020603050405020304" pitchFamily="18" charset="0"/>
                        </a:rPr>
                        <m:t>𝑚</m:t>
                      </m:r>
                      <m:r>
                        <a:rPr lang="en-US" sz="1600" i="1" kern="100">
                          <a:latin typeface="Cambria Math" panose="02040503050406030204" pitchFamily="18" charset="0"/>
                          <a:ea typeface="Aptos"/>
                          <a:cs typeface="Times New Roman" panose="02020603050405020304" pitchFamily="18" charset="0"/>
                        </a:rPr>
                        <m:t> ≤ </m:t>
                      </m:r>
                      <m:r>
                        <a:rPr lang="en-US" sz="1600" i="1" kern="100">
                          <a:latin typeface="Cambria Math" panose="02040503050406030204" pitchFamily="18" charset="0"/>
                          <a:ea typeface="Aptos"/>
                          <a:cs typeface="Times New Roman" panose="02020603050405020304" pitchFamily="18" charset="0"/>
                        </a:rPr>
                        <m:t>2</m:t>
                      </m:r>
                      <m:r>
                        <a:rPr lang="en-US" sz="1600" i="1" kern="100">
                          <a:latin typeface="Cambria Math" panose="02040503050406030204" pitchFamily="18" charset="0"/>
                          <a:ea typeface="Aptos"/>
                          <a:cs typeface="Times New Roman" panose="02020603050405020304" pitchFamily="18" charset="0"/>
                        </a:rPr>
                        <m:t> </m:t>
                      </m:r>
                      <m:r>
                        <a:rPr lang="en-US" sz="1600" i="1" kern="100">
                          <a:latin typeface="Cambria Math" panose="02040503050406030204" pitchFamily="18" charset="0"/>
                          <a:ea typeface="Aptos"/>
                          <a:cs typeface="Times New Roman" panose="02020603050405020304" pitchFamily="18" charset="0"/>
                        </a:rPr>
                        <m:t>000</m:t>
                      </m:r>
                      <m:r>
                        <a:rPr lang="en-US" sz="1600" i="1" kern="100">
                          <a:latin typeface="Cambria Math" panose="02040503050406030204" pitchFamily="18" charset="0"/>
                          <a:ea typeface="Aptos"/>
                          <a:cs typeface="Times New Roman" panose="02020603050405020304" pitchFamily="18" charset="0"/>
                        </a:rPr>
                        <m:t>.</m:t>
                      </m:r>
                    </m:oMath>
                  </m:oMathPara>
                </a14:m>
                <a:endParaRPr lang="en-US" sz="1600" kern="100">
                  <a:ea typeface="Aptos"/>
                  <a:cs typeface="Times New Roman" panose="02020603050405020304" pitchFamily="18" charset="0"/>
                </a:endParaRPr>
              </a:p>
              <a:p>
                <a:pPr lvl="0">
                  <a:lnSpc>
                    <a:spcPct val="150000"/>
                  </a:lnSpc>
                  <a:defRPr/>
                </a:pPr>
                <a:r>
                  <a:rPr lang="en-US" sz="1600" kern="100">
                    <a:ea typeface="Malgun Gothic" panose="020B0503020000020004" pitchFamily="34" charset="-127"/>
                    <a:cs typeface="Times New Roman" panose="02020603050405020304" pitchFamily="18" charset="0"/>
                  </a:rPr>
                  <a:t>Vậy </a:t>
                </a:r>
                <a14:m>
                  <m:oMath xmlns:m="http://schemas.openxmlformats.org/officeDocument/2006/math">
                    <m:r>
                      <a:rPr lang="en-US" sz="1600" i="1" kern="100">
                        <a:latin typeface="Cambria Math" panose="02040503050406030204" pitchFamily="18" charset="0"/>
                        <a:ea typeface="Aptos"/>
                        <a:cs typeface="Times New Roman" panose="02020603050405020304" pitchFamily="18" charset="0"/>
                      </a:rPr>
                      <m:t>0</m:t>
                    </m:r>
                    <m:r>
                      <a:rPr lang="en-US" sz="1600" i="1" kern="100">
                        <a:latin typeface="Cambria Math" panose="02040503050406030204" pitchFamily="18" charset="0"/>
                        <a:ea typeface="Aptos"/>
                        <a:cs typeface="Times New Roman" panose="02020603050405020304" pitchFamily="18" charset="0"/>
                      </a:rPr>
                      <m:t> ≤ </m:t>
                    </m:r>
                    <m:r>
                      <a:rPr lang="en-US" sz="1600" i="1" kern="100">
                        <a:latin typeface="Cambria Math" panose="02040503050406030204" pitchFamily="18" charset="0"/>
                        <a:ea typeface="Aptos"/>
                        <a:cs typeface="Times New Roman" panose="02020603050405020304" pitchFamily="18" charset="0"/>
                      </a:rPr>
                      <m:t>𝑚</m:t>
                    </m:r>
                    <m:r>
                      <a:rPr lang="en-US" sz="1600" i="1" kern="100">
                        <a:latin typeface="Cambria Math" panose="02040503050406030204" pitchFamily="18" charset="0"/>
                        <a:ea typeface="Aptos"/>
                        <a:cs typeface="Times New Roman" panose="02020603050405020304" pitchFamily="18" charset="0"/>
                      </a:rPr>
                      <m:t> ≤ </m:t>
                    </m:r>
                    <m:r>
                      <a:rPr lang="en-US" sz="1600" i="1" kern="100">
                        <a:latin typeface="Cambria Math" panose="02040503050406030204" pitchFamily="18" charset="0"/>
                        <a:ea typeface="Aptos"/>
                        <a:cs typeface="Times New Roman" panose="02020603050405020304" pitchFamily="18" charset="0"/>
                      </a:rPr>
                      <m:t>2</m:t>
                    </m:r>
                    <m:r>
                      <a:rPr lang="en-US" sz="1600" i="1" kern="100">
                        <a:latin typeface="Cambria Math" panose="02040503050406030204" pitchFamily="18" charset="0"/>
                        <a:ea typeface="Aptos"/>
                        <a:cs typeface="Times New Roman" panose="02020603050405020304" pitchFamily="18" charset="0"/>
                      </a:rPr>
                      <m:t> </m:t>
                    </m:r>
                    <m:r>
                      <a:rPr lang="en-US" sz="1600" i="1" kern="100">
                        <a:latin typeface="Cambria Math" panose="02040503050406030204" pitchFamily="18" charset="0"/>
                        <a:ea typeface="Aptos"/>
                        <a:cs typeface="Times New Roman" panose="02020603050405020304" pitchFamily="18" charset="0"/>
                      </a:rPr>
                      <m:t>000</m:t>
                    </m:r>
                    <m:r>
                      <a:rPr lang="en-US" sz="1600" i="1" kern="100">
                        <a:latin typeface="Cambria Math" panose="02040503050406030204" pitchFamily="18" charset="0"/>
                        <a:ea typeface="Aptos"/>
                        <a:cs typeface="Times New Roman" panose="02020603050405020304" pitchFamily="18" charset="0"/>
                      </a:rPr>
                      <m:t>.</m:t>
                    </m:r>
                  </m:oMath>
                </a14:m>
                <a:endParaRPr lang="en-US" sz="1600" kern="100">
                  <a:ea typeface="Aptos"/>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479934" y="2924827"/>
                <a:ext cx="4839486" cy="2157578"/>
              </a:xfrm>
              <a:prstGeom prst="rect">
                <a:avLst/>
              </a:prstGeom>
              <a:blipFill>
                <a:blip r:embed="rId5"/>
                <a:stretch>
                  <a:fillRect l="-756" b="-847"/>
                </a:stretch>
              </a:blipFill>
            </p:spPr>
            <p:txBody>
              <a:bodyPr/>
              <a:lstStyle/>
              <a:p>
                <a:r>
                  <a:rPr lang="en-US">
                    <a:noFill/>
                  </a:rPr>
                  <a:t> </a:t>
                </a:r>
              </a:p>
            </p:txBody>
          </p:sp>
        </mc:Fallback>
      </mc:AlternateContent>
      <p:pic>
        <p:nvPicPr>
          <p:cNvPr id="8" name="Picture 7"/>
          <p:cNvPicPr>
            <a:picLocks noChangeAspect="1"/>
          </p:cNvPicPr>
          <p:nvPr/>
        </p:nvPicPr>
        <p:blipFill>
          <a:blip r:embed="rId6"/>
          <a:stretch>
            <a:fillRect/>
          </a:stretch>
        </p:blipFill>
        <p:spPr>
          <a:xfrm rot="12283496">
            <a:off x="7627786" y="4070154"/>
            <a:ext cx="1439869" cy="1474922"/>
          </a:xfrm>
          <a:prstGeom prst="rect">
            <a:avLst/>
          </a:prstGeom>
        </p:spPr>
      </p:pic>
    </p:spTree>
    <p:extLst>
      <p:ext uri="{BB962C8B-B14F-4D97-AF65-F5344CB8AC3E}">
        <p14:creationId xmlns:p14="http://schemas.microsoft.com/office/powerpoint/2010/main" val="28377617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up)">
                                      <p:cBhvr>
                                        <p:cTn id="32" dur="500"/>
                                        <p:tgtEl>
                                          <p:spTgt spid="5">
                                            <p:txEl>
                                              <p:pRg st="0" end="0"/>
                                            </p:txEl>
                                          </p:spTgt>
                                        </p:tgtEl>
                                      </p:cBhvr>
                                    </p:animEffect>
                                  </p:childTnLst>
                                </p:cTn>
                              </p:par>
                              <p:par>
                                <p:cTn id="33" presetID="22" presetClass="entr" presetSubtype="1" fill="hold" nodeType="with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wipe(up)">
                                      <p:cBhvr>
                                        <p:cTn id="35" dur="500"/>
                                        <p:tgtEl>
                                          <p:spTgt spid="5">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5">
                                            <p:txEl>
                                              <p:pRg st="2" end="2"/>
                                            </p:txEl>
                                          </p:spTgt>
                                        </p:tgtEl>
                                        <p:attrNameLst>
                                          <p:attrName>style.visibility</p:attrName>
                                        </p:attrNameLst>
                                      </p:cBhvr>
                                      <p:to>
                                        <p:strVal val="visible"/>
                                      </p:to>
                                    </p:set>
                                    <p:animEffect transition="in" filter="wipe(up)">
                                      <p:cBhvr>
                                        <p:cTn id="40" dur="500"/>
                                        <p:tgtEl>
                                          <p:spTgt spid="5">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5">
                                            <p:txEl>
                                              <p:pRg st="3" end="3"/>
                                            </p:txEl>
                                          </p:spTgt>
                                        </p:tgtEl>
                                        <p:attrNameLst>
                                          <p:attrName>style.visibility</p:attrName>
                                        </p:attrNameLst>
                                      </p:cBhvr>
                                      <p:to>
                                        <p:strVal val="visible"/>
                                      </p:to>
                                    </p:set>
                                    <p:animEffect transition="in" filter="wipe(up)">
                                      <p:cBhvr>
                                        <p:cTn id="4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479934" y="988257"/>
                <a:ext cx="4608901" cy="2964401"/>
              </a:xfrm>
              <a:prstGeom prst="rect">
                <a:avLst/>
              </a:prstGeom>
            </p:spPr>
            <p:txBody>
              <a:bodyPr wrap="square">
                <a:spAutoFit/>
              </a:bodyPr>
              <a:lstStyle/>
              <a:p>
                <a:pPr lvl="0" algn="just">
                  <a:lnSpc>
                    <a:spcPct val="170000"/>
                  </a:lnSpc>
                  <a:defRPr/>
                </a:pPr>
                <a:r>
                  <a:rPr lang="en-US" sz="1600">
                    <a:ea typeface="Malgun Gothic" panose="020B0503020000020004" pitchFamily="34" charset="-127"/>
                  </a:rPr>
                  <a:t>c) </a:t>
                </a:r>
                <a:r>
                  <a:rPr lang="en-US" sz="1600">
                    <a:ea typeface="Times New Roman" panose="02020603050405020304" pitchFamily="18" charset="0"/>
                  </a:rPr>
                  <a:t>Ta có</a:t>
                </a:r>
                <a:r>
                  <a:rPr lang="en-US" sz="1600" smtClean="0">
                    <a:ea typeface="Times New Roman" panose="02020603050405020304" pitchFamily="18" charset="0"/>
                  </a:rPr>
                  <a:t>:</a:t>
                </a:r>
              </a:p>
              <a:p>
                <a:pPr lvl="0" algn="ctr">
                  <a:lnSpc>
                    <a:spcPct val="170000"/>
                  </a:lnSpc>
                  <a:defRPr/>
                </a:pPr>
                <a:r>
                  <a:rPr lang="en-US" sz="1600" smtClean="0">
                    <a:ea typeface="Times New Roman" panose="02020603050405020304" pitchFamily="18" charset="0"/>
                  </a:rPr>
                  <a:t> </a:t>
                </a:r>
                <a14:m>
                  <m:oMath xmlns:m="http://schemas.openxmlformats.org/officeDocument/2006/math">
                    <m:r>
                      <a:rPr lang="en-US" sz="1600" i="1">
                        <a:latin typeface="Cambria Math" panose="02040503050406030204" pitchFamily="18" charset="0"/>
                        <a:ea typeface="Times New Roman" panose="02020603050405020304" pitchFamily="18" charset="0"/>
                      </a:rPr>
                      <m:t>𝐹</m:t>
                    </m:r>
                    <m:r>
                      <a:rPr lang="en-US" sz="1600" i="1">
                        <a:latin typeface="Cambria Math" panose="02040503050406030204" pitchFamily="18" charset="0"/>
                        <a:ea typeface="Times New Roman" panose="02020603050405020304" pitchFamily="18" charset="0"/>
                      </a:rPr>
                      <m:t>(</m:t>
                    </m:r>
                    <m:r>
                      <a:rPr lang="en-US" sz="1600" i="1">
                        <a:latin typeface="Cambria Math" panose="02040503050406030204" pitchFamily="18" charset="0"/>
                        <a:ea typeface="Times New Roman" panose="02020603050405020304" pitchFamily="18" charset="0"/>
                      </a:rPr>
                      <m:t>𝑥</m:t>
                    </m:r>
                    <m:r>
                      <a:rPr lang="en-US" sz="1600" i="1">
                        <a:latin typeface="Cambria Math" panose="02040503050406030204" pitchFamily="18" charset="0"/>
                        <a:ea typeface="Times New Roman" panose="02020603050405020304" pitchFamily="18" charset="0"/>
                      </a:rPr>
                      <m:t>; </m:t>
                    </m:r>
                    <m:r>
                      <a:rPr lang="en-US" sz="1600" i="1">
                        <a:latin typeface="Cambria Math" panose="02040503050406030204" pitchFamily="18" charset="0"/>
                        <a:ea typeface="Times New Roman" panose="02020603050405020304" pitchFamily="18" charset="0"/>
                      </a:rPr>
                      <m:t>𝑦</m:t>
                    </m:r>
                    <m:r>
                      <a:rPr lang="en-US" sz="1600" i="1">
                        <a:latin typeface="Cambria Math" panose="02040503050406030204" pitchFamily="18" charset="0"/>
                        <a:ea typeface="Times New Roman" panose="02020603050405020304" pitchFamily="18" charset="0"/>
                      </a:rPr>
                      <m:t>) = </m:t>
                    </m:r>
                    <m:r>
                      <a:rPr lang="en-US" sz="1600" i="1">
                        <a:latin typeface="Cambria Math" panose="02040503050406030204" pitchFamily="18" charset="0"/>
                        <a:ea typeface="Times New Roman" panose="02020603050405020304" pitchFamily="18" charset="0"/>
                      </a:rPr>
                      <m:t>40</m:t>
                    </m:r>
                    <m:r>
                      <a:rPr lang="en-US" sz="1600" i="1">
                        <a:latin typeface="Cambria Math" panose="02040503050406030204" pitchFamily="18" charset="0"/>
                        <a:ea typeface="Times New Roman" panose="02020603050405020304" pitchFamily="18" charset="0"/>
                      </a:rPr>
                      <m:t>𝑥</m:t>
                    </m:r>
                    <m:r>
                      <a:rPr lang="en-US" sz="1600" i="1">
                        <a:latin typeface="Cambria Math" panose="02040503050406030204" pitchFamily="18" charset="0"/>
                        <a:ea typeface="Times New Roman" panose="02020603050405020304" pitchFamily="18" charset="0"/>
                      </a:rPr>
                      <m:t> + </m:t>
                    </m:r>
                    <m:r>
                      <a:rPr lang="en-US" sz="1600" i="1">
                        <a:latin typeface="Cambria Math" panose="02040503050406030204" pitchFamily="18" charset="0"/>
                        <a:ea typeface="Times New Roman" panose="02020603050405020304" pitchFamily="18" charset="0"/>
                      </a:rPr>
                      <m:t>30</m:t>
                    </m:r>
                    <m:r>
                      <a:rPr lang="en-US" sz="1600" i="1">
                        <a:latin typeface="Cambria Math" panose="02040503050406030204" pitchFamily="18" charset="0"/>
                        <a:ea typeface="Times New Roman" panose="02020603050405020304" pitchFamily="18" charset="0"/>
                      </a:rPr>
                      <m:t>𝑦</m:t>
                    </m:r>
                    <m:r>
                      <a:rPr lang="en-US" sz="1600" i="1">
                        <a:latin typeface="Cambria Math" panose="02040503050406030204" pitchFamily="18" charset="0"/>
                        <a:ea typeface="Times New Roman" panose="02020603050405020304" pitchFamily="18" charset="0"/>
                      </a:rPr>
                      <m:t> = </m:t>
                    </m:r>
                    <m:r>
                      <a:rPr lang="en-US" sz="1600" i="1">
                        <a:latin typeface="Cambria Math" panose="02040503050406030204" pitchFamily="18" charset="0"/>
                        <a:ea typeface="Times New Roman" panose="02020603050405020304" pitchFamily="18" charset="0"/>
                      </a:rPr>
                      <m:t>𝑚</m:t>
                    </m:r>
                  </m:oMath>
                </a14:m>
                <a:endParaRPr lang="en-US" sz="1600" smtClean="0">
                  <a:ea typeface="Times New Roman" panose="02020603050405020304" pitchFamily="18" charset="0"/>
                </a:endParaRPr>
              </a:p>
              <a:p>
                <a:pPr lvl="0" algn="just">
                  <a:lnSpc>
                    <a:spcPct val="170000"/>
                  </a:lnSpc>
                  <a:defRPr/>
                </a:pPr>
                <a:r>
                  <a:rPr lang="en-US" sz="1600" smtClean="0">
                    <a:ea typeface="Times New Roman" panose="02020603050405020304" pitchFamily="18" charset="0"/>
                  </a:rPr>
                  <a:t>nên </a:t>
                </a:r>
                <a14:m>
                  <m:oMath xmlns:m="http://schemas.openxmlformats.org/officeDocument/2006/math">
                    <m:r>
                      <a:rPr lang="en-US" sz="1600" i="1">
                        <a:latin typeface="Cambria Math" panose="02040503050406030204" pitchFamily="18" charset="0"/>
                        <a:ea typeface="Times New Roman" panose="02020603050405020304" pitchFamily="18" charset="0"/>
                      </a:rPr>
                      <m:t>0</m:t>
                    </m:r>
                    <m:r>
                      <a:rPr lang="en-US" sz="1600" i="1">
                        <a:latin typeface="Cambria Math" panose="02040503050406030204" pitchFamily="18" charset="0"/>
                        <a:ea typeface="Times New Roman" panose="02020603050405020304" pitchFamily="18" charset="0"/>
                      </a:rPr>
                      <m:t> ≤ </m:t>
                    </m:r>
                    <m:r>
                      <a:rPr lang="en-US" sz="1600" i="1">
                        <a:latin typeface="Cambria Math" panose="02040503050406030204" pitchFamily="18" charset="0"/>
                        <a:ea typeface="Times New Roman" panose="02020603050405020304" pitchFamily="18" charset="0"/>
                      </a:rPr>
                      <m:t>𝐹</m:t>
                    </m:r>
                    <m:r>
                      <a:rPr lang="en-US" sz="1600" i="1">
                        <a:latin typeface="Cambria Math" panose="02040503050406030204" pitchFamily="18" charset="0"/>
                        <a:ea typeface="Times New Roman" panose="02020603050405020304" pitchFamily="18" charset="0"/>
                      </a:rPr>
                      <m:t>(</m:t>
                    </m:r>
                    <m:r>
                      <a:rPr lang="en-US" sz="1600" i="1">
                        <a:latin typeface="Cambria Math" panose="02040503050406030204" pitchFamily="18" charset="0"/>
                        <a:ea typeface="Times New Roman" panose="02020603050405020304" pitchFamily="18" charset="0"/>
                      </a:rPr>
                      <m:t>𝑥</m:t>
                    </m:r>
                    <m:r>
                      <a:rPr lang="en-US" sz="1600" i="1">
                        <a:latin typeface="Cambria Math" panose="02040503050406030204" pitchFamily="18" charset="0"/>
                        <a:ea typeface="Times New Roman" panose="02020603050405020304" pitchFamily="18" charset="0"/>
                      </a:rPr>
                      <m:t>; </m:t>
                    </m:r>
                    <m:r>
                      <a:rPr lang="en-US" sz="1600" i="1">
                        <a:latin typeface="Cambria Math" panose="02040503050406030204" pitchFamily="18" charset="0"/>
                        <a:ea typeface="Times New Roman" panose="02020603050405020304" pitchFamily="18" charset="0"/>
                      </a:rPr>
                      <m:t>𝑦</m:t>
                    </m:r>
                    <m:r>
                      <a:rPr lang="en-US" sz="1600" i="1">
                        <a:latin typeface="Cambria Math" panose="02040503050406030204" pitchFamily="18" charset="0"/>
                        <a:ea typeface="Times New Roman" panose="02020603050405020304" pitchFamily="18" charset="0"/>
                      </a:rPr>
                      <m:t>) ≤ </m:t>
                    </m:r>
                    <m:r>
                      <a:rPr lang="en-US" sz="1600" i="1">
                        <a:latin typeface="Cambria Math" panose="02040503050406030204" pitchFamily="18" charset="0"/>
                        <a:ea typeface="Times New Roman" panose="02020603050405020304" pitchFamily="18" charset="0"/>
                      </a:rPr>
                      <m:t>2</m:t>
                    </m:r>
                    <m:r>
                      <a:rPr lang="en-US" sz="1600" i="1">
                        <a:latin typeface="Cambria Math" panose="02040503050406030204" pitchFamily="18" charset="0"/>
                        <a:ea typeface="Times New Roman" panose="02020603050405020304" pitchFamily="18" charset="0"/>
                      </a:rPr>
                      <m:t> </m:t>
                    </m:r>
                    <m:r>
                      <a:rPr lang="en-US" sz="1600" i="1">
                        <a:latin typeface="Cambria Math" panose="02040503050406030204" pitchFamily="18" charset="0"/>
                        <a:ea typeface="Times New Roman" panose="02020603050405020304" pitchFamily="18" charset="0"/>
                      </a:rPr>
                      <m:t>000</m:t>
                    </m:r>
                    <m:r>
                      <a:rPr lang="en-US" sz="1600" i="1">
                        <a:latin typeface="Cambria Math" panose="02040503050406030204" pitchFamily="18" charset="0"/>
                        <a:ea typeface="Times New Roman" panose="02020603050405020304" pitchFamily="18" charset="0"/>
                      </a:rPr>
                      <m:t>.</m:t>
                    </m:r>
                  </m:oMath>
                </a14:m>
                <a:endParaRPr lang="en-US" sz="1600">
                  <a:ea typeface="Times New Roman" panose="02020603050405020304" pitchFamily="18" charset="0"/>
                </a:endParaRPr>
              </a:p>
              <a:p>
                <a:pPr lvl="0" algn="just">
                  <a:lnSpc>
                    <a:spcPct val="170000"/>
                  </a:lnSpc>
                  <a:defRPr/>
                </a:pPr>
                <a:r>
                  <a:rPr lang="en-US" sz="1600" kern="100">
                    <a:ea typeface="Times New Roman" panose="02020603050405020304" pitchFamily="18" charset="0"/>
                    <a:cs typeface="Times New Roman" panose="02020603050405020304" pitchFamily="18" charset="0"/>
                  </a:rPr>
                  <a:t>Giá trị lớn nhất của </a:t>
                </a:r>
                <a14:m>
                  <m:oMath xmlns:m="http://schemas.openxmlformats.org/officeDocument/2006/math">
                    <m:r>
                      <a:rPr lang="en-US" sz="1600" i="1" kern="100">
                        <a:latin typeface="Cambria Math" panose="02040503050406030204" pitchFamily="18" charset="0"/>
                        <a:ea typeface="Times New Roman" panose="02020603050405020304" pitchFamily="18" charset="0"/>
                        <a:cs typeface="Times New Roman" panose="02020603050405020304" pitchFamily="18" charset="0"/>
                      </a:rPr>
                      <m:t>𝐹</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600" kern="100">
                    <a:ea typeface="Times New Roman" panose="02020603050405020304" pitchFamily="18" charset="0"/>
                    <a:cs typeface="Times New Roman" panose="02020603050405020304" pitchFamily="18" charset="0"/>
                  </a:rPr>
                  <a:t> trên miền </a:t>
                </a:r>
                <a14:m>
                  <m:oMath xmlns:m="http://schemas.openxmlformats.org/officeDocument/2006/math">
                    <m:r>
                      <a:rPr lang="en-US" sz="1600" i="1" kern="100" smtClean="0">
                        <a:latin typeface="Cambria Math" panose="02040503050406030204" pitchFamily="18" charset="0"/>
                        <a:ea typeface="Times New Roman" panose="02020603050405020304" pitchFamily="18" charset="0"/>
                        <a:cs typeface="Times New Roman" panose="02020603050405020304" pitchFamily="18" charset="0"/>
                      </a:rPr>
                      <m:t>𝑆</m:t>
                    </m:r>
                  </m:oMath>
                </a14:m>
                <a:r>
                  <a:rPr lang="en-US" sz="1600" kern="100">
                    <a:ea typeface="Times New Roman" panose="02020603050405020304" pitchFamily="18" charset="0"/>
                    <a:cs typeface="Times New Roman" panose="02020603050405020304" pitchFamily="18" charset="0"/>
                  </a:rPr>
                  <a:t> là </a:t>
                </a:r>
                <a14:m>
                  <m:oMath xmlns:m="http://schemas.openxmlformats.org/officeDocument/2006/math">
                    <m:r>
                      <a:rPr lang="en-US" sz="16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000</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600" kern="100">
                  <a:ea typeface="Aptos"/>
                  <a:cs typeface="Times New Roman" panose="02020603050405020304" pitchFamily="18" charset="0"/>
                </a:endParaRPr>
              </a:p>
              <a:p>
                <a:pPr lvl="0" algn="just">
                  <a:lnSpc>
                    <a:spcPct val="170000"/>
                  </a:lnSpc>
                  <a:defRPr/>
                </a:pPr>
                <a:r>
                  <a:rPr lang="en-US" sz="1600" kern="100">
                    <a:ea typeface="Times New Roman" panose="02020603050405020304" pitchFamily="18" charset="0"/>
                    <a:cs typeface="Times New Roman" panose="02020603050405020304" pitchFamily="18" charset="0"/>
                  </a:rPr>
                  <a:t>Vậy lợi nhuận cao nhất mà xí nghiệp đạt được là 2 000 nghìn đồng, tức 2 triệu đồng khi sản xuất 20 kg sản phẩm loại I và 40 kg sản phẩm loại II</a:t>
                </a:r>
                <a:r>
                  <a:rPr lang="en-US" sz="1600" kern="100" smtClean="0">
                    <a:ea typeface="Times New Roman" panose="02020603050405020304" pitchFamily="18" charset="0"/>
                    <a:cs typeface="Times New Roman" panose="02020603050405020304" pitchFamily="18" charset="0"/>
                  </a:rPr>
                  <a:t>.</a:t>
                </a:r>
                <a:endParaRPr lang="en-US" sz="1600" kern="100">
                  <a:ea typeface="Aptos"/>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79934" y="988257"/>
                <a:ext cx="4608901" cy="2964401"/>
              </a:xfrm>
              <a:prstGeom prst="rect">
                <a:avLst/>
              </a:prstGeom>
              <a:blipFill>
                <a:blip r:embed="rId3"/>
                <a:stretch>
                  <a:fillRect l="-794" r="-661" b="-1852"/>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4207" y="755373"/>
            <a:ext cx="2798859" cy="3197285"/>
          </a:xfrm>
          <a:prstGeom prst="rect">
            <a:avLst/>
          </a:prstGeom>
        </p:spPr>
      </p:pic>
      <p:pic>
        <p:nvPicPr>
          <p:cNvPr id="8" name="Picture 7"/>
          <p:cNvPicPr>
            <a:picLocks noChangeAspect="1"/>
          </p:cNvPicPr>
          <p:nvPr/>
        </p:nvPicPr>
        <p:blipFill>
          <a:blip r:embed="rId5"/>
          <a:stretch>
            <a:fillRect/>
          </a:stretch>
        </p:blipFill>
        <p:spPr>
          <a:xfrm rot="12283496">
            <a:off x="7627786" y="4070154"/>
            <a:ext cx="1439869" cy="1474922"/>
          </a:xfrm>
          <a:prstGeom prst="rect">
            <a:avLst/>
          </a:prstGeom>
        </p:spPr>
      </p:pic>
      <p:sp>
        <p:nvSpPr>
          <p:cNvPr id="6" name="Rectangle 5"/>
          <p:cNvSpPr/>
          <p:nvPr/>
        </p:nvSpPr>
        <p:spPr>
          <a:xfrm>
            <a:off x="479934" y="345339"/>
            <a:ext cx="659155" cy="35394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vi-VN" sz="17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700" b="1" i="1" u="sng" strike="noStrike" kern="1200" cap="none" spc="0" normalizeH="0" baseline="0" noProof="0">
                <a:ln>
                  <a:noFill/>
                </a:ln>
                <a:solidFill>
                  <a:srgbClr val="C00000"/>
                </a:solidFill>
                <a:effectLst/>
                <a:uLnTx/>
                <a:uFillTx/>
                <a:latin typeface="Calibri"/>
                <a:ea typeface="+mn-ea"/>
                <a:cs typeface="Arial" panose="020B0604020202020204" pitchFamily="34" charset="0"/>
                <a:sym typeface="Arial"/>
              </a:rPr>
              <a:t>:</a:t>
            </a:r>
            <a:endParaRPr kumimoji="0" lang="en-US" sz="17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8764569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9AB8C2"/>
        </a:solidFill>
        <a:effectLst/>
      </p:bgPr>
    </p:bg>
    <p:spTree>
      <p:nvGrpSpPr>
        <p:cNvPr id="1" name="Shape 1054"/>
        <p:cNvGrpSpPr/>
        <p:nvPr/>
      </p:nvGrpSpPr>
      <p:grpSpPr>
        <a:xfrm>
          <a:off x="0" y="0"/>
          <a:ext cx="0" cy="0"/>
          <a:chOff x="0" y="0"/>
          <a:chExt cx="0" cy="0"/>
        </a:xfrm>
      </p:grpSpPr>
      <p:sp>
        <p:nvSpPr>
          <p:cNvPr id="4" name="Rectangle 3"/>
          <p:cNvSpPr/>
          <p:nvPr/>
        </p:nvSpPr>
        <p:spPr>
          <a:xfrm>
            <a:off x="198783" y="182880"/>
            <a:ext cx="8746434" cy="4770890"/>
          </a:xfrm>
          <a:prstGeom prst="rect">
            <a:avLst/>
          </a:prstGeom>
          <a:solidFill>
            <a:srgbClr val="F7F7F5"/>
          </a:solidFill>
          <a:ln>
            <a:solidFill>
              <a:srgbClr val="F7F7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7F7F5"/>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2" name="Rectangle 1"/>
              <p:cNvSpPr/>
              <p:nvPr/>
            </p:nvSpPr>
            <p:spPr>
              <a:xfrm>
                <a:off x="317058" y="666194"/>
                <a:ext cx="8509883" cy="4385816"/>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sz="1550" kern="100" smtClean="0">
                    <a:latin typeface="+mj-lt"/>
                    <a:ea typeface="Malgun Gothic" panose="020B0503020000020004" pitchFamily="34" charset="-127"/>
                    <a:cs typeface="Times New Roman" panose="02020603050405020304" pitchFamily="18" charset="0"/>
                  </a:rPr>
                  <a:t>Xét </a:t>
                </a:r>
                <a:r>
                  <a:rPr lang="en-US" sz="1550" kern="100">
                    <a:latin typeface="+mj-lt"/>
                    <a:ea typeface="Malgun Gothic" panose="020B0503020000020004" pitchFamily="34" charset="-127"/>
                    <a:cs typeface="Times New Roman" panose="02020603050405020304" pitchFamily="18" charset="0"/>
                  </a:rPr>
                  <a:t>bài toán quy hoạch tuyến tính với tập các phương án chấp nhận được </a:t>
                </a:r>
                <a14:m>
                  <m:oMath xmlns:m="http://schemas.openxmlformats.org/officeDocument/2006/math">
                    <m:r>
                      <a:rPr lang="nl-NL" sz="1550" i="1" kern="100">
                        <a:effectLst/>
                        <a:latin typeface="+mj-lt"/>
                        <a:ea typeface="Malgun Gothic" panose="020B0503020000020004" pitchFamily="34" charset="-127"/>
                        <a:cs typeface="Times New Roman" panose="02020603050405020304" pitchFamily="18" charset="0"/>
                      </a:rPr>
                      <m:t>𝑆</m:t>
                    </m:r>
                  </m:oMath>
                </a14:m>
                <a:r>
                  <a:rPr lang="en-US" sz="1550" kern="100">
                    <a:effectLst/>
                    <a:latin typeface="+mj-lt"/>
                    <a:ea typeface="Malgun Gothic" panose="020B0503020000020004" pitchFamily="34" charset="-127"/>
                    <a:cs typeface="Times New Roman" panose="02020603050405020304" pitchFamily="18" charset="0"/>
                  </a:rPr>
                  <a:t>. </a:t>
                </a:r>
                <a:r>
                  <a:rPr lang="nl-NL" sz="1550" kern="100">
                    <a:effectLst/>
                    <a:latin typeface="+mj-lt"/>
                    <a:ea typeface="Malgun Gothic" panose="020B0503020000020004" pitchFamily="34" charset="-127"/>
                    <a:cs typeface="Times New Roman" panose="02020603050405020304" pitchFamily="18" charset="0"/>
                  </a:rPr>
                  <a:t>Người ta chứng minh được rằng:</a:t>
                </a:r>
                <a:endParaRPr lang="en-US" sz="1550" kern="100">
                  <a:effectLst/>
                  <a:latin typeface="+mj-lt"/>
                  <a:ea typeface="Aptos"/>
                  <a:cs typeface="Times New Roman" panose="02020603050405020304" pitchFamily="18" charset="0"/>
                </a:endParaRPr>
              </a:p>
              <a:p>
                <a:pPr marL="285750" lvl="0" indent="-285750" algn="just">
                  <a:lnSpc>
                    <a:spcPct val="150000"/>
                  </a:lnSpc>
                  <a:buFontTx/>
                  <a:buChar char="-"/>
                </a:pPr>
                <a:r>
                  <a:rPr lang="nl-NL" sz="1550" kern="100" smtClean="0">
                    <a:effectLst/>
                    <a:latin typeface="+mj-lt"/>
                    <a:ea typeface="Malgun Gothic" panose="020B0503020000020004" pitchFamily="34" charset="-127"/>
                    <a:cs typeface="Times New Roman" panose="02020603050405020304" pitchFamily="18" charset="0"/>
                  </a:rPr>
                  <a:t>Nếu </a:t>
                </a:r>
                <a14:m>
                  <m:oMath xmlns:m="http://schemas.openxmlformats.org/officeDocument/2006/math">
                    <m:r>
                      <a:rPr lang="nl-NL" sz="1550" i="1" kern="100">
                        <a:effectLst/>
                        <a:latin typeface="+mj-lt"/>
                        <a:ea typeface="Malgun Gothic" panose="020B0503020000020004" pitchFamily="34" charset="-127"/>
                        <a:cs typeface="Times New Roman" panose="02020603050405020304" pitchFamily="18" charset="0"/>
                      </a:rPr>
                      <m:t>𝑆</m:t>
                    </m:r>
                    <m:r>
                      <a:rPr lang="nl-NL" sz="1550" i="1" kern="100">
                        <a:effectLst/>
                        <a:latin typeface="+mj-lt"/>
                        <a:ea typeface="Malgun Gothic" panose="020B0503020000020004" pitchFamily="34" charset="-127"/>
                        <a:cs typeface="Times New Roman" panose="02020603050405020304" pitchFamily="18" charset="0"/>
                      </a:rPr>
                      <m:t>=∅</m:t>
                    </m:r>
                  </m:oMath>
                </a14:m>
                <a:r>
                  <a:rPr lang="nl-NL" sz="1550" kern="100">
                    <a:effectLst/>
                    <a:latin typeface="+mj-lt"/>
                    <a:ea typeface="Malgun Gothic" panose="020B0503020000020004" pitchFamily="34" charset="-127"/>
                    <a:cs typeface="Times New Roman" panose="02020603050405020304" pitchFamily="18" charset="0"/>
                  </a:rPr>
                  <a:t> thì bài toán không có phương án </a:t>
                </a:r>
                <a:r>
                  <a:rPr lang="nl-NL" sz="1550" kern="100">
                    <a:effectLst/>
                    <a:latin typeface="+mj-lt"/>
                    <a:ea typeface="Malgun Gothic" panose="020B0503020000020004" pitchFamily="34" charset="-127"/>
                    <a:cs typeface="Times New Roman" panose="02020603050405020304" pitchFamily="18" charset="0"/>
                  </a:rPr>
                  <a:t>tối </a:t>
                </a:r>
                <a:r>
                  <a:rPr lang="nl-NL" sz="1550" kern="100" smtClean="0">
                    <a:effectLst/>
                    <a:latin typeface="+mj-lt"/>
                    <a:ea typeface="Malgun Gothic" panose="020B0503020000020004" pitchFamily="34" charset="-127"/>
                    <a:cs typeface="Times New Roman" panose="02020603050405020304" pitchFamily="18" charset="0"/>
                  </a:rPr>
                  <a:t>ưu.</a:t>
                </a:r>
              </a:p>
              <a:p>
                <a:pPr marL="285750" lvl="0" indent="-285750" algn="just">
                  <a:lnSpc>
                    <a:spcPct val="150000"/>
                  </a:lnSpc>
                  <a:buFontTx/>
                  <a:buChar char="-"/>
                </a:pPr>
                <a:r>
                  <a:rPr lang="nl-NL" sz="1550" kern="100" smtClean="0">
                    <a:effectLst/>
                    <a:latin typeface="+mj-lt"/>
                    <a:ea typeface="Malgun Gothic" panose="020B0503020000020004" pitchFamily="34" charset="-127"/>
                    <a:cs typeface="Times New Roman" panose="02020603050405020304" pitchFamily="18" charset="0"/>
                  </a:rPr>
                  <a:t>Nếu </a:t>
                </a:r>
                <a14:m>
                  <m:oMath xmlns:m="http://schemas.openxmlformats.org/officeDocument/2006/math">
                    <m:r>
                      <a:rPr lang="nl-NL" sz="1550" i="1" kern="100">
                        <a:effectLst/>
                        <a:latin typeface="+mj-lt"/>
                        <a:ea typeface="Malgun Gothic" panose="020B0503020000020004" pitchFamily="34" charset="-127"/>
                        <a:cs typeface="Times New Roman" panose="02020603050405020304" pitchFamily="18" charset="0"/>
                      </a:rPr>
                      <m:t>𝑆</m:t>
                    </m:r>
                    <m:r>
                      <a:rPr lang="nl-NL" sz="1550" i="1" kern="100">
                        <a:effectLst/>
                        <a:latin typeface="+mj-lt"/>
                        <a:ea typeface="Malgun Gothic" panose="020B0503020000020004" pitchFamily="34" charset="-127"/>
                        <a:cs typeface="Times New Roman" panose="02020603050405020304" pitchFamily="18" charset="0"/>
                      </a:rPr>
                      <m:t>≠∅</m:t>
                    </m:r>
                  </m:oMath>
                </a14:m>
                <a:r>
                  <a:rPr lang="nl-NL" sz="1550" kern="100">
                    <a:effectLst/>
                    <a:latin typeface="+mj-lt"/>
                    <a:ea typeface="Malgun Gothic" panose="020B0503020000020004" pitchFamily="34" charset="-127"/>
                    <a:cs typeface="Times New Roman" panose="02020603050405020304" pitchFamily="18" charset="0"/>
                  </a:rPr>
                  <a:t> và là miền đa giác thì bài toán luôn có phương án tối ưu và phương án tối ưu là một trong các phương án cực biên.</a:t>
                </a:r>
                <a:endParaRPr lang="en-US" sz="1550" kern="100">
                  <a:effectLst/>
                  <a:latin typeface="+mj-lt"/>
                  <a:ea typeface="Aptos"/>
                  <a:cs typeface="Times New Roman" panose="02020603050405020304" pitchFamily="18" charset="0"/>
                </a:endParaRPr>
              </a:p>
              <a:p>
                <a:pPr marL="285750" indent="-285750" algn="just">
                  <a:lnSpc>
                    <a:spcPct val="150000"/>
                  </a:lnSpc>
                  <a:buFont typeface="Arial" panose="020B0604020202020204" pitchFamily="34" charset="0"/>
                  <a:buChar char="•"/>
                </a:pPr>
                <a:r>
                  <a:rPr lang="nl-NL" sz="1550" kern="100" smtClean="0">
                    <a:effectLst/>
                    <a:latin typeface="+mj-lt"/>
                    <a:ea typeface="Malgun Gothic" panose="020B0503020000020004" pitchFamily="34" charset="-127"/>
                    <a:cs typeface="Times New Roman" panose="02020603050405020304" pitchFamily="18" charset="0"/>
                  </a:rPr>
                  <a:t>Các </a:t>
                </a:r>
                <a:r>
                  <a:rPr lang="nl-NL" sz="1550" kern="100">
                    <a:effectLst/>
                    <a:latin typeface="+mj-lt"/>
                    <a:ea typeface="Malgun Gothic" panose="020B0503020000020004" pitchFamily="34" charset="-127"/>
                    <a:cs typeface="Times New Roman" panose="02020603050405020304" pitchFamily="18" charset="0"/>
                  </a:rPr>
                  <a:t>bước giải bài toán quy hoạch tuyến tính với miền chấp nhận được là miền đa giác:</a:t>
                </a:r>
                <a:endParaRPr lang="en-US" sz="1550" kern="100">
                  <a:effectLst/>
                  <a:latin typeface="+mj-lt"/>
                  <a:ea typeface="Aptos"/>
                  <a:cs typeface="Times New Roman" panose="02020603050405020304" pitchFamily="18" charset="0"/>
                </a:endParaRPr>
              </a:p>
              <a:p>
                <a:pPr marL="285750" indent="-285750" algn="just">
                  <a:lnSpc>
                    <a:spcPct val="150000"/>
                  </a:lnSpc>
                  <a:buFontTx/>
                  <a:buChar char="-"/>
                </a:pPr>
                <a:r>
                  <a:rPr lang="nl-NL" sz="1550" kern="100" smtClean="0">
                    <a:effectLst/>
                    <a:latin typeface="+mj-lt"/>
                    <a:ea typeface="Malgun Gothic" panose="020B0503020000020004" pitchFamily="34" charset="-127"/>
                    <a:cs typeface="Times New Roman" panose="02020603050405020304" pitchFamily="18" charset="0"/>
                  </a:rPr>
                  <a:t>Bước </a:t>
                </a:r>
                <a:r>
                  <a:rPr lang="nl-NL" sz="1550" kern="100">
                    <a:effectLst/>
                    <a:latin typeface="+mj-lt"/>
                    <a:ea typeface="Malgun Gothic" panose="020B0503020000020004" pitchFamily="34" charset="-127"/>
                    <a:cs typeface="Times New Roman" panose="02020603050405020304" pitchFamily="18" charset="0"/>
                  </a:rPr>
                  <a:t>1. Đặt </a:t>
                </a:r>
                <a:r>
                  <a:rPr lang="nl-NL" sz="1550" kern="100">
                    <a:effectLst/>
                    <a:latin typeface="+mj-lt"/>
                    <a:ea typeface="Malgun Gothic" panose="020B0503020000020004" pitchFamily="34" charset="-127"/>
                    <a:cs typeface="Times New Roman" panose="02020603050405020304" pitchFamily="18" charset="0"/>
                  </a:rPr>
                  <a:t>biến</a:t>
                </a:r>
                <a:r>
                  <a:rPr lang="nl-NL" sz="1550" kern="100" smtClean="0">
                    <a:effectLst/>
                    <a:latin typeface="+mj-lt"/>
                    <a:ea typeface="Malgun Gothic" panose="020B0503020000020004" pitchFamily="34" charset="-127"/>
                    <a:cs typeface="Times New Roman" panose="02020603050405020304" pitchFamily="18" charset="0"/>
                  </a:rPr>
                  <a:t>.</a:t>
                </a:r>
              </a:p>
              <a:p>
                <a:pPr marL="285750" indent="-285750" algn="just">
                  <a:lnSpc>
                    <a:spcPct val="150000"/>
                  </a:lnSpc>
                  <a:buFontTx/>
                  <a:buChar char="-"/>
                </a:pPr>
                <a:r>
                  <a:rPr lang="nl-NL" sz="1550" kern="100" smtClean="0">
                    <a:effectLst/>
                    <a:latin typeface="+mj-lt"/>
                    <a:ea typeface="Malgun Gothic" panose="020B0503020000020004" pitchFamily="34" charset="-127"/>
                    <a:cs typeface="Times New Roman" panose="02020603050405020304" pitchFamily="18" charset="0"/>
                  </a:rPr>
                  <a:t>Bước </a:t>
                </a:r>
                <a:r>
                  <a:rPr lang="nl-NL" sz="1550" kern="100">
                    <a:effectLst/>
                    <a:latin typeface="+mj-lt"/>
                    <a:ea typeface="Malgun Gothic" panose="020B0503020000020004" pitchFamily="34" charset="-127"/>
                    <a:cs typeface="Times New Roman" panose="02020603050405020304" pitchFamily="18" charset="0"/>
                  </a:rPr>
                  <a:t>2. Xác định hàm </a:t>
                </a:r>
                <a:r>
                  <a:rPr lang="nl-NL" sz="1550" kern="100">
                    <a:effectLst/>
                    <a:latin typeface="+mj-lt"/>
                    <a:ea typeface="Malgun Gothic" panose="020B0503020000020004" pitchFamily="34" charset="-127"/>
                    <a:cs typeface="Times New Roman" panose="02020603050405020304" pitchFamily="18" charset="0"/>
                  </a:rPr>
                  <a:t>mục </a:t>
                </a:r>
                <a:r>
                  <a:rPr lang="nl-NL" sz="1550" kern="100" smtClean="0">
                    <a:effectLst/>
                    <a:latin typeface="+mj-lt"/>
                    <a:ea typeface="Malgun Gothic" panose="020B0503020000020004" pitchFamily="34" charset="-127"/>
                    <a:cs typeface="Times New Roman" panose="02020603050405020304" pitchFamily="18" charset="0"/>
                  </a:rPr>
                  <a:t>tiêu.</a:t>
                </a:r>
                <a:endParaRPr lang="en-US" sz="1550" kern="100" smtClean="0">
                  <a:latin typeface="+mj-lt"/>
                  <a:ea typeface="Malgun Gothic" panose="020B0503020000020004" pitchFamily="34" charset="-127"/>
                  <a:cs typeface="Times New Roman" panose="02020603050405020304" pitchFamily="18" charset="0"/>
                </a:endParaRPr>
              </a:p>
              <a:p>
                <a:pPr marL="285750" indent="-285750" algn="just">
                  <a:lnSpc>
                    <a:spcPct val="150000"/>
                  </a:lnSpc>
                  <a:buFontTx/>
                  <a:buChar char="-"/>
                </a:pPr>
                <a:r>
                  <a:rPr lang="nl-NL" sz="1550" kern="100" smtClean="0">
                    <a:effectLst/>
                    <a:latin typeface="+mj-lt"/>
                    <a:ea typeface="Malgun Gothic" panose="020B0503020000020004" pitchFamily="34" charset="-127"/>
                    <a:cs typeface="Times New Roman" panose="02020603050405020304" pitchFamily="18" charset="0"/>
                  </a:rPr>
                  <a:t>Bước </a:t>
                </a:r>
                <a:r>
                  <a:rPr lang="nl-NL" sz="1550" kern="100">
                    <a:effectLst/>
                    <a:latin typeface="+mj-lt"/>
                    <a:ea typeface="Malgun Gothic" panose="020B0503020000020004" pitchFamily="34" charset="-127"/>
                    <a:cs typeface="Times New Roman" panose="02020603050405020304" pitchFamily="18" charset="0"/>
                  </a:rPr>
                  <a:t>3. Xác định hệ bất phương trình bậc nhất gồm tất cả các ràng buộc của </a:t>
                </a:r>
                <a:r>
                  <a:rPr lang="nl-NL" sz="1550" kern="100">
                    <a:effectLst/>
                    <a:latin typeface="+mj-lt"/>
                    <a:ea typeface="Malgun Gothic" panose="020B0503020000020004" pitchFamily="34" charset="-127"/>
                    <a:cs typeface="Times New Roman" panose="02020603050405020304" pitchFamily="18" charset="0"/>
                  </a:rPr>
                  <a:t>bài </a:t>
                </a:r>
                <a:r>
                  <a:rPr lang="nl-NL" sz="1550" kern="100" smtClean="0">
                    <a:effectLst/>
                    <a:latin typeface="+mj-lt"/>
                    <a:ea typeface="Malgun Gothic" panose="020B0503020000020004" pitchFamily="34" charset="-127"/>
                    <a:cs typeface="Times New Roman" panose="02020603050405020304" pitchFamily="18" charset="0"/>
                  </a:rPr>
                  <a:t>toán.</a:t>
                </a:r>
                <a:endParaRPr lang="en-US" sz="1550" kern="100" smtClean="0">
                  <a:latin typeface="+mj-lt"/>
                  <a:ea typeface="Malgun Gothic" panose="020B0503020000020004" pitchFamily="34" charset="-127"/>
                  <a:cs typeface="Times New Roman" panose="02020603050405020304" pitchFamily="18" charset="0"/>
                </a:endParaRPr>
              </a:p>
              <a:p>
                <a:pPr marL="285750" indent="-285750" algn="just">
                  <a:lnSpc>
                    <a:spcPct val="150000"/>
                  </a:lnSpc>
                  <a:buFontTx/>
                  <a:buChar char="-"/>
                </a:pPr>
                <a:r>
                  <a:rPr lang="nl-NL" sz="1550" kern="100" smtClean="0">
                    <a:effectLst/>
                    <a:latin typeface="+mj-lt"/>
                    <a:ea typeface="Malgun Gothic" panose="020B0503020000020004" pitchFamily="34" charset="-127"/>
                    <a:cs typeface="Times New Roman" panose="02020603050405020304" pitchFamily="18" charset="0"/>
                  </a:rPr>
                  <a:t>Bước </a:t>
                </a:r>
                <a:r>
                  <a:rPr lang="nl-NL" sz="1550" kern="100">
                    <a:effectLst/>
                    <a:latin typeface="+mj-lt"/>
                    <a:ea typeface="Malgun Gothic" panose="020B0503020000020004" pitchFamily="34" charset="-127"/>
                    <a:cs typeface="Times New Roman" panose="02020603050405020304" pitchFamily="18" charset="0"/>
                  </a:rPr>
                  <a:t>4. Biểu diễn tập các phương án chấp nhận được. Tìm các phương án </a:t>
                </a:r>
                <a:r>
                  <a:rPr lang="nl-NL" sz="1550" kern="100">
                    <a:effectLst/>
                    <a:latin typeface="+mj-lt"/>
                    <a:ea typeface="Malgun Gothic" panose="020B0503020000020004" pitchFamily="34" charset="-127"/>
                    <a:cs typeface="Times New Roman" panose="02020603050405020304" pitchFamily="18" charset="0"/>
                  </a:rPr>
                  <a:t>cực </a:t>
                </a:r>
                <a:r>
                  <a:rPr lang="nl-NL" sz="1550" kern="100" smtClean="0">
                    <a:effectLst/>
                    <a:latin typeface="+mj-lt"/>
                    <a:ea typeface="Malgun Gothic" panose="020B0503020000020004" pitchFamily="34" charset="-127"/>
                    <a:cs typeface="Times New Roman" panose="02020603050405020304" pitchFamily="18" charset="0"/>
                  </a:rPr>
                  <a:t>biên.</a:t>
                </a:r>
                <a:endParaRPr lang="en-US" sz="1550" kern="100" smtClean="0">
                  <a:latin typeface="+mj-lt"/>
                  <a:ea typeface="Malgun Gothic" panose="020B0503020000020004" pitchFamily="34" charset="-127"/>
                  <a:cs typeface="Times New Roman" panose="02020603050405020304" pitchFamily="18" charset="0"/>
                </a:endParaRPr>
              </a:p>
              <a:p>
                <a:pPr marL="285750" indent="-285750" algn="just">
                  <a:lnSpc>
                    <a:spcPct val="150000"/>
                  </a:lnSpc>
                  <a:buFontTx/>
                  <a:buChar char="-"/>
                </a:pPr>
                <a:r>
                  <a:rPr lang="nl-NL" sz="1550" kern="100" smtClean="0">
                    <a:effectLst/>
                    <a:latin typeface="+mj-lt"/>
                    <a:ea typeface="Malgun Gothic" panose="020B0503020000020004" pitchFamily="34" charset="-127"/>
                    <a:cs typeface="Times New Roman" panose="02020603050405020304" pitchFamily="18" charset="0"/>
                  </a:rPr>
                  <a:t>Bước </a:t>
                </a:r>
                <a:r>
                  <a:rPr lang="nl-NL" sz="1550" kern="100">
                    <a:effectLst/>
                    <a:latin typeface="+mj-lt"/>
                    <a:ea typeface="Malgun Gothic" panose="020B0503020000020004" pitchFamily="34" charset="-127"/>
                    <a:cs typeface="Times New Roman" panose="02020603050405020304" pitchFamily="18" charset="0"/>
                  </a:rPr>
                  <a:t>5. Tính giá trị của hàm mục tiêu tại các điểm cực biên, từ đó suy ra giá trị lớn nhất và giá trị nhỏ nhất của hàm mục tiêu rồi kết luận.</a:t>
                </a:r>
                <a:endParaRPr lang="en-US" sz="1550" kern="100">
                  <a:effectLst/>
                  <a:latin typeface="+mj-lt"/>
                  <a:ea typeface="Aptos"/>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317058" y="666194"/>
                <a:ext cx="8509883" cy="4385816"/>
              </a:xfrm>
              <a:prstGeom prst="rect">
                <a:avLst/>
              </a:prstGeom>
              <a:blipFill>
                <a:blip r:embed="rId3"/>
                <a:stretch>
                  <a:fillRect l="-215" r="-358"/>
                </a:stretch>
              </a:blipFill>
            </p:spPr>
            <p:txBody>
              <a:bodyPr/>
              <a:lstStyle/>
              <a:p>
                <a:r>
                  <a:rPr lang="en-US">
                    <a:noFill/>
                  </a:rPr>
                  <a:t> </a:t>
                </a:r>
              </a:p>
            </p:txBody>
          </p:sp>
        </mc:Fallback>
      </mc:AlternateContent>
      <p:sp>
        <p:nvSpPr>
          <p:cNvPr id="6" name="Rectangle 5"/>
          <p:cNvSpPr/>
          <p:nvPr/>
        </p:nvSpPr>
        <p:spPr>
          <a:xfrm>
            <a:off x="3803199" y="206733"/>
            <a:ext cx="1537600" cy="477054"/>
          </a:xfrm>
          <a:prstGeom prst="rect">
            <a:avLst/>
          </a:prstGeom>
        </p:spPr>
        <p:txBody>
          <a:bodyPr wrap="none">
            <a:spAutoFit/>
          </a:bodyPr>
          <a:lstStyle/>
          <a:p>
            <a:pPr lvl="0" algn="ctr" defTabSz="457200">
              <a:buClrTx/>
            </a:pPr>
            <a:r>
              <a:rPr lang="en-US" sz="2500" b="1" i="1" kern="1200">
                <a:solidFill>
                  <a:schemeClr val="tx2"/>
                </a:solidFill>
                <a:latin typeface="Arial" panose="020B0604020202020204" pitchFamily="34" charset="0"/>
                <a:ea typeface="+mn-ea"/>
              </a:rPr>
              <a:t>Nhận xét</a:t>
            </a:r>
            <a:endParaRPr kumimoji="0" lang="vi-VN" sz="2500" b="0" i="1" u="none" strike="noStrike" kern="1200" cap="none" spc="0" normalizeH="0" baseline="0" noProof="0">
              <a:ln>
                <a:noFill/>
              </a:ln>
              <a:solidFill>
                <a:schemeClr val="tx2"/>
              </a:solidFill>
              <a:effectLst/>
              <a:uLnTx/>
              <a:uFillTx/>
              <a:latin typeface="Arial" panose="020B0604020202020204" pitchFamily="34" charset="0"/>
              <a:ea typeface="+mn-ea"/>
              <a:sym typeface="Arial"/>
            </a:endParaRPr>
          </a:p>
        </p:txBody>
      </p:sp>
      <p:pic>
        <p:nvPicPr>
          <p:cNvPr id="7" name="Picture 6"/>
          <p:cNvPicPr>
            <a:picLocks noChangeAspect="1"/>
          </p:cNvPicPr>
          <p:nvPr/>
        </p:nvPicPr>
        <p:blipFill>
          <a:blip r:embed="rId4"/>
          <a:stretch>
            <a:fillRect/>
          </a:stretch>
        </p:blipFill>
        <p:spPr>
          <a:xfrm>
            <a:off x="317057" y="282877"/>
            <a:ext cx="374625" cy="307174"/>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rot="3359901">
            <a:off x="8168896" y="-102851"/>
            <a:ext cx="737319" cy="771454"/>
          </a:xfrm>
          <a:prstGeom prst="rect">
            <a:avLst/>
          </a:prstGeom>
        </p:spPr>
      </p:pic>
    </p:spTree>
    <p:extLst>
      <p:ext uri="{BB962C8B-B14F-4D97-AF65-F5344CB8AC3E}">
        <p14:creationId xmlns:p14="http://schemas.microsoft.com/office/powerpoint/2010/main" val="573683174"/>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p:grpSp>
        <p:nvGrpSpPr>
          <p:cNvPr id="11" name="Group 2"/>
          <p:cNvGrpSpPr/>
          <p:nvPr/>
        </p:nvGrpSpPr>
        <p:grpSpPr>
          <a:xfrm>
            <a:off x="-573324" y="63607"/>
            <a:ext cx="876300" cy="5360996"/>
            <a:chOff x="0" y="0"/>
            <a:chExt cx="2980941" cy="2823899"/>
          </a:xfrm>
          <a:solidFill>
            <a:srgbClr val="9AB8C2"/>
          </a:solidFill>
        </p:grpSpPr>
        <p:sp>
          <p:nvSpPr>
            <p:cNvPr id="12"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grpFill/>
            <a:ln>
              <a:solidFill>
                <a:srgbClr val="9AB8C2"/>
              </a:solidFill>
            </a:ln>
          </p:spPr>
        </p:sp>
        <p:sp>
          <p:nvSpPr>
            <p:cNvPr id="13" name="TextBox 4"/>
            <p:cNvSpPr txBox="1"/>
            <p:nvPr/>
          </p:nvSpPr>
          <p:spPr>
            <a:xfrm>
              <a:off x="0" y="-38100"/>
              <a:ext cx="2980941" cy="2861999"/>
            </a:xfrm>
            <a:prstGeom prst="rect">
              <a:avLst/>
            </a:prstGeom>
            <a:grpFill/>
            <a:ln>
              <a:solidFill>
                <a:srgbClr val="9AB8C2"/>
              </a:solidFill>
            </a:ln>
          </p:spPr>
          <p:txBody>
            <a:bodyPr lIns="25400" tIns="25400" rIns="25400" bIns="25400" rtlCol="0" anchor="ctr"/>
            <a:lstStyle/>
            <a:p>
              <a:pPr algn="ctr" defTabSz="457200">
                <a:lnSpc>
                  <a:spcPts val="1330"/>
                </a:lnSpc>
                <a:spcBef>
                  <a:spcPct val="0"/>
                </a:spcBef>
                <a:buClrTx/>
                <a:defRPr/>
              </a:pPr>
              <a:endParaRPr sz="900" kern="1200">
                <a:solidFill>
                  <a:prstClr val="black"/>
                </a:solidFill>
                <a:latin typeface="Calibri"/>
                <a:ea typeface="+mn-ea"/>
                <a:cs typeface="+mn-cs"/>
              </a:endParaRPr>
            </a:p>
          </p:txBody>
        </p:sp>
      </p:grpSp>
      <p:sp>
        <p:nvSpPr>
          <p:cNvPr id="17" name="Rectangle 16"/>
          <p:cNvSpPr/>
          <p:nvPr/>
        </p:nvSpPr>
        <p:spPr>
          <a:xfrm>
            <a:off x="700834" y="131265"/>
            <a:ext cx="8085358" cy="4696670"/>
          </a:xfrm>
          <a:prstGeom prst="rect">
            <a:avLst/>
          </a:prstGeom>
        </p:spPr>
        <p:txBody>
          <a:bodyPr wrap="square">
            <a:spAutoFit/>
          </a:bodyPr>
          <a:lstStyle/>
          <a:p>
            <a:pPr algn="just" defTabSz="457200">
              <a:lnSpc>
                <a:spcPct val="160000"/>
              </a:lnSpc>
              <a:buClrTx/>
            </a:pPr>
            <a:r>
              <a:rPr kumimoji="0" lang="en-US" sz="17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Ví dụ 3.</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(Bài toán vitamin) Một nhà khoa học đã nghiên cứu về tác động phối hợp của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hai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loại</a:t>
            </a:r>
            <a:r>
              <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vitamin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A và B đối với cơ thể con người. Kết quả như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sau</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marL="400050" indent="-400050" algn="just" defTabSz="457200">
              <a:lnSpc>
                <a:spcPct val="160000"/>
              </a:lnSpc>
              <a:buClrTx/>
              <a:buAutoNum type="romanLcParenR"/>
            </a:pP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Một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người mỗi ngày cần từ 400 đến 1 000 đơn vị vitamin cả A lẫn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B</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marL="400050" indent="-400050" algn="just" defTabSz="457200">
              <a:lnSpc>
                <a:spcPct val="160000"/>
              </a:lnSpc>
              <a:buClrTx/>
              <a:buAutoNum type="romanLcParenR"/>
            </a:pP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Trong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một ngày mỗi người có thể tiếp nhận không quá 600 đơn vị vitamin A và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không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quá</a:t>
            </a:r>
            <a:r>
              <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500 đơn vị vitamin B;</a:t>
            </a:r>
            <a:endPar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marL="400050" indent="-400050" algn="just" defTabSz="457200">
              <a:lnSpc>
                <a:spcPct val="160000"/>
              </a:lnSpc>
              <a:buClrTx/>
              <a:buAutoNum type="romanLcParenR"/>
            </a:pP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Do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tác động phối hợp của hai loại vitamin trên, nên mỗi ngày, một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người </a:t>
            </a:r>
            <a:r>
              <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sử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dụng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số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đơn</a:t>
            </a:r>
            <a:r>
              <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vị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vitamin B không ít hơn một nửa số đơn vị vitamin A nhưng không nhiều hơn ba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lần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đơn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vị vitamin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A</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defTabSz="457200">
              <a:lnSpc>
                <a:spcPct val="160000"/>
              </a:lnSpc>
              <a:buClrTx/>
            </a:pP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Biết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rằng mỗi đơn vị vitamin A có giá 90 đồng và mỗi đơn vị vitamin B có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giá </a:t>
            </a:r>
            <a:r>
              <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75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đồng</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a:t>
            </a:r>
            <a:r>
              <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Tìm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phương án dùng hai loại vitamin A và B thoả mãn các điều kiện ở trên sao cho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chi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phí</a:t>
            </a:r>
            <a:r>
              <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rẻ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nhất</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a:t>
            </a:r>
            <a:r>
              <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rot="5400000">
            <a:off x="7804887" y="4376221"/>
            <a:ext cx="819995" cy="1142615"/>
          </a:xfrm>
          <a:prstGeom prst="rect">
            <a:avLst/>
          </a:prstGeom>
        </p:spPr>
      </p:pic>
    </p:spTree>
    <p:extLst>
      <p:ext uri="{BB962C8B-B14F-4D97-AF65-F5344CB8AC3E}">
        <p14:creationId xmlns:p14="http://schemas.microsoft.com/office/powerpoint/2010/main" val="404694048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p:grpSp>
        <p:nvGrpSpPr>
          <p:cNvPr id="11" name="Group 2"/>
          <p:cNvGrpSpPr/>
          <p:nvPr/>
        </p:nvGrpSpPr>
        <p:grpSpPr>
          <a:xfrm>
            <a:off x="-573324" y="63607"/>
            <a:ext cx="876300" cy="5360996"/>
            <a:chOff x="0" y="0"/>
            <a:chExt cx="2980941" cy="2823899"/>
          </a:xfrm>
          <a:solidFill>
            <a:srgbClr val="9AB8C2"/>
          </a:solidFill>
        </p:grpSpPr>
        <p:sp>
          <p:nvSpPr>
            <p:cNvPr id="12"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grpFill/>
            <a:ln>
              <a:solidFill>
                <a:srgbClr val="9AB8C2"/>
              </a:solidFill>
            </a:ln>
          </p:spPr>
        </p:sp>
        <p:sp>
          <p:nvSpPr>
            <p:cNvPr id="13" name="TextBox 4"/>
            <p:cNvSpPr txBox="1"/>
            <p:nvPr/>
          </p:nvSpPr>
          <p:spPr>
            <a:xfrm>
              <a:off x="0" y="-38100"/>
              <a:ext cx="2980941" cy="2861999"/>
            </a:xfrm>
            <a:prstGeom prst="rect">
              <a:avLst/>
            </a:prstGeom>
            <a:grpFill/>
            <a:ln>
              <a:solidFill>
                <a:srgbClr val="9AB8C2"/>
              </a:solidFill>
            </a:ln>
          </p:spPr>
          <p:txBody>
            <a:bodyPr lIns="25400" tIns="25400" rIns="25400" bIns="25400" rtlCol="0" anchor="ctr"/>
            <a:lstStyle/>
            <a:p>
              <a:pPr marL="0" marR="0" lvl="0" indent="0" algn="ctr" defTabSz="457200" rtl="0" eaLnBrk="1" fontAlgn="auto" latinLnBrk="0" hangingPunct="1">
                <a:lnSpc>
                  <a:spcPts val="1330"/>
                </a:lnSpc>
                <a:spcBef>
                  <a:spcPct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pic>
        <p:nvPicPr>
          <p:cNvPr id="4" name="Picture 3"/>
          <p:cNvPicPr>
            <a:picLocks noChangeAspect="1"/>
          </p:cNvPicPr>
          <p:nvPr/>
        </p:nvPicPr>
        <p:blipFill>
          <a:blip r:embed="rId3"/>
          <a:stretch>
            <a:fillRect/>
          </a:stretch>
        </p:blipFill>
        <p:spPr>
          <a:xfrm rot="17905585">
            <a:off x="7988700" y="-332568"/>
            <a:ext cx="819995" cy="1142615"/>
          </a:xfrm>
          <a:prstGeom prst="rect">
            <a:avLst/>
          </a:prstGeom>
        </p:spPr>
      </p:pic>
      <p:sp>
        <p:nvSpPr>
          <p:cNvPr id="7" name="Rectangle 6"/>
          <p:cNvSpPr/>
          <p:nvPr/>
        </p:nvSpPr>
        <p:spPr>
          <a:xfrm>
            <a:off x="535593" y="238739"/>
            <a:ext cx="684803"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vi-VN" sz="18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a:t>Giải</a:t>
            </a:r>
            <a:r>
              <a:rPr kumimoji="0" lang="en-US" sz="1800" b="1" i="1" u="sng" strike="noStrike" kern="1200" cap="none" spc="0" normalizeH="0" baseline="0" noProof="0">
                <a:ln>
                  <a:noFill/>
                </a:ln>
                <a:solidFill>
                  <a:srgbClr val="1F497D"/>
                </a:solidFill>
                <a:effectLst/>
                <a:uLnTx/>
                <a:uFillTx/>
                <a:latin typeface="Calibri"/>
                <a:ea typeface="+mn-ea"/>
                <a:cs typeface="Arial" panose="020B0604020202020204" pitchFamily="34" charset="0"/>
                <a:sym typeface="Arial"/>
              </a:rPr>
              <a:t>:</a:t>
            </a:r>
            <a:endParaRPr kumimoji="0" lang="en-US" sz="18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3" name="Rectangle 2"/>
              <p:cNvSpPr/>
              <p:nvPr/>
            </p:nvSpPr>
            <p:spPr>
              <a:xfrm>
                <a:off x="535593" y="756901"/>
                <a:ext cx="8465285" cy="1423467"/>
              </a:xfrm>
              <a:prstGeom prst="rect">
                <a:avLst/>
              </a:prstGeom>
            </p:spPr>
            <p:txBody>
              <a:bodyPr wrap="square">
                <a:spAutoFit/>
              </a:bodyPr>
              <a:lstStyle/>
              <a:p>
                <a:pPr>
                  <a:lnSpc>
                    <a:spcPct val="150000"/>
                  </a:lnSpc>
                  <a:spcBef>
                    <a:spcPts val="300"/>
                  </a:spcBef>
                  <a:spcAft>
                    <a:spcPts val="300"/>
                  </a:spcAft>
                </a:pPr>
                <a:r>
                  <a:rPr lang="vi-VN" sz="1700"/>
                  <a:t>Bước 1. Gọi </a:t>
                </a:r>
                <a14:m>
                  <m:oMath xmlns:m="http://schemas.openxmlformats.org/officeDocument/2006/math">
                    <m:r>
                      <a:rPr lang="vi-VN" sz="1700" i="1" smtClean="0">
                        <a:latin typeface="Cambria Math" panose="02040503050406030204" pitchFamily="18" charset="0"/>
                      </a:rPr>
                      <m:t>𝑥</m:t>
                    </m:r>
                  </m:oMath>
                </a14:m>
                <a:r>
                  <a:rPr lang="vi-VN" sz="1700"/>
                  <a:t> và </a:t>
                </a:r>
                <a14:m>
                  <m:oMath xmlns:m="http://schemas.openxmlformats.org/officeDocument/2006/math">
                    <m:r>
                      <a:rPr lang="vi-VN" sz="1700" i="1" smtClean="0">
                        <a:latin typeface="Cambria Math" panose="02040503050406030204" pitchFamily="18" charset="0"/>
                      </a:rPr>
                      <m:t>𝑦</m:t>
                    </m:r>
                  </m:oMath>
                </a14:m>
                <a:r>
                  <a:rPr lang="vi-VN" sz="1700"/>
                  <a:t> lần lượt là số đơn vị vitamin A và B mà một người dùng mỗi </a:t>
                </a:r>
                <a:r>
                  <a:rPr lang="vi-VN" sz="1700"/>
                  <a:t>ngày</a:t>
                </a:r>
                <a:r>
                  <a:rPr lang="vi-VN" sz="1700" smtClean="0"/>
                  <a:t>.</a:t>
                </a:r>
                <a:endParaRPr lang="en-US" sz="1700" smtClean="0"/>
              </a:p>
              <a:p>
                <a:pPr>
                  <a:lnSpc>
                    <a:spcPct val="150000"/>
                  </a:lnSpc>
                  <a:spcBef>
                    <a:spcPts val="300"/>
                  </a:spcBef>
                  <a:spcAft>
                    <a:spcPts val="300"/>
                  </a:spcAft>
                </a:pPr>
                <a:r>
                  <a:rPr lang="vi-VN" sz="1700" smtClean="0"/>
                  <a:t>Bước </a:t>
                </a:r>
                <a:r>
                  <a:rPr lang="vi-VN" sz="1700"/>
                  <a:t>2. Chi phí mua vitamin là </a:t>
                </a:r>
                <a14:m>
                  <m:oMath xmlns:m="http://schemas.openxmlformats.org/officeDocument/2006/math">
                    <m:r>
                      <a:rPr lang="vi-VN" sz="1700" i="1" smtClean="0">
                        <a:latin typeface="Cambria Math" panose="02040503050406030204" pitchFamily="18" charset="0"/>
                      </a:rPr>
                      <m:t>𝐹</m:t>
                    </m:r>
                    <m:r>
                      <a:rPr lang="vi-VN" sz="1700" i="1" smtClean="0">
                        <a:latin typeface="Cambria Math" panose="02040503050406030204" pitchFamily="18" charset="0"/>
                      </a:rPr>
                      <m:t>(</m:t>
                    </m:r>
                    <m:r>
                      <a:rPr lang="vi-VN" sz="1700" i="1" smtClean="0">
                        <a:latin typeface="Cambria Math" panose="02040503050406030204" pitchFamily="18" charset="0"/>
                      </a:rPr>
                      <m:t>𝑥</m:t>
                    </m:r>
                    <m:r>
                      <a:rPr lang="vi-VN" sz="1700" i="1" smtClean="0">
                        <a:latin typeface="Cambria Math" panose="02040503050406030204" pitchFamily="18" charset="0"/>
                      </a:rPr>
                      <m:t>;</m:t>
                    </m:r>
                    <m:r>
                      <a:rPr lang="vi-VN" sz="1700" i="1" smtClean="0">
                        <a:latin typeface="Cambria Math" panose="02040503050406030204" pitchFamily="18" charset="0"/>
                      </a:rPr>
                      <m:t>𝑦</m:t>
                    </m:r>
                    <m:r>
                      <a:rPr lang="vi-VN" sz="1700" i="1" smtClean="0">
                        <a:latin typeface="Cambria Math" panose="02040503050406030204" pitchFamily="18" charset="0"/>
                      </a:rPr>
                      <m:t>) = </m:t>
                    </m:r>
                    <m:r>
                      <a:rPr lang="vi-VN" sz="1700" i="1" smtClean="0">
                        <a:latin typeface="Cambria Math" panose="02040503050406030204" pitchFamily="18" charset="0"/>
                      </a:rPr>
                      <m:t>90</m:t>
                    </m:r>
                    <m:r>
                      <a:rPr lang="vi-VN" sz="1700" i="1" smtClean="0">
                        <a:latin typeface="Cambria Math" panose="02040503050406030204" pitchFamily="18" charset="0"/>
                      </a:rPr>
                      <m:t>𝑥</m:t>
                    </m:r>
                    <m:r>
                      <a:rPr lang="vi-VN" sz="1700" i="1" smtClean="0">
                        <a:latin typeface="Cambria Math" panose="02040503050406030204" pitchFamily="18" charset="0"/>
                      </a:rPr>
                      <m:t> + </m:t>
                    </m:r>
                    <m:r>
                      <a:rPr lang="vi-VN" sz="1700" i="1" smtClean="0">
                        <a:latin typeface="Cambria Math" panose="02040503050406030204" pitchFamily="18" charset="0"/>
                      </a:rPr>
                      <m:t>75</m:t>
                    </m:r>
                    <m:r>
                      <a:rPr lang="vi-VN" sz="1700" i="1" smtClean="0">
                        <a:latin typeface="Cambria Math" panose="02040503050406030204" pitchFamily="18" charset="0"/>
                      </a:rPr>
                      <m:t>𝑦</m:t>
                    </m:r>
                  </m:oMath>
                </a14:m>
                <a:r>
                  <a:rPr lang="en-US" sz="1700" smtClean="0"/>
                  <a:t> </a:t>
                </a:r>
                <a:r>
                  <a:rPr lang="vi-VN" sz="1700"/>
                  <a:t>(</a:t>
                </a:r>
                <a:r>
                  <a:rPr lang="vi-VN" sz="1700"/>
                  <a:t>đồng</a:t>
                </a:r>
                <a:r>
                  <a:rPr lang="vi-VN" sz="1700" smtClean="0"/>
                  <a:t>).</a:t>
                </a:r>
                <a:endParaRPr lang="en-US" sz="1700" smtClean="0"/>
              </a:p>
              <a:p>
                <a:pPr>
                  <a:lnSpc>
                    <a:spcPct val="150000"/>
                  </a:lnSpc>
                  <a:spcBef>
                    <a:spcPts val="300"/>
                  </a:spcBef>
                  <a:spcAft>
                    <a:spcPts val="300"/>
                  </a:spcAft>
                </a:pPr>
                <a:r>
                  <a:rPr lang="vi-VN" sz="1700" smtClean="0"/>
                  <a:t>Bước </a:t>
                </a:r>
                <a:r>
                  <a:rPr lang="vi-VN" sz="1700"/>
                  <a:t>3. Hệ bất phương trình ràng buộc </a:t>
                </a:r>
                <a14:m>
                  <m:oMath xmlns:m="http://schemas.openxmlformats.org/officeDocument/2006/math">
                    <m:r>
                      <a:rPr lang="vi-VN" sz="1700" i="1">
                        <a:latin typeface="Cambria Math" panose="02040503050406030204" pitchFamily="18" charset="0"/>
                      </a:rPr>
                      <m:t>𝑥</m:t>
                    </m:r>
                  </m:oMath>
                </a14:m>
                <a:r>
                  <a:rPr lang="vi-VN" sz="1700"/>
                  <a:t> và </a:t>
                </a:r>
                <a14:m>
                  <m:oMath xmlns:m="http://schemas.openxmlformats.org/officeDocument/2006/math">
                    <m:r>
                      <a:rPr lang="vi-VN" sz="1700" i="1">
                        <a:latin typeface="Cambria Math" panose="02040503050406030204" pitchFamily="18" charset="0"/>
                      </a:rPr>
                      <m:t>𝑦</m:t>
                    </m:r>
                  </m:oMath>
                </a14:m>
                <a:r>
                  <a:rPr lang="vi-VN" sz="1700"/>
                  <a:t> </a:t>
                </a:r>
                <a:r>
                  <a:rPr lang="vi-VN" sz="1700"/>
                  <a:t>là</a:t>
                </a:r>
                <a:endParaRPr lang="en-US" sz="1700"/>
              </a:p>
            </p:txBody>
          </p:sp>
        </mc:Choice>
        <mc:Fallback>
          <p:sp>
            <p:nvSpPr>
              <p:cNvPr id="3" name="Rectangle 2"/>
              <p:cNvSpPr>
                <a:spLocks noRot="1" noChangeAspect="1" noMove="1" noResize="1" noEditPoints="1" noAdjustHandles="1" noChangeArrowheads="1" noChangeShapeType="1" noTextEdit="1"/>
              </p:cNvSpPr>
              <p:nvPr/>
            </p:nvSpPr>
            <p:spPr>
              <a:xfrm>
                <a:off x="535593" y="756901"/>
                <a:ext cx="8465285" cy="1423467"/>
              </a:xfrm>
              <a:prstGeom prst="rect">
                <a:avLst/>
              </a:prstGeom>
              <a:blipFill>
                <a:blip r:embed="rId4"/>
                <a:stretch>
                  <a:fillRect l="-504" b="-128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p:cNvSpPr txBox="1"/>
              <p:nvPr/>
            </p:nvSpPr>
            <p:spPr>
              <a:xfrm>
                <a:off x="1874785" y="2446224"/>
                <a:ext cx="2177006" cy="133876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d>
                        <m:dPr>
                          <m:begChr m:val="{"/>
                          <m:endChr m:val=""/>
                          <m:ctrlPr>
                            <a:rPr lang="en-US" sz="1700" i="1" smtClean="0">
                              <a:latin typeface="Cambria Math" panose="02040503050406030204" pitchFamily="18" charset="0"/>
                            </a:rPr>
                          </m:ctrlPr>
                        </m:dPr>
                        <m:e>
                          <m:eqArr>
                            <m:eqArrPr>
                              <m:ctrlPr>
                                <a:rPr lang="en-US" sz="1700" b="0" i="1" smtClean="0">
                                  <a:latin typeface="Cambria Math" panose="02040503050406030204" pitchFamily="18" charset="0"/>
                                </a:rPr>
                              </m:ctrlPr>
                            </m:eqArrPr>
                            <m:e>
                              <m:r>
                                <a:rPr lang="en-US" sz="1700" b="0" i="1" smtClean="0">
                                  <a:latin typeface="Cambria Math" panose="02040503050406030204" pitchFamily="18" charset="0"/>
                                </a:rPr>
                                <m:t>0</m:t>
                              </m:r>
                              <m:r>
                                <a:rPr lang="en-US" sz="1700" b="0" i="1" smtClean="0">
                                  <a:latin typeface="Cambria Math" panose="02040503050406030204" pitchFamily="18" charset="0"/>
                                  <a:ea typeface="Cambria Math" panose="02040503050406030204" pitchFamily="18" charset="0"/>
                                </a:rPr>
                                <m:t>≤</m:t>
                              </m:r>
                              <m:r>
                                <a:rPr lang="en-US" sz="1700" b="0" i="1" smtClean="0">
                                  <a:latin typeface="Cambria Math" panose="02040503050406030204" pitchFamily="18" charset="0"/>
                                  <a:ea typeface="Cambria Math" panose="02040503050406030204" pitchFamily="18" charset="0"/>
                                </a:rPr>
                                <m:t>𝑥</m:t>
                              </m:r>
                              <m:r>
                                <a:rPr lang="en-US" sz="1700" b="0" i="1" smtClean="0">
                                  <a:latin typeface="Cambria Math" panose="02040503050406030204" pitchFamily="18" charset="0"/>
                                  <a:ea typeface="Cambria Math" panose="02040503050406030204" pitchFamily="18" charset="0"/>
                                </a:rPr>
                                <m:t>≤</m:t>
                              </m:r>
                              <m:r>
                                <a:rPr lang="en-US" sz="1700" b="0" i="1" smtClean="0">
                                  <a:latin typeface="Cambria Math" panose="02040503050406030204" pitchFamily="18" charset="0"/>
                                  <a:ea typeface="Cambria Math" panose="02040503050406030204" pitchFamily="18" charset="0"/>
                                </a:rPr>
                                <m:t>600</m:t>
                              </m:r>
                            </m:e>
                            <m:e>
                              <m:r>
                                <a:rPr lang="en-US" sz="1700" b="0" i="1" smtClean="0">
                                  <a:latin typeface="Cambria Math" panose="02040503050406030204" pitchFamily="18" charset="0"/>
                                </a:rPr>
                                <m:t>0</m:t>
                              </m:r>
                              <m:r>
                                <a:rPr lang="en-US" sz="1700" b="0" i="1" smtClean="0">
                                  <a:latin typeface="Cambria Math" panose="02040503050406030204" pitchFamily="18" charset="0"/>
                                  <a:ea typeface="Cambria Math" panose="02040503050406030204" pitchFamily="18" charset="0"/>
                                </a:rPr>
                                <m:t>≤</m:t>
                              </m:r>
                              <m:r>
                                <a:rPr lang="en-US" sz="1700" b="0" i="1" smtClean="0">
                                  <a:latin typeface="Cambria Math" panose="02040503050406030204" pitchFamily="18" charset="0"/>
                                  <a:ea typeface="Cambria Math" panose="02040503050406030204" pitchFamily="18" charset="0"/>
                                </a:rPr>
                                <m:t>𝑦</m:t>
                              </m:r>
                              <m:r>
                                <a:rPr lang="en-US" sz="1700" b="0" i="1" smtClean="0">
                                  <a:latin typeface="Cambria Math" panose="02040503050406030204" pitchFamily="18" charset="0"/>
                                  <a:ea typeface="Cambria Math" panose="02040503050406030204" pitchFamily="18" charset="0"/>
                                </a:rPr>
                                <m:t>≤</m:t>
                              </m:r>
                              <m:r>
                                <a:rPr lang="en-US" sz="1700" b="0" i="1" smtClean="0">
                                  <a:latin typeface="Cambria Math" panose="02040503050406030204" pitchFamily="18" charset="0"/>
                                  <a:ea typeface="Cambria Math" panose="02040503050406030204" pitchFamily="18" charset="0"/>
                                </a:rPr>
                                <m:t>500</m:t>
                              </m:r>
                            </m:e>
                            <m:e>
                              <m:r>
                                <a:rPr lang="en-US" sz="1700" b="0" i="1" smtClean="0">
                                  <a:latin typeface="Cambria Math" panose="02040503050406030204" pitchFamily="18" charset="0"/>
                                </a:rPr>
                                <m:t>400</m:t>
                              </m:r>
                              <m:r>
                                <a:rPr lang="en-US" sz="1700" b="0" i="1" smtClean="0">
                                  <a:latin typeface="Cambria Math" panose="02040503050406030204" pitchFamily="18" charset="0"/>
                                  <a:ea typeface="Cambria Math" panose="02040503050406030204" pitchFamily="18" charset="0"/>
                                </a:rPr>
                                <m:t>≤</m:t>
                              </m:r>
                              <m:r>
                                <a:rPr lang="en-US" sz="1700" b="0" i="1" smtClean="0">
                                  <a:latin typeface="Cambria Math" panose="02040503050406030204" pitchFamily="18" charset="0"/>
                                  <a:ea typeface="Cambria Math" panose="02040503050406030204" pitchFamily="18" charset="0"/>
                                </a:rPr>
                                <m:t>𝑥</m:t>
                              </m:r>
                              <m:r>
                                <a:rPr lang="en-US" sz="1700" b="0" i="1" smtClean="0">
                                  <a:latin typeface="Cambria Math" panose="02040503050406030204" pitchFamily="18" charset="0"/>
                                  <a:ea typeface="Cambria Math" panose="02040503050406030204" pitchFamily="18" charset="0"/>
                                </a:rPr>
                                <m:t>+</m:t>
                              </m:r>
                              <m:r>
                                <a:rPr lang="en-US" sz="1700" b="0" i="1" smtClean="0">
                                  <a:latin typeface="Cambria Math" panose="02040503050406030204" pitchFamily="18" charset="0"/>
                                  <a:ea typeface="Cambria Math" panose="02040503050406030204" pitchFamily="18" charset="0"/>
                                </a:rPr>
                                <m:t>𝑦</m:t>
                              </m:r>
                              <m:r>
                                <a:rPr lang="en-US" sz="1700" b="0" i="1" smtClean="0">
                                  <a:latin typeface="Cambria Math" panose="02040503050406030204" pitchFamily="18" charset="0"/>
                                  <a:ea typeface="Cambria Math" panose="02040503050406030204" pitchFamily="18" charset="0"/>
                                </a:rPr>
                                <m:t>≤</m:t>
                              </m:r>
                              <m:r>
                                <a:rPr lang="en-US" sz="1700" b="0" i="1" smtClean="0">
                                  <a:latin typeface="Cambria Math" panose="02040503050406030204" pitchFamily="18" charset="0"/>
                                  <a:ea typeface="Cambria Math" panose="02040503050406030204" pitchFamily="18" charset="0"/>
                                </a:rPr>
                                <m:t>1</m:t>
                              </m:r>
                              <m:r>
                                <a:rPr lang="en-US" sz="1700" b="0" i="1" smtClean="0">
                                  <a:latin typeface="Cambria Math" panose="02040503050406030204" pitchFamily="18" charset="0"/>
                                  <a:ea typeface="Cambria Math" panose="02040503050406030204" pitchFamily="18" charset="0"/>
                                </a:rPr>
                                <m:t> </m:t>
                              </m:r>
                              <m:r>
                                <a:rPr lang="en-US" sz="1700" b="0" i="1" smtClean="0">
                                  <a:latin typeface="Cambria Math" panose="02040503050406030204" pitchFamily="18" charset="0"/>
                                  <a:ea typeface="Cambria Math" panose="02040503050406030204" pitchFamily="18" charset="0"/>
                                </a:rPr>
                                <m:t>000</m:t>
                              </m:r>
                            </m:e>
                            <m:e>
                              <m:f>
                                <m:fPr>
                                  <m:ctrlPr>
                                    <a:rPr lang="en-US" sz="1700" b="0" i="1" smtClean="0">
                                      <a:latin typeface="Cambria Math" panose="02040503050406030204" pitchFamily="18" charset="0"/>
                                      <a:ea typeface="Cambria Math" panose="02040503050406030204" pitchFamily="18" charset="0"/>
                                    </a:rPr>
                                  </m:ctrlPr>
                                </m:fPr>
                                <m:num>
                                  <m:r>
                                    <a:rPr lang="en-US" sz="1700" b="0" i="1" smtClean="0">
                                      <a:latin typeface="Cambria Math" panose="02040503050406030204" pitchFamily="18" charset="0"/>
                                      <a:ea typeface="Cambria Math" panose="02040503050406030204" pitchFamily="18" charset="0"/>
                                    </a:rPr>
                                    <m:t>1</m:t>
                                  </m:r>
                                </m:num>
                                <m:den>
                                  <m:r>
                                    <a:rPr lang="en-US" sz="1700" b="0" i="1" smtClean="0">
                                      <a:latin typeface="Cambria Math" panose="02040503050406030204" pitchFamily="18" charset="0"/>
                                      <a:ea typeface="Cambria Math" panose="02040503050406030204" pitchFamily="18" charset="0"/>
                                    </a:rPr>
                                    <m:t>2</m:t>
                                  </m:r>
                                </m:den>
                              </m:f>
                              <m:r>
                                <a:rPr lang="en-US" sz="1700" b="0" i="1" smtClean="0">
                                  <a:latin typeface="Cambria Math" panose="02040503050406030204" pitchFamily="18" charset="0"/>
                                  <a:ea typeface="Cambria Math" panose="02040503050406030204" pitchFamily="18" charset="0"/>
                                </a:rPr>
                                <m:t>𝑥</m:t>
                              </m:r>
                              <m:r>
                                <a:rPr lang="en-US" sz="1700" b="0" i="1" smtClean="0">
                                  <a:latin typeface="Cambria Math" panose="02040503050406030204" pitchFamily="18" charset="0"/>
                                  <a:ea typeface="Cambria Math" panose="02040503050406030204" pitchFamily="18" charset="0"/>
                                </a:rPr>
                                <m:t>≤</m:t>
                              </m:r>
                              <m:r>
                                <a:rPr lang="en-US" sz="1700" b="0" i="1" smtClean="0">
                                  <a:latin typeface="Cambria Math" panose="02040503050406030204" pitchFamily="18" charset="0"/>
                                  <a:ea typeface="Cambria Math" panose="02040503050406030204" pitchFamily="18" charset="0"/>
                                </a:rPr>
                                <m:t>𝑦</m:t>
                              </m:r>
                              <m:r>
                                <a:rPr lang="en-US" sz="1700" b="0" i="1" smtClean="0">
                                  <a:latin typeface="Cambria Math" panose="02040503050406030204" pitchFamily="18" charset="0"/>
                                  <a:ea typeface="Cambria Math" panose="02040503050406030204" pitchFamily="18" charset="0"/>
                                </a:rPr>
                                <m:t>≤</m:t>
                              </m:r>
                              <m:r>
                                <a:rPr lang="en-US" sz="1700" b="0" i="1" smtClean="0">
                                  <a:latin typeface="Cambria Math" panose="02040503050406030204" pitchFamily="18" charset="0"/>
                                  <a:ea typeface="Cambria Math" panose="02040503050406030204" pitchFamily="18" charset="0"/>
                                </a:rPr>
                                <m:t>3</m:t>
                              </m:r>
                              <m:r>
                                <a:rPr lang="en-US" sz="1700" b="0" i="1" smtClean="0">
                                  <a:latin typeface="Cambria Math" panose="02040503050406030204" pitchFamily="18" charset="0"/>
                                  <a:ea typeface="Cambria Math" panose="02040503050406030204" pitchFamily="18" charset="0"/>
                                </a:rPr>
                                <m:t>𝑥</m:t>
                              </m:r>
                            </m:e>
                          </m:eqArr>
                        </m:e>
                      </m:d>
                    </m:oMath>
                  </m:oMathPara>
                </a14:m>
                <a:endParaRPr lang="en-US" sz="1700"/>
              </a:p>
            </p:txBody>
          </p:sp>
        </mc:Choice>
        <mc:Fallback>
          <p:sp>
            <p:nvSpPr>
              <p:cNvPr id="5" name="TextBox 4"/>
              <p:cNvSpPr txBox="1">
                <a:spLocks noRot="1" noChangeAspect="1" noMove="1" noResize="1" noEditPoints="1" noAdjustHandles="1" noChangeArrowheads="1" noChangeShapeType="1" noTextEdit="1"/>
              </p:cNvSpPr>
              <p:nvPr/>
            </p:nvSpPr>
            <p:spPr>
              <a:xfrm>
                <a:off x="1874785" y="2446224"/>
                <a:ext cx="2177006" cy="133876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535593" y="4034942"/>
                <a:ext cx="4855391" cy="877163"/>
              </a:xfrm>
              <a:prstGeom prst="rect">
                <a:avLst/>
              </a:prstGeom>
            </p:spPr>
            <p:txBody>
              <a:bodyPr wrap="square">
                <a:spAutoFit/>
              </a:bodyPr>
              <a:lstStyle/>
              <a:p>
                <a:pPr algn="just">
                  <a:lnSpc>
                    <a:spcPct val="150000"/>
                  </a:lnSpc>
                </a:pPr>
                <a:r>
                  <a:rPr lang="vi-VN" sz="1700"/>
                  <a:t>Bước 4. Miền nghiệm của hệ bất phương </a:t>
                </a:r>
                <a:r>
                  <a:rPr lang="vi-VN" sz="1700"/>
                  <a:t>trình </a:t>
                </a:r>
                <a:r>
                  <a:rPr lang="vi-VN" sz="1700" smtClean="0"/>
                  <a:t>này</a:t>
                </a:r>
                <a:r>
                  <a:rPr lang="en-US" sz="1700" smtClean="0"/>
                  <a:t> </a:t>
                </a:r>
                <a:r>
                  <a:rPr lang="vi-VN" sz="1700" smtClean="0"/>
                  <a:t>là </a:t>
                </a:r>
                <a:r>
                  <a:rPr lang="vi-VN" sz="1700"/>
                  <a:t>miền lục giác </a:t>
                </a:r>
                <a14:m>
                  <m:oMath xmlns:m="http://schemas.openxmlformats.org/officeDocument/2006/math">
                    <m:r>
                      <a:rPr lang="vi-VN" sz="1700" i="1" smtClean="0">
                        <a:latin typeface="Cambria Math" panose="02040503050406030204" pitchFamily="18" charset="0"/>
                      </a:rPr>
                      <m:t>𝑀𝑁𝑃𝑄𝑅𝑆</m:t>
                    </m:r>
                  </m:oMath>
                </a14:m>
                <a:r>
                  <a:rPr lang="vi-VN" sz="1700"/>
                  <a:t> trong Hình 2.4.</a:t>
                </a:r>
                <a:endParaRPr lang="en-US" sz="1700"/>
              </a:p>
            </p:txBody>
          </p:sp>
        </mc:Choice>
        <mc:Fallback>
          <p:sp>
            <p:nvSpPr>
              <p:cNvPr id="8" name="Rectangle 7"/>
              <p:cNvSpPr>
                <a:spLocks noRot="1" noChangeAspect="1" noMove="1" noResize="1" noEditPoints="1" noAdjustHandles="1" noChangeArrowheads="1" noChangeShapeType="1" noTextEdit="1"/>
              </p:cNvSpPr>
              <p:nvPr/>
            </p:nvSpPr>
            <p:spPr>
              <a:xfrm>
                <a:off x="535593" y="4034942"/>
                <a:ext cx="4855391" cy="877163"/>
              </a:xfrm>
              <a:prstGeom prst="rect">
                <a:avLst/>
              </a:prstGeom>
              <a:blipFill>
                <a:blip r:embed="rId6"/>
                <a:stretch>
                  <a:fillRect l="-879" r="-754" b="-3472"/>
                </a:stretch>
              </a:blipFill>
            </p:spPr>
            <p:txBody>
              <a:bodyPr/>
              <a:lstStyle/>
              <a:p>
                <a:r>
                  <a:rPr lang="en-US">
                    <a:noFill/>
                  </a:rPr>
                  <a:t> </a:t>
                </a:r>
              </a:p>
            </p:txBody>
          </p:sp>
        </mc:Fallback>
      </mc:AlternateContent>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bright="20000" contrast="-40000"/>
                    </a14:imgEffect>
                  </a14:imgLayer>
                </a14:imgProps>
              </a:ext>
            </a:extLst>
          </a:blip>
          <a:stretch>
            <a:fillRect/>
          </a:stretch>
        </p:blipFill>
        <p:spPr>
          <a:xfrm>
            <a:off x="5751597" y="2095558"/>
            <a:ext cx="3074517" cy="2864253"/>
          </a:xfrm>
          <a:prstGeom prst="rect">
            <a:avLst/>
          </a:prstGeom>
        </p:spPr>
      </p:pic>
    </p:spTree>
    <p:extLst>
      <p:ext uri="{BB962C8B-B14F-4D97-AF65-F5344CB8AC3E}">
        <p14:creationId xmlns:p14="http://schemas.microsoft.com/office/powerpoint/2010/main" val="8702731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up)">
                                      <p:cBhvr>
                                        <p:cTn id="22" dur="500"/>
                                        <p:tgtEl>
                                          <p:spTgt spid="3">
                                            <p:txEl>
                                              <p:pRg st="2" end="2"/>
                                            </p:txEl>
                                          </p:spTgt>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wipe(up)">
                                      <p:cBhvr>
                                        <p:cTn id="30" dur="500"/>
                                        <p:tgtEl>
                                          <p:spTgt spid="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p:grpSp>
        <p:nvGrpSpPr>
          <p:cNvPr id="11" name="Group 2"/>
          <p:cNvGrpSpPr/>
          <p:nvPr/>
        </p:nvGrpSpPr>
        <p:grpSpPr>
          <a:xfrm>
            <a:off x="-573324" y="63607"/>
            <a:ext cx="876300" cy="5360996"/>
            <a:chOff x="0" y="0"/>
            <a:chExt cx="2980941" cy="2823899"/>
          </a:xfrm>
          <a:solidFill>
            <a:srgbClr val="9AB8C2"/>
          </a:solidFill>
        </p:grpSpPr>
        <p:sp>
          <p:nvSpPr>
            <p:cNvPr id="12"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grpFill/>
            <a:ln>
              <a:solidFill>
                <a:srgbClr val="9AB8C2"/>
              </a:solidFill>
            </a:ln>
          </p:spPr>
        </p:sp>
        <p:sp>
          <p:nvSpPr>
            <p:cNvPr id="13" name="TextBox 4"/>
            <p:cNvSpPr txBox="1"/>
            <p:nvPr/>
          </p:nvSpPr>
          <p:spPr>
            <a:xfrm>
              <a:off x="0" y="-38100"/>
              <a:ext cx="2980941" cy="2861999"/>
            </a:xfrm>
            <a:prstGeom prst="rect">
              <a:avLst/>
            </a:prstGeom>
            <a:grpFill/>
            <a:ln>
              <a:solidFill>
                <a:srgbClr val="9AB8C2"/>
              </a:solidFill>
            </a:ln>
          </p:spPr>
          <p:txBody>
            <a:bodyPr lIns="25400" tIns="25400" rIns="25400" bIns="25400" rtlCol="0" anchor="ctr"/>
            <a:lstStyle/>
            <a:p>
              <a:pPr marL="0" marR="0" lvl="0" indent="0" algn="ctr" defTabSz="457200" rtl="0" eaLnBrk="1" fontAlgn="auto" latinLnBrk="0" hangingPunct="1">
                <a:lnSpc>
                  <a:spcPts val="1330"/>
                </a:lnSpc>
                <a:spcBef>
                  <a:spcPct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pic>
        <p:nvPicPr>
          <p:cNvPr id="4" name="Picture 3"/>
          <p:cNvPicPr>
            <a:picLocks noChangeAspect="1"/>
          </p:cNvPicPr>
          <p:nvPr/>
        </p:nvPicPr>
        <p:blipFill>
          <a:blip r:embed="rId3"/>
          <a:stretch>
            <a:fillRect/>
          </a:stretch>
        </p:blipFill>
        <p:spPr>
          <a:xfrm rot="17905585">
            <a:off x="7988700" y="-332568"/>
            <a:ext cx="819995" cy="1142615"/>
          </a:xfrm>
          <a:prstGeom prst="rect">
            <a:avLst/>
          </a:prstGeom>
        </p:spPr>
      </p:pic>
      <p:sp>
        <p:nvSpPr>
          <p:cNvPr id="7" name="Rectangle 6"/>
          <p:cNvSpPr/>
          <p:nvPr/>
        </p:nvSpPr>
        <p:spPr>
          <a:xfrm>
            <a:off x="535593" y="238739"/>
            <a:ext cx="684803"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vi-VN" sz="18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a:t>Giải</a:t>
            </a:r>
            <a:r>
              <a:rPr kumimoji="0" lang="en-US" sz="1800" b="1" i="1" u="sng" strike="noStrike" kern="1200" cap="none" spc="0" normalizeH="0" baseline="0" noProof="0">
                <a:ln>
                  <a:noFill/>
                </a:ln>
                <a:solidFill>
                  <a:srgbClr val="1F497D"/>
                </a:solidFill>
                <a:effectLst/>
                <a:uLnTx/>
                <a:uFillTx/>
                <a:latin typeface="Calibri"/>
                <a:ea typeface="+mn-ea"/>
                <a:cs typeface="Arial" panose="020B0604020202020204" pitchFamily="34" charset="0"/>
                <a:sym typeface="Arial"/>
              </a:rPr>
              <a:t>:</a:t>
            </a:r>
            <a:endParaRPr kumimoji="0" lang="en-US" sz="18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3" name="Rectangle 2"/>
              <p:cNvSpPr/>
              <p:nvPr/>
            </p:nvSpPr>
            <p:spPr>
              <a:xfrm>
                <a:off x="535593" y="756901"/>
                <a:ext cx="8465285" cy="4307141"/>
              </a:xfrm>
              <a:prstGeom prst="rect">
                <a:avLst/>
              </a:prstGeom>
            </p:spPr>
            <p:txBody>
              <a:bodyPr wrap="square">
                <a:spAutoFit/>
              </a:bodyPr>
              <a:lstStyle/>
              <a:p>
                <a:pPr lvl="0" algn="just">
                  <a:lnSpc>
                    <a:spcPct val="150000"/>
                  </a:lnSpc>
                </a:pPr>
                <a:r>
                  <a:rPr lang="vi-VN" sz="1700" smtClean="0"/>
                  <a:t>Các điểm cực biên </a:t>
                </a:r>
                <a:r>
                  <a:rPr lang="vi-VN" sz="1700"/>
                  <a:t>là</a:t>
                </a:r>
                <a:r>
                  <a:rPr lang="vi-VN" sz="1700" smtClean="0"/>
                  <a:t>:</a:t>
                </a:r>
                <a:endParaRPr lang="en-US" sz="1700" smtClean="0"/>
              </a:p>
              <a:p>
                <a:pPr lvl="0" algn="just">
                  <a:lnSpc>
                    <a:spcPct val="150000"/>
                  </a:lnSpc>
                </a:pPr>
                <a14:m>
                  <m:oMathPara xmlns:m="http://schemas.openxmlformats.org/officeDocument/2006/math">
                    <m:oMathParaPr>
                      <m:jc m:val="centerGroup"/>
                    </m:oMathParaPr>
                    <m:oMath xmlns:m="http://schemas.openxmlformats.org/officeDocument/2006/math">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𝑀</m:t>
                      </m:r>
                      <m:d>
                        <m:dPr>
                          <m:ctrlP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100;300</m:t>
                          </m:r>
                        </m:e>
                      </m:d>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 </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𝑁</m:t>
                      </m:r>
                      <m:d>
                        <m:dPr>
                          <m:ctrlP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f>
                            <m:fPr>
                              <m:ctrlP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500</m:t>
                              </m:r>
                            </m:num>
                            <m:den>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3</m:t>
                              </m:r>
                            </m:den>
                          </m:f>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;500</m:t>
                          </m:r>
                        </m:e>
                      </m:d>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 </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𝑃</m:t>
                      </m:r>
                      <m:d>
                        <m:dPr>
                          <m:ctrlP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500;500</m:t>
                          </m:r>
                        </m:e>
                      </m:d>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𝑄</m:t>
                      </m:r>
                      <m:d>
                        <m:dPr>
                          <m:ctrlP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600;400</m:t>
                          </m:r>
                        </m:e>
                      </m:d>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 </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𝑅</m:t>
                      </m:r>
                      <m:d>
                        <m:dPr>
                          <m:ctrlP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600;300</m:t>
                          </m:r>
                        </m:e>
                      </m:d>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 </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𝑆</m:t>
                      </m:r>
                      <m:d>
                        <m:dPr>
                          <m:ctrlP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f>
                            <m:fPr>
                              <m:ctrlPr>
                                <a:rPr lang="en-US" sz="1700" i="1">
                                  <a:latin typeface="Cambria Math" panose="02040503050406030204" pitchFamily="18" charset="0"/>
                                </a:rPr>
                              </m:ctrlPr>
                            </m:fPr>
                            <m:num>
                              <m:r>
                                <a:rPr lang="en-US" sz="1700" b="0" i="1" smtClean="0">
                                  <a:latin typeface="Cambria Math" panose="02040503050406030204" pitchFamily="18" charset="0"/>
                                </a:rPr>
                                <m:t>8</m:t>
                              </m:r>
                              <m:r>
                                <a:rPr lang="en-US" sz="1700" i="1">
                                  <a:latin typeface="Cambria Math" panose="02040503050406030204" pitchFamily="18" charset="0"/>
                                </a:rPr>
                                <m:t>00</m:t>
                              </m:r>
                            </m:num>
                            <m:den>
                              <m:r>
                                <a:rPr lang="en-US" sz="1700" i="1">
                                  <a:latin typeface="Cambria Math" panose="02040503050406030204" pitchFamily="18" charset="0"/>
                                </a:rPr>
                                <m:t>3</m:t>
                              </m:r>
                            </m:den>
                          </m:f>
                          <m:r>
                            <a:rPr lang="en-US" sz="1700" b="0" i="1" smtClean="0">
                              <a:latin typeface="Cambria Math" panose="02040503050406030204" pitchFamily="18" charset="0"/>
                            </a:rPr>
                            <m:t>;</m:t>
                          </m:r>
                          <m:f>
                            <m:fPr>
                              <m:ctrlPr>
                                <a:rPr lang="en-US" sz="1700" i="1">
                                  <a:latin typeface="Cambria Math" panose="02040503050406030204" pitchFamily="18" charset="0"/>
                                </a:rPr>
                              </m:ctrlPr>
                            </m:fPr>
                            <m:num>
                              <m:r>
                                <a:rPr lang="en-US" sz="1700" b="0" i="1" smtClean="0">
                                  <a:latin typeface="Cambria Math" panose="02040503050406030204" pitchFamily="18" charset="0"/>
                                </a:rPr>
                                <m:t>4</m:t>
                              </m:r>
                              <m:r>
                                <a:rPr lang="en-US" sz="1700" i="1">
                                  <a:latin typeface="Cambria Math" panose="02040503050406030204" pitchFamily="18" charset="0"/>
                                </a:rPr>
                                <m:t>00</m:t>
                              </m:r>
                            </m:num>
                            <m:den>
                              <m:r>
                                <a:rPr lang="en-US" sz="1700" i="1">
                                  <a:latin typeface="Cambria Math" panose="02040503050406030204" pitchFamily="18" charset="0"/>
                                </a:rPr>
                                <m:t>3</m:t>
                              </m:r>
                            </m:den>
                          </m:f>
                        </m:e>
                      </m:d>
                    </m:oMath>
                  </m:oMathPara>
                </a14:m>
                <a:endParaRPr kumimoji="0" lang="en-US" sz="1700" b="0" i="0" u="none" strike="noStrike" kern="0" cap="none" spc="0" normalizeH="0" baseline="0" noProof="0" smtClean="0">
                  <a:ln>
                    <a:noFill/>
                  </a:ln>
                  <a:solidFill>
                    <a:srgbClr val="000000"/>
                  </a:solidFill>
                  <a:effectLst/>
                  <a:uLnTx/>
                  <a:uFillTx/>
                  <a:latin typeface="Arial"/>
                  <a:cs typeface="Arial"/>
                  <a:sym typeface="Arial"/>
                </a:endParaRPr>
              </a:p>
              <a:p>
                <a:pPr lvl="0" algn="just">
                  <a:lnSpc>
                    <a:spcPct val="150000"/>
                  </a:lnSpc>
                </a:pPr>
                <a:r>
                  <a:rPr lang="vi-VN" sz="1700"/>
                  <a:t>Bước 5. Bài toán yêu cầu tìm giá trị nhỏ </a:t>
                </a:r>
                <a:r>
                  <a:rPr lang="vi-VN" sz="1700"/>
                  <a:t>nhất </a:t>
                </a:r>
                <a:r>
                  <a:rPr lang="vi-VN" sz="1700" smtClean="0"/>
                  <a:t>của</a:t>
                </a:r>
                <a:r>
                  <a:rPr lang="en-US" sz="1700" smtClean="0"/>
                  <a:t> </a:t>
                </a:r>
                <a14:m>
                  <m:oMath xmlns:m="http://schemas.openxmlformats.org/officeDocument/2006/math">
                    <m:r>
                      <a:rPr lang="vi-VN" sz="1700" i="1" smtClean="0">
                        <a:latin typeface="Cambria Math" panose="02040503050406030204" pitchFamily="18" charset="0"/>
                      </a:rPr>
                      <m:t>𝐹</m:t>
                    </m:r>
                    <m:r>
                      <a:rPr lang="vi-VN" sz="1700" i="1" smtClean="0">
                        <a:latin typeface="Cambria Math" panose="02040503050406030204" pitchFamily="18" charset="0"/>
                      </a:rPr>
                      <m:t>(</m:t>
                    </m:r>
                    <m:r>
                      <a:rPr lang="vi-VN" sz="1700" i="1" smtClean="0">
                        <a:latin typeface="Cambria Math" panose="02040503050406030204" pitchFamily="18" charset="0"/>
                      </a:rPr>
                      <m:t>𝑥</m:t>
                    </m:r>
                    <m:r>
                      <a:rPr lang="vi-VN" sz="1700" i="1">
                        <a:latin typeface="Cambria Math" panose="02040503050406030204" pitchFamily="18" charset="0"/>
                      </a:rPr>
                      <m:t>; </m:t>
                    </m:r>
                    <m:r>
                      <a:rPr lang="vi-VN" sz="1700" i="1">
                        <a:latin typeface="Cambria Math" panose="02040503050406030204" pitchFamily="18" charset="0"/>
                      </a:rPr>
                      <m:t>𝑦</m:t>
                    </m:r>
                    <m:r>
                      <a:rPr lang="vi-VN" sz="1700" i="1">
                        <a:latin typeface="Cambria Math" panose="02040503050406030204" pitchFamily="18" charset="0"/>
                      </a:rPr>
                      <m:t>)</m:t>
                    </m:r>
                  </m:oMath>
                </a14:m>
                <a:r>
                  <a:rPr lang="en-US" sz="1700" smtClean="0"/>
                  <a:t> </a:t>
                </a:r>
                <a:r>
                  <a:rPr lang="vi-VN" sz="1700"/>
                  <a:t>trên miền lục giác </a:t>
                </a:r>
                <a14:m>
                  <m:oMath xmlns:m="http://schemas.openxmlformats.org/officeDocument/2006/math">
                    <m:r>
                      <a:rPr lang="vi-VN" sz="1700" i="1" smtClean="0">
                        <a:latin typeface="Cambria Math" panose="02040503050406030204" pitchFamily="18" charset="0"/>
                      </a:rPr>
                      <m:t>𝑀𝑁𝑃𝑄𝑅𝑆</m:t>
                    </m:r>
                  </m:oMath>
                </a14:m>
                <a:r>
                  <a:rPr lang="vi-VN" sz="1700"/>
                  <a:t>. </a:t>
                </a:r>
                <a:endParaRPr lang="en-US" sz="1700" smtClean="0"/>
              </a:p>
              <a:p>
                <a:pPr lvl="0" algn="just">
                  <a:lnSpc>
                    <a:spcPct val="150000"/>
                  </a:lnSpc>
                </a:pPr>
                <a:r>
                  <a:rPr lang="vi-VN" sz="1700" smtClean="0"/>
                  <a:t>Ta </a:t>
                </a:r>
                <a:r>
                  <a:rPr lang="vi-VN" sz="1700"/>
                  <a:t>biết </a:t>
                </a:r>
                <a:r>
                  <a:rPr lang="vi-VN" sz="1700" smtClean="0"/>
                  <a:t>rằng</a:t>
                </a:r>
                <a:r>
                  <a:rPr lang="en-US" sz="1700" smtClean="0"/>
                  <a:t> </a:t>
                </a:r>
                <a14:m>
                  <m:oMath xmlns:m="http://schemas.openxmlformats.org/officeDocument/2006/math">
                    <m:r>
                      <a:rPr lang="vi-VN" sz="1700" i="1" smtClean="0">
                        <a:latin typeface="Cambria Math" panose="02040503050406030204" pitchFamily="18" charset="0"/>
                      </a:rPr>
                      <m:t>𝐹</m:t>
                    </m:r>
                    <m:r>
                      <a:rPr lang="vi-VN" sz="1700" i="1" smtClean="0">
                        <a:latin typeface="Cambria Math" panose="02040503050406030204" pitchFamily="18" charset="0"/>
                      </a:rPr>
                      <m:t>(</m:t>
                    </m:r>
                    <m:r>
                      <a:rPr lang="vi-VN" sz="1700" i="1" smtClean="0">
                        <a:latin typeface="Cambria Math" panose="02040503050406030204" pitchFamily="18" charset="0"/>
                      </a:rPr>
                      <m:t>𝑥</m:t>
                    </m:r>
                    <m:r>
                      <a:rPr lang="vi-VN" sz="1700" i="1">
                        <a:latin typeface="Cambria Math" panose="02040503050406030204" pitchFamily="18" charset="0"/>
                      </a:rPr>
                      <m:t>;</m:t>
                    </m:r>
                    <m:r>
                      <a:rPr lang="en-US" sz="1700" b="0" i="1" smtClean="0">
                        <a:latin typeface="Cambria Math" panose="02040503050406030204" pitchFamily="18" charset="0"/>
                      </a:rPr>
                      <m:t> </m:t>
                    </m:r>
                    <m:r>
                      <a:rPr lang="vi-VN" sz="1700" i="1">
                        <a:latin typeface="Cambria Math" panose="02040503050406030204" pitchFamily="18" charset="0"/>
                      </a:rPr>
                      <m:t>𝑦</m:t>
                    </m:r>
                    <m:r>
                      <a:rPr lang="vi-VN" sz="1700" i="1">
                        <a:latin typeface="Cambria Math" panose="02040503050406030204" pitchFamily="18" charset="0"/>
                      </a:rPr>
                      <m:t>)</m:t>
                    </m:r>
                  </m:oMath>
                </a14:m>
                <a:r>
                  <a:rPr lang="en-US" sz="1700" smtClean="0"/>
                  <a:t> </a:t>
                </a:r>
                <a:r>
                  <a:rPr lang="vi-VN" sz="1700"/>
                  <a:t>đạt giá trị nhỏ nhất tại một trong các </a:t>
                </a:r>
                <a:r>
                  <a:rPr lang="vi-VN" sz="1700"/>
                  <a:t>đỉnh </a:t>
                </a:r>
                <a:r>
                  <a:rPr lang="vi-VN" sz="1700" smtClean="0"/>
                  <a:t>của</a:t>
                </a:r>
                <a:r>
                  <a:rPr lang="en-US" sz="1700" smtClean="0"/>
                  <a:t> </a:t>
                </a:r>
                <a:r>
                  <a:rPr lang="vi-VN" sz="1700" smtClean="0"/>
                  <a:t>lục </a:t>
                </a:r>
                <a:r>
                  <a:rPr lang="vi-VN" sz="1700"/>
                  <a:t>giác</a:t>
                </a:r>
                <a:r>
                  <a:rPr lang="vi-VN" sz="1700"/>
                  <a:t>. </a:t>
                </a:r>
                <a:endParaRPr lang="en-US" sz="1700" smtClean="0"/>
              </a:p>
              <a:p>
                <a:pPr lvl="0" algn="just">
                  <a:lnSpc>
                    <a:spcPct val="150000"/>
                  </a:lnSpc>
                </a:pPr>
                <a:r>
                  <a:rPr lang="vi-VN" sz="1700" smtClean="0"/>
                  <a:t>Tính </a:t>
                </a:r>
                <a:r>
                  <a:rPr lang="vi-VN" sz="1700"/>
                  <a:t>giá trị của </a:t>
                </a:r>
                <a14:m>
                  <m:oMath xmlns:m="http://schemas.openxmlformats.org/officeDocument/2006/math">
                    <m:r>
                      <a:rPr lang="vi-VN" sz="1700" i="1" smtClean="0">
                        <a:latin typeface="Cambria Math" panose="02040503050406030204" pitchFamily="18" charset="0"/>
                      </a:rPr>
                      <m:t>𝐹</m:t>
                    </m:r>
                    <m:r>
                      <a:rPr lang="vi-VN" sz="1700" i="1" smtClean="0">
                        <a:latin typeface="Cambria Math" panose="02040503050406030204" pitchFamily="18" charset="0"/>
                      </a:rPr>
                      <m:t>(</m:t>
                    </m:r>
                    <m:r>
                      <a:rPr lang="vi-VN" sz="1700" i="1" smtClean="0">
                        <a:latin typeface="Cambria Math" panose="02040503050406030204" pitchFamily="18" charset="0"/>
                      </a:rPr>
                      <m:t>𝑥</m:t>
                    </m:r>
                    <m:r>
                      <a:rPr lang="vi-VN" sz="1700" i="1" smtClean="0">
                        <a:latin typeface="Cambria Math" panose="02040503050406030204" pitchFamily="18" charset="0"/>
                      </a:rPr>
                      <m:t>; </m:t>
                    </m:r>
                    <m:r>
                      <a:rPr lang="vi-VN" sz="1700" i="1" smtClean="0">
                        <a:latin typeface="Cambria Math" panose="02040503050406030204" pitchFamily="18" charset="0"/>
                      </a:rPr>
                      <m:t>𝑦</m:t>
                    </m:r>
                    <m:r>
                      <a:rPr lang="vi-VN" sz="1700" i="1" smtClean="0">
                        <a:latin typeface="Cambria Math" panose="02040503050406030204" pitchFamily="18" charset="0"/>
                      </a:rPr>
                      <m:t>)</m:t>
                    </m:r>
                  </m:oMath>
                </a14:m>
                <a:r>
                  <a:rPr lang="en-US" sz="1700" smtClean="0"/>
                  <a:t> </a:t>
                </a:r>
                <a:r>
                  <a:rPr lang="vi-VN" sz="1700"/>
                  <a:t>tại các đỉnh </a:t>
                </a:r>
                <a:r>
                  <a:rPr lang="vi-VN" sz="1700"/>
                  <a:t>của </a:t>
                </a:r>
                <a:r>
                  <a:rPr lang="vi-VN" sz="1700" smtClean="0"/>
                  <a:t>lục</a:t>
                </a:r>
                <a:r>
                  <a:rPr lang="en-US" sz="1700" smtClean="0"/>
                  <a:t> </a:t>
                </a:r>
                <a:r>
                  <a:rPr lang="vi-VN" sz="1700" smtClean="0"/>
                  <a:t>giác </a:t>
                </a:r>
                <a:r>
                  <a:rPr lang="vi-VN" sz="1700"/>
                  <a:t>ta </a:t>
                </a:r>
                <a:r>
                  <a:rPr lang="vi-VN" sz="1700"/>
                  <a:t>được</a:t>
                </a:r>
                <a:r>
                  <a:rPr lang="vi-VN" sz="1700" smtClean="0"/>
                  <a:t>:</a:t>
                </a:r>
                <a:endParaRPr lang="en-US" sz="1700" smtClean="0"/>
              </a:p>
              <a:p>
                <a:pPr algn="just">
                  <a:lnSpc>
                    <a:spcPct val="150000"/>
                  </a:lnSpc>
                </a:pPr>
                <a14:m>
                  <m:oMathPara xmlns:m="http://schemas.openxmlformats.org/officeDocument/2006/math">
                    <m:oMathParaPr>
                      <m:jc m:val="centerGroup"/>
                    </m:oMathParaPr>
                    <m:oMath xmlns:m="http://schemas.openxmlformats.org/officeDocument/2006/math">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𝐹</m:t>
                      </m:r>
                      <m:d>
                        <m:dPr>
                          <m:ctrlPr>
                            <a:rPr lang="en-US" sz="1700" i="1">
                              <a:latin typeface="Cambria Math" panose="02040503050406030204" pitchFamily="18" charset="0"/>
                            </a:rPr>
                          </m:ctrlPr>
                        </m:dPr>
                        <m:e>
                          <m:r>
                            <a:rPr lang="en-US" sz="1700" i="1">
                              <a:latin typeface="Cambria Math" panose="02040503050406030204" pitchFamily="18" charset="0"/>
                            </a:rPr>
                            <m:t>100;300</m:t>
                          </m:r>
                        </m:e>
                      </m:d>
                      <m:r>
                        <a:rPr lang="en-US" sz="1700" b="0" i="1" smtClean="0">
                          <a:latin typeface="Cambria Math" panose="02040503050406030204" pitchFamily="18" charset="0"/>
                        </a:rPr>
                        <m:t>=31 500; </m:t>
                      </m:r>
                      <m:r>
                        <a:rPr lang="en-US" sz="1700" i="1">
                          <a:latin typeface="Cambria Math" panose="02040503050406030204" pitchFamily="18" charset="0"/>
                        </a:rPr>
                        <m:t>𝐹</m:t>
                      </m:r>
                      <m:d>
                        <m:dPr>
                          <m:ctrlPr>
                            <a:rPr lang="en-US" sz="1700" i="1">
                              <a:latin typeface="Cambria Math" panose="02040503050406030204" pitchFamily="18" charset="0"/>
                            </a:rPr>
                          </m:ctrlPr>
                        </m:dPr>
                        <m:e>
                          <m:f>
                            <m:fPr>
                              <m:ctrlPr>
                                <a:rPr lang="en-US" sz="1700" i="1">
                                  <a:latin typeface="Cambria Math" panose="02040503050406030204" pitchFamily="18" charset="0"/>
                                </a:rPr>
                              </m:ctrlPr>
                            </m:fPr>
                            <m:num>
                              <m:r>
                                <a:rPr lang="en-US" sz="1700" i="1">
                                  <a:latin typeface="Cambria Math" panose="02040503050406030204" pitchFamily="18" charset="0"/>
                                </a:rPr>
                                <m:t>500</m:t>
                              </m:r>
                            </m:num>
                            <m:den>
                              <m:r>
                                <a:rPr lang="en-US" sz="1700" i="1">
                                  <a:latin typeface="Cambria Math" panose="02040503050406030204" pitchFamily="18" charset="0"/>
                                </a:rPr>
                                <m:t>3</m:t>
                              </m:r>
                            </m:den>
                          </m:f>
                          <m:r>
                            <a:rPr lang="en-US" sz="1700" i="1">
                              <a:latin typeface="Cambria Math" panose="02040503050406030204" pitchFamily="18" charset="0"/>
                            </a:rPr>
                            <m:t>;500</m:t>
                          </m:r>
                        </m:e>
                      </m:d>
                      <m:r>
                        <a:rPr lang="en-US" sz="1700" i="1">
                          <a:latin typeface="Cambria Math" panose="02040503050406030204" pitchFamily="18" charset="0"/>
                        </a:rPr>
                        <m:t>=</m:t>
                      </m:r>
                      <m:r>
                        <a:rPr lang="en-US" sz="1700" b="0" i="1" smtClean="0">
                          <a:latin typeface="Cambria Math" panose="02040503050406030204" pitchFamily="18" charset="0"/>
                        </a:rPr>
                        <m:t>52</m:t>
                      </m:r>
                      <m:r>
                        <a:rPr lang="en-US" sz="1700" i="1">
                          <a:latin typeface="Cambria Math" panose="02040503050406030204" pitchFamily="18" charset="0"/>
                        </a:rPr>
                        <m:t> 500</m:t>
                      </m:r>
                      <m:r>
                        <a:rPr lang="en-US" sz="1700" b="0" i="1" smtClean="0">
                          <a:latin typeface="Cambria Math" panose="02040503050406030204" pitchFamily="18" charset="0"/>
                        </a:rPr>
                        <m:t>; </m:t>
                      </m:r>
                      <m:r>
                        <a:rPr lang="en-US" sz="1700" i="1">
                          <a:latin typeface="Cambria Math" panose="02040503050406030204" pitchFamily="18" charset="0"/>
                        </a:rPr>
                        <m:t>𝐹</m:t>
                      </m:r>
                      <m:d>
                        <m:dPr>
                          <m:ctrlPr>
                            <a:rPr lang="en-US" sz="1700" i="1">
                              <a:latin typeface="Cambria Math" panose="02040503050406030204" pitchFamily="18" charset="0"/>
                            </a:rPr>
                          </m:ctrlPr>
                        </m:dPr>
                        <m:e>
                          <m:r>
                            <a:rPr lang="en-US" sz="1700" b="0" i="1" smtClean="0">
                              <a:latin typeface="Cambria Math" panose="02040503050406030204" pitchFamily="18" charset="0"/>
                            </a:rPr>
                            <m:t>500</m:t>
                          </m:r>
                          <m:r>
                            <a:rPr lang="en-US" sz="1700" i="1">
                              <a:latin typeface="Cambria Math" panose="02040503050406030204" pitchFamily="18" charset="0"/>
                            </a:rPr>
                            <m:t>;500</m:t>
                          </m:r>
                        </m:e>
                      </m:d>
                      <m:r>
                        <a:rPr lang="en-US" sz="1700" i="1">
                          <a:latin typeface="Cambria Math" panose="02040503050406030204" pitchFamily="18" charset="0"/>
                        </a:rPr>
                        <m:t>=</m:t>
                      </m:r>
                      <m:r>
                        <a:rPr lang="en-US" sz="1700" b="0" i="1" smtClean="0">
                          <a:latin typeface="Cambria Math" panose="02040503050406030204" pitchFamily="18" charset="0"/>
                        </a:rPr>
                        <m:t>82</m:t>
                      </m:r>
                      <m:r>
                        <a:rPr lang="en-US" sz="1700" i="1">
                          <a:latin typeface="Cambria Math" panose="02040503050406030204" pitchFamily="18" charset="0"/>
                        </a:rPr>
                        <m:t> 500</m:t>
                      </m:r>
                      <m:r>
                        <a:rPr lang="en-US" sz="1700" b="0" i="1" smtClean="0">
                          <a:latin typeface="Cambria Math" panose="02040503050406030204" pitchFamily="18" charset="0"/>
                        </a:rPr>
                        <m:t>;</m:t>
                      </m:r>
                    </m:oMath>
                  </m:oMathPara>
                </a14:m>
                <a:endParaRPr lang="en-US" sz="1700" b="0" i="1" smtClean="0">
                  <a:latin typeface="Cambria Math" panose="020405030504060302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700" i="1">
                          <a:latin typeface="Cambria Math" panose="02040503050406030204" pitchFamily="18" charset="0"/>
                        </a:rPr>
                        <m:t>𝐹</m:t>
                      </m:r>
                      <m:d>
                        <m:dPr>
                          <m:ctrlPr>
                            <a:rPr lang="en-US" sz="1700" i="1">
                              <a:latin typeface="Cambria Math" panose="02040503050406030204" pitchFamily="18" charset="0"/>
                            </a:rPr>
                          </m:ctrlPr>
                        </m:dPr>
                        <m:e>
                          <m:r>
                            <a:rPr lang="en-US" sz="1700" b="0" i="1" smtClean="0">
                              <a:latin typeface="Cambria Math" panose="02040503050406030204" pitchFamily="18" charset="0"/>
                            </a:rPr>
                            <m:t>6</m:t>
                          </m:r>
                          <m:r>
                            <a:rPr lang="en-US" sz="1700" i="1">
                              <a:latin typeface="Cambria Math" panose="02040503050406030204" pitchFamily="18" charset="0"/>
                            </a:rPr>
                            <m:t>00</m:t>
                          </m:r>
                          <m:r>
                            <a:rPr lang="en-US" sz="1700" i="1">
                              <a:latin typeface="Cambria Math" panose="02040503050406030204" pitchFamily="18" charset="0"/>
                            </a:rPr>
                            <m:t>;</m:t>
                          </m:r>
                          <m:r>
                            <a:rPr lang="en-US" sz="1700" b="0" i="1" smtClean="0">
                              <a:latin typeface="Cambria Math" panose="02040503050406030204" pitchFamily="18" charset="0"/>
                            </a:rPr>
                            <m:t>4</m:t>
                          </m:r>
                          <m:r>
                            <a:rPr lang="en-US" sz="1700" i="1">
                              <a:latin typeface="Cambria Math" panose="02040503050406030204" pitchFamily="18" charset="0"/>
                            </a:rPr>
                            <m:t>00</m:t>
                          </m:r>
                        </m:e>
                      </m:d>
                      <m:r>
                        <a:rPr lang="en-US" sz="1700" i="1">
                          <a:latin typeface="Cambria Math" panose="02040503050406030204" pitchFamily="18" charset="0"/>
                        </a:rPr>
                        <m:t>=</m:t>
                      </m:r>
                      <m:r>
                        <a:rPr lang="en-US" sz="1700" i="1">
                          <a:latin typeface="Cambria Math" panose="02040503050406030204" pitchFamily="18" charset="0"/>
                        </a:rPr>
                        <m:t>8</m:t>
                      </m:r>
                      <m:r>
                        <a:rPr lang="en-US" sz="1700" b="0" i="1" smtClean="0">
                          <a:latin typeface="Cambria Math" panose="02040503050406030204" pitchFamily="18" charset="0"/>
                        </a:rPr>
                        <m:t>4</m:t>
                      </m:r>
                      <m:r>
                        <a:rPr lang="en-US" sz="1700" i="1">
                          <a:latin typeface="Cambria Math" panose="02040503050406030204" pitchFamily="18" charset="0"/>
                        </a:rPr>
                        <m:t> </m:t>
                      </m:r>
                      <m:r>
                        <a:rPr lang="en-US" sz="1700" b="0" i="1" smtClean="0">
                          <a:latin typeface="Cambria Math" panose="02040503050406030204" pitchFamily="18" charset="0"/>
                        </a:rPr>
                        <m:t>0</m:t>
                      </m:r>
                      <m:r>
                        <a:rPr lang="en-US" sz="1700" i="1">
                          <a:latin typeface="Cambria Math" panose="02040503050406030204" pitchFamily="18" charset="0"/>
                        </a:rPr>
                        <m:t>00</m:t>
                      </m:r>
                      <m:r>
                        <a:rPr lang="en-US" sz="1700" i="1">
                          <a:latin typeface="Cambria Math" panose="02040503050406030204" pitchFamily="18" charset="0"/>
                        </a:rPr>
                        <m:t>;</m:t>
                      </m:r>
                      <m:r>
                        <a:rPr lang="en-US" sz="1700" b="0" i="1" smtClean="0">
                          <a:latin typeface="Cambria Math" panose="02040503050406030204" pitchFamily="18" charset="0"/>
                        </a:rPr>
                        <m:t> </m:t>
                      </m:r>
                      <m:r>
                        <a:rPr lang="en-US" sz="1700" i="1">
                          <a:latin typeface="Cambria Math" panose="02040503050406030204" pitchFamily="18" charset="0"/>
                        </a:rPr>
                        <m:t>𝐹</m:t>
                      </m:r>
                      <m:d>
                        <m:dPr>
                          <m:ctrlPr>
                            <a:rPr lang="en-US" sz="1700" i="1">
                              <a:latin typeface="Cambria Math" panose="02040503050406030204" pitchFamily="18" charset="0"/>
                            </a:rPr>
                          </m:ctrlPr>
                        </m:dPr>
                        <m:e>
                          <m:r>
                            <a:rPr lang="en-US" sz="1700" i="1">
                              <a:latin typeface="Cambria Math" panose="02040503050406030204" pitchFamily="18" charset="0"/>
                            </a:rPr>
                            <m:t>6</m:t>
                          </m:r>
                          <m:r>
                            <a:rPr lang="en-US" sz="1700" i="1">
                              <a:latin typeface="Cambria Math" panose="02040503050406030204" pitchFamily="18" charset="0"/>
                            </a:rPr>
                            <m:t>00;</m:t>
                          </m:r>
                          <m:r>
                            <a:rPr lang="en-US" sz="1700" b="0" i="1" smtClean="0">
                              <a:latin typeface="Cambria Math" panose="02040503050406030204" pitchFamily="18" charset="0"/>
                            </a:rPr>
                            <m:t>3</m:t>
                          </m:r>
                          <m:r>
                            <a:rPr lang="en-US" sz="1700" i="1">
                              <a:latin typeface="Cambria Math" panose="02040503050406030204" pitchFamily="18" charset="0"/>
                            </a:rPr>
                            <m:t>00</m:t>
                          </m:r>
                        </m:e>
                      </m:d>
                      <m:r>
                        <a:rPr lang="en-US" sz="1700" i="1">
                          <a:latin typeface="Cambria Math" panose="02040503050406030204" pitchFamily="18" charset="0"/>
                        </a:rPr>
                        <m:t>=</m:t>
                      </m:r>
                      <m:r>
                        <a:rPr lang="en-US" sz="1700" b="0" i="1" smtClean="0">
                          <a:latin typeface="Cambria Math" panose="02040503050406030204" pitchFamily="18" charset="0"/>
                        </a:rPr>
                        <m:t>76 500; </m:t>
                      </m:r>
                      <m:r>
                        <a:rPr lang="en-US" sz="1700" i="1">
                          <a:latin typeface="Cambria Math" panose="02040503050406030204" pitchFamily="18" charset="0"/>
                        </a:rPr>
                        <m:t>𝐹</m:t>
                      </m:r>
                      <m:d>
                        <m:dPr>
                          <m:ctrlPr>
                            <a:rPr lang="en-US" sz="1700" i="1">
                              <a:latin typeface="Cambria Math" panose="02040503050406030204" pitchFamily="18" charset="0"/>
                            </a:rPr>
                          </m:ctrlPr>
                        </m:dPr>
                        <m:e>
                          <m:f>
                            <m:fPr>
                              <m:ctrlPr>
                                <a:rPr lang="en-US" sz="1700" i="1">
                                  <a:latin typeface="Cambria Math" panose="02040503050406030204" pitchFamily="18" charset="0"/>
                                </a:rPr>
                              </m:ctrlPr>
                            </m:fPr>
                            <m:num>
                              <m:r>
                                <a:rPr lang="en-US" sz="1700" b="0" i="1" smtClean="0">
                                  <a:latin typeface="Cambria Math" panose="02040503050406030204" pitchFamily="18" charset="0"/>
                                </a:rPr>
                                <m:t>8</m:t>
                              </m:r>
                              <m:r>
                                <a:rPr lang="en-US" sz="1700" i="1">
                                  <a:latin typeface="Cambria Math" panose="02040503050406030204" pitchFamily="18" charset="0"/>
                                </a:rPr>
                                <m:t>00</m:t>
                              </m:r>
                            </m:num>
                            <m:den>
                              <m:r>
                                <a:rPr lang="en-US" sz="1700" i="1">
                                  <a:latin typeface="Cambria Math" panose="02040503050406030204" pitchFamily="18" charset="0"/>
                                </a:rPr>
                                <m:t>3</m:t>
                              </m:r>
                            </m:den>
                          </m:f>
                          <m:r>
                            <a:rPr lang="en-US" sz="1700" i="1">
                              <a:latin typeface="Cambria Math" panose="02040503050406030204" pitchFamily="18" charset="0"/>
                            </a:rPr>
                            <m:t>;</m:t>
                          </m:r>
                          <m:f>
                            <m:fPr>
                              <m:ctrlPr>
                                <a:rPr lang="en-US" sz="1700" i="1">
                                  <a:latin typeface="Cambria Math" panose="02040503050406030204" pitchFamily="18" charset="0"/>
                                </a:rPr>
                              </m:ctrlPr>
                            </m:fPr>
                            <m:num>
                              <m:r>
                                <a:rPr lang="en-US" sz="1700" b="0" i="1" smtClean="0">
                                  <a:latin typeface="Cambria Math" panose="02040503050406030204" pitchFamily="18" charset="0"/>
                                </a:rPr>
                                <m:t>4</m:t>
                              </m:r>
                              <m:r>
                                <a:rPr lang="en-US" sz="1700" i="1">
                                  <a:latin typeface="Cambria Math" panose="02040503050406030204" pitchFamily="18" charset="0"/>
                                </a:rPr>
                                <m:t>00</m:t>
                              </m:r>
                            </m:num>
                            <m:den>
                              <m:r>
                                <a:rPr lang="en-US" sz="1700" i="1">
                                  <a:latin typeface="Cambria Math" panose="02040503050406030204" pitchFamily="18" charset="0"/>
                                </a:rPr>
                                <m:t>3</m:t>
                              </m:r>
                            </m:den>
                          </m:f>
                        </m:e>
                      </m:d>
                      <m:r>
                        <a:rPr lang="en-US" sz="1700" b="0" i="1" smtClean="0">
                          <a:latin typeface="Cambria Math" panose="02040503050406030204" pitchFamily="18" charset="0"/>
                        </a:rPr>
                        <m:t>=34 000</m:t>
                      </m:r>
                    </m:oMath>
                  </m:oMathPara>
                </a14:m>
                <a:endParaRPr lang="en-US" sz="1700"/>
              </a:p>
            </p:txBody>
          </p:sp>
        </mc:Choice>
        <mc:Fallback>
          <p:sp>
            <p:nvSpPr>
              <p:cNvPr id="3" name="Rectangle 2"/>
              <p:cNvSpPr>
                <a:spLocks noRot="1" noChangeAspect="1" noMove="1" noResize="1" noEditPoints="1" noAdjustHandles="1" noChangeArrowheads="1" noChangeShapeType="1" noTextEdit="1"/>
              </p:cNvSpPr>
              <p:nvPr/>
            </p:nvSpPr>
            <p:spPr>
              <a:xfrm>
                <a:off x="535593" y="756901"/>
                <a:ext cx="8465285" cy="4307141"/>
              </a:xfrm>
              <a:prstGeom prst="rect">
                <a:avLst/>
              </a:prstGeom>
              <a:blipFill>
                <a:blip r:embed="rId4"/>
                <a:stretch>
                  <a:fillRect l="-504"/>
                </a:stretch>
              </a:blipFill>
            </p:spPr>
            <p:txBody>
              <a:bodyPr/>
              <a:lstStyle/>
              <a:p>
                <a:r>
                  <a:rPr lang="en-US">
                    <a:noFill/>
                  </a:rPr>
                  <a:t> </a:t>
                </a:r>
              </a:p>
            </p:txBody>
          </p:sp>
        </mc:Fallback>
      </mc:AlternateContent>
    </p:spTree>
    <p:extLst>
      <p:ext uri="{BB962C8B-B14F-4D97-AF65-F5344CB8AC3E}">
        <p14:creationId xmlns:p14="http://schemas.microsoft.com/office/powerpoint/2010/main" val="39262797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up)">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up)">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up)">
                                      <p:cBhvr>
                                        <p:cTn id="25" dur="500"/>
                                        <p:tgtEl>
                                          <p:spTgt spid="3">
                                            <p:txEl>
                                              <p:pRg st="4" end="4"/>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up)">
                                      <p:cBhvr>
                                        <p:cTn id="28" dur="500"/>
                                        <p:tgtEl>
                                          <p:spTgt spid="3">
                                            <p:txEl>
                                              <p:pRg st="5" end="5"/>
                                            </p:txEl>
                                          </p:spTgt>
                                        </p:tgtEl>
                                      </p:cBhvr>
                                    </p:animEffect>
                                  </p:childTnLst>
                                </p:cTn>
                              </p:par>
                              <p:par>
                                <p:cTn id="29" presetID="22" presetClass="entr" presetSubtype="1"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up)">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p:grpSp>
        <p:nvGrpSpPr>
          <p:cNvPr id="11" name="Group 2"/>
          <p:cNvGrpSpPr/>
          <p:nvPr/>
        </p:nvGrpSpPr>
        <p:grpSpPr>
          <a:xfrm>
            <a:off x="-573324" y="63607"/>
            <a:ext cx="876300" cy="5360996"/>
            <a:chOff x="0" y="0"/>
            <a:chExt cx="2980941" cy="2823899"/>
          </a:xfrm>
          <a:solidFill>
            <a:srgbClr val="9AB8C2"/>
          </a:solidFill>
        </p:grpSpPr>
        <p:sp>
          <p:nvSpPr>
            <p:cNvPr id="12"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grpFill/>
            <a:ln>
              <a:solidFill>
                <a:srgbClr val="9AB8C2"/>
              </a:solidFill>
            </a:ln>
          </p:spPr>
        </p:sp>
        <p:sp>
          <p:nvSpPr>
            <p:cNvPr id="13" name="TextBox 4"/>
            <p:cNvSpPr txBox="1"/>
            <p:nvPr/>
          </p:nvSpPr>
          <p:spPr>
            <a:xfrm>
              <a:off x="0" y="-38100"/>
              <a:ext cx="2980941" cy="2861999"/>
            </a:xfrm>
            <a:prstGeom prst="rect">
              <a:avLst/>
            </a:prstGeom>
            <a:grpFill/>
            <a:ln>
              <a:solidFill>
                <a:srgbClr val="9AB8C2"/>
              </a:solidFill>
            </a:ln>
          </p:spPr>
          <p:txBody>
            <a:bodyPr lIns="25400" tIns="25400" rIns="25400" bIns="25400" rtlCol="0" anchor="ctr"/>
            <a:lstStyle/>
            <a:p>
              <a:pPr marL="0" marR="0" lvl="0" indent="0" algn="ctr" defTabSz="457200" rtl="0" eaLnBrk="1" fontAlgn="auto" latinLnBrk="0" hangingPunct="1">
                <a:lnSpc>
                  <a:spcPts val="1330"/>
                </a:lnSpc>
                <a:spcBef>
                  <a:spcPct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pic>
        <p:nvPicPr>
          <p:cNvPr id="4" name="Picture 3"/>
          <p:cNvPicPr>
            <a:picLocks noChangeAspect="1"/>
          </p:cNvPicPr>
          <p:nvPr/>
        </p:nvPicPr>
        <p:blipFill>
          <a:blip r:embed="rId3"/>
          <a:stretch>
            <a:fillRect/>
          </a:stretch>
        </p:blipFill>
        <p:spPr>
          <a:xfrm rot="5001164">
            <a:off x="7623504" y="3920558"/>
            <a:ext cx="1076529" cy="1500079"/>
          </a:xfrm>
          <a:prstGeom prst="rect">
            <a:avLst/>
          </a:prstGeom>
        </p:spPr>
      </p:pic>
      <p:sp>
        <p:nvSpPr>
          <p:cNvPr id="7" name="Rectangle 6"/>
          <p:cNvSpPr/>
          <p:nvPr/>
        </p:nvSpPr>
        <p:spPr>
          <a:xfrm>
            <a:off x="503789" y="445466"/>
            <a:ext cx="684803"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vi-VN" sz="18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a:t>Giải</a:t>
            </a:r>
            <a:r>
              <a:rPr kumimoji="0" lang="en-US" sz="1800" b="1" i="1" u="sng" strike="noStrike" kern="1200" cap="none" spc="0" normalizeH="0" baseline="0" noProof="0">
                <a:ln>
                  <a:noFill/>
                </a:ln>
                <a:solidFill>
                  <a:srgbClr val="1F497D"/>
                </a:solidFill>
                <a:effectLst/>
                <a:uLnTx/>
                <a:uFillTx/>
                <a:latin typeface="Calibri"/>
                <a:ea typeface="+mn-ea"/>
                <a:cs typeface="Arial" panose="020B0604020202020204" pitchFamily="34" charset="0"/>
                <a:sym typeface="Arial"/>
              </a:rPr>
              <a:t>:</a:t>
            </a:r>
            <a:endParaRPr kumimoji="0" lang="en-US" sz="18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3" name="Rectangle 2"/>
              <p:cNvSpPr/>
              <p:nvPr/>
            </p:nvSpPr>
            <p:spPr>
              <a:xfrm>
                <a:off x="503789" y="1074948"/>
                <a:ext cx="8465285" cy="2250616"/>
              </a:xfrm>
              <a:prstGeom prst="rect">
                <a:avLst/>
              </a:prstGeom>
            </p:spPr>
            <p:txBody>
              <a:bodyPr wrap="square">
                <a:spAutoFit/>
              </a:bodyPr>
              <a:lstStyle/>
              <a:p>
                <a:pPr lvl="0" algn="just">
                  <a:lnSpc>
                    <a:spcPct val="165000"/>
                  </a:lnSpc>
                </a:pPr>
                <a:r>
                  <a:rPr lang="vi-VN" sz="1700"/>
                  <a:t>Giá trị nhỏ nhất của </a:t>
                </a:r>
                <a14:m>
                  <m:oMath xmlns:m="http://schemas.openxmlformats.org/officeDocument/2006/math">
                    <m:r>
                      <a:rPr lang="vi-VN" sz="1700" i="1" smtClean="0">
                        <a:latin typeface="Cambria Math" panose="02040503050406030204" pitchFamily="18" charset="0"/>
                      </a:rPr>
                      <m:t>𝐹</m:t>
                    </m:r>
                    <m:r>
                      <a:rPr lang="vi-VN" sz="1700" i="1" smtClean="0">
                        <a:latin typeface="Cambria Math" panose="02040503050406030204" pitchFamily="18" charset="0"/>
                      </a:rPr>
                      <m:t>(</m:t>
                    </m:r>
                    <m:r>
                      <a:rPr lang="vi-VN" sz="1700" i="1" smtClean="0">
                        <a:latin typeface="Cambria Math" panose="02040503050406030204" pitchFamily="18" charset="0"/>
                      </a:rPr>
                      <m:t>𝑥</m:t>
                    </m:r>
                    <m:r>
                      <a:rPr lang="vi-VN" sz="1700" i="1" smtClean="0">
                        <a:latin typeface="Cambria Math" panose="02040503050406030204" pitchFamily="18" charset="0"/>
                      </a:rPr>
                      <m:t>; </m:t>
                    </m:r>
                    <m:r>
                      <a:rPr lang="vi-VN" sz="1700" i="1" smtClean="0">
                        <a:latin typeface="Cambria Math" panose="02040503050406030204" pitchFamily="18" charset="0"/>
                      </a:rPr>
                      <m:t>𝑦</m:t>
                    </m:r>
                    <m:r>
                      <a:rPr lang="vi-VN" sz="1700" i="1" smtClean="0">
                        <a:latin typeface="Cambria Math" panose="02040503050406030204" pitchFamily="18" charset="0"/>
                      </a:rPr>
                      <m:t>)</m:t>
                    </m:r>
                  </m:oMath>
                </a14:m>
                <a:r>
                  <a:rPr lang="en-US" sz="1700" smtClean="0"/>
                  <a:t> </a:t>
                </a:r>
                <a:r>
                  <a:rPr lang="vi-VN" sz="1700"/>
                  <a:t>bằng </a:t>
                </a:r>
                <a14:m>
                  <m:oMath xmlns:m="http://schemas.openxmlformats.org/officeDocument/2006/math">
                    <m:r>
                      <a:rPr lang="vi-VN" sz="1700" i="1" smtClean="0">
                        <a:latin typeface="Cambria Math" panose="02040503050406030204" pitchFamily="18" charset="0"/>
                      </a:rPr>
                      <m:t>31 500 </m:t>
                    </m:r>
                  </m:oMath>
                </a14:m>
                <a:r>
                  <a:rPr lang="vi-VN" sz="1700"/>
                  <a:t>tại </a:t>
                </a:r>
                <a14:m>
                  <m:oMath xmlns:m="http://schemas.openxmlformats.org/officeDocument/2006/math">
                    <m:r>
                      <a:rPr lang="vi-VN" sz="1700" i="1" smtClean="0">
                        <a:latin typeface="Cambria Math" panose="02040503050406030204" pitchFamily="18" charset="0"/>
                      </a:rPr>
                      <m:t>𝑀</m:t>
                    </m:r>
                    <m:r>
                      <a:rPr lang="vi-VN" sz="1700" i="1" smtClean="0">
                        <a:latin typeface="Cambria Math" panose="02040503050406030204" pitchFamily="18" charset="0"/>
                      </a:rPr>
                      <m:t>(100; 300). </m:t>
                    </m:r>
                  </m:oMath>
                </a14:m>
                <a:endParaRPr lang="en-US" sz="1700" smtClean="0"/>
              </a:p>
              <a:p>
                <a:pPr lvl="0" algn="just">
                  <a:lnSpc>
                    <a:spcPct val="165000"/>
                  </a:lnSpc>
                </a:pPr>
                <a:r>
                  <a:rPr lang="vi-VN" sz="1700" smtClean="0"/>
                  <a:t>Phương </a:t>
                </a:r>
                <a:r>
                  <a:rPr lang="vi-VN" sz="1700"/>
                  <a:t>án tối ưu là </a:t>
                </a:r>
                <a14:m>
                  <m:oMath xmlns:m="http://schemas.openxmlformats.org/officeDocument/2006/math">
                    <m:r>
                      <a:rPr lang="vi-VN" sz="1700" i="1" smtClean="0">
                        <a:latin typeface="Cambria Math" panose="02040503050406030204" pitchFamily="18" charset="0"/>
                      </a:rPr>
                      <m:t>(100; </m:t>
                    </m:r>
                    <m:r>
                      <a:rPr lang="vi-VN" sz="1700" i="1">
                        <a:latin typeface="Cambria Math" panose="02040503050406030204" pitchFamily="18" charset="0"/>
                      </a:rPr>
                      <m:t>300</m:t>
                    </m:r>
                    <m:r>
                      <a:rPr lang="vi-VN" sz="1700" i="1" smtClean="0">
                        <a:latin typeface="Cambria Math" panose="02040503050406030204" pitchFamily="18" charset="0"/>
                      </a:rPr>
                      <m:t>).</m:t>
                    </m:r>
                  </m:oMath>
                </a14:m>
                <a:endParaRPr lang="en-US" sz="1700" smtClean="0"/>
              </a:p>
              <a:p>
                <a:pPr lvl="0" algn="just">
                  <a:lnSpc>
                    <a:spcPct val="165000"/>
                  </a:lnSpc>
                </a:pPr>
                <a:r>
                  <a:rPr lang="vi-VN" sz="1700" smtClean="0"/>
                  <a:t>Vậy </a:t>
                </a:r>
                <a:r>
                  <a:rPr lang="vi-VN" sz="1700"/>
                  <a:t>chi phí mua vitamin nhỏ nhất là </a:t>
                </a:r>
                <a14:m>
                  <m:oMath xmlns:m="http://schemas.openxmlformats.org/officeDocument/2006/math">
                    <m:r>
                      <a:rPr lang="vi-VN" sz="1700" i="1" smtClean="0">
                        <a:latin typeface="Cambria Math" panose="02040503050406030204" pitchFamily="18" charset="0"/>
                      </a:rPr>
                      <m:t>31 500</m:t>
                    </m:r>
                  </m:oMath>
                </a14:m>
                <a:r>
                  <a:rPr lang="en-US" sz="1700" smtClean="0"/>
                  <a:t> </a:t>
                </a:r>
                <a:r>
                  <a:rPr lang="vi-VN" sz="1700"/>
                  <a:t>đồng khi </a:t>
                </a:r>
                <a14:m>
                  <m:oMath xmlns:m="http://schemas.openxmlformats.org/officeDocument/2006/math">
                    <m:r>
                      <a:rPr lang="vi-VN" sz="1700" i="1" smtClean="0">
                        <a:latin typeface="Cambria Math" panose="02040503050406030204" pitchFamily="18" charset="0"/>
                      </a:rPr>
                      <m:t>𝑥</m:t>
                    </m:r>
                    <m:r>
                      <a:rPr lang="vi-VN" sz="1700" i="1" smtClean="0">
                        <a:latin typeface="Cambria Math" panose="02040503050406030204" pitchFamily="18" charset="0"/>
                      </a:rPr>
                      <m:t>=100</m:t>
                    </m:r>
                  </m:oMath>
                </a14:m>
                <a:r>
                  <a:rPr lang="en-US" sz="1700" smtClean="0"/>
                  <a:t> </a:t>
                </a:r>
                <a:r>
                  <a:rPr lang="vi-VN" sz="1700"/>
                  <a:t>và </a:t>
                </a:r>
                <a14:m>
                  <m:oMath xmlns:m="http://schemas.openxmlformats.org/officeDocument/2006/math">
                    <m:r>
                      <a:rPr lang="vi-VN" sz="1700" i="1" smtClean="0">
                        <a:latin typeface="Cambria Math" panose="02040503050406030204" pitchFamily="18" charset="0"/>
                      </a:rPr>
                      <m:t>𝑦</m:t>
                    </m:r>
                    <m:r>
                      <a:rPr lang="vi-VN" sz="1700" i="1" smtClean="0">
                        <a:latin typeface="Cambria Math" panose="02040503050406030204" pitchFamily="18" charset="0"/>
                      </a:rPr>
                      <m:t>=300</m:t>
                    </m:r>
                  </m:oMath>
                </a14:m>
                <a:r>
                  <a:rPr lang="vi-VN" sz="1700" smtClean="0"/>
                  <a:t>.</a:t>
                </a:r>
                <a:endParaRPr lang="en-US" sz="1700" smtClean="0"/>
              </a:p>
              <a:p>
                <a:pPr lvl="0" algn="just">
                  <a:lnSpc>
                    <a:spcPct val="165000"/>
                  </a:lnSpc>
                </a:pPr>
                <a:r>
                  <a:rPr lang="vi-VN" sz="1700" smtClean="0"/>
                  <a:t>Bây </a:t>
                </a:r>
                <a:r>
                  <a:rPr lang="vi-VN" sz="1700"/>
                  <a:t>giờ ta sẽ xét một tình huống mà phương án tối ưu của bài toán đạt được tại vô </a:t>
                </a:r>
                <a:r>
                  <a:rPr lang="vi-VN" sz="1700"/>
                  <a:t>số </a:t>
                </a:r>
                <a:r>
                  <a:rPr lang="vi-VN" sz="1700" smtClean="0"/>
                  <a:t>điểm</a:t>
                </a:r>
                <a:r>
                  <a:rPr lang="en-US" sz="1700" smtClean="0"/>
                  <a:t> </a:t>
                </a:r>
                <a:r>
                  <a:rPr lang="vi-VN" sz="1700" smtClean="0"/>
                  <a:t>trên </a:t>
                </a:r>
                <a:r>
                  <a:rPr lang="vi-VN" sz="1700"/>
                  <a:t>miền chấp nhận được.</a:t>
                </a:r>
                <a:endParaRPr kumimoji="0" lang="en-US" sz="17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3" name="Rectangle 2"/>
              <p:cNvSpPr>
                <a:spLocks noRot="1" noChangeAspect="1" noMove="1" noResize="1" noEditPoints="1" noAdjustHandles="1" noChangeArrowheads="1" noChangeShapeType="1" noTextEdit="1"/>
              </p:cNvSpPr>
              <p:nvPr/>
            </p:nvSpPr>
            <p:spPr>
              <a:xfrm>
                <a:off x="503789" y="1074948"/>
                <a:ext cx="8465285" cy="2250616"/>
              </a:xfrm>
              <a:prstGeom prst="rect">
                <a:avLst/>
              </a:prstGeom>
              <a:blipFill>
                <a:blip r:embed="rId4"/>
                <a:stretch>
                  <a:fillRect l="-504" r="-504"/>
                </a:stretch>
              </a:blipFill>
            </p:spPr>
            <p:txBody>
              <a:bodyPr/>
              <a:lstStyle/>
              <a:p>
                <a:r>
                  <a:rPr lang="en-US">
                    <a:noFill/>
                  </a:rPr>
                  <a:t> </a:t>
                </a:r>
              </a:p>
            </p:txBody>
          </p:sp>
        </mc:Fallback>
      </mc:AlternateContent>
      <p:pic>
        <p:nvPicPr>
          <p:cNvPr id="9" name="Picture 8"/>
          <p:cNvPicPr>
            <a:picLocks noChangeAspect="1"/>
          </p:cNvPicPr>
          <p:nvPr/>
        </p:nvPicPr>
        <p:blipFill>
          <a:blip r:embed="rId5"/>
          <a:stretch>
            <a:fillRect/>
          </a:stretch>
        </p:blipFill>
        <p:spPr>
          <a:xfrm>
            <a:off x="631011" y="4527365"/>
            <a:ext cx="1492214" cy="286463"/>
          </a:xfrm>
          <a:prstGeom prst="rect">
            <a:avLst/>
          </a:prstGeom>
        </p:spPr>
      </p:pic>
    </p:spTree>
    <p:extLst>
      <p:ext uri="{BB962C8B-B14F-4D97-AF65-F5344CB8AC3E}">
        <p14:creationId xmlns:p14="http://schemas.microsoft.com/office/powerpoint/2010/main" val="29732017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oogle Shape;1777;p62"/>
          <p:cNvGrpSpPr/>
          <p:nvPr/>
        </p:nvGrpSpPr>
        <p:grpSpPr>
          <a:xfrm>
            <a:off x="7948" y="-179275"/>
            <a:ext cx="9115123" cy="5188599"/>
            <a:chOff x="3653048" y="181419"/>
            <a:chExt cx="5871089" cy="4921323"/>
          </a:xfrm>
        </p:grpSpPr>
        <p:sp>
          <p:nvSpPr>
            <p:cNvPr id="10" name="Google Shape;1778;p62"/>
            <p:cNvSpPr/>
            <p:nvPr/>
          </p:nvSpPr>
          <p:spPr>
            <a:xfrm rot="228310">
              <a:off x="3736163" y="589186"/>
              <a:ext cx="5787974" cy="4513556"/>
            </a:xfrm>
            <a:custGeom>
              <a:avLst/>
              <a:gdLst/>
              <a:ahLst/>
              <a:cxnLst/>
              <a:rect l="l" t="t" r="r" b="b"/>
              <a:pathLst>
                <a:path w="51995" h="51995" extrusionOk="0">
                  <a:moveTo>
                    <a:pt x="48204" y="0"/>
                  </a:moveTo>
                  <a:lnTo>
                    <a:pt x="0" y="3791"/>
                  </a:lnTo>
                  <a:lnTo>
                    <a:pt x="3790" y="51994"/>
                  </a:lnTo>
                  <a:lnTo>
                    <a:pt x="51994" y="48204"/>
                  </a:lnTo>
                  <a:lnTo>
                    <a:pt x="48204" y="0"/>
                  </a:lnTo>
                  <a:close/>
                </a:path>
              </a:pathLst>
            </a:custGeom>
            <a:solidFill>
              <a:srgbClr val="CFD0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779;p62"/>
            <p:cNvSpPr/>
            <p:nvPr/>
          </p:nvSpPr>
          <p:spPr>
            <a:xfrm rot="228310">
              <a:off x="3653048" y="512426"/>
              <a:ext cx="5786527" cy="4512427"/>
            </a:xfrm>
            <a:custGeom>
              <a:avLst/>
              <a:gdLst/>
              <a:ahLst/>
              <a:cxnLst/>
              <a:rect l="l" t="t" r="r" b="b"/>
              <a:pathLst>
                <a:path w="51982" h="51982" extrusionOk="0">
                  <a:moveTo>
                    <a:pt x="48204" y="1"/>
                  </a:moveTo>
                  <a:lnTo>
                    <a:pt x="0" y="3791"/>
                  </a:lnTo>
                  <a:lnTo>
                    <a:pt x="3777" y="51981"/>
                  </a:lnTo>
                  <a:lnTo>
                    <a:pt x="51981" y="48204"/>
                  </a:lnTo>
                  <a:lnTo>
                    <a:pt x="4820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780;p62"/>
            <p:cNvSpPr/>
            <p:nvPr/>
          </p:nvSpPr>
          <p:spPr>
            <a:xfrm rot="293623">
              <a:off x="3903951" y="181419"/>
              <a:ext cx="639441" cy="919613"/>
            </a:xfrm>
            <a:custGeom>
              <a:avLst/>
              <a:gdLst/>
              <a:ahLst/>
              <a:cxnLst/>
              <a:rect l="l" t="t" r="r" b="b"/>
              <a:pathLst>
                <a:path w="7384" h="10619" extrusionOk="0">
                  <a:moveTo>
                    <a:pt x="4755" y="1"/>
                  </a:moveTo>
                  <a:cubicBezTo>
                    <a:pt x="4530" y="106"/>
                    <a:pt x="4200" y="172"/>
                    <a:pt x="3989" y="238"/>
                  </a:cubicBezTo>
                  <a:cubicBezTo>
                    <a:pt x="3355" y="450"/>
                    <a:pt x="2708" y="661"/>
                    <a:pt x="2087" y="846"/>
                  </a:cubicBezTo>
                  <a:cubicBezTo>
                    <a:pt x="1387" y="1057"/>
                    <a:pt x="701" y="1255"/>
                    <a:pt x="1" y="1453"/>
                  </a:cubicBezTo>
                  <a:lnTo>
                    <a:pt x="2734" y="10619"/>
                  </a:lnTo>
                  <a:cubicBezTo>
                    <a:pt x="2932" y="10513"/>
                    <a:pt x="3117" y="10394"/>
                    <a:pt x="3342" y="10315"/>
                  </a:cubicBezTo>
                  <a:cubicBezTo>
                    <a:pt x="3593" y="10236"/>
                    <a:pt x="3857" y="10183"/>
                    <a:pt x="4121" y="10143"/>
                  </a:cubicBezTo>
                  <a:cubicBezTo>
                    <a:pt x="4623" y="10038"/>
                    <a:pt x="5125" y="9853"/>
                    <a:pt x="5600" y="9628"/>
                  </a:cubicBezTo>
                  <a:cubicBezTo>
                    <a:pt x="6194" y="9324"/>
                    <a:pt x="6736" y="8928"/>
                    <a:pt x="7383" y="8823"/>
                  </a:cubicBezTo>
                  <a:lnTo>
                    <a:pt x="4755" y="1"/>
                  </a:lnTo>
                  <a:close/>
                </a:path>
              </a:pathLst>
            </a:custGeom>
            <a:solidFill>
              <a:srgbClr val="2E7185">
                <a:alpha val="74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781;p62"/>
            <p:cNvSpPr/>
            <p:nvPr/>
          </p:nvSpPr>
          <p:spPr>
            <a:xfrm rot="293623">
              <a:off x="8461367" y="221215"/>
              <a:ext cx="453766" cy="853276"/>
            </a:xfrm>
            <a:custGeom>
              <a:avLst/>
              <a:gdLst/>
              <a:ahLst/>
              <a:cxnLst/>
              <a:rect l="l" t="t" r="r" b="b"/>
              <a:pathLst>
                <a:path w="5944" h="9853" extrusionOk="0">
                  <a:moveTo>
                    <a:pt x="952" y="0"/>
                  </a:moveTo>
                  <a:lnTo>
                    <a:pt x="1" y="9509"/>
                  </a:lnTo>
                  <a:cubicBezTo>
                    <a:pt x="687" y="9522"/>
                    <a:pt x="1401" y="9575"/>
                    <a:pt x="2074" y="9667"/>
                  </a:cubicBezTo>
                  <a:cubicBezTo>
                    <a:pt x="2270" y="9705"/>
                    <a:pt x="2480" y="9742"/>
                    <a:pt x="2688" y="9742"/>
                  </a:cubicBezTo>
                  <a:cubicBezTo>
                    <a:pt x="2774" y="9742"/>
                    <a:pt x="2861" y="9736"/>
                    <a:pt x="2946" y="9720"/>
                  </a:cubicBezTo>
                  <a:cubicBezTo>
                    <a:pt x="3036" y="9710"/>
                    <a:pt x="3126" y="9685"/>
                    <a:pt x="3205" y="9685"/>
                  </a:cubicBezTo>
                  <a:cubicBezTo>
                    <a:pt x="3230" y="9685"/>
                    <a:pt x="3254" y="9687"/>
                    <a:pt x="3276" y="9694"/>
                  </a:cubicBezTo>
                  <a:cubicBezTo>
                    <a:pt x="3355" y="9707"/>
                    <a:pt x="3448" y="9760"/>
                    <a:pt x="3527" y="9786"/>
                  </a:cubicBezTo>
                  <a:cubicBezTo>
                    <a:pt x="3646" y="9839"/>
                    <a:pt x="3778" y="9839"/>
                    <a:pt x="3910" y="9839"/>
                  </a:cubicBezTo>
                  <a:cubicBezTo>
                    <a:pt x="3937" y="9841"/>
                    <a:pt x="3967" y="9843"/>
                    <a:pt x="3997" y="9843"/>
                  </a:cubicBezTo>
                  <a:cubicBezTo>
                    <a:pt x="4184" y="9843"/>
                    <a:pt x="4419" y="9802"/>
                    <a:pt x="4636" y="9802"/>
                  </a:cubicBezTo>
                  <a:cubicBezTo>
                    <a:pt x="4755" y="9802"/>
                    <a:pt x="4869" y="9814"/>
                    <a:pt x="4966" y="9852"/>
                  </a:cubicBezTo>
                  <a:lnTo>
                    <a:pt x="5944" y="66"/>
                  </a:lnTo>
                  <a:cubicBezTo>
                    <a:pt x="5341" y="25"/>
                    <a:pt x="4733" y="4"/>
                    <a:pt x="4130" y="4"/>
                  </a:cubicBezTo>
                  <a:cubicBezTo>
                    <a:pt x="3768" y="4"/>
                    <a:pt x="3408" y="12"/>
                    <a:pt x="3051" y="27"/>
                  </a:cubicBezTo>
                  <a:cubicBezTo>
                    <a:pt x="2656" y="48"/>
                    <a:pt x="2261" y="79"/>
                    <a:pt x="1873" y="79"/>
                  </a:cubicBezTo>
                  <a:cubicBezTo>
                    <a:pt x="1560" y="79"/>
                    <a:pt x="1252" y="59"/>
                    <a:pt x="952" y="0"/>
                  </a:cubicBezTo>
                  <a:close/>
                </a:path>
              </a:pathLst>
            </a:custGeom>
            <a:solidFill>
              <a:srgbClr val="2E7185">
                <a:alpha val="74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 name="Google Shape;2352;p35"/>
          <p:cNvGrpSpPr/>
          <p:nvPr/>
        </p:nvGrpSpPr>
        <p:grpSpPr>
          <a:xfrm rot="20359105">
            <a:off x="506110" y="4413997"/>
            <a:ext cx="1132419" cy="630665"/>
            <a:chOff x="293428" y="-3001725"/>
            <a:chExt cx="789452" cy="382440"/>
          </a:xfrm>
        </p:grpSpPr>
        <p:sp>
          <p:nvSpPr>
            <p:cNvPr id="17" name="Google Shape;2353;p35"/>
            <p:cNvSpPr/>
            <p:nvPr/>
          </p:nvSpPr>
          <p:spPr>
            <a:xfrm>
              <a:off x="294385" y="-3001725"/>
              <a:ext cx="787243" cy="381323"/>
            </a:xfrm>
            <a:custGeom>
              <a:avLst/>
              <a:gdLst/>
              <a:ahLst/>
              <a:cxnLst/>
              <a:rect l="l" t="t" r="r" b="b"/>
              <a:pathLst>
                <a:path w="18531" h="8976" extrusionOk="0">
                  <a:moveTo>
                    <a:pt x="1485" y="1"/>
                  </a:moveTo>
                  <a:cubicBezTo>
                    <a:pt x="1463" y="1"/>
                    <a:pt x="1441" y="1"/>
                    <a:pt x="1419" y="2"/>
                  </a:cubicBezTo>
                  <a:cubicBezTo>
                    <a:pt x="649" y="35"/>
                    <a:pt x="1" y="596"/>
                    <a:pt x="1" y="1388"/>
                  </a:cubicBezTo>
                  <a:cubicBezTo>
                    <a:pt x="1" y="2246"/>
                    <a:pt x="924" y="2708"/>
                    <a:pt x="1650" y="2895"/>
                  </a:cubicBezTo>
                  <a:cubicBezTo>
                    <a:pt x="1650" y="2917"/>
                    <a:pt x="1661" y="2950"/>
                    <a:pt x="1672" y="2972"/>
                  </a:cubicBezTo>
                  <a:cubicBezTo>
                    <a:pt x="1727" y="3049"/>
                    <a:pt x="1804" y="3104"/>
                    <a:pt x="1892" y="3126"/>
                  </a:cubicBezTo>
                  <a:cubicBezTo>
                    <a:pt x="1980" y="3159"/>
                    <a:pt x="2068" y="3224"/>
                    <a:pt x="2123" y="3301"/>
                  </a:cubicBezTo>
                  <a:cubicBezTo>
                    <a:pt x="2200" y="3378"/>
                    <a:pt x="2299" y="3422"/>
                    <a:pt x="2409" y="3433"/>
                  </a:cubicBezTo>
                  <a:cubicBezTo>
                    <a:pt x="2508" y="3455"/>
                    <a:pt x="2607" y="3477"/>
                    <a:pt x="2706" y="3521"/>
                  </a:cubicBezTo>
                  <a:cubicBezTo>
                    <a:pt x="2706" y="3532"/>
                    <a:pt x="2728" y="3543"/>
                    <a:pt x="2739" y="3543"/>
                  </a:cubicBezTo>
                  <a:cubicBezTo>
                    <a:pt x="2851" y="3599"/>
                    <a:pt x="2969" y="3661"/>
                    <a:pt x="3084" y="3661"/>
                  </a:cubicBezTo>
                  <a:cubicBezTo>
                    <a:pt x="3127" y="3661"/>
                    <a:pt x="3170" y="3652"/>
                    <a:pt x="3212" y="3631"/>
                  </a:cubicBezTo>
                  <a:cubicBezTo>
                    <a:pt x="3333" y="3719"/>
                    <a:pt x="3465" y="3785"/>
                    <a:pt x="3608" y="3840"/>
                  </a:cubicBezTo>
                  <a:lnTo>
                    <a:pt x="4224" y="4104"/>
                  </a:lnTo>
                  <a:cubicBezTo>
                    <a:pt x="5906" y="4830"/>
                    <a:pt x="7578" y="5611"/>
                    <a:pt x="9260" y="6337"/>
                  </a:cubicBezTo>
                  <a:cubicBezTo>
                    <a:pt x="10899" y="7040"/>
                    <a:pt x="12548" y="7744"/>
                    <a:pt x="14187" y="8437"/>
                  </a:cubicBezTo>
                  <a:cubicBezTo>
                    <a:pt x="14341" y="8525"/>
                    <a:pt x="14517" y="8569"/>
                    <a:pt x="14704" y="8580"/>
                  </a:cubicBezTo>
                  <a:cubicBezTo>
                    <a:pt x="14924" y="8602"/>
                    <a:pt x="15133" y="8624"/>
                    <a:pt x="15353" y="8635"/>
                  </a:cubicBezTo>
                  <a:cubicBezTo>
                    <a:pt x="15848" y="8679"/>
                    <a:pt x="16342" y="8723"/>
                    <a:pt x="16837" y="8756"/>
                  </a:cubicBezTo>
                  <a:lnTo>
                    <a:pt x="17156" y="8811"/>
                  </a:lnTo>
                  <a:cubicBezTo>
                    <a:pt x="17162" y="8817"/>
                    <a:pt x="17164" y="8819"/>
                    <a:pt x="17167" y="8819"/>
                  </a:cubicBezTo>
                  <a:cubicBezTo>
                    <a:pt x="17170" y="8819"/>
                    <a:pt x="17173" y="8817"/>
                    <a:pt x="17178" y="8811"/>
                  </a:cubicBezTo>
                  <a:cubicBezTo>
                    <a:pt x="17266" y="8833"/>
                    <a:pt x="17365" y="8844"/>
                    <a:pt x="17464" y="8855"/>
                  </a:cubicBezTo>
                  <a:cubicBezTo>
                    <a:pt x="17794" y="8899"/>
                    <a:pt x="18124" y="8943"/>
                    <a:pt x="18454" y="8976"/>
                  </a:cubicBezTo>
                  <a:cubicBezTo>
                    <a:pt x="18498" y="8965"/>
                    <a:pt x="18531" y="8921"/>
                    <a:pt x="18509" y="8877"/>
                  </a:cubicBezTo>
                  <a:cubicBezTo>
                    <a:pt x="18157" y="8503"/>
                    <a:pt x="17794" y="8140"/>
                    <a:pt x="17420" y="7777"/>
                  </a:cubicBezTo>
                  <a:cubicBezTo>
                    <a:pt x="16782" y="7150"/>
                    <a:pt x="16155" y="6502"/>
                    <a:pt x="15507" y="5897"/>
                  </a:cubicBezTo>
                  <a:cubicBezTo>
                    <a:pt x="15420" y="5791"/>
                    <a:pt x="15284" y="5728"/>
                    <a:pt x="15148" y="5728"/>
                  </a:cubicBezTo>
                  <a:cubicBezTo>
                    <a:pt x="15128" y="5728"/>
                    <a:pt x="15108" y="5729"/>
                    <a:pt x="15089" y="5732"/>
                  </a:cubicBezTo>
                  <a:lnTo>
                    <a:pt x="15056" y="5743"/>
                  </a:lnTo>
                  <a:lnTo>
                    <a:pt x="14979" y="5710"/>
                  </a:lnTo>
                  <a:cubicBezTo>
                    <a:pt x="14803" y="5633"/>
                    <a:pt x="14638" y="5567"/>
                    <a:pt x="14462" y="5490"/>
                  </a:cubicBezTo>
                  <a:cubicBezTo>
                    <a:pt x="12779" y="4786"/>
                    <a:pt x="11097" y="4093"/>
                    <a:pt x="9425" y="3367"/>
                  </a:cubicBezTo>
                  <a:cubicBezTo>
                    <a:pt x="8589" y="2994"/>
                    <a:pt x="7765" y="2631"/>
                    <a:pt x="6929" y="2246"/>
                  </a:cubicBezTo>
                  <a:cubicBezTo>
                    <a:pt x="6522" y="2059"/>
                    <a:pt x="6104" y="1861"/>
                    <a:pt x="5686" y="1674"/>
                  </a:cubicBezTo>
                  <a:cubicBezTo>
                    <a:pt x="5477" y="1575"/>
                    <a:pt x="5279" y="1476"/>
                    <a:pt x="5070" y="1377"/>
                  </a:cubicBezTo>
                  <a:cubicBezTo>
                    <a:pt x="4894" y="1289"/>
                    <a:pt x="4707" y="1212"/>
                    <a:pt x="4520" y="1146"/>
                  </a:cubicBezTo>
                  <a:lnTo>
                    <a:pt x="4454" y="1135"/>
                  </a:lnTo>
                  <a:cubicBezTo>
                    <a:pt x="4454" y="1135"/>
                    <a:pt x="4454" y="1124"/>
                    <a:pt x="4454" y="1124"/>
                  </a:cubicBezTo>
                  <a:cubicBezTo>
                    <a:pt x="4213" y="706"/>
                    <a:pt x="3652" y="849"/>
                    <a:pt x="3289" y="629"/>
                  </a:cubicBezTo>
                  <a:cubicBezTo>
                    <a:pt x="3201" y="574"/>
                    <a:pt x="3124" y="486"/>
                    <a:pt x="3014" y="486"/>
                  </a:cubicBezTo>
                  <a:cubicBezTo>
                    <a:pt x="2981" y="486"/>
                    <a:pt x="2937" y="497"/>
                    <a:pt x="2904" y="508"/>
                  </a:cubicBezTo>
                  <a:cubicBezTo>
                    <a:pt x="2893" y="497"/>
                    <a:pt x="2871" y="475"/>
                    <a:pt x="2860" y="464"/>
                  </a:cubicBezTo>
                  <a:cubicBezTo>
                    <a:pt x="2428" y="233"/>
                    <a:pt x="1976" y="1"/>
                    <a:pt x="1485"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18" name="Google Shape;2354;p35"/>
            <p:cNvSpPr/>
            <p:nvPr/>
          </p:nvSpPr>
          <p:spPr>
            <a:xfrm>
              <a:off x="1022301" y="-2655911"/>
              <a:ext cx="49067" cy="29950"/>
            </a:xfrm>
            <a:custGeom>
              <a:avLst/>
              <a:gdLst/>
              <a:ahLst/>
              <a:cxnLst/>
              <a:rect l="l" t="t" r="r" b="b"/>
              <a:pathLst>
                <a:path w="1155" h="705" extrusionOk="0">
                  <a:moveTo>
                    <a:pt x="451" y="0"/>
                  </a:moveTo>
                  <a:cubicBezTo>
                    <a:pt x="253" y="154"/>
                    <a:pt x="0" y="319"/>
                    <a:pt x="66" y="594"/>
                  </a:cubicBezTo>
                  <a:lnTo>
                    <a:pt x="132" y="594"/>
                  </a:lnTo>
                  <a:cubicBezTo>
                    <a:pt x="198" y="605"/>
                    <a:pt x="264" y="605"/>
                    <a:pt x="330" y="616"/>
                  </a:cubicBezTo>
                  <a:cubicBezTo>
                    <a:pt x="605" y="649"/>
                    <a:pt x="880" y="682"/>
                    <a:pt x="1155" y="704"/>
                  </a:cubicBezTo>
                  <a:cubicBezTo>
                    <a:pt x="924" y="473"/>
                    <a:pt x="682" y="242"/>
                    <a:pt x="451" y="0"/>
                  </a:cubicBezTo>
                  <a:close/>
                </a:path>
              </a:pathLst>
            </a:custGeom>
            <a:solidFill>
              <a:srgbClr val="A278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19" name="Google Shape;2355;p35"/>
            <p:cNvSpPr/>
            <p:nvPr/>
          </p:nvSpPr>
          <p:spPr>
            <a:xfrm>
              <a:off x="888222" y="-2750988"/>
              <a:ext cx="148136" cy="119418"/>
            </a:xfrm>
            <a:custGeom>
              <a:avLst/>
              <a:gdLst/>
              <a:ahLst/>
              <a:cxnLst/>
              <a:rect l="l" t="t" r="r" b="b"/>
              <a:pathLst>
                <a:path w="3487" h="2811" extrusionOk="0">
                  <a:moveTo>
                    <a:pt x="1196" y="0"/>
                  </a:moveTo>
                  <a:cubicBezTo>
                    <a:pt x="1182" y="0"/>
                    <a:pt x="1168" y="2"/>
                    <a:pt x="1155" y="6"/>
                  </a:cubicBezTo>
                  <a:cubicBezTo>
                    <a:pt x="1023" y="61"/>
                    <a:pt x="957" y="204"/>
                    <a:pt x="990" y="347"/>
                  </a:cubicBezTo>
                  <a:cubicBezTo>
                    <a:pt x="1045" y="512"/>
                    <a:pt x="1155" y="666"/>
                    <a:pt x="1287" y="776"/>
                  </a:cubicBezTo>
                  <a:cubicBezTo>
                    <a:pt x="1345" y="824"/>
                    <a:pt x="1309" y="924"/>
                    <a:pt x="1239" y="924"/>
                  </a:cubicBezTo>
                  <a:cubicBezTo>
                    <a:pt x="1230" y="924"/>
                    <a:pt x="1220" y="922"/>
                    <a:pt x="1210" y="919"/>
                  </a:cubicBezTo>
                  <a:cubicBezTo>
                    <a:pt x="1102" y="890"/>
                    <a:pt x="953" y="844"/>
                    <a:pt x="816" y="844"/>
                  </a:cubicBezTo>
                  <a:cubicBezTo>
                    <a:pt x="688" y="844"/>
                    <a:pt x="570" y="885"/>
                    <a:pt x="506" y="1018"/>
                  </a:cubicBezTo>
                  <a:cubicBezTo>
                    <a:pt x="440" y="1160"/>
                    <a:pt x="539" y="1314"/>
                    <a:pt x="671" y="1435"/>
                  </a:cubicBezTo>
                  <a:cubicBezTo>
                    <a:pt x="748" y="1512"/>
                    <a:pt x="847" y="1578"/>
                    <a:pt x="946" y="1622"/>
                  </a:cubicBezTo>
                  <a:cubicBezTo>
                    <a:pt x="990" y="1644"/>
                    <a:pt x="968" y="1710"/>
                    <a:pt x="924" y="1710"/>
                  </a:cubicBezTo>
                  <a:cubicBezTo>
                    <a:pt x="827" y="1726"/>
                    <a:pt x="731" y="1737"/>
                    <a:pt x="634" y="1737"/>
                  </a:cubicBezTo>
                  <a:cubicBezTo>
                    <a:pt x="599" y="1737"/>
                    <a:pt x="563" y="1735"/>
                    <a:pt x="528" y="1732"/>
                  </a:cubicBezTo>
                  <a:cubicBezTo>
                    <a:pt x="495" y="1727"/>
                    <a:pt x="462" y="1724"/>
                    <a:pt x="429" y="1724"/>
                  </a:cubicBezTo>
                  <a:cubicBezTo>
                    <a:pt x="331" y="1724"/>
                    <a:pt x="234" y="1749"/>
                    <a:pt x="143" y="1798"/>
                  </a:cubicBezTo>
                  <a:cubicBezTo>
                    <a:pt x="22" y="1897"/>
                    <a:pt x="0" y="2073"/>
                    <a:pt x="99" y="2205"/>
                  </a:cubicBezTo>
                  <a:cubicBezTo>
                    <a:pt x="198" y="2337"/>
                    <a:pt x="341" y="2425"/>
                    <a:pt x="506" y="2458"/>
                  </a:cubicBezTo>
                  <a:cubicBezTo>
                    <a:pt x="682" y="2491"/>
                    <a:pt x="858" y="2524"/>
                    <a:pt x="1034" y="2535"/>
                  </a:cubicBezTo>
                  <a:cubicBezTo>
                    <a:pt x="1243" y="2568"/>
                    <a:pt x="1452" y="2590"/>
                    <a:pt x="1650" y="2623"/>
                  </a:cubicBezTo>
                  <a:cubicBezTo>
                    <a:pt x="2045" y="2667"/>
                    <a:pt x="2441" y="2722"/>
                    <a:pt x="2837" y="2777"/>
                  </a:cubicBezTo>
                  <a:lnTo>
                    <a:pt x="2870" y="2777"/>
                  </a:lnTo>
                  <a:lnTo>
                    <a:pt x="3112" y="2810"/>
                  </a:lnTo>
                  <a:cubicBezTo>
                    <a:pt x="3035" y="2546"/>
                    <a:pt x="3266" y="2260"/>
                    <a:pt x="3486" y="2117"/>
                  </a:cubicBezTo>
                  <a:cubicBezTo>
                    <a:pt x="3266" y="1897"/>
                    <a:pt x="3046" y="1666"/>
                    <a:pt x="2815" y="1457"/>
                  </a:cubicBezTo>
                  <a:cubicBezTo>
                    <a:pt x="2551" y="1193"/>
                    <a:pt x="2276" y="930"/>
                    <a:pt x="2001" y="677"/>
                  </a:cubicBezTo>
                  <a:lnTo>
                    <a:pt x="1595" y="281"/>
                  </a:lnTo>
                  <a:lnTo>
                    <a:pt x="1584" y="281"/>
                  </a:lnTo>
                  <a:cubicBezTo>
                    <a:pt x="1493" y="191"/>
                    <a:pt x="1339" y="0"/>
                    <a:pt x="1196" y="0"/>
                  </a:cubicBezTo>
                  <a:close/>
                </a:path>
              </a:pathLst>
            </a:custGeom>
            <a:solidFill>
              <a:srgbClr val="EFF6F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20" name="Google Shape;2356;p35"/>
            <p:cNvSpPr/>
            <p:nvPr/>
          </p:nvSpPr>
          <p:spPr>
            <a:xfrm>
              <a:off x="299525" y="-2992803"/>
              <a:ext cx="109817" cy="109392"/>
            </a:xfrm>
            <a:custGeom>
              <a:avLst/>
              <a:gdLst/>
              <a:ahLst/>
              <a:cxnLst/>
              <a:rect l="l" t="t" r="r" b="b"/>
              <a:pathLst>
                <a:path w="2585" h="2575" extrusionOk="0">
                  <a:moveTo>
                    <a:pt x="1303" y="0"/>
                  </a:moveTo>
                  <a:cubicBezTo>
                    <a:pt x="1033" y="0"/>
                    <a:pt x="764" y="80"/>
                    <a:pt x="539" y="232"/>
                  </a:cubicBezTo>
                  <a:cubicBezTo>
                    <a:pt x="254" y="408"/>
                    <a:pt x="67" y="716"/>
                    <a:pt x="23" y="1057"/>
                  </a:cubicBezTo>
                  <a:cubicBezTo>
                    <a:pt x="1" y="1398"/>
                    <a:pt x="144" y="1739"/>
                    <a:pt x="418" y="1959"/>
                  </a:cubicBezTo>
                  <a:cubicBezTo>
                    <a:pt x="737" y="2234"/>
                    <a:pt x="1100" y="2443"/>
                    <a:pt x="1496" y="2575"/>
                  </a:cubicBezTo>
                  <a:cubicBezTo>
                    <a:pt x="1507" y="2432"/>
                    <a:pt x="1540" y="2289"/>
                    <a:pt x="1584" y="2157"/>
                  </a:cubicBezTo>
                  <a:cubicBezTo>
                    <a:pt x="1716" y="1706"/>
                    <a:pt x="1914" y="1277"/>
                    <a:pt x="2189" y="892"/>
                  </a:cubicBezTo>
                  <a:cubicBezTo>
                    <a:pt x="2299" y="727"/>
                    <a:pt x="2431" y="573"/>
                    <a:pt x="2574" y="441"/>
                  </a:cubicBezTo>
                  <a:lnTo>
                    <a:pt x="2585" y="430"/>
                  </a:lnTo>
                  <a:cubicBezTo>
                    <a:pt x="2244" y="243"/>
                    <a:pt x="1881" y="56"/>
                    <a:pt x="1485" y="12"/>
                  </a:cubicBezTo>
                  <a:cubicBezTo>
                    <a:pt x="1425" y="4"/>
                    <a:pt x="1364" y="0"/>
                    <a:pt x="1303" y="0"/>
                  </a:cubicBezTo>
                  <a:close/>
                </a:path>
              </a:pathLst>
            </a:custGeom>
            <a:solidFill>
              <a:srgbClr val="FD68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21" name="Google Shape;2357;p35"/>
            <p:cNvSpPr/>
            <p:nvPr/>
          </p:nvSpPr>
          <p:spPr>
            <a:xfrm>
              <a:off x="370558" y="-2973219"/>
              <a:ext cx="104677" cy="121585"/>
            </a:xfrm>
            <a:custGeom>
              <a:avLst/>
              <a:gdLst/>
              <a:ahLst/>
              <a:cxnLst/>
              <a:rect l="l" t="t" r="r" b="b"/>
              <a:pathLst>
                <a:path w="2464" h="2862" extrusionOk="0">
                  <a:moveTo>
                    <a:pt x="1203" y="1"/>
                  </a:moveTo>
                  <a:cubicBezTo>
                    <a:pt x="1198" y="1"/>
                    <a:pt x="1193" y="1"/>
                    <a:pt x="1188" y="2"/>
                  </a:cubicBezTo>
                  <a:cubicBezTo>
                    <a:pt x="1122" y="13"/>
                    <a:pt x="1045" y="101"/>
                    <a:pt x="990" y="156"/>
                  </a:cubicBezTo>
                  <a:cubicBezTo>
                    <a:pt x="913" y="222"/>
                    <a:pt x="847" y="299"/>
                    <a:pt x="781" y="376"/>
                  </a:cubicBezTo>
                  <a:cubicBezTo>
                    <a:pt x="506" y="684"/>
                    <a:pt x="308" y="1047"/>
                    <a:pt x="176" y="1432"/>
                  </a:cubicBezTo>
                  <a:cubicBezTo>
                    <a:pt x="110" y="1619"/>
                    <a:pt x="66" y="1806"/>
                    <a:pt x="44" y="1993"/>
                  </a:cubicBezTo>
                  <a:cubicBezTo>
                    <a:pt x="33" y="2070"/>
                    <a:pt x="0" y="2191"/>
                    <a:pt x="66" y="2246"/>
                  </a:cubicBezTo>
                  <a:cubicBezTo>
                    <a:pt x="132" y="2301"/>
                    <a:pt x="220" y="2301"/>
                    <a:pt x="286" y="2345"/>
                  </a:cubicBezTo>
                  <a:lnTo>
                    <a:pt x="308" y="2356"/>
                  </a:lnTo>
                  <a:cubicBezTo>
                    <a:pt x="297" y="2235"/>
                    <a:pt x="297" y="2114"/>
                    <a:pt x="319" y="2004"/>
                  </a:cubicBezTo>
                  <a:cubicBezTo>
                    <a:pt x="352" y="1806"/>
                    <a:pt x="418" y="1608"/>
                    <a:pt x="484" y="1421"/>
                  </a:cubicBezTo>
                  <a:cubicBezTo>
                    <a:pt x="605" y="1069"/>
                    <a:pt x="792" y="739"/>
                    <a:pt x="1056" y="475"/>
                  </a:cubicBezTo>
                  <a:cubicBezTo>
                    <a:pt x="1059" y="469"/>
                    <a:pt x="1063" y="466"/>
                    <a:pt x="1067" y="466"/>
                  </a:cubicBezTo>
                  <a:cubicBezTo>
                    <a:pt x="1077" y="466"/>
                    <a:pt x="1086" y="481"/>
                    <a:pt x="1078" y="497"/>
                  </a:cubicBezTo>
                  <a:cubicBezTo>
                    <a:pt x="803" y="750"/>
                    <a:pt x="704" y="1102"/>
                    <a:pt x="583" y="1443"/>
                  </a:cubicBezTo>
                  <a:cubicBezTo>
                    <a:pt x="484" y="1740"/>
                    <a:pt x="341" y="2070"/>
                    <a:pt x="363" y="2400"/>
                  </a:cubicBezTo>
                  <a:cubicBezTo>
                    <a:pt x="396" y="2444"/>
                    <a:pt x="451" y="2488"/>
                    <a:pt x="495" y="2531"/>
                  </a:cubicBezTo>
                  <a:cubicBezTo>
                    <a:pt x="583" y="2597"/>
                    <a:pt x="704" y="2586"/>
                    <a:pt x="803" y="2619"/>
                  </a:cubicBezTo>
                  <a:cubicBezTo>
                    <a:pt x="748" y="2433"/>
                    <a:pt x="748" y="2235"/>
                    <a:pt x="792" y="2037"/>
                  </a:cubicBezTo>
                  <a:cubicBezTo>
                    <a:pt x="880" y="1718"/>
                    <a:pt x="1001" y="1399"/>
                    <a:pt x="1166" y="1113"/>
                  </a:cubicBezTo>
                  <a:cubicBezTo>
                    <a:pt x="1169" y="1106"/>
                    <a:pt x="1174" y="1103"/>
                    <a:pt x="1178" y="1103"/>
                  </a:cubicBezTo>
                  <a:cubicBezTo>
                    <a:pt x="1188" y="1103"/>
                    <a:pt x="1199" y="1116"/>
                    <a:pt x="1199" y="1124"/>
                  </a:cubicBezTo>
                  <a:cubicBezTo>
                    <a:pt x="1045" y="1399"/>
                    <a:pt x="946" y="1707"/>
                    <a:pt x="902" y="2015"/>
                  </a:cubicBezTo>
                  <a:cubicBezTo>
                    <a:pt x="869" y="2257"/>
                    <a:pt x="902" y="2499"/>
                    <a:pt x="979" y="2718"/>
                  </a:cubicBezTo>
                  <a:cubicBezTo>
                    <a:pt x="1078" y="2806"/>
                    <a:pt x="1199" y="2861"/>
                    <a:pt x="1320" y="2861"/>
                  </a:cubicBezTo>
                  <a:cubicBezTo>
                    <a:pt x="1144" y="2586"/>
                    <a:pt x="1210" y="2169"/>
                    <a:pt x="1287" y="1872"/>
                  </a:cubicBezTo>
                  <a:cubicBezTo>
                    <a:pt x="1375" y="1509"/>
                    <a:pt x="1540" y="1179"/>
                    <a:pt x="1793" y="893"/>
                  </a:cubicBezTo>
                  <a:cubicBezTo>
                    <a:pt x="1980" y="673"/>
                    <a:pt x="2200" y="497"/>
                    <a:pt x="2464" y="464"/>
                  </a:cubicBezTo>
                  <a:cubicBezTo>
                    <a:pt x="2343" y="387"/>
                    <a:pt x="2211" y="332"/>
                    <a:pt x="2068" y="310"/>
                  </a:cubicBezTo>
                  <a:cubicBezTo>
                    <a:pt x="1991" y="387"/>
                    <a:pt x="1881" y="453"/>
                    <a:pt x="1793" y="508"/>
                  </a:cubicBezTo>
                  <a:cubicBezTo>
                    <a:pt x="1672" y="607"/>
                    <a:pt x="1562" y="706"/>
                    <a:pt x="1452" y="816"/>
                  </a:cubicBezTo>
                  <a:cubicBezTo>
                    <a:pt x="1449" y="817"/>
                    <a:pt x="1446" y="818"/>
                    <a:pt x="1442" y="818"/>
                  </a:cubicBezTo>
                  <a:cubicBezTo>
                    <a:pt x="1422" y="818"/>
                    <a:pt x="1398" y="791"/>
                    <a:pt x="1408" y="772"/>
                  </a:cubicBezTo>
                  <a:cubicBezTo>
                    <a:pt x="1507" y="651"/>
                    <a:pt x="1606" y="530"/>
                    <a:pt x="1727" y="431"/>
                  </a:cubicBezTo>
                  <a:cubicBezTo>
                    <a:pt x="1782" y="376"/>
                    <a:pt x="1837" y="321"/>
                    <a:pt x="1903" y="277"/>
                  </a:cubicBezTo>
                  <a:cubicBezTo>
                    <a:pt x="1815" y="255"/>
                    <a:pt x="1727" y="244"/>
                    <a:pt x="1650" y="222"/>
                  </a:cubicBezTo>
                  <a:cubicBezTo>
                    <a:pt x="1606" y="211"/>
                    <a:pt x="1562" y="189"/>
                    <a:pt x="1529" y="178"/>
                  </a:cubicBezTo>
                  <a:cubicBezTo>
                    <a:pt x="1441" y="255"/>
                    <a:pt x="1353" y="321"/>
                    <a:pt x="1254" y="376"/>
                  </a:cubicBezTo>
                  <a:cubicBezTo>
                    <a:pt x="1246" y="382"/>
                    <a:pt x="1238" y="384"/>
                    <a:pt x="1230" y="384"/>
                  </a:cubicBezTo>
                  <a:cubicBezTo>
                    <a:pt x="1191" y="384"/>
                    <a:pt x="1151" y="326"/>
                    <a:pt x="1188" y="299"/>
                  </a:cubicBezTo>
                  <a:cubicBezTo>
                    <a:pt x="1254" y="233"/>
                    <a:pt x="1320" y="167"/>
                    <a:pt x="1386" y="112"/>
                  </a:cubicBezTo>
                  <a:lnTo>
                    <a:pt x="1386" y="101"/>
                  </a:lnTo>
                  <a:cubicBezTo>
                    <a:pt x="1325" y="60"/>
                    <a:pt x="1264" y="1"/>
                    <a:pt x="1203" y="1"/>
                  </a:cubicBezTo>
                  <a:close/>
                </a:path>
              </a:pathLst>
            </a:custGeom>
            <a:solidFill>
              <a:srgbClr val="FFB8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22" name="Google Shape;2358;p35"/>
            <p:cNvSpPr/>
            <p:nvPr/>
          </p:nvSpPr>
          <p:spPr>
            <a:xfrm>
              <a:off x="429865" y="-2944245"/>
              <a:ext cx="499934" cy="292577"/>
            </a:xfrm>
            <a:custGeom>
              <a:avLst/>
              <a:gdLst/>
              <a:ahLst/>
              <a:cxnLst/>
              <a:rect l="l" t="t" r="r" b="b"/>
              <a:pathLst>
                <a:path w="11768" h="6887" extrusionOk="0">
                  <a:moveTo>
                    <a:pt x="557" y="489"/>
                  </a:moveTo>
                  <a:cubicBezTo>
                    <a:pt x="565" y="489"/>
                    <a:pt x="574" y="491"/>
                    <a:pt x="584" y="497"/>
                  </a:cubicBezTo>
                  <a:cubicBezTo>
                    <a:pt x="1002" y="673"/>
                    <a:pt x="1441" y="860"/>
                    <a:pt x="1837" y="1058"/>
                  </a:cubicBezTo>
                  <a:cubicBezTo>
                    <a:pt x="2233" y="1256"/>
                    <a:pt x="2629" y="1443"/>
                    <a:pt x="3036" y="1630"/>
                  </a:cubicBezTo>
                  <a:cubicBezTo>
                    <a:pt x="3432" y="1828"/>
                    <a:pt x="3817" y="1992"/>
                    <a:pt x="4246" y="2179"/>
                  </a:cubicBezTo>
                  <a:cubicBezTo>
                    <a:pt x="4675" y="2355"/>
                    <a:pt x="5092" y="2542"/>
                    <a:pt x="5499" y="2729"/>
                  </a:cubicBezTo>
                  <a:cubicBezTo>
                    <a:pt x="5510" y="2740"/>
                    <a:pt x="5499" y="2751"/>
                    <a:pt x="5488" y="2751"/>
                  </a:cubicBezTo>
                  <a:cubicBezTo>
                    <a:pt x="5059" y="2586"/>
                    <a:pt x="4620" y="2410"/>
                    <a:pt x="4213" y="2234"/>
                  </a:cubicBezTo>
                  <a:cubicBezTo>
                    <a:pt x="3806" y="2058"/>
                    <a:pt x="3410" y="1871"/>
                    <a:pt x="3003" y="1696"/>
                  </a:cubicBezTo>
                  <a:cubicBezTo>
                    <a:pt x="2585" y="1531"/>
                    <a:pt x="2189" y="1355"/>
                    <a:pt x="1771" y="1179"/>
                  </a:cubicBezTo>
                  <a:cubicBezTo>
                    <a:pt x="1353" y="992"/>
                    <a:pt x="947" y="783"/>
                    <a:pt x="540" y="574"/>
                  </a:cubicBezTo>
                  <a:cubicBezTo>
                    <a:pt x="494" y="546"/>
                    <a:pt x="517" y="489"/>
                    <a:pt x="557" y="489"/>
                  </a:cubicBezTo>
                  <a:close/>
                  <a:moveTo>
                    <a:pt x="5994" y="2949"/>
                  </a:moveTo>
                  <a:cubicBezTo>
                    <a:pt x="6247" y="3081"/>
                    <a:pt x="6511" y="3191"/>
                    <a:pt x="6775" y="3290"/>
                  </a:cubicBezTo>
                  <a:cubicBezTo>
                    <a:pt x="7028" y="3378"/>
                    <a:pt x="7270" y="3466"/>
                    <a:pt x="7501" y="3576"/>
                  </a:cubicBezTo>
                  <a:cubicBezTo>
                    <a:pt x="7519" y="3585"/>
                    <a:pt x="7515" y="3601"/>
                    <a:pt x="7507" y="3601"/>
                  </a:cubicBezTo>
                  <a:cubicBezTo>
                    <a:pt x="7505" y="3601"/>
                    <a:pt x="7503" y="3600"/>
                    <a:pt x="7501" y="3598"/>
                  </a:cubicBezTo>
                  <a:cubicBezTo>
                    <a:pt x="7237" y="3543"/>
                    <a:pt x="6984" y="3444"/>
                    <a:pt x="6742" y="3323"/>
                  </a:cubicBezTo>
                  <a:lnTo>
                    <a:pt x="6753" y="3323"/>
                  </a:lnTo>
                  <a:cubicBezTo>
                    <a:pt x="6500" y="3202"/>
                    <a:pt x="6236" y="3081"/>
                    <a:pt x="5994" y="2960"/>
                  </a:cubicBezTo>
                  <a:lnTo>
                    <a:pt x="5994" y="2949"/>
                  </a:lnTo>
                  <a:close/>
                  <a:moveTo>
                    <a:pt x="1186" y="0"/>
                  </a:moveTo>
                  <a:cubicBezTo>
                    <a:pt x="954" y="0"/>
                    <a:pt x="725" y="119"/>
                    <a:pt x="595" y="332"/>
                  </a:cubicBezTo>
                  <a:cubicBezTo>
                    <a:pt x="474" y="464"/>
                    <a:pt x="364" y="618"/>
                    <a:pt x="276" y="772"/>
                  </a:cubicBezTo>
                  <a:cubicBezTo>
                    <a:pt x="221" y="893"/>
                    <a:pt x="166" y="1014"/>
                    <a:pt x="122" y="1135"/>
                  </a:cubicBezTo>
                  <a:cubicBezTo>
                    <a:pt x="141" y="1122"/>
                    <a:pt x="160" y="1116"/>
                    <a:pt x="180" y="1116"/>
                  </a:cubicBezTo>
                  <a:cubicBezTo>
                    <a:pt x="193" y="1116"/>
                    <a:pt x="207" y="1119"/>
                    <a:pt x="221" y="1124"/>
                  </a:cubicBezTo>
                  <a:cubicBezTo>
                    <a:pt x="628" y="1300"/>
                    <a:pt x="1024" y="1487"/>
                    <a:pt x="1419" y="1674"/>
                  </a:cubicBezTo>
                  <a:cubicBezTo>
                    <a:pt x="1815" y="1860"/>
                    <a:pt x="2211" y="2069"/>
                    <a:pt x="2607" y="2245"/>
                  </a:cubicBezTo>
                  <a:cubicBezTo>
                    <a:pt x="3421" y="2586"/>
                    <a:pt x="4235" y="2927"/>
                    <a:pt x="5048" y="3257"/>
                  </a:cubicBezTo>
                  <a:cubicBezTo>
                    <a:pt x="5077" y="3267"/>
                    <a:pt x="5065" y="3292"/>
                    <a:pt x="5040" y="3292"/>
                  </a:cubicBezTo>
                  <a:cubicBezTo>
                    <a:pt x="5035" y="3292"/>
                    <a:pt x="5031" y="3292"/>
                    <a:pt x="5026" y="3290"/>
                  </a:cubicBezTo>
                  <a:cubicBezTo>
                    <a:pt x="4620" y="3125"/>
                    <a:pt x="4202" y="2982"/>
                    <a:pt x="3795" y="2806"/>
                  </a:cubicBezTo>
                  <a:cubicBezTo>
                    <a:pt x="3388" y="2641"/>
                    <a:pt x="2992" y="2465"/>
                    <a:pt x="2574" y="2300"/>
                  </a:cubicBezTo>
                  <a:cubicBezTo>
                    <a:pt x="2167" y="2124"/>
                    <a:pt x="1749" y="1981"/>
                    <a:pt x="1342" y="1817"/>
                  </a:cubicBezTo>
                  <a:cubicBezTo>
                    <a:pt x="936" y="1641"/>
                    <a:pt x="529" y="1476"/>
                    <a:pt x="122" y="1289"/>
                  </a:cubicBezTo>
                  <a:cubicBezTo>
                    <a:pt x="111" y="1278"/>
                    <a:pt x="89" y="1267"/>
                    <a:pt x="78" y="1245"/>
                  </a:cubicBezTo>
                  <a:cubicBezTo>
                    <a:pt x="23" y="1443"/>
                    <a:pt x="1" y="1641"/>
                    <a:pt x="12" y="1849"/>
                  </a:cubicBezTo>
                  <a:cubicBezTo>
                    <a:pt x="23" y="2036"/>
                    <a:pt x="144" y="2201"/>
                    <a:pt x="320" y="2278"/>
                  </a:cubicBezTo>
                  <a:cubicBezTo>
                    <a:pt x="507" y="2366"/>
                    <a:pt x="694" y="2443"/>
                    <a:pt x="881" y="2520"/>
                  </a:cubicBezTo>
                  <a:cubicBezTo>
                    <a:pt x="2508" y="3246"/>
                    <a:pt x="4158" y="3917"/>
                    <a:pt x="5763" y="4632"/>
                  </a:cubicBezTo>
                  <a:cubicBezTo>
                    <a:pt x="7380" y="5358"/>
                    <a:pt x="8985" y="6083"/>
                    <a:pt x="10591" y="6798"/>
                  </a:cubicBezTo>
                  <a:lnTo>
                    <a:pt x="10778" y="6886"/>
                  </a:lnTo>
                  <a:cubicBezTo>
                    <a:pt x="10534" y="6589"/>
                    <a:pt x="10741" y="6148"/>
                    <a:pt x="11112" y="6148"/>
                  </a:cubicBezTo>
                  <a:cubicBezTo>
                    <a:pt x="11125" y="6148"/>
                    <a:pt x="11138" y="6148"/>
                    <a:pt x="11152" y="6149"/>
                  </a:cubicBezTo>
                  <a:cubicBezTo>
                    <a:pt x="11207" y="6149"/>
                    <a:pt x="11262" y="6149"/>
                    <a:pt x="11306" y="6160"/>
                  </a:cubicBezTo>
                  <a:cubicBezTo>
                    <a:pt x="11031" y="6061"/>
                    <a:pt x="10756" y="5951"/>
                    <a:pt x="10481" y="5841"/>
                  </a:cubicBezTo>
                  <a:cubicBezTo>
                    <a:pt x="10118" y="5698"/>
                    <a:pt x="9744" y="5567"/>
                    <a:pt x="9381" y="5402"/>
                  </a:cubicBezTo>
                  <a:cubicBezTo>
                    <a:pt x="8656" y="5094"/>
                    <a:pt x="7941" y="4742"/>
                    <a:pt x="7237" y="4379"/>
                  </a:cubicBezTo>
                  <a:cubicBezTo>
                    <a:pt x="6830" y="4181"/>
                    <a:pt x="6423" y="3983"/>
                    <a:pt x="6027" y="3763"/>
                  </a:cubicBezTo>
                  <a:cubicBezTo>
                    <a:pt x="5998" y="3743"/>
                    <a:pt x="6012" y="3706"/>
                    <a:pt x="6047" y="3706"/>
                  </a:cubicBezTo>
                  <a:cubicBezTo>
                    <a:pt x="6051" y="3706"/>
                    <a:pt x="6055" y="3707"/>
                    <a:pt x="6060" y="3708"/>
                  </a:cubicBezTo>
                  <a:cubicBezTo>
                    <a:pt x="6764" y="4060"/>
                    <a:pt x="7468" y="4412"/>
                    <a:pt x="8194" y="4731"/>
                  </a:cubicBezTo>
                  <a:cubicBezTo>
                    <a:pt x="8908" y="5039"/>
                    <a:pt x="9634" y="5347"/>
                    <a:pt x="10360" y="5665"/>
                  </a:cubicBezTo>
                  <a:lnTo>
                    <a:pt x="11394" y="6072"/>
                  </a:lnTo>
                  <a:cubicBezTo>
                    <a:pt x="11218" y="5929"/>
                    <a:pt x="11086" y="5720"/>
                    <a:pt x="11163" y="5512"/>
                  </a:cubicBezTo>
                  <a:cubicBezTo>
                    <a:pt x="11207" y="5402"/>
                    <a:pt x="11284" y="5314"/>
                    <a:pt x="11394" y="5270"/>
                  </a:cubicBezTo>
                  <a:lnTo>
                    <a:pt x="11284" y="5226"/>
                  </a:lnTo>
                  <a:lnTo>
                    <a:pt x="10844" y="5028"/>
                  </a:lnTo>
                  <a:cubicBezTo>
                    <a:pt x="10525" y="4885"/>
                    <a:pt x="10217" y="4753"/>
                    <a:pt x="9898" y="4610"/>
                  </a:cubicBezTo>
                  <a:cubicBezTo>
                    <a:pt x="9271" y="4346"/>
                    <a:pt x="8645" y="4104"/>
                    <a:pt x="8018" y="3840"/>
                  </a:cubicBezTo>
                  <a:cubicBezTo>
                    <a:pt x="7987" y="3830"/>
                    <a:pt x="8004" y="3773"/>
                    <a:pt x="8032" y="3773"/>
                  </a:cubicBezTo>
                  <a:cubicBezTo>
                    <a:pt x="8035" y="3773"/>
                    <a:pt x="8037" y="3773"/>
                    <a:pt x="8040" y="3774"/>
                  </a:cubicBezTo>
                  <a:cubicBezTo>
                    <a:pt x="8689" y="3983"/>
                    <a:pt x="9315" y="4225"/>
                    <a:pt x="9953" y="4478"/>
                  </a:cubicBezTo>
                  <a:cubicBezTo>
                    <a:pt x="10261" y="4599"/>
                    <a:pt x="10580" y="4709"/>
                    <a:pt x="10888" y="4852"/>
                  </a:cubicBezTo>
                  <a:cubicBezTo>
                    <a:pt x="11053" y="4918"/>
                    <a:pt x="11207" y="4984"/>
                    <a:pt x="11372" y="5061"/>
                  </a:cubicBezTo>
                  <a:cubicBezTo>
                    <a:pt x="11504" y="5116"/>
                    <a:pt x="11625" y="5171"/>
                    <a:pt x="11735" y="5237"/>
                  </a:cubicBezTo>
                  <a:lnTo>
                    <a:pt x="11768" y="5237"/>
                  </a:lnTo>
                  <a:cubicBezTo>
                    <a:pt x="11636" y="5072"/>
                    <a:pt x="11548" y="4863"/>
                    <a:pt x="11636" y="4643"/>
                  </a:cubicBezTo>
                  <a:cubicBezTo>
                    <a:pt x="11658" y="4588"/>
                    <a:pt x="11691" y="4533"/>
                    <a:pt x="11735" y="4489"/>
                  </a:cubicBezTo>
                  <a:cubicBezTo>
                    <a:pt x="10954" y="4203"/>
                    <a:pt x="10184" y="3873"/>
                    <a:pt x="9414" y="3554"/>
                  </a:cubicBezTo>
                  <a:cubicBezTo>
                    <a:pt x="8612" y="3213"/>
                    <a:pt x="7798" y="2861"/>
                    <a:pt x="6995" y="2509"/>
                  </a:cubicBezTo>
                  <a:cubicBezTo>
                    <a:pt x="5378" y="1817"/>
                    <a:pt x="3762" y="1113"/>
                    <a:pt x="2156" y="387"/>
                  </a:cubicBezTo>
                  <a:lnTo>
                    <a:pt x="2156" y="387"/>
                  </a:lnTo>
                  <a:lnTo>
                    <a:pt x="2167" y="398"/>
                  </a:lnTo>
                  <a:lnTo>
                    <a:pt x="1584" y="134"/>
                  </a:lnTo>
                  <a:cubicBezTo>
                    <a:pt x="1465" y="43"/>
                    <a:pt x="1325" y="0"/>
                    <a:pt x="1186" y="0"/>
                  </a:cubicBezTo>
                  <a:close/>
                </a:path>
              </a:pathLst>
            </a:custGeom>
            <a:solidFill>
              <a:srgbClr val="0D8EB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23" name="Google Shape;2359;p35"/>
            <p:cNvSpPr/>
            <p:nvPr/>
          </p:nvSpPr>
          <p:spPr>
            <a:xfrm>
              <a:off x="882444" y="-2699371"/>
              <a:ext cx="140362" cy="64658"/>
            </a:xfrm>
            <a:custGeom>
              <a:avLst/>
              <a:gdLst/>
              <a:ahLst/>
              <a:cxnLst/>
              <a:rect l="l" t="t" r="r" b="b"/>
              <a:pathLst>
                <a:path w="3304" h="1522" extrusionOk="0">
                  <a:moveTo>
                    <a:pt x="598" y="0"/>
                  </a:moveTo>
                  <a:lnTo>
                    <a:pt x="598" y="0"/>
                  </a:lnTo>
                  <a:cubicBezTo>
                    <a:pt x="565" y="297"/>
                    <a:pt x="1192" y="418"/>
                    <a:pt x="1170" y="671"/>
                  </a:cubicBezTo>
                  <a:cubicBezTo>
                    <a:pt x="1077" y="664"/>
                    <a:pt x="910" y="647"/>
                    <a:pt x="741" y="647"/>
                  </a:cubicBezTo>
                  <a:cubicBezTo>
                    <a:pt x="374" y="647"/>
                    <a:pt x="1" y="731"/>
                    <a:pt x="378" y="1199"/>
                  </a:cubicBezTo>
                  <a:cubicBezTo>
                    <a:pt x="895" y="1309"/>
                    <a:pt x="1456" y="1342"/>
                    <a:pt x="1984" y="1441"/>
                  </a:cubicBezTo>
                  <a:cubicBezTo>
                    <a:pt x="2276" y="1495"/>
                    <a:pt x="2579" y="1522"/>
                    <a:pt x="2882" y="1522"/>
                  </a:cubicBezTo>
                  <a:cubicBezTo>
                    <a:pt x="3012" y="1522"/>
                    <a:pt x="3142" y="1517"/>
                    <a:pt x="3270" y="1507"/>
                  </a:cubicBezTo>
                  <a:cubicBezTo>
                    <a:pt x="3204" y="1298"/>
                    <a:pt x="3248" y="1155"/>
                    <a:pt x="3303" y="957"/>
                  </a:cubicBezTo>
                  <a:cubicBezTo>
                    <a:pt x="2676" y="814"/>
                    <a:pt x="2061" y="616"/>
                    <a:pt x="1467" y="363"/>
                  </a:cubicBezTo>
                  <a:cubicBezTo>
                    <a:pt x="1192" y="242"/>
                    <a:pt x="906" y="33"/>
                    <a:pt x="598" y="0"/>
                  </a:cubicBezTo>
                  <a:close/>
                </a:path>
              </a:pathLst>
            </a:custGeom>
            <a:solidFill>
              <a:srgbClr val="000000">
                <a:alpha val="113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24" name="Google Shape;2360;p35"/>
            <p:cNvSpPr/>
            <p:nvPr/>
          </p:nvSpPr>
          <p:spPr>
            <a:xfrm>
              <a:off x="406032" y="-2958137"/>
              <a:ext cx="35091" cy="21454"/>
            </a:xfrm>
            <a:custGeom>
              <a:avLst/>
              <a:gdLst/>
              <a:ahLst/>
              <a:cxnLst/>
              <a:rect l="l" t="t" r="r" b="b"/>
              <a:pathLst>
                <a:path w="826" h="505" extrusionOk="0">
                  <a:moveTo>
                    <a:pt x="290" y="0"/>
                  </a:moveTo>
                  <a:cubicBezTo>
                    <a:pt x="207" y="0"/>
                    <a:pt x="134" y="38"/>
                    <a:pt x="89" y="131"/>
                  </a:cubicBezTo>
                  <a:cubicBezTo>
                    <a:pt x="1" y="318"/>
                    <a:pt x="672" y="505"/>
                    <a:pt x="826" y="505"/>
                  </a:cubicBezTo>
                  <a:cubicBezTo>
                    <a:pt x="826" y="472"/>
                    <a:pt x="815" y="472"/>
                    <a:pt x="793" y="439"/>
                  </a:cubicBezTo>
                  <a:cubicBezTo>
                    <a:pt x="793" y="263"/>
                    <a:pt x="508" y="0"/>
                    <a:pt x="290" y="0"/>
                  </a:cubicBezTo>
                  <a:close/>
                </a:path>
              </a:pathLst>
            </a:custGeom>
            <a:solidFill>
              <a:srgbClr val="FFFFFF">
                <a:alpha val="226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25" name="Google Shape;2361;p35"/>
            <p:cNvSpPr/>
            <p:nvPr/>
          </p:nvSpPr>
          <p:spPr>
            <a:xfrm>
              <a:off x="430333" y="-2950490"/>
              <a:ext cx="471896" cy="290071"/>
            </a:xfrm>
            <a:custGeom>
              <a:avLst/>
              <a:gdLst/>
              <a:ahLst/>
              <a:cxnLst/>
              <a:rect l="l" t="t" r="r" b="b"/>
              <a:pathLst>
                <a:path w="11108" h="6828" extrusionOk="0">
                  <a:moveTo>
                    <a:pt x="1321" y="0"/>
                  </a:moveTo>
                  <a:cubicBezTo>
                    <a:pt x="984" y="0"/>
                    <a:pt x="532" y="634"/>
                    <a:pt x="386" y="864"/>
                  </a:cubicBezTo>
                  <a:cubicBezTo>
                    <a:pt x="210" y="1161"/>
                    <a:pt x="1" y="1788"/>
                    <a:pt x="144" y="2128"/>
                  </a:cubicBezTo>
                  <a:cubicBezTo>
                    <a:pt x="265" y="2436"/>
                    <a:pt x="705" y="2513"/>
                    <a:pt x="980" y="2623"/>
                  </a:cubicBezTo>
                  <a:cubicBezTo>
                    <a:pt x="1397" y="2788"/>
                    <a:pt x="1815" y="2986"/>
                    <a:pt x="2222" y="3162"/>
                  </a:cubicBezTo>
                  <a:cubicBezTo>
                    <a:pt x="3410" y="3657"/>
                    <a:pt x="4554" y="4240"/>
                    <a:pt x="5741" y="4735"/>
                  </a:cubicBezTo>
                  <a:cubicBezTo>
                    <a:pt x="6742" y="5164"/>
                    <a:pt x="7721" y="5670"/>
                    <a:pt x="8733" y="6087"/>
                  </a:cubicBezTo>
                  <a:cubicBezTo>
                    <a:pt x="9238" y="6296"/>
                    <a:pt x="9733" y="6505"/>
                    <a:pt x="10239" y="6703"/>
                  </a:cubicBezTo>
                  <a:cubicBezTo>
                    <a:pt x="10357" y="6752"/>
                    <a:pt x="10483" y="6828"/>
                    <a:pt x="10611" y="6828"/>
                  </a:cubicBezTo>
                  <a:cubicBezTo>
                    <a:pt x="10626" y="6828"/>
                    <a:pt x="10642" y="6827"/>
                    <a:pt x="10657" y="6824"/>
                  </a:cubicBezTo>
                  <a:lnTo>
                    <a:pt x="11108" y="5999"/>
                  </a:lnTo>
                  <a:cubicBezTo>
                    <a:pt x="10657" y="5845"/>
                    <a:pt x="10228" y="5637"/>
                    <a:pt x="9788" y="5472"/>
                  </a:cubicBezTo>
                  <a:cubicBezTo>
                    <a:pt x="8766" y="5120"/>
                    <a:pt x="7776" y="4691"/>
                    <a:pt x="6819" y="4185"/>
                  </a:cubicBezTo>
                  <a:cubicBezTo>
                    <a:pt x="5521" y="3503"/>
                    <a:pt x="4037" y="2876"/>
                    <a:pt x="2904" y="1909"/>
                  </a:cubicBezTo>
                  <a:cubicBezTo>
                    <a:pt x="2387" y="1469"/>
                    <a:pt x="1518" y="732"/>
                    <a:pt x="1375" y="6"/>
                  </a:cubicBezTo>
                  <a:cubicBezTo>
                    <a:pt x="1358" y="2"/>
                    <a:pt x="1339" y="0"/>
                    <a:pt x="1321" y="0"/>
                  </a:cubicBezTo>
                  <a:close/>
                </a:path>
              </a:pathLst>
            </a:custGeom>
            <a:solidFill>
              <a:srgbClr val="000000">
                <a:alpha val="113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26" name="Google Shape;2362;p35"/>
            <p:cNvSpPr/>
            <p:nvPr/>
          </p:nvSpPr>
          <p:spPr>
            <a:xfrm>
              <a:off x="598058" y="-2832514"/>
              <a:ext cx="135519" cy="48600"/>
            </a:xfrm>
            <a:custGeom>
              <a:avLst/>
              <a:gdLst/>
              <a:ahLst/>
              <a:cxnLst/>
              <a:rect l="l" t="t" r="r" b="b"/>
              <a:pathLst>
                <a:path w="3190" h="1144" extrusionOk="0">
                  <a:moveTo>
                    <a:pt x="1" y="0"/>
                  </a:moveTo>
                  <a:lnTo>
                    <a:pt x="3190" y="1144"/>
                  </a:lnTo>
                  <a:cubicBezTo>
                    <a:pt x="2123" y="759"/>
                    <a:pt x="1067" y="374"/>
                    <a:pt x="1" y="0"/>
                  </a:cubicBezTo>
                  <a:close/>
                </a:path>
              </a:pathLst>
            </a:custGeom>
            <a:solidFill>
              <a:srgbClr val="00A7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27" name="Google Shape;2363;p35"/>
            <p:cNvSpPr/>
            <p:nvPr/>
          </p:nvSpPr>
          <p:spPr>
            <a:xfrm>
              <a:off x="531741" y="-2884386"/>
              <a:ext cx="291557" cy="133692"/>
            </a:xfrm>
            <a:custGeom>
              <a:avLst/>
              <a:gdLst/>
              <a:ahLst/>
              <a:cxnLst/>
              <a:rect l="l" t="t" r="r" b="b"/>
              <a:pathLst>
                <a:path w="6863" h="3147" extrusionOk="0">
                  <a:moveTo>
                    <a:pt x="0" y="1"/>
                  </a:moveTo>
                  <a:lnTo>
                    <a:pt x="1056" y="1045"/>
                  </a:lnTo>
                  <a:cubicBezTo>
                    <a:pt x="1837" y="1507"/>
                    <a:pt x="2650" y="1914"/>
                    <a:pt x="3486" y="2266"/>
                  </a:cubicBezTo>
                  <a:cubicBezTo>
                    <a:pt x="4190" y="2574"/>
                    <a:pt x="4927" y="2816"/>
                    <a:pt x="5675" y="2981"/>
                  </a:cubicBezTo>
                  <a:cubicBezTo>
                    <a:pt x="5911" y="3021"/>
                    <a:pt x="6279" y="3146"/>
                    <a:pt x="6579" y="3146"/>
                  </a:cubicBezTo>
                  <a:cubicBezTo>
                    <a:pt x="6685" y="3146"/>
                    <a:pt x="6782" y="3131"/>
                    <a:pt x="6862" y="3091"/>
                  </a:cubicBezTo>
                  <a:cubicBezTo>
                    <a:pt x="6620" y="2882"/>
                    <a:pt x="6060" y="2761"/>
                    <a:pt x="5818" y="2684"/>
                  </a:cubicBezTo>
                  <a:cubicBezTo>
                    <a:pt x="5081" y="2431"/>
                    <a:pt x="4366" y="2167"/>
                    <a:pt x="3662" y="1859"/>
                  </a:cubicBezTo>
                  <a:cubicBezTo>
                    <a:pt x="2409" y="1309"/>
                    <a:pt x="1188" y="693"/>
                    <a:pt x="0" y="1"/>
                  </a:cubicBezTo>
                  <a:close/>
                </a:path>
              </a:pathLst>
            </a:custGeom>
            <a:solidFill>
              <a:srgbClr val="000000">
                <a:alpha val="113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28" name="Google Shape;2364;p35"/>
            <p:cNvSpPr/>
            <p:nvPr/>
          </p:nvSpPr>
          <p:spPr>
            <a:xfrm>
              <a:off x="487346" y="-2933454"/>
              <a:ext cx="345298" cy="156081"/>
            </a:xfrm>
            <a:custGeom>
              <a:avLst/>
              <a:gdLst/>
              <a:ahLst/>
              <a:cxnLst/>
              <a:rect l="l" t="t" r="r" b="b"/>
              <a:pathLst>
                <a:path w="8128" h="3674" extrusionOk="0">
                  <a:moveTo>
                    <a:pt x="0" y="1"/>
                  </a:moveTo>
                  <a:lnTo>
                    <a:pt x="1067" y="914"/>
                  </a:lnTo>
                  <a:cubicBezTo>
                    <a:pt x="2189" y="1442"/>
                    <a:pt x="3223" y="2090"/>
                    <a:pt x="4388" y="2552"/>
                  </a:cubicBezTo>
                  <a:cubicBezTo>
                    <a:pt x="5609" y="3003"/>
                    <a:pt x="6863" y="3377"/>
                    <a:pt x="8127" y="3674"/>
                  </a:cubicBezTo>
                  <a:cubicBezTo>
                    <a:pt x="6819" y="3366"/>
                    <a:pt x="5587" y="2662"/>
                    <a:pt x="4399" y="2068"/>
                  </a:cubicBezTo>
                  <a:cubicBezTo>
                    <a:pt x="2948" y="1343"/>
                    <a:pt x="1496" y="617"/>
                    <a:pt x="0" y="1"/>
                  </a:cubicBezTo>
                  <a:close/>
                </a:path>
              </a:pathLst>
            </a:custGeom>
            <a:solidFill>
              <a:srgbClr val="000000">
                <a:alpha val="113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29" name="Google Shape;2365;p35"/>
            <p:cNvSpPr/>
            <p:nvPr/>
          </p:nvSpPr>
          <p:spPr>
            <a:xfrm>
              <a:off x="766719" y="-2815988"/>
              <a:ext cx="138790" cy="69459"/>
            </a:xfrm>
            <a:custGeom>
              <a:avLst/>
              <a:gdLst/>
              <a:ahLst/>
              <a:cxnLst/>
              <a:rect l="l" t="t" r="r" b="b"/>
              <a:pathLst>
                <a:path w="3267" h="1635" extrusionOk="0">
                  <a:moveTo>
                    <a:pt x="68" y="1"/>
                  </a:moveTo>
                  <a:cubicBezTo>
                    <a:pt x="44" y="1"/>
                    <a:pt x="21" y="3"/>
                    <a:pt x="1" y="7"/>
                  </a:cubicBezTo>
                  <a:cubicBezTo>
                    <a:pt x="56" y="150"/>
                    <a:pt x="232" y="227"/>
                    <a:pt x="364" y="304"/>
                  </a:cubicBezTo>
                  <a:cubicBezTo>
                    <a:pt x="804" y="590"/>
                    <a:pt x="1265" y="843"/>
                    <a:pt x="1749" y="1052"/>
                  </a:cubicBezTo>
                  <a:cubicBezTo>
                    <a:pt x="2222" y="1272"/>
                    <a:pt x="2717" y="1547"/>
                    <a:pt x="3234" y="1635"/>
                  </a:cubicBezTo>
                  <a:lnTo>
                    <a:pt x="3245" y="1635"/>
                  </a:lnTo>
                  <a:cubicBezTo>
                    <a:pt x="3234" y="1459"/>
                    <a:pt x="3256" y="1459"/>
                    <a:pt x="3267" y="1459"/>
                  </a:cubicBezTo>
                  <a:cubicBezTo>
                    <a:pt x="3047" y="1074"/>
                    <a:pt x="2365" y="865"/>
                    <a:pt x="1947" y="689"/>
                  </a:cubicBezTo>
                  <a:cubicBezTo>
                    <a:pt x="1540" y="513"/>
                    <a:pt x="1122" y="348"/>
                    <a:pt x="716" y="194"/>
                  </a:cubicBezTo>
                  <a:cubicBezTo>
                    <a:pt x="597" y="155"/>
                    <a:pt x="276" y="1"/>
                    <a:pt x="68" y="1"/>
                  </a:cubicBezTo>
                  <a:close/>
                </a:path>
              </a:pathLst>
            </a:custGeom>
            <a:solidFill>
              <a:srgbClr val="FFFFFF">
                <a:alpha val="226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30" name="Google Shape;2366;p35"/>
            <p:cNvSpPr/>
            <p:nvPr/>
          </p:nvSpPr>
          <p:spPr>
            <a:xfrm>
              <a:off x="563477" y="-2907285"/>
              <a:ext cx="155656" cy="77148"/>
            </a:xfrm>
            <a:custGeom>
              <a:avLst/>
              <a:gdLst/>
              <a:ahLst/>
              <a:cxnLst/>
              <a:rect l="l" t="t" r="r" b="b"/>
              <a:pathLst>
                <a:path w="3664" h="1816" extrusionOk="0">
                  <a:moveTo>
                    <a:pt x="1" y="1"/>
                  </a:moveTo>
                  <a:lnTo>
                    <a:pt x="1" y="1"/>
                  </a:lnTo>
                  <a:cubicBezTo>
                    <a:pt x="78" y="199"/>
                    <a:pt x="452" y="320"/>
                    <a:pt x="617" y="419"/>
                  </a:cubicBezTo>
                  <a:cubicBezTo>
                    <a:pt x="1090" y="705"/>
                    <a:pt x="1574" y="958"/>
                    <a:pt x="2068" y="1188"/>
                  </a:cubicBezTo>
                  <a:cubicBezTo>
                    <a:pt x="2563" y="1419"/>
                    <a:pt x="3113" y="1727"/>
                    <a:pt x="3663" y="1815"/>
                  </a:cubicBezTo>
                  <a:lnTo>
                    <a:pt x="3377" y="1518"/>
                  </a:lnTo>
                  <a:cubicBezTo>
                    <a:pt x="2948" y="1144"/>
                    <a:pt x="2266" y="925"/>
                    <a:pt x="1750" y="683"/>
                  </a:cubicBezTo>
                  <a:cubicBezTo>
                    <a:pt x="1354" y="496"/>
                    <a:pt x="958" y="309"/>
                    <a:pt x="551" y="155"/>
                  </a:cubicBezTo>
                  <a:cubicBezTo>
                    <a:pt x="386" y="56"/>
                    <a:pt x="199" y="12"/>
                    <a:pt x="1" y="1"/>
                  </a:cubicBezTo>
                  <a:close/>
                </a:path>
              </a:pathLst>
            </a:custGeom>
            <a:solidFill>
              <a:srgbClr val="FFFFFF">
                <a:alpha val="226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31" name="Google Shape;2367;p35"/>
            <p:cNvSpPr/>
            <p:nvPr/>
          </p:nvSpPr>
          <p:spPr>
            <a:xfrm>
              <a:off x="297189" y="-2986686"/>
              <a:ext cx="86494" cy="99621"/>
            </a:xfrm>
            <a:custGeom>
              <a:avLst/>
              <a:gdLst/>
              <a:ahLst/>
              <a:cxnLst/>
              <a:rect l="l" t="t" r="r" b="b"/>
              <a:pathLst>
                <a:path w="2036" h="2345" extrusionOk="0">
                  <a:moveTo>
                    <a:pt x="836" y="0"/>
                  </a:moveTo>
                  <a:lnTo>
                    <a:pt x="836" y="0"/>
                  </a:lnTo>
                  <a:cubicBezTo>
                    <a:pt x="364" y="187"/>
                    <a:pt x="1" y="836"/>
                    <a:pt x="155" y="1342"/>
                  </a:cubicBezTo>
                  <a:cubicBezTo>
                    <a:pt x="265" y="1694"/>
                    <a:pt x="539" y="1881"/>
                    <a:pt x="836" y="2046"/>
                  </a:cubicBezTo>
                  <a:cubicBezTo>
                    <a:pt x="1045" y="2150"/>
                    <a:pt x="1324" y="2344"/>
                    <a:pt x="1568" y="2344"/>
                  </a:cubicBezTo>
                  <a:cubicBezTo>
                    <a:pt x="1581" y="2344"/>
                    <a:pt x="1594" y="2344"/>
                    <a:pt x="1606" y="2343"/>
                  </a:cubicBezTo>
                  <a:lnTo>
                    <a:pt x="1859" y="1650"/>
                  </a:lnTo>
                  <a:cubicBezTo>
                    <a:pt x="2035" y="1584"/>
                    <a:pt x="1936" y="1496"/>
                    <a:pt x="1881" y="1441"/>
                  </a:cubicBezTo>
                  <a:cubicBezTo>
                    <a:pt x="1837" y="1397"/>
                    <a:pt x="1661" y="1408"/>
                    <a:pt x="1595" y="1386"/>
                  </a:cubicBezTo>
                  <a:cubicBezTo>
                    <a:pt x="1463" y="1342"/>
                    <a:pt x="1342" y="1265"/>
                    <a:pt x="1243" y="1155"/>
                  </a:cubicBezTo>
                  <a:cubicBezTo>
                    <a:pt x="968" y="891"/>
                    <a:pt x="737" y="385"/>
                    <a:pt x="836" y="0"/>
                  </a:cubicBezTo>
                  <a:close/>
                </a:path>
              </a:pathLst>
            </a:custGeom>
            <a:solidFill>
              <a:srgbClr val="000000">
                <a:alpha val="113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grpSp>
          <p:nvGrpSpPr>
            <p:cNvPr id="32" name="Google Shape;2368;p35"/>
            <p:cNvGrpSpPr/>
            <p:nvPr/>
          </p:nvGrpSpPr>
          <p:grpSpPr>
            <a:xfrm>
              <a:off x="293428" y="-3001585"/>
              <a:ext cx="789452" cy="382300"/>
              <a:chOff x="455900" y="-2923025"/>
              <a:chExt cx="464575" cy="224975"/>
            </a:xfrm>
          </p:grpSpPr>
          <p:sp>
            <p:nvSpPr>
              <p:cNvPr id="33" name="Google Shape;2369;p35"/>
              <p:cNvSpPr/>
              <p:nvPr/>
            </p:nvSpPr>
            <p:spPr>
              <a:xfrm>
                <a:off x="455900" y="-2923025"/>
                <a:ext cx="421225" cy="218900"/>
              </a:xfrm>
              <a:custGeom>
                <a:avLst/>
                <a:gdLst/>
                <a:ahLst/>
                <a:cxnLst/>
                <a:rect l="l" t="t" r="r" b="b"/>
                <a:pathLst>
                  <a:path w="16849" h="8756" extrusionOk="0">
                    <a:moveTo>
                      <a:pt x="1468" y="214"/>
                    </a:moveTo>
                    <a:cubicBezTo>
                      <a:pt x="1517" y="214"/>
                      <a:pt x="1567" y="216"/>
                      <a:pt x="1617" y="221"/>
                    </a:cubicBezTo>
                    <a:cubicBezTo>
                      <a:pt x="2024" y="265"/>
                      <a:pt x="2376" y="463"/>
                      <a:pt x="2717" y="650"/>
                    </a:cubicBezTo>
                    <a:cubicBezTo>
                      <a:pt x="2574" y="782"/>
                      <a:pt x="2442" y="936"/>
                      <a:pt x="2332" y="1101"/>
                    </a:cubicBezTo>
                    <a:cubicBezTo>
                      <a:pt x="2057" y="1486"/>
                      <a:pt x="1859" y="1915"/>
                      <a:pt x="1727" y="2366"/>
                    </a:cubicBezTo>
                    <a:cubicBezTo>
                      <a:pt x="1683" y="2498"/>
                      <a:pt x="1650" y="2641"/>
                      <a:pt x="1639" y="2784"/>
                    </a:cubicBezTo>
                    <a:cubicBezTo>
                      <a:pt x="1243" y="2652"/>
                      <a:pt x="880" y="2443"/>
                      <a:pt x="561" y="2168"/>
                    </a:cubicBezTo>
                    <a:cubicBezTo>
                      <a:pt x="287" y="1948"/>
                      <a:pt x="144" y="1607"/>
                      <a:pt x="166" y="1266"/>
                    </a:cubicBezTo>
                    <a:cubicBezTo>
                      <a:pt x="210" y="925"/>
                      <a:pt x="397" y="617"/>
                      <a:pt x="682" y="441"/>
                    </a:cubicBezTo>
                    <a:lnTo>
                      <a:pt x="671" y="441"/>
                    </a:lnTo>
                    <a:cubicBezTo>
                      <a:pt x="914" y="292"/>
                      <a:pt x="1189" y="214"/>
                      <a:pt x="1468" y="214"/>
                    </a:cubicBezTo>
                    <a:close/>
                    <a:moveTo>
                      <a:pt x="3007" y="682"/>
                    </a:moveTo>
                    <a:cubicBezTo>
                      <a:pt x="3069" y="682"/>
                      <a:pt x="3139" y="741"/>
                      <a:pt x="3190" y="782"/>
                    </a:cubicBezTo>
                    <a:cubicBezTo>
                      <a:pt x="3124" y="848"/>
                      <a:pt x="3058" y="903"/>
                      <a:pt x="2992" y="969"/>
                    </a:cubicBezTo>
                    <a:cubicBezTo>
                      <a:pt x="2956" y="1005"/>
                      <a:pt x="2993" y="1055"/>
                      <a:pt x="3032" y="1055"/>
                    </a:cubicBezTo>
                    <a:cubicBezTo>
                      <a:pt x="3040" y="1055"/>
                      <a:pt x="3050" y="1052"/>
                      <a:pt x="3058" y="1046"/>
                    </a:cubicBezTo>
                    <a:cubicBezTo>
                      <a:pt x="3157" y="991"/>
                      <a:pt x="3245" y="925"/>
                      <a:pt x="3333" y="859"/>
                    </a:cubicBezTo>
                    <a:cubicBezTo>
                      <a:pt x="3366" y="870"/>
                      <a:pt x="3410" y="881"/>
                      <a:pt x="3443" y="892"/>
                    </a:cubicBezTo>
                    <a:cubicBezTo>
                      <a:pt x="3531" y="914"/>
                      <a:pt x="3619" y="936"/>
                      <a:pt x="3696" y="958"/>
                    </a:cubicBezTo>
                    <a:cubicBezTo>
                      <a:pt x="3641" y="1002"/>
                      <a:pt x="3575" y="1057"/>
                      <a:pt x="3531" y="1101"/>
                    </a:cubicBezTo>
                    <a:cubicBezTo>
                      <a:pt x="3410" y="1211"/>
                      <a:pt x="3311" y="1321"/>
                      <a:pt x="3212" y="1453"/>
                    </a:cubicBezTo>
                    <a:cubicBezTo>
                      <a:pt x="3203" y="1470"/>
                      <a:pt x="3221" y="1493"/>
                      <a:pt x="3239" y="1493"/>
                    </a:cubicBezTo>
                    <a:cubicBezTo>
                      <a:pt x="3245" y="1493"/>
                      <a:pt x="3251" y="1491"/>
                      <a:pt x="3256" y="1486"/>
                    </a:cubicBezTo>
                    <a:cubicBezTo>
                      <a:pt x="3366" y="1387"/>
                      <a:pt x="3476" y="1277"/>
                      <a:pt x="3597" y="1189"/>
                    </a:cubicBezTo>
                    <a:cubicBezTo>
                      <a:pt x="3685" y="1123"/>
                      <a:pt x="3795" y="1068"/>
                      <a:pt x="3872" y="991"/>
                    </a:cubicBezTo>
                    <a:cubicBezTo>
                      <a:pt x="4015" y="1013"/>
                      <a:pt x="4147" y="1068"/>
                      <a:pt x="4268" y="1145"/>
                    </a:cubicBezTo>
                    <a:cubicBezTo>
                      <a:pt x="4004" y="1167"/>
                      <a:pt x="3784" y="1354"/>
                      <a:pt x="3586" y="1574"/>
                    </a:cubicBezTo>
                    <a:cubicBezTo>
                      <a:pt x="3344" y="1860"/>
                      <a:pt x="3179" y="2190"/>
                      <a:pt x="3091" y="2553"/>
                    </a:cubicBezTo>
                    <a:cubicBezTo>
                      <a:pt x="3014" y="2850"/>
                      <a:pt x="2948" y="3256"/>
                      <a:pt x="3124" y="3531"/>
                    </a:cubicBezTo>
                    <a:cubicBezTo>
                      <a:pt x="3003" y="3531"/>
                      <a:pt x="2871" y="3487"/>
                      <a:pt x="2783" y="3399"/>
                    </a:cubicBezTo>
                    <a:cubicBezTo>
                      <a:pt x="2695" y="3169"/>
                      <a:pt x="2673" y="2927"/>
                      <a:pt x="2695" y="2696"/>
                    </a:cubicBezTo>
                    <a:cubicBezTo>
                      <a:pt x="2750" y="2377"/>
                      <a:pt x="2849" y="2080"/>
                      <a:pt x="3003" y="1805"/>
                    </a:cubicBezTo>
                    <a:cubicBezTo>
                      <a:pt x="3003" y="1797"/>
                      <a:pt x="2992" y="1784"/>
                      <a:pt x="2982" y="1784"/>
                    </a:cubicBezTo>
                    <a:cubicBezTo>
                      <a:pt x="2978" y="1784"/>
                      <a:pt x="2973" y="1787"/>
                      <a:pt x="2970" y="1794"/>
                    </a:cubicBezTo>
                    <a:cubicBezTo>
                      <a:pt x="2805" y="2080"/>
                      <a:pt x="2684" y="2388"/>
                      <a:pt x="2596" y="2718"/>
                    </a:cubicBezTo>
                    <a:cubicBezTo>
                      <a:pt x="2552" y="2905"/>
                      <a:pt x="2552" y="3103"/>
                      <a:pt x="2607" y="3289"/>
                    </a:cubicBezTo>
                    <a:cubicBezTo>
                      <a:pt x="2508" y="3256"/>
                      <a:pt x="2387" y="3278"/>
                      <a:pt x="2299" y="3212"/>
                    </a:cubicBezTo>
                    <a:cubicBezTo>
                      <a:pt x="2255" y="3169"/>
                      <a:pt x="2200" y="3125"/>
                      <a:pt x="2156" y="3070"/>
                    </a:cubicBezTo>
                    <a:cubicBezTo>
                      <a:pt x="2145" y="2751"/>
                      <a:pt x="2288" y="2410"/>
                      <a:pt x="2387" y="2124"/>
                    </a:cubicBezTo>
                    <a:cubicBezTo>
                      <a:pt x="2508" y="1772"/>
                      <a:pt x="2607" y="1431"/>
                      <a:pt x="2882" y="1167"/>
                    </a:cubicBezTo>
                    <a:cubicBezTo>
                      <a:pt x="2891" y="1158"/>
                      <a:pt x="2878" y="1142"/>
                      <a:pt x="2867" y="1142"/>
                    </a:cubicBezTo>
                    <a:cubicBezTo>
                      <a:pt x="2864" y="1142"/>
                      <a:pt x="2862" y="1143"/>
                      <a:pt x="2860" y="1145"/>
                    </a:cubicBezTo>
                    <a:cubicBezTo>
                      <a:pt x="2596" y="1420"/>
                      <a:pt x="2409" y="1739"/>
                      <a:pt x="2288" y="2102"/>
                    </a:cubicBezTo>
                    <a:cubicBezTo>
                      <a:pt x="2222" y="2289"/>
                      <a:pt x="2156" y="2476"/>
                      <a:pt x="2123" y="2674"/>
                    </a:cubicBezTo>
                    <a:cubicBezTo>
                      <a:pt x="2101" y="2795"/>
                      <a:pt x="2101" y="2916"/>
                      <a:pt x="2112" y="3037"/>
                    </a:cubicBezTo>
                    <a:lnTo>
                      <a:pt x="2090" y="3015"/>
                    </a:lnTo>
                    <a:cubicBezTo>
                      <a:pt x="2024" y="2982"/>
                      <a:pt x="1936" y="2982"/>
                      <a:pt x="1870" y="2927"/>
                    </a:cubicBezTo>
                    <a:cubicBezTo>
                      <a:pt x="1804" y="2861"/>
                      <a:pt x="1837" y="2751"/>
                      <a:pt x="1848" y="2674"/>
                    </a:cubicBezTo>
                    <a:cubicBezTo>
                      <a:pt x="1870" y="2487"/>
                      <a:pt x="1914" y="2300"/>
                      <a:pt x="1980" y="2113"/>
                    </a:cubicBezTo>
                    <a:cubicBezTo>
                      <a:pt x="2112" y="1717"/>
                      <a:pt x="2310" y="1365"/>
                      <a:pt x="2585" y="1057"/>
                    </a:cubicBezTo>
                    <a:cubicBezTo>
                      <a:pt x="2651" y="980"/>
                      <a:pt x="2717" y="903"/>
                      <a:pt x="2794" y="826"/>
                    </a:cubicBezTo>
                    <a:cubicBezTo>
                      <a:pt x="2849" y="782"/>
                      <a:pt x="2926" y="694"/>
                      <a:pt x="2992" y="683"/>
                    </a:cubicBezTo>
                    <a:cubicBezTo>
                      <a:pt x="2997" y="682"/>
                      <a:pt x="3002" y="682"/>
                      <a:pt x="3007" y="682"/>
                    </a:cubicBezTo>
                    <a:close/>
                    <a:moveTo>
                      <a:pt x="1453" y="1"/>
                    </a:moveTo>
                    <a:cubicBezTo>
                      <a:pt x="1442" y="1"/>
                      <a:pt x="1431" y="1"/>
                      <a:pt x="1419" y="1"/>
                    </a:cubicBezTo>
                    <a:cubicBezTo>
                      <a:pt x="649" y="34"/>
                      <a:pt x="1" y="595"/>
                      <a:pt x="1" y="1387"/>
                    </a:cubicBezTo>
                    <a:cubicBezTo>
                      <a:pt x="1" y="2234"/>
                      <a:pt x="924" y="2707"/>
                      <a:pt x="1650" y="2905"/>
                    </a:cubicBezTo>
                    <a:cubicBezTo>
                      <a:pt x="1661" y="2927"/>
                      <a:pt x="1672" y="2949"/>
                      <a:pt x="1683" y="2971"/>
                    </a:cubicBezTo>
                    <a:cubicBezTo>
                      <a:pt x="1727" y="3048"/>
                      <a:pt x="1804" y="3103"/>
                      <a:pt x="1892" y="3125"/>
                    </a:cubicBezTo>
                    <a:cubicBezTo>
                      <a:pt x="1980" y="3169"/>
                      <a:pt x="2068" y="3223"/>
                      <a:pt x="2134" y="3300"/>
                    </a:cubicBezTo>
                    <a:cubicBezTo>
                      <a:pt x="2211" y="3377"/>
                      <a:pt x="2310" y="3432"/>
                      <a:pt x="2420" y="3443"/>
                    </a:cubicBezTo>
                    <a:cubicBezTo>
                      <a:pt x="2519" y="3454"/>
                      <a:pt x="2618" y="3487"/>
                      <a:pt x="2706" y="3531"/>
                    </a:cubicBezTo>
                    <a:cubicBezTo>
                      <a:pt x="2717" y="3542"/>
                      <a:pt x="2728" y="3542"/>
                      <a:pt x="2750" y="3542"/>
                    </a:cubicBezTo>
                    <a:cubicBezTo>
                      <a:pt x="2852" y="3605"/>
                      <a:pt x="2964" y="3662"/>
                      <a:pt x="3080" y="3662"/>
                    </a:cubicBezTo>
                    <a:cubicBezTo>
                      <a:pt x="3128" y="3662"/>
                      <a:pt x="3175" y="3653"/>
                      <a:pt x="3223" y="3630"/>
                    </a:cubicBezTo>
                    <a:cubicBezTo>
                      <a:pt x="3333" y="3718"/>
                      <a:pt x="3465" y="3795"/>
                      <a:pt x="3608" y="3839"/>
                    </a:cubicBezTo>
                    <a:lnTo>
                      <a:pt x="4224" y="4103"/>
                    </a:lnTo>
                    <a:cubicBezTo>
                      <a:pt x="5917" y="4840"/>
                      <a:pt x="7578" y="5610"/>
                      <a:pt x="9271" y="6336"/>
                    </a:cubicBezTo>
                    <a:cubicBezTo>
                      <a:pt x="10899" y="7050"/>
                      <a:pt x="12548" y="7743"/>
                      <a:pt x="14187" y="8447"/>
                    </a:cubicBezTo>
                    <a:cubicBezTo>
                      <a:pt x="14341" y="8524"/>
                      <a:pt x="14528" y="8579"/>
                      <a:pt x="14704" y="8579"/>
                    </a:cubicBezTo>
                    <a:cubicBezTo>
                      <a:pt x="14924" y="8601"/>
                      <a:pt x="15144" y="8623"/>
                      <a:pt x="15353" y="8645"/>
                    </a:cubicBezTo>
                    <a:cubicBezTo>
                      <a:pt x="15848" y="8689"/>
                      <a:pt x="16342" y="8722"/>
                      <a:pt x="16837" y="8755"/>
                    </a:cubicBezTo>
                    <a:lnTo>
                      <a:pt x="16848" y="8667"/>
                    </a:lnTo>
                    <a:lnTo>
                      <a:pt x="16815" y="8667"/>
                    </a:lnTo>
                    <a:cubicBezTo>
                      <a:pt x="16430" y="8612"/>
                      <a:pt x="16034" y="8557"/>
                      <a:pt x="15639" y="8513"/>
                    </a:cubicBezTo>
                    <a:cubicBezTo>
                      <a:pt x="15430" y="8480"/>
                      <a:pt x="15221" y="8458"/>
                      <a:pt x="15023" y="8425"/>
                    </a:cubicBezTo>
                    <a:cubicBezTo>
                      <a:pt x="14836" y="8414"/>
                      <a:pt x="14660" y="8392"/>
                      <a:pt x="14484" y="8348"/>
                    </a:cubicBezTo>
                    <a:cubicBezTo>
                      <a:pt x="14319" y="8326"/>
                      <a:pt x="14176" y="8227"/>
                      <a:pt x="14077" y="8095"/>
                    </a:cubicBezTo>
                    <a:cubicBezTo>
                      <a:pt x="13989" y="7963"/>
                      <a:pt x="14000" y="7798"/>
                      <a:pt x="14121" y="7688"/>
                    </a:cubicBezTo>
                    <a:cubicBezTo>
                      <a:pt x="14204" y="7643"/>
                      <a:pt x="14293" y="7618"/>
                      <a:pt x="14384" y="7618"/>
                    </a:cubicBezTo>
                    <a:cubicBezTo>
                      <a:pt x="14424" y="7618"/>
                      <a:pt x="14465" y="7623"/>
                      <a:pt x="14506" y="7633"/>
                    </a:cubicBezTo>
                    <a:cubicBezTo>
                      <a:pt x="14638" y="7633"/>
                      <a:pt x="14770" y="7622"/>
                      <a:pt x="14902" y="7611"/>
                    </a:cubicBezTo>
                    <a:cubicBezTo>
                      <a:pt x="14946" y="7600"/>
                      <a:pt x="14968" y="7534"/>
                      <a:pt x="14924" y="7512"/>
                    </a:cubicBezTo>
                    <a:cubicBezTo>
                      <a:pt x="14825" y="7468"/>
                      <a:pt x="14726" y="7402"/>
                      <a:pt x="14649" y="7325"/>
                    </a:cubicBezTo>
                    <a:lnTo>
                      <a:pt x="14583" y="7413"/>
                    </a:lnTo>
                    <a:cubicBezTo>
                      <a:pt x="14242" y="7281"/>
                      <a:pt x="13901" y="7149"/>
                      <a:pt x="13560" y="7006"/>
                    </a:cubicBezTo>
                    <a:cubicBezTo>
                      <a:pt x="12834" y="6699"/>
                      <a:pt x="12108" y="6391"/>
                      <a:pt x="11383" y="6072"/>
                    </a:cubicBezTo>
                    <a:cubicBezTo>
                      <a:pt x="10657" y="5753"/>
                      <a:pt x="9953" y="5401"/>
                      <a:pt x="9249" y="5060"/>
                    </a:cubicBezTo>
                    <a:cubicBezTo>
                      <a:pt x="9244" y="5056"/>
                      <a:pt x="9238" y="5055"/>
                      <a:pt x="9233" y="5055"/>
                    </a:cubicBezTo>
                    <a:cubicBezTo>
                      <a:pt x="9207" y="5055"/>
                      <a:pt x="9189" y="5095"/>
                      <a:pt x="9216" y="5104"/>
                    </a:cubicBezTo>
                    <a:cubicBezTo>
                      <a:pt x="9612" y="5324"/>
                      <a:pt x="10019" y="5522"/>
                      <a:pt x="10426" y="5731"/>
                    </a:cubicBezTo>
                    <a:cubicBezTo>
                      <a:pt x="11130" y="6083"/>
                      <a:pt x="11856" y="6435"/>
                      <a:pt x="12581" y="6754"/>
                    </a:cubicBezTo>
                    <a:cubicBezTo>
                      <a:pt x="12944" y="6908"/>
                      <a:pt x="13307" y="7050"/>
                      <a:pt x="13681" y="7193"/>
                    </a:cubicBezTo>
                    <a:cubicBezTo>
                      <a:pt x="13956" y="7292"/>
                      <a:pt x="14231" y="7402"/>
                      <a:pt x="14506" y="7501"/>
                    </a:cubicBezTo>
                    <a:cubicBezTo>
                      <a:pt x="14451" y="7490"/>
                      <a:pt x="14396" y="7490"/>
                      <a:pt x="14352" y="7490"/>
                    </a:cubicBezTo>
                    <a:cubicBezTo>
                      <a:pt x="14338" y="7489"/>
                      <a:pt x="14325" y="7489"/>
                      <a:pt x="14312" y="7489"/>
                    </a:cubicBezTo>
                    <a:cubicBezTo>
                      <a:pt x="13940" y="7489"/>
                      <a:pt x="13723" y="7930"/>
                      <a:pt x="13967" y="8227"/>
                    </a:cubicBezTo>
                    <a:lnTo>
                      <a:pt x="13791" y="8139"/>
                    </a:lnTo>
                    <a:cubicBezTo>
                      <a:pt x="12174" y="7424"/>
                      <a:pt x="10580" y="6699"/>
                      <a:pt x="8963" y="5984"/>
                    </a:cubicBezTo>
                    <a:cubicBezTo>
                      <a:pt x="7336" y="5269"/>
                      <a:pt x="5697" y="4587"/>
                      <a:pt x="4081" y="3872"/>
                    </a:cubicBezTo>
                    <a:cubicBezTo>
                      <a:pt x="3894" y="3784"/>
                      <a:pt x="3696" y="3707"/>
                      <a:pt x="3509" y="3619"/>
                    </a:cubicBezTo>
                    <a:cubicBezTo>
                      <a:pt x="3333" y="3553"/>
                      <a:pt x="3212" y="3377"/>
                      <a:pt x="3212" y="3191"/>
                    </a:cubicBezTo>
                    <a:cubicBezTo>
                      <a:pt x="3201" y="2993"/>
                      <a:pt x="3223" y="2784"/>
                      <a:pt x="3278" y="2586"/>
                    </a:cubicBezTo>
                    <a:cubicBezTo>
                      <a:pt x="3289" y="2608"/>
                      <a:pt x="3300" y="2619"/>
                      <a:pt x="3322" y="2630"/>
                    </a:cubicBezTo>
                    <a:cubicBezTo>
                      <a:pt x="3718" y="2817"/>
                      <a:pt x="4125" y="2993"/>
                      <a:pt x="4531" y="3158"/>
                    </a:cubicBezTo>
                    <a:cubicBezTo>
                      <a:pt x="4949" y="3322"/>
                      <a:pt x="5367" y="3465"/>
                      <a:pt x="5774" y="3641"/>
                    </a:cubicBezTo>
                    <a:cubicBezTo>
                      <a:pt x="6181" y="3817"/>
                      <a:pt x="6577" y="3982"/>
                      <a:pt x="6984" y="4158"/>
                    </a:cubicBezTo>
                    <a:cubicBezTo>
                      <a:pt x="7402" y="4323"/>
                      <a:pt x="7809" y="4477"/>
                      <a:pt x="8227" y="4631"/>
                    </a:cubicBezTo>
                    <a:cubicBezTo>
                      <a:pt x="8230" y="4633"/>
                      <a:pt x="8233" y="4633"/>
                      <a:pt x="8236" y="4633"/>
                    </a:cubicBezTo>
                    <a:cubicBezTo>
                      <a:pt x="8254" y="4633"/>
                      <a:pt x="8267" y="4608"/>
                      <a:pt x="8248" y="4598"/>
                    </a:cubicBezTo>
                    <a:cubicBezTo>
                      <a:pt x="7424" y="4268"/>
                      <a:pt x="6610" y="3927"/>
                      <a:pt x="5807" y="3586"/>
                    </a:cubicBezTo>
                    <a:cubicBezTo>
                      <a:pt x="5400" y="3410"/>
                      <a:pt x="5015" y="3201"/>
                      <a:pt x="4619" y="3015"/>
                    </a:cubicBezTo>
                    <a:cubicBezTo>
                      <a:pt x="4213" y="2839"/>
                      <a:pt x="3817" y="2641"/>
                      <a:pt x="3421" y="2465"/>
                    </a:cubicBezTo>
                    <a:cubicBezTo>
                      <a:pt x="3407" y="2460"/>
                      <a:pt x="3392" y="2457"/>
                      <a:pt x="3376" y="2457"/>
                    </a:cubicBezTo>
                    <a:cubicBezTo>
                      <a:pt x="3355" y="2457"/>
                      <a:pt x="3335" y="2463"/>
                      <a:pt x="3322" y="2476"/>
                    </a:cubicBezTo>
                    <a:cubicBezTo>
                      <a:pt x="3355" y="2355"/>
                      <a:pt x="3410" y="2234"/>
                      <a:pt x="3476" y="2124"/>
                    </a:cubicBezTo>
                    <a:cubicBezTo>
                      <a:pt x="3553" y="1959"/>
                      <a:pt x="3663" y="1816"/>
                      <a:pt x="3784" y="1673"/>
                    </a:cubicBezTo>
                    <a:cubicBezTo>
                      <a:pt x="3914" y="1460"/>
                      <a:pt x="4142" y="1346"/>
                      <a:pt x="4376" y="1346"/>
                    </a:cubicBezTo>
                    <a:cubicBezTo>
                      <a:pt x="4517" y="1346"/>
                      <a:pt x="4660" y="1388"/>
                      <a:pt x="4784" y="1475"/>
                    </a:cubicBezTo>
                    <a:lnTo>
                      <a:pt x="5367" y="1739"/>
                    </a:lnTo>
                    <a:cubicBezTo>
                      <a:pt x="6962" y="2465"/>
                      <a:pt x="8578" y="3180"/>
                      <a:pt x="10195" y="3872"/>
                    </a:cubicBezTo>
                    <a:cubicBezTo>
                      <a:pt x="10998" y="4213"/>
                      <a:pt x="11812" y="4565"/>
                      <a:pt x="12614" y="4906"/>
                    </a:cubicBezTo>
                    <a:cubicBezTo>
                      <a:pt x="13384" y="5225"/>
                      <a:pt x="14154" y="5555"/>
                      <a:pt x="14935" y="5841"/>
                    </a:cubicBezTo>
                    <a:lnTo>
                      <a:pt x="14990" y="5720"/>
                    </a:lnTo>
                    <a:cubicBezTo>
                      <a:pt x="14825" y="5643"/>
                      <a:pt x="14649" y="5566"/>
                      <a:pt x="14484" y="5500"/>
                    </a:cubicBezTo>
                    <a:cubicBezTo>
                      <a:pt x="12790" y="4796"/>
                      <a:pt x="11108" y="4103"/>
                      <a:pt x="9436" y="3366"/>
                    </a:cubicBezTo>
                    <a:cubicBezTo>
                      <a:pt x="8600" y="3004"/>
                      <a:pt x="7776" y="2630"/>
                      <a:pt x="6951" y="2256"/>
                    </a:cubicBezTo>
                    <a:cubicBezTo>
                      <a:pt x="6533" y="2069"/>
                      <a:pt x="6115" y="1871"/>
                      <a:pt x="5697" y="1673"/>
                    </a:cubicBezTo>
                    <a:cubicBezTo>
                      <a:pt x="5488" y="1585"/>
                      <a:pt x="5290" y="1486"/>
                      <a:pt x="5081" y="1387"/>
                    </a:cubicBezTo>
                    <a:cubicBezTo>
                      <a:pt x="4905" y="1288"/>
                      <a:pt x="4718" y="1211"/>
                      <a:pt x="4531" y="1156"/>
                    </a:cubicBezTo>
                    <a:lnTo>
                      <a:pt x="4476" y="1145"/>
                    </a:lnTo>
                    <a:cubicBezTo>
                      <a:pt x="4476" y="1134"/>
                      <a:pt x="4476" y="1134"/>
                      <a:pt x="4476" y="1123"/>
                    </a:cubicBezTo>
                    <a:cubicBezTo>
                      <a:pt x="4224" y="716"/>
                      <a:pt x="3663" y="848"/>
                      <a:pt x="3300" y="628"/>
                    </a:cubicBezTo>
                    <a:cubicBezTo>
                      <a:pt x="3212" y="584"/>
                      <a:pt x="3135" y="496"/>
                      <a:pt x="3025" y="496"/>
                    </a:cubicBezTo>
                    <a:cubicBezTo>
                      <a:pt x="2992" y="496"/>
                      <a:pt x="2948" y="507"/>
                      <a:pt x="2915" y="518"/>
                    </a:cubicBezTo>
                    <a:lnTo>
                      <a:pt x="2904" y="507"/>
                    </a:lnTo>
                    <a:cubicBezTo>
                      <a:pt x="2893" y="496"/>
                      <a:pt x="2882" y="485"/>
                      <a:pt x="2860" y="474"/>
                    </a:cubicBezTo>
                    <a:cubicBezTo>
                      <a:pt x="2430" y="238"/>
                      <a:pt x="1957" y="1"/>
                      <a:pt x="14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34" name="Google Shape;2370;p35"/>
              <p:cNvSpPr/>
              <p:nvPr/>
            </p:nvSpPr>
            <p:spPr>
              <a:xfrm>
                <a:off x="548250" y="-2877300"/>
                <a:ext cx="125700" cy="56600"/>
              </a:xfrm>
              <a:custGeom>
                <a:avLst/>
                <a:gdLst/>
                <a:ahLst/>
                <a:cxnLst/>
                <a:rect l="l" t="t" r="r" b="b"/>
                <a:pathLst>
                  <a:path w="5028" h="2264" extrusionOk="0">
                    <a:moveTo>
                      <a:pt x="63" y="1"/>
                    </a:moveTo>
                    <a:cubicBezTo>
                      <a:pt x="23" y="1"/>
                      <a:pt x="0" y="58"/>
                      <a:pt x="46" y="86"/>
                    </a:cubicBezTo>
                    <a:cubicBezTo>
                      <a:pt x="464" y="295"/>
                      <a:pt x="859" y="504"/>
                      <a:pt x="1288" y="691"/>
                    </a:cubicBezTo>
                    <a:cubicBezTo>
                      <a:pt x="1706" y="867"/>
                      <a:pt x="2102" y="1043"/>
                      <a:pt x="2509" y="1208"/>
                    </a:cubicBezTo>
                    <a:cubicBezTo>
                      <a:pt x="2916" y="1383"/>
                      <a:pt x="3323" y="1570"/>
                      <a:pt x="3730" y="1746"/>
                    </a:cubicBezTo>
                    <a:cubicBezTo>
                      <a:pt x="4137" y="1922"/>
                      <a:pt x="4576" y="2098"/>
                      <a:pt x="5005" y="2263"/>
                    </a:cubicBezTo>
                    <a:cubicBezTo>
                      <a:pt x="5016" y="2263"/>
                      <a:pt x="5027" y="2252"/>
                      <a:pt x="5016" y="2241"/>
                    </a:cubicBezTo>
                    <a:cubicBezTo>
                      <a:pt x="4598" y="2054"/>
                      <a:pt x="4192" y="1867"/>
                      <a:pt x="3763" y="1691"/>
                    </a:cubicBezTo>
                    <a:cubicBezTo>
                      <a:pt x="3334" y="1504"/>
                      <a:pt x="2949" y="1340"/>
                      <a:pt x="2542" y="1142"/>
                    </a:cubicBezTo>
                    <a:cubicBezTo>
                      <a:pt x="2146" y="955"/>
                      <a:pt x="1750" y="768"/>
                      <a:pt x="1343" y="570"/>
                    </a:cubicBezTo>
                    <a:cubicBezTo>
                      <a:pt x="947" y="372"/>
                      <a:pt x="519" y="185"/>
                      <a:pt x="101" y="9"/>
                    </a:cubicBezTo>
                    <a:lnTo>
                      <a:pt x="90" y="9"/>
                    </a:lnTo>
                    <a:cubicBezTo>
                      <a:pt x="80" y="3"/>
                      <a:pt x="71" y="1"/>
                      <a:pt x="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35" name="Google Shape;2371;p35"/>
              <p:cNvSpPr/>
              <p:nvPr/>
            </p:nvSpPr>
            <p:spPr>
              <a:xfrm>
                <a:off x="685475" y="-2815775"/>
                <a:ext cx="38500" cy="16250"/>
              </a:xfrm>
              <a:custGeom>
                <a:avLst/>
                <a:gdLst/>
                <a:ahLst/>
                <a:cxnLst/>
                <a:rect l="l" t="t" r="r" b="b"/>
                <a:pathLst>
                  <a:path w="1540" h="650" extrusionOk="0">
                    <a:moveTo>
                      <a:pt x="11" y="0"/>
                    </a:moveTo>
                    <a:lnTo>
                      <a:pt x="0" y="11"/>
                    </a:lnTo>
                    <a:cubicBezTo>
                      <a:pt x="253" y="143"/>
                      <a:pt x="517" y="253"/>
                      <a:pt x="759" y="374"/>
                    </a:cubicBezTo>
                    <a:cubicBezTo>
                      <a:pt x="1001" y="495"/>
                      <a:pt x="1254" y="594"/>
                      <a:pt x="1518" y="649"/>
                    </a:cubicBezTo>
                    <a:cubicBezTo>
                      <a:pt x="1529" y="649"/>
                      <a:pt x="1540" y="638"/>
                      <a:pt x="1529" y="627"/>
                    </a:cubicBezTo>
                    <a:cubicBezTo>
                      <a:pt x="1287" y="517"/>
                      <a:pt x="1045" y="418"/>
                      <a:pt x="792" y="341"/>
                    </a:cubicBezTo>
                    <a:cubicBezTo>
                      <a:pt x="528" y="242"/>
                      <a:pt x="264" y="132"/>
                      <a:pt x="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36" name="Google Shape;2372;p35"/>
              <p:cNvSpPr/>
              <p:nvPr/>
            </p:nvSpPr>
            <p:spPr>
              <a:xfrm>
                <a:off x="736125" y="-2794650"/>
                <a:ext cx="184350" cy="96600"/>
              </a:xfrm>
              <a:custGeom>
                <a:avLst/>
                <a:gdLst/>
                <a:ahLst/>
                <a:cxnLst/>
                <a:rect l="l" t="t" r="r" b="b"/>
                <a:pathLst>
                  <a:path w="7374" h="3864" extrusionOk="0">
                    <a:moveTo>
                      <a:pt x="6398" y="3004"/>
                    </a:moveTo>
                    <a:cubicBezTo>
                      <a:pt x="6629" y="3246"/>
                      <a:pt x="6860" y="3477"/>
                      <a:pt x="7102" y="3708"/>
                    </a:cubicBezTo>
                    <a:cubicBezTo>
                      <a:pt x="6827" y="3686"/>
                      <a:pt x="6552" y="3653"/>
                      <a:pt x="6277" y="3620"/>
                    </a:cubicBezTo>
                    <a:cubicBezTo>
                      <a:pt x="6211" y="3609"/>
                      <a:pt x="6145" y="3609"/>
                      <a:pt x="6079" y="3598"/>
                    </a:cubicBezTo>
                    <a:lnTo>
                      <a:pt x="6013" y="3598"/>
                    </a:lnTo>
                    <a:cubicBezTo>
                      <a:pt x="5947" y="3312"/>
                      <a:pt x="6200" y="3158"/>
                      <a:pt x="6398" y="3004"/>
                    </a:cubicBezTo>
                    <a:close/>
                    <a:moveTo>
                      <a:pt x="52" y="1"/>
                    </a:moveTo>
                    <a:cubicBezTo>
                      <a:pt x="16" y="1"/>
                      <a:pt x="1" y="48"/>
                      <a:pt x="31" y="68"/>
                    </a:cubicBezTo>
                    <a:cubicBezTo>
                      <a:pt x="658" y="332"/>
                      <a:pt x="1295" y="574"/>
                      <a:pt x="1911" y="838"/>
                    </a:cubicBezTo>
                    <a:cubicBezTo>
                      <a:pt x="2230" y="970"/>
                      <a:pt x="2538" y="1113"/>
                      <a:pt x="2857" y="1256"/>
                    </a:cubicBezTo>
                    <a:lnTo>
                      <a:pt x="3297" y="1443"/>
                    </a:lnTo>
                    <a:lnTo>
                      <a:pt x="3418" y="1498"/>
                    </a:lnTo>
                    <a:cubicBezTo>
                      <a:pt x="3308" y="1542"/>
                      <a:pt x="3220" y="1630"/>
                      <a:pt x="3176" y="1740"/>
                    </a:cubicBezTo>
                    <a:cubicBezTo>
                      <a:pt x="3099" y="1948"/>
                      <a:pt x="3231" y="2157"/>
                      <a:pt x="3407" y="2300"/>
                    </a:cubicBezTo>
                    <a:lnTo>
                      <a:pt x="3473" y="2212"/>
                    </a:lnTo>
                    <a:cubicBezTo>
                      <a:pt x="3341" y="2091"/>
                      <a:pt x="3242" y="1937"/>
                      <a:pt x="3308" y="1795"/>
                    </a:cubicBezTo>
                    <a:cubicBezTo>
                      <a:pt x="3367" y="1659"/>
                      <a:pt x="3488" y="1617"/>
                      <a:pt x="3620" y="1617"/>
                    </a:cubicBezTo>
                    <a:cubicBezTo>
                      <a:pt x="3757" y="1617"/>
                      <a:pt x="3906" y="1662"/>
                      <a:pt x="4012" y="1696"/>
                    </a:cubicBezTo>
                    <a:cubicBezTo>
                      <a:pt x="4019" y="1697"/>
                      <a:pt x="4027" y="1698"/>
                      <a:pt x="4034" y="1698"/>
                    </a:cubicBezTo>
                    <a:cubicBezTo>
                      <a:pt x="4108" y="1698"/>
                      <a:pt x="4149" y="1602"/>
                      <a:pt x="4089" y="1542"/>
                    </a:cubicBezTo>
                    <a:cubicBezTo>
                      <a:pt x="3957" y="1432"/>
                      <a:pt x="3847" y="1289"/>
                      <a:pt x="3792" y="1124"/>
                    </a:cubicBezTo>
                    <a:cubicBezTo>
                      <a:pt x="3759" y="981"/>
                      <a:pt x="3825" y="838"/>
                      <a:pt x="3946" y="783"/>
                    </a:cubicBezTo>
                    <a:cubicBezTo>
                      <a:pt x="3963" y="777"/>
                      <a:pt x="3980" y="774"/>
                      <a:pt x="3997" y="774"/>
                    </a:cubicBezTo>
                    <a:cubicBezTo>
                      <a:pt x="4146" y="774"/>
                      <a:pt x="4297" y="969"/>
                      <a:pt x="4386" y="1058"/>
                    </a:cubicBezTo>
                    <a:lnTo>
                      <a:pt x="4792" y="1454"/>
                    </a:lnTo>
                    <a:cubicBezTo>
                      <a:pt x="5067" y="1707"/>
                      <a:pt x="5342" y="1959"/>
                      <a:pt x="5606" y="2234"/>
                    </a:cubicBezTo>
                    <a:cubicBezTo>
                      <a:pt x="5837" y="2443"/>
                      <a:pt x="6057" y="2663"/>
                      <a:pt x="6277" y="2894"/>
                    </a:cubicBezTo>
                    <a:cubicBezTo>
                      <a:pt x="6057" y="3037"/>
                      <a:pt x="5826" y="3323"/>
                      <a:pt x="5903" y="3587"/>
                    </a:cubicBezTo>
                    <a:lnTo>
                      <a:pt x="5661" y="3554"/>
                    </a:lnTo>
                    <a:lnTo>
                      <a:pt x="5650" y="3642"/>
                    </a:lnTo>
                    <a:lnTo>
                      <a:pt x="5969" y="3708"/>
                    </a:lnTo>
                    <a:lnTo>
                      <a:pt x="5991" y="3708"/>
                    </a:lnTo>
                    <a:cubicBezTo>
                      <a:pt x="6090" y="3719"/>
                      <a:pt x="6178" y="3730"/>
                      <a:pt x="6277" y="3752"/>
                    </a:cubicBezTo>
                    <a:cubicBezTo>
                      <a:pt x="6607" y="3796"/>
                      <a:pt x="6937" y="3829"/>
                      <a:pt x="7267" y="3862"/>
                    </a:cubicBezTo>
                    <a:cubicBezTo>
                      <a:pt x="7271" y="3863"/>
                      <a:pt x="7275" y="3863"/>
                      <a:pt x="7280" y="3863"/>
                    </a:cubicBezTo>
                    <a:cubicBezTo>
                      <a:pt x="7338" y="3863"/>
                      <a:pt x="7374" y="3793"/>
                      <a:pt x="7333" y="3752"/>
                    </a:cubicBezTo>
                    <a:cubicBezTo>
                      <a:pt x="6970" y="3367"/>
                      <a:pt x="6607" y="3004"/>
                      <a:pt x="6244" y="2652"/>
                    </a:cubicBezTo>
                    <a:lnTo>
                      <a:pt x="6244" y="2663"/>
                    </a:lnTo>
                    <a:cubicBezTo>
                      <a:pt x="5606" y="2025"/>
                      <a:pt x="4979" y="1377"/>
                      <a:pt x="4331" y="772"/>
                    </a:cubicBezTo>
                    <a:cubicBezTo>
                      <a:pt x="4246" y="668"/>
                      <a:pt x="4113" y="613"/>
                      <a:pt x="3980" y="613"/>
                    </a:cubicBezTo>
                    <a:cubicBezTo>
                      <a:pt x="3957" y="613"/>
                      <a:pt x="3935" y="615"/>
                      <a:pt x="3913" y="618"/>
                    </a:cubicBezTo>
                    <a:lnTo>
                      <a:pt x="3880" y="629"/>
                    </a:lnTo>
                    <a:lnTo>
                      <a:pt x="3803" y="596"/>
                    </a:lnTo>
                    <a:lnTo>
                      <a:pt x="3748" y="717"/>
                    </a:lnTo>
                    <a:cubicBezTo>
                      <a:pt x="3704" y="761"/>
                      <a:pt x="3671" y="816"/>
                      <a:pt x="3649" y="871"/>
                    </a:cubicBezTo>
                    <a:cubicBezTo>
                      <a:pt x="3561" y="1091"/>
                      <a:pt x="3649" y="1289"/>
                      <a:pt x="3792" y="1465"/>
                    </a:cubicBezTo>
                    <a:lnTo>
                      <a:pt x="3759" y="1465"/>
                    </a:lnTo>
                    <a:cubicBezTo>
                      <a:pt x="3638" y="1399"/>
                      <a:pt x="3517" y="1333"/>
                      <a:pt x="3385" y="1289"/>
                    </a:cubicBezTo>
                    <a:cubicBezTo>
                      <a:pt x="3231" y="1212"/>
                      <a:pt x="3066" y="1146"/>
                      <a:pt x="2901" y="1080"/>
                    </a:cubicBezTo>
                    <a:cubicBezTo>
                      <a:pt x="2593" y="948"/>
                      <a:pt x="2274" y="827"/>
                      <a:pt x="1966" y="695"/>
                    </a:cubicBezTo>
                    <a:cubicBezTo>
                      <a:pt x="1339" y="453"/>
                      <a:pt x="702" y="200"/>
                      <a:pt x="64" y="2"/>
                    </a:cubicBezTo>
                    <a:cubicBezTo>
                      <a:pt x="60" y="1"/>
                      <a:pt x="56" y="1"/>
                      <a:pt x="5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grpSp>
      </p:grpSp>
      <p:grpSp>
        <p:nvGrpSpPr>
          <p:cNvPr id="37" name="Google Shape;2373;p35"/>
          <p:cNvGrpSpPr/>
          <p:nvPr/>
        </p:nvGrpSpPr>
        <p:grpSpPr>
          <a:xfrm rot="21347875" flipH="1">
            <a:off x="8065369" y="4006529"/>
            <a:ext cx="965216" cy="1008682"/>
            <a:chOff x="1287042" y="-6315493"/>
            <a:chExt cx="1814789" cy="2306715"/>
          </a:xfrm>
        </p:grpSpPr>
        <p:sp>
          <p:nvSpPr>
            <p:cNvPr id="38" name="Google Shape;2374;p35"/>
            <p:cNvSpPr/>
            <p:nvPr/>
          </p:nvSpPr>
          <p:spPr>
            <a:xfrm>
              <a:off x="1288551" y="-6314766"/>
              <a:ext cx="1813280" cy="2305911"/>
            </a:xfrm>
            <a:custGeom>
              <a:avLst/>
              <a:gdLst/>
              <a:ahLst/>
              <a:cxnLst/>
              <a:rect l="l" t="t" r="r" b="b"/>
              <a:pathLst>
                <a:path w="13538" h="17216" extrusionOk="0">
                  <a:moveTo>
                    <a:pt x="9577" y="0"/>
                  </a:moveTo>
                  <a:cubicBezTo>
                    <a:pt x="9484" y="0"/>
                    <a:pt x="9387" y="18"/>
                    <a:pt x="9293" y="32"/>
                  </a:cubicBezTo>
                  <a:cubicBezTo>
                    <a:pt x="8149" y="252"/>
                    <a:pt x="7028" y="516"/>
                    <a:pt x="5895" y="802"/>
                  </a:cubicBezTo>
                  <a:cubicBezTo>
                    <a:pt x="4773" y="1099"/>
                    <a:pt x="3662" y="1429"/>
                    <a:pt x="2563" y="1792"/>
                  </a:cubicBezTo>
                  <a:cubicBezTo>
                    <a:pt x="2024" y="1968"/>
                    <a:pt x="1474" y="2132"/>
                    <a:pt x="946" y="2341"/>
                  </a:cubicBezTo>
                  <a:cubicBezTo>
                    <a:pt x="726" y="2407"/>
                    <a:pt x="539" y="2539"/>
                    <a:pt x="396" y="2715"/>
                  </a:cubicBezTo>
                  <a:cubicBezTo>
                    <a:pt x="286" y="2880"/>
                    <a:pt x="220" y="3067"/>
                    <a:pt x="198" y="3265"/>
                  </a:cubicBezTo>
                  <a:cubicBezTo>
                    <a:pt x="187" y="3331"/>
                    <a:pt x="176" y="3397"/>
                    <a:pt x="176" y="3463"/>
                  </a:cubicBezTo>
                  <a:cubicBezTo>
                    <a:pt x="0" y="3804"/>
                    <a:pt x="110" y="4211"/>
                    <a:pt x="187" y="4563"/>
                  </a:cubicBezTo>
                  <a:cubicBezTo>
                    <a:pt x="297" y="5047"/>
                    <a:pt x="407" y="5542"/>
                    <a:pt x="528" y="6025"/>
                  </a:cubicBezTo>
                  <a:cubicBezTo>
                    <a:pt x="770" y="6982"/>
                    <a:pt x="1034" y="7950"/>
                    <a:pt x="1287" y="8907"/>
                  </a:cubicBezTo>
                  <a:cubicBezTo>
                    <a:pt x="1804" y="10831"/>
                    <a:pt x="2321" y="12745"/>
                    <a:pt x="2871" y="14658"/>
                  </a:cubicBezTo>
                  <a:cubicBezTo>
                    <a:pt x="3025" y="15197"/>
                    <a:pt x="3179" y="15725"/>
                    <a:pt x="3344" y="16264"/>
                  </a:cubicBezTo>
                  <a:cubicBezTo>
                    <a:pt x="3399" y="16473"/>
                    <a:pt x="3498" y="16682"/>
                    <a:pt x="3629" y="16858"/>
                  </a:cubicBezTo>
                  <a:cubicBezTo>
                    <a:pt x="3717" y="17023"/>
                    <a:pt x="3882" y="17144"/>
                    <a:pt x="4058" y="17188"/>
                  </a:cubicBezTo>
                  <a:cubicBezTo>
                    <a:pt x="4142" y="17208"/>
                    <a:pt x="4228" y="17216"/>
                    <a:pt x="4316" y="17216"/>
                  </a:cubicBezTo>
                  <a:cubicBezTo>
                    <a:pt x="4563" y="17216"/>
                    <a:pt x="4821" y="17151"/>
                    <a:pt x="5048" y="17111"/>
                  </a:cubicBezTo>
                  <a:cubicBezTo>
                    <a:pt x="5785" y="16979"/>
                    <a:pt x="6511" y="16803"/>
                    <a:pt x="7237" y="16583"/>
                  </a:cubicBezTo>
                  <a:cubicBezTo>
                    <a:pt x="8655" y="16154"/>
                    <a:pt x="10052" y="15615"/>
                    <a:pt x="11470" y="15175"/>
                  </a:cubicBezTo>
                  <a:cubicBezTo>
                    <a:pt x="11833" y="15065"/>
                    <a:pt x="12185" y="14955"/>
                    <a:pt x="12548" y="14867"/>
                  </a:cubicBezTo>
                  <a:cubicBezTo>
                    <a:pt x="12823" y="14790"/>
                    <a:pt x="13120" y="14713"/>
                    <a:pt x="13351" y="14526"/>
                  </a:cubicBezTo>
                  <a:cubicBezTo>
                    <a:pt x="13428" y="14449"/>
                    <a:pt x="13527" y="14361"/>
                    <a:pt x="13538" y="14251"/>
                  </a:cubicBezTo>
                  <a:cubicBezTo>
                    <a:pt x="13538" y="14148"/>
                    <a:pt x="13460" y="14063"/>
                    <a:pt x="13358" y="14063"/>
                  </a:cubicBezTo>
                  <a:cubicBezTo>
                    <a:pt x="13352" y="14063"/>
                    <a:pt x="13346" y="14064"/>
                    <a:pt x="13340" y="14064"/>
                  </a:cubicBezTo>
                  <a:cubicBezTo>
                    <a:pt x="13321" y="14062"/>
                    <a:pt x="13302" y="14062"/>
                    <a:pt x="13283" y="14062"/>
                  </a:cubicBezTo>
                  <a:cubicBezTo>
                    <a:pt x="13193" y="14062"/>
                    <a:pt x="13103" y="14083"/>
                    <a:pt x="13021" y="14119"/>
                  </a:cubicBezTo>
                  <a:cubicBezTo>
                    <a:pt x="13021" y="14086"/>
                    <a:pt x="13010" y="14053"/>
                    <a:pt x="12988" y="14031"/>
                  </a:cubicBezTo>
                  <a:cubicBezTo>
                    <a:pt x="12955" y="13954"/>
                    <a:pt x="12944" y="13877"/>
                    <a:pt x="12944" y="13800"/>
                  </a:cubicBezTo>
                  <a:cubicBezTo>
                    <a:pt x="12944" y="13734"/>
                    <a:pt x="12955" y="13668"/>
                    <a:pt x="12955" y="13602"/>
                  </a:cubicBezTo>
                  <a:cubicBezTo>
                    <a:pt x="12955" y="13569"/>
                    <a:pt x="12966" y="13525"/>
                    <a:pt x="12977" y="13492"/>
                  </a:cubicBezTo>
                  <a:cubicBezTo>
                    <a:pt x="13010" y="13460"/>
                    <a:pt x="13043" y="13427"/>
                    <a:pt x="13076" y="13405"/>
                  </a:cubicBezTo>
                  <a:cubicBezTo>
                    <a:pt x="13230" y="13229"/>
                    <a:pt x="13285" y="12998"/>
                    <a:pt x="13219" y="12789"/>
                  </a:cubicBezTo>
                  <a:cubicBezTo>
                    <a:pt x="13098" y="12206"/>
                    <a:pt x="12944" y="11634"/>
                    <a:pt x="12801" y="11073"/>
                  </a:cubicBezTo>
                  <a:cubicBezTo>
                    <a:pt x="12658" y="10501"/>
                    <a:pt x="12515" y="9918"/>
                    <a:pt x="12383" y="9347"/>
                  </a:cubicBezTo>
                  <a:cubicBezTo>
                    <a:pt x="11910" y="7488"/>
                    <a:pt x="11426" y="5652"/>
                    <a:pt x="10943" y="3804"/>
                  </a:cubicBezTo>
                  <a:cubicBezTo>
                    <a:pt x="10822" y="3375"/>
                    <a:pt x="10712" y="2946"/>
                    <a:pt x="10602" y="2517"/>
                  </a:cubicBezTo>
                  <a:cubicBezTo>
                    <a:pt x="10448" y="1946"/>
                    <a:pt x="10294" y="1374"/>
                    <a:pt x="10129" y="802"/>
                  </a:cubicBezTo>
                  <a:cubicBezTo>
                    <a:pt x="10074" y="593"/>
                    <a:pt x="10041" y="329"/>
                    <a:pt x="9909" y="153"/>
                  </a:cubicBezTo>
                  <a:cubicBezTo>
                    <a:pt x="9820" y="33"/>
                    <a:pt x="9703" y="0"/>
                    <a:pt x="9577"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39" name="Google Shape;2375;p35"/>
            <p:cNvSpPr/>
            <p:nvPr/>
          </p:nvSpPr>
          <p:spPr>
            <a:xfrm>
              <a:off x="2816009" y="-4495852"/>
              <a:ext cx="190195" cy="73801"/>
            </a:xfrm>
            <a:custGeom>
              <a:avLst/>
              <a:gdLst/>
              <a:ahLst/>
              <a:cxnLst/>
              <a:rect l="l" t="t" r="r" b="b"/>
              <a:pathLst>
                <a:path w="1420" h="551" extrusionOk="0">
                  <a:moveTo>
                    <a:pt x="1419" y="0"/>
                  </a:moveTo>
                  <a:cubicBezTo>
                    <a:pt x="1320" y="55"/>
                    <a:pt x="1221" y="99"/>
                    <a:pt x="1122" y="143"/>
                  </a:cubicBezTo>
                  <a:cubicBezTo>
                    <a:pt x="748" y="286"/>
                    <a:pt x="374" y="418"/>
                    <a:pt x="0" y="550"/>
                  </a:cubicBezTo>
                  <a:lnTo>
                    <a:pt x="176" y="506"/>
                  </a:lnTo>
                  <a:cubicBezTo>
                    <a:pt x="396" y="451"/>
                    <a:pt x="605" y="385"/>
                    <a:pt x="825" y="319"/>
                  </a:cubicBezTo>
                  <a:lnTo>
                    <a:pt x="1144" y="220"/>
                  </a:lnTo>
                  <a:lnTo>
                    <a:pt x="1298" y="165"/>
                  </a:lnTo>
                  <a:cubicBezTo>
                    <a:pt x="1331" y="154"/>
                    <a:pt x="1364" y="143"/>
                    <a:pt x="1397" y="132"/>
                  </a:cubicBezTo>
                  <a:cubicBezTo>
                    <a:pt x="1408" y="88"/>
                    <a:pt x="1408" y="44"/>
                    <a:pt x="1419" y="0"/>
                  </a:cubicBezTo>
                  <a:close/>
                </a:path>
              </a:pathLst>
            </a:custGeom>
            <a:solidFill>
              <a:srgbClr val="EFF6F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40" name="Google Shape;2376;p35"/>
            <p:cNvSpPr/>
            <p:nvPr/>
          </p:nvSpPr>
          <p:spPr>
            <a:xfrm>
              <a:off x="1865968" y="-4349990"/>
              <a:ext cx="820516" cy="246182"/>
            </a:xfrm>
            <a:custGeom>
              <a:avLst/>
              <a:gdLst/>
              <a:ahLst/>
              <a:cxnLst/>
              <a:rect l="l" t="t" r="r" b="b"/>
              <a:pathLst>
                <a:path w="6126" h="1838" extrusionOk="0">
                  <a:moveTo>
                    <a:pt x="6093" y="0"/>
                  </a:moveTo>
                  <a:cubicBezTo>
                    <a:pt x="5818" y="77"/>
                    <a:pt x="5543" y="154"/>
                    <a:pt x="5268" y="231"/>
                  </a:cubicBezTo>
                  <a:cubicBezTo>
                    <a:pt x="4960" y="330"/>
                    <a:pt x="4652" y="407"/>
                    <a:pt x="4344" y="473"/>
                  </a:cubicBezTo>
                  <a:cubicBezTo>
                    <a:pt x="4190" y="506"/>
                    <a:pt x="4047" y="539"/>
                    <a:pt x="3893" y="561"/>
                  </a:cubicBezTo>
                  <a:lnTo>
                    <a:pt x="3915" y="660"/>
                  </a:lnTo>
                  <a:cubicBezTo>
                    <a:pt x="3629" y="748"/>
                    <a:pt x="3343" y="836"/>
                    <a:pt x="3068" y="913"/>
                  </a:cubicBezTo>
                  <a:cubicBezTo>
                    <a:pt x="2574" y="1067"/>
                    <a:pt x="2079" y="1199"/>
                    <a:pt x="1573" y="1331"/>
                  </a:cubicBezTo>
                  <a:cubicBezTo>
                    <a:pt x="1320" y="1397"/>
                    <a:pt x="1078" y="1452"/>
                    <a:pt x="825" y="1507"/>
                  </a:cubicBezTo>
                  <a:cubicBezTo>
                    <a:pt x="605" y="1562"/>
                    <a:pt x="385" y="1595"/>
                    <a:pt x="154" y="1595"/>
                  </a:cubicBezTo>
                  <a:cubicBezTo>
                    <a:pt x="99" y="1661"/>
                    <a:pt x="0" y="1760"/>
                    <a:pt x="22" y="1804"/>
                  </a:cubicBezTo>
                  <a:cubicBezTo>
                    <a:pt x="37" y="1833"/>
                    <a:pt x="125" y="1838"/>
                    <a:pt x="195" y="1838"/>
                  </a:cubicBezTo>
                  <a:cubicBezTo>
                    <a:pt x="230" y="1838"/>
                    <a:pt x="261" y="1837"/>
                    <a:pt x="275" y="1837"/>
                  </a:cubicBezTo>
                  <a:cubicBezTo>
                    <a:pt x="374" y="1837"/>
                    <a:pt x="484" y="1826"/>
                    <a:pt x="594" y="1804"/>
                  </a:cubicBezTo>
                  <a:cubicBezTo>
                    <a:pt x="792" y="1760"/>
                    <a:pt x="990" y="1716"/>
                    <a:pt x="1199" y="1661"/>
                  </a:cubicBezTo>
                  <a:cubicBezTo>
                    <a:pt x="2024" y="1474"/>
                    <a:pt x="2838" y="1265"/>
                    <a:pt x="3662" y="1045"/>
                  </a:cubicBezTo>
                  <a:cubicBezTo>
                    <a:pt x="4476" y="825"/>
                    <a:pt x="5290" y="583"/>
                    <a:pt x="6093" y="330"/>
                  </a:cubicBezTo>
                  <a:lnTo>
                    <a:pt x="6071" y="253"/>
                  </a:lnTo>
                  <a:lnTo>
                    <a:pt x="5796" y="330"/>
                  </a:lnTo>
                  <a:lnTo>
                    <a:pt x="4828" y="627"/>
                  </a:lnTo>
                  <a:lnTo>
                    <a:pt x="4344" y="759"/>
                  </a:lnTo>
                  <a:cubicBezTo>
                    <a:pt x="4190" y="803"/>
                    <a:pt x="4025" y="847"/>
                    <a:pt x="3860" y="902"/>
                  </a:cubicBezTo>
                  <a:cubicBezTo>
                    <a:pt x="3860" y="902"/>
                    <a:pt x="3860" y="880"/>
                    <a:pt x="3860" y="880"/>
                  </a:cubicBezTo>
                  <a:cubicBezTo>
                    <a:pt x="4047" y="825"/>
                    <a:pt x="4234" y="759"/>
                    <a:pt x="4410" y="693"/>
                  </a:cubicBezTo>
                  <a:cubicBezTo>
                    <a:pt x="4729" y="583"/>
                    <a:pt x="5048" y="484"/>
                    <a:pt x="5356" y="374"/>
                  </a:cubicBezTo>
                  <a:lnTo>
                    <a:pt x="5829" y="220"/>
                  </a:lnTo>
                  <a:cubicBezTo>
                    <a:pt x="5928" y="187"/>
                    <a:pt x="6027" y="154"/>
                    <a:pt x="6126" y="121"/>
                  </a:cubicBezTo>
                  <a:lnTo>
                    <a:pt x="6093" y="0"/>
                  </a:lnTo>
                  <a:close/>
                </a:path>
              </a:pathLst>
            </a:custGeom>
            <a:solidFill>
              <a:srgbClr val="EFF6F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41" name="Google Shape;2377;p35"/>
            <p:cNvSpPr/>
            <p:nvPr/>
          </p:nvSpPr>
          <p:spPr>
            <a:xfrm>
              <a:off x="1898382" y="-4330837"/>
              <a:ext cx="607016" cy="185641"/>
            </a:xfrm>
            <a:custGeom>
              <a:avLst/>
              <a:gdLst/>
              <a:ahLst/>
              <a:cxnLst/>
              <a:rect l="l" t="t" r="r" b="b"/>
              <a:pathLst>
                <a:path w="4532" h="1386" extrusionOk="0">
                  <a:moveTo>
                    <a:pt x="4509" y="0"/>
                  </a:moveTo>
                  <a:lnTo>
                    <a:pt x="4498" y="11"/>
                  </a:lnTo>
                  <a:cubicBezTo>
                    <a:pt x="4036" y="110"/>
                    <a:pt x="3563" y="198"/>
                    <a:pt x="3079" y="286"/>
                  </a:cubicBezTo>
                  <a:cubicBezTo>
                    <a:pt x="2200" y="451"/>
                    <a:pt x="1309" y="649"/>
                    <a:pt x="506" y="1045"/>
                  </a:cubicBezTo>
                  <a:cubicBezTo>
                    <a:pt x="440" y="1078"/>
                    <a:pt x="374" y="1111"/>
                    <a:pt x="308" y="1155"/>
                  </a:cubicBezTo>
                  <a:cubicBezTo>
                    <a:pt x="363" y="1122"/>
                    <a:pt x="440" y="1100"/>
                    <a:pt x="506" y="1089"/>
                  </a:cubicBezTo>
                  <a:cubicBezTo>
                    <a:pt x="902" y="968"/>
                    <a:pt x="1298" y="858"/>
                    <a:pt x="1694" y="770"/>
                  </a:cubicBezTo>
                  <a:cubicBezTo>
                    <a:pt x="1697" y="768"/>
                    <a:pt x="1700" y="768"/>
                    <a:pt x="1702" y="768"/>
                  </a:cubicBezTo>
                  <a:cubicBezTo>
                    <a:pt x="1718" y="768"/>
                    <a:pt x="1724" y="793"/>
                    <a:pt x="1705" y="803"/>
                  </a:cubicBezTo>
                  <a:cubicBezTo>
                    <a:pt x="1595" y="847"/>
                    <a:pt x="1485" y="880"/>
                    <a:pt x="1375" y="913"/>
                  </a:cubicBezTo>
                  <a:cubicBezTo>
                    <a:pt x="1177" y="979"/>
                    <a:pt x="979" y="1023"/>
                    <a:pt x="770" y="1078"/>
                  </a:cubicBezTo>
                  <a:cubicBezTo>
                    <a:pt x="671" y="1111"/>
                    <a:pt x="561" y="1133"/>
                    <a:pt x="473" y="1155"/>
                  </a:cubicBezTo>
                  <a:cubicBezTo>
                    <a:pt x="396" y="1166"/>
                    <a:pt x="308" y="1177"/>
                    <a:pt x="220" y="1199"/>
                  </a:cubicBezTo>
                  <a:lnTo>
                    <a:pt x="209" y="1210"/>
                  </a:lnTo>
                  <a:lnTo>
                    <a:pt x="143" y="1254"/>
                  </a:lnTo>
                  <a:cubicBezTo>
                    <a:pt x="99" y="1287"/>
                    <a:pt x="44" y="1331"/>
                    <a:pt x="0" y="1386"/>
                  </a:cubicBezTo>
                  <a:cubicBezTo>
                    <a:pt x="220" y="1353"/>
                    <a:pt x="451" y="1298"/>
                    <a:pt x="671" y="1243"/>
                  </a:cubicBezTo>
                  <a:cubicBezTo>
                    <a:pt x="1177" y="1122"/>
                    <a:pt x="1672" y="1012"/>
                    <a:pt x="2178" y="891"/>
                  </a:cubicBezTo>
                  <a:lnTo>
                    <a:pt x="2914" y="715"/>
                  </a:lnTo>
                  <a:cubicBezTo>
                    <a:pt x="3167" y="649"/>
                    <a:pt x="3420" y="583"/>
                    <a:pt x="3662" y="528"/>
                  </a:cubicBezTo>
                  <a:lnTo>
                    <a:pt x="3651" y="429"/>
                  </a:lnTo>
                  <a:cubicBezTo>
                    <a:pt x="3486" y="462"/>
                    <a:pt x="3321" y="495"/>
                    <a:pt x="3156" y="517"/>
                  </a:cubicBezTo>
                  <a:cubicBezTo>
                    <a:pt x="2837" y="561"/>
                    <a:pt x="2519" y="605"/>
                    <a:pt x="2200" y="660"/>
                  </a:cubicBezTo>
                  <a:cubicBezTo>
                    <a:pt x="2189" y="660"/>
                    <a:pt x="2189" y="638"/>
                    <a:pt x="2200" y="638"/>
                  </a:cubicBezTo>
                  <a:cubicBezTo>
                    <a:pt x="2552" y="572"/>
                    <a:pt x="2903" y="495"/>
                    <a:pt x="3255" y="418"/>
                  </a:cubicBezTo>
                  <a:cubicBezTo>
                    <a:pt x="3563" y="341"/>
                    <a:pt x="3882" y="275"/>
                    <a:pt x="4190" y="209"/>
                  </a:cubicBezTo>
                  <a:lnTo>
                    <a:pt x="4531" y="121"/>
                  </a:lnTo>
                  <a:lnTo>
                    <a:pt x="4509" y="0"/>
                  </a:lnTo>
                  <a:close/>
                </a:path>
              </a:pathLst>
            </a:custGeom>
            <a:solidFill>
              <a:srgbClr val="EFF6F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42" name="Google Shape;2378;p35"/>
            <p:cNvSpPr/>
            <p:nvPr/>
          </p:nvSpPr>
          <p:spPr>
            <a:xfrm>
              <a:off x="2500847" y="-4463438"/>
              <a:ext cx="500936" cy="148941"/>
            </a:xfrm>
            <a:custGeom>
              <a:avLst/>
              <a:gdLst/>
              <a:ahLst/>
              <a:cxnLst/>
              <a:rect l="l" t="t" r="r" b="b"/>
              <a:pathLst>
                <a:path w="3740" h="1112" extrusionOk="0">
                  <a:moveTo>
                    <a:pt x="3739" y="0"/>
                  </a:moveTo>
                  <a:lnTo>
                    <a:pt x="3651" y="22"/>
                  </a:lnTo>
                  <a:lnTo>
                    <a:pt x="3475" y="66"/>
                  </a:lnTo>
                  <a:cubicBezTo>
                    <a:pt x="3266" y="132"/>
                    <a:pt x="3046" y="187"/>
                    <a:pt x="2826" y="231"/>
                  </a:cubicBezTo>
                  <a:cubicBezTo>
                    <a:pt x="2672" y="264"/>
                    <a:pt x="2507" y="286"/>
                    <a:pt x="2353" y="319"/>
                  </a:cubicBezTo>
                  <a:lnTo>
                    <a:pt x="2232" y="352"/>
                  </a:lnTo>
                  <a:lnTo>
                    <a:pt x="1870" y="462"/>
                  </a:lnTo>
                  <a:cubicBezTo>
                    <a:pt x="1320" y="638"/>
                    <a:pt x="759" y="803"/>
                    <a:pt x="198" y="935"/>
                  </a:cubicBezTo>
                  <a:cubicBezTo>
                    <a:pt x="132" y="957"/>
                    <a:pt x="66" y="968"/>
                    <a:pt x="0" y="990"/>
                  </a:cubicBezTo>
                  <a:lnTo>
                    <a:pt x="33" y="1111"/>
                  </a:lnTo>
                  <a:lnTo>
                    <a:pt x="616" y="990"/>
                  </a:lnTo>
                  <a:cubicBezTo>
                    <a:pt x="924" y="924"/>
                    <a:pt x="1232" y="836"/>
                    <a:pt x="1540" y="748"/>
                  </a:cubicBezTo>
                  <a:cubicBezTo>
                    <a:pt x="1694" y="704"/>
                    <a:pt x="1848" y="649"/>
                    <a:pt x="2002" y="605"/>
                  </a:cubicBezTo>
                  <a:cubicBezTo>
                    <a:pt x="2145" y="561"/>
                    <a:pt x="2298" y="517"/>
                    <a:pt x="2452" y="473"/>
                  </a:cubicBezTo>
                  <a:cubicBezTo>
                    <a:pt x="2456" y="472"/>
                    <a:pt x="2458" y="471"/>
                    <a:pt x="2461" y="471"/>
                  </a:cubicBezTo>
                  <a:cubicBezTo>
                    <a:pt x="2477" y="471"/>
                    <a:pt x="2482" y="497"/>
                    <a:pt x="2463" y="506"/>
                  </a:cubicBezTo>
                  <a:lnTo>
                    <a:pt x="2529" y="572"/>
                  </a:lnTo>
                  <a:cubicBezTo>
                    <a:pt x="2738" y="506"/>
                    <a:pt x="2936" y="429"/>
                    <a:pt x="3145" y="352"/>
                  </a:cubicBezTo>
                  <a:cubicBezTo>
                    <a:pt x="3244" y="319"/>
                    <a:pt x="3354" y="275"/>
                    <a:pt x="3442" y="242"/>
                  </a:cubicBezTo>
                  <a:cubicBezTo>
                    <a:pt x="3541" y="209"/>
                    <a:pt x="3640" y="176"/>
                    <a:pt x="3739" y="154"/>
                  </a:cubicBezTo>
                  <a:cubicBezTo>
                    <a:pt x="3739" y="121"/>
                    <a:pt x="3739" y="88"/>
                    <a:pt x="3739" y="55"/>
                  </a:cubicBezTo>
                  <a:lnTo>
                    <a:pt x="3739" y="0"/>
                  </a:lnTo>
                  <a:close/>
                </a:path>
              </a:pathLst>
            </a:custGeom>
            <a:solidFill>
              <a:srgbClr val="EFF6F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43" name="Google Shape;2379;p35"/>
            <p:cNvSpPr/>
            <p:nvPr/>
          </p:nvSpPr>
          <p:spPr>
            <a:xfrm>
              <a:off x="2678988" y="-4432498"/>
              <a:ext cx="334582" cy="125368"/>
            </a:xfrm>
            <a:custGeom>
              <a:avLst/>
              <a:gdLst/>
              <a:ahLst/>
              <a:cxnLst/>
              <a:rect l="l" t="t" r="r" b="b"/>
              <a:pathLst>
                <a:path w="2498" h="936" extrusionOk="0">
                  <a:moveTo>
                    <a:pt x="2431" y="0"/>
                  </a:moveTo>
                  <a:cubicBezTo>
                    <a:pt x="2343" y="33"/>
                    <a:pt x="2244" y="55"/>
                    <a:pt x="2145" y="88"/>
                  </a:cubicBezTo>
                  <a:lnTo>
                    <a:pt x="1837" y="176"/>
                  </a:lnTo>
                  <a:cubicBezTo>
                    <a:pt x="1628" y="231"/>
                    <a:pt x="1408" y="286"/>
                    <a:pt x="1210" y="352"/>
                  </a:cubicBezTo>
                  <a:lnTo>
                    <a:pt x="1210" y="341"/>
                  </a:lnTo>
                  <a:lnTo>
                    <a:pt x="1144" y="275"/>
                  </a:lnTo>
                  <a:cubicBezTo>
                    <a:pt x="979" y="330"/>
                    <a:pt x="815" y="385"/>
                    <a:pt x="639" y="440"/>
                  </a:cubicBezTo>
                  <a:cubicBezTo>
                    <a:pt x="463" y="495"/>
                    <a:pt x="298" y="539"/>
                    <a:pt x="122" y="594"/>
                  </a:cubicBezTo>
                  <a:lnTo>
                    <a:pt x="23" y="616"/>
                  </a:lnTo>
                  <a:lnTo>
                    <a:pt x="56" y="737"/>
                  </a:lnTo>
                  <a:cubicBezTo>
                    <a:pt x="122" y="715"/>
                    <a:pt x="177" y="704"/>
                    <a:pt x="243" y="693"/>
                  </a:cubicBezTo>
                  <a:cubicBezTo>
                    <a:pt x="247" y="692"/>
                    <a:pt x="250" y="692"/>
                    <a:pt x="254" y="692"/>
                  </a:cubicBezTo>
                  <a:cubicBezTo>
                    <a:pt x="288" y="692"/>
                    <a:pt x="295" y="739"/>
                    <a:pt x="265" y="759"/>
                  </a:cubicBezTo>
                  <a:cubicBezTo>
                    <a:pt x="177" y="792"/>
                    <a:pt x="89" y="825"/>
                    <a:pt x="1" y="858"/>
                  </a:cubicBezTo>
                  <a:lnTo>
                    <a:pt x="23" y="935"/>
                  </a:lnTo>
                  <a:cubicBezTo>
                    <a:pt x="661" y="726"/>
                    <a:pt x="1309" y="517"/>
                    <a:pt x="1947" y="297"/>
                  </a:cubicBezTo>
                  <a:cubicBezTo>
                    <a:pt x="2134" y="231"/>
                    <a:pt x="2321" y="165"/>
                    <a:pt x="2497" y="110"/>
                  </a:cubicBezTo>
                  <a:cubicBezTo>
                    <a:pt x="2464" y="77"/>
                    <a:pt x="2442" y="44"/>
                    <a:pt x="2431" y="0"/>
                  </a:cubicBezTo>
                  <a:close/>
                </a:path>
              </a:pathLst>
            </a:custGeom>
            <a:solidFill>
              <a:srgbClr val="EFF6F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44" name="Google Shape;2380;p35"/>
            <p:cNvSpPr/>
            <p:nvPr/>
          </p:nvSpPr>
          <p:spPr>
            <a:xfrm>
              <a:off x="1320964" y="-6281682"/>
              <a:ext cx="1759972" cy="2241486"/>
            </a:xfrm>
            <a:custGeom>
              <a:avLst/>
              <a:gdLst/>
              <a:ahLst/>
              <a:cxnLst/>
              <a:rect l="l" t="t" r="r" b="b"/>
              <a:pathLst>
                <a:path w="13140" h="16735" extrusionOk="0">
                  <a:moveTo>
                    <a:pt x="8411" y="2917"/>
                  </a:moveTo>
                  <a:cubicBezTo>
                    <a:pt x="8505" y="2917"/>
                    <a:pt x="8527" y="3064"/>
                    <a:pt x="8424" y="3095"/>
                  </a:cubicBezTo>
                  <a:cubicBezTo>
                    <a:pt x="7478" y="3337"/>
                    <a:pt x="6533" y="3557"/>
                    <a:pt x="5587" y="3777"/>
                  </a:cubicBezTo>
                  <a:cubicBezTo>
                    <a:pt x="5114" y="3887"/>
                    <a:pt x="4652" y="4008"/>
                    <a:pt x="4168" y="4107"/>
                  </a:cubicBezTo>
                  <a:cubicBezTo>
                    <a:pt x="3695" y="4217"/>
                    <a:pt x="3212" y="4316"/>
                    <a:pt x="2728" y="4426"/>
                  </a:cubicBezTo>
                  <a:cubicBezTo>
                    <a:pt x="2724" y="4426"/>
                    <a:pt x="2721" y="4427"/>
                    <a:pt x="2718" y="4427"/>
                  </a:cubicBezTo>
                  <a:cubicBezTo>
                    <a:pt x="2661" y="4427"/>
                    <a:pt x="2654" y="4337"/>
                    <a:pt x="2717" y="4327"/>
                  </a:cubicBezTo>
                  <a:cubicBezTo>
                    <a:pt x="3190" y="4206"/>
                    <a:pt x="3673" y="4063"/>
                    <a:pt x="4135" y="3942"/>
                  </a:cubicBezTo>
                  <a:cubicBezTo>
                    <a:pt x="4608" y="3821"/>
                    <a:pt x="5081" y="3711"/>
                    <a:pt x="5554" y="3601"/>
                  </a:cubicBezTo>
                  <a:cubicBezTo>
                    <a:pt x="6500" y="3370"/>
                    <a:pt x="7445" y="3128"/>
                    <a:pt x="8391" y="2919"/>
                  </a:cubicBezTo>
                  <a:cubicBezTo>
                    <a:pt x="8398" y="2918"/>
                    <a:pt x="8405" y="2917"/>
                    <a:pt x="8411" y="2917"/>
                  </a:cubicBezTo>
                  <a:close/>
                  <a:moveTo>
                    <a:pt x="8743" y="3535"/>
                  </a:moveTo>
                  <a:cubicBezTo>
                    <a:pt x="8809" y="3535"/>
                    <a:pt x="8831" y="3623"/>
                    <a:pt x="8765" y="3656"/>
                  </a:cubicBezTo>
                  <a:cubicBezTo>
                    <a:pt x="8545" y="3744"/>
                    <a:pt x="8303" y="3821"/>
                    <a:pt x="8061" y="3865"/>
                  </a:cubicBezTo>
                  <a:cubicBezTo>
                    <a:pt x="7830" y="3920"/>
                    <a:pt x="7588" y="3975"/>
                    <a:pt x="7346" y="4030"/>
                  </a:cubicBezTo>
                  <a:cubicBezTo>
                    <a:pt x="6874" y="4140"/>
                    <a:pt x="6390" y="4239"/>
                    <a:pt x="5906" y="4349"/>
                  </a:cubicBezTo>
                  <a:cubicBezTo>
                    <a:pt x="4949" y="4569"/>
                    <a:pt x="3970" y="4756"/>
                    <a:pt x="3014" y="4987"/>
                  </a:cubicBezTo>
                  <a:cubicBezTo>
                    <a:pt x="3007" y="4989"/>
                    <a:pt x="3001" y="4990"/>
                    <a:pt x="2996" y="4990"/>
                  </a:cubicBezTo>
                  <a:cubicBezTo>
                    <a:pt x="2946" y="4990"/>
                    <a:pt x="2942" y="4909"/>
                    <a:pt x="2992" y="4899"/>
                  </a:cubicBezTo>
                  <a:cubicBezTo>
                    <a:pt x="3959" y="4646"/>
                    <a:pt x="4905" y="4371"/>
                    <a:pt x="5873" y="4129"/>
                  </a:cubicBezTo>
                  <a:cubicBezTo>
                    <a:pt x="6357" y="4019"/>
                    <a:pt x="6841" y="3898"/>
                    <a:pt x="7324" y="3788"/>
                  </a:cubicBezTo>
                  <a:cubicBezTo>
                    <a:pt x="7566" y="3733"/>
                    <a:pt x="7808" y="3678"/>
                    <a:pt x="8050" y="3634"/>
                  </a:cubicBezTo>
                  <a:cubicBezTo>
                    <a:pt x="8281" y="3579"/>
                    <a:pt x="8512" y="3546"/>
                    <a:pt x="8743" y="3535"/>
                  </a:cubicBezTo>
                  <a:close/>
                  <a:moveTo>
                    <a:pt x="8996" y="4216"/>
                  </a:moveTo>
                  <a:cubicBezTo>
                    <a:pt x="9130" y="4216"/>
                    <a:pt x="9157" y="4405"/>
                    <a:pt x="9029" y="4437"/>
                  </a:cubicBezTo>
                  <a:cubicBezTo>
                    <a:pt x="8567" y="4547"/>
                    <a:pt x="8105" y="4613"/>
                    <a:pt x="7632" y="4701"/>
                  </a:cubicBezTo>
                  <a:cubicBezTo>
                    <a:pt x="7170" y="4789"/>
                    <a:pt x="6709" y="4888"/>
                    <a:pt x="6247" y="4987"/>
                  </a:cubicBezTo>
                  <a:cubicBezTo>
                    <a:pt x="5796" y="5086"/>
                    <a:pt x="5334" y="5196"/>
                    <a:pt x="4872" y="5306"/>
                  </a:cubicBezTo>
                  <a:cubicBezTo>
                    <a:pt x="4421" y="5416"/>
                    <a:pt x="3959" y="5526"/>
                    <a:pt x="3508" y="5657"/>
                  </a:cubicBezTo>
                  <a:cubicBezTo>
                    <a:pt x="3502" y="5660"/>
                    <a:pt x="3497" y="5661"/>
                    <a:pt x="3492" y="5661"/>
                  </a:cubicBezTo>
                  <a:cubicBezTo>
                    <a:pt x="3450" y="5661"/>
                    <a:pt x="3439" y="5589"/>
                    <a:pt x="3497" y="5570"/>
                  </a:cubicBezTo>
                  <a:cubicBezTo>
                    <a:pt x="3948" y="5427"/>
                    <a:pt x="4388" y="5262"/>
                    <a:pt x="4839" y="5119"/>
                  </a:cubicBezTo>
                  <a:cubicBezTo>
                    <a:pt x="5290" y="4987"/>
                    <a:pt x="5752" y="4855"/>
                    <a:pt x="6214" y="4745"/>
                  </a:cubicBezTo>
                  <a:cubicBezTo>
                    <a:pt x="6676" y="4635"/>
                    <a:pt x="7137" y="4536"/>
                    <a:pt x="7588" y="4437"/>
                  </a:cubicBezTo>
                  <a:cubicBezTo>
                    <a:pt x="8050" y="4338"/>
                    <a:pt x="8523" y="4261"/>
                    <a:pt x="8985" y="4217"/>
                  </a:cubicBezTo>
                  <a:cubicBezTo>
                    <a:pt x="8989" y="4217"/>
                    <a:pt x="8993" y="4216"/>
                    <a:pt x="8996" y="4216"/>
                  </a:cubicBezTo>
                  <a:close/>
                  <a:moveTo>
                    <a:pt x="8543" y="5151"/>
                  </a:moveTo>
                  <a:cubicBezTo>
                    <a:pt x="8603" y="5151"/>
                    <a:pt x="8663" y="5155"/>
                    <a:pt x="8721" y="5163"/>
                  </a:cubicBezTo>
                  <a:cubicBezTo>
                    <a:pt x="8809" y="5174"/>
                    <a:pt x="8820" y="5273"/>
                    <a:pt x="8754" y="5317"/>
                  </a:cubicBezTo>
                  <a:cubicBezTo>
                    <a:pt x="8589" y="5383"/>
                    <a:pt x="8413" y="5427"/>
                    <a:pt x="8237" y="5449"/>
                  </a:cubicBezTo>
                  <a:lnTo>
                    <a:pt x="7731" y="5526"/>
                  </a:lnTo>
                  <a:cubicBezTo>
                    <a:pt x="7379" y="5581"/>
                    <a:pt x="7028" y="5646"/>
                    <a:pt x="6676" y="5712"/>
                  </a:cubicBezTo>
                  <a:cubicBezTo>
                    <a:pt x="5983" y="5844"/>
                    <a:pt x="5279" y="5976"/>
                    <a:pt x="4597" y="6174"/>
                  </a:cubicBezTo>
                  <a:cubicBezTo>
                    <a:pt x="4591" y="6177"/>
                    <a:pt x="4585" y="6178"/>
                    <a:pt x="4579" y="6178"/>
                  </a:cubicBezTo>
                  <a:cubicBezTo>
                    <a:pt x="4528" y="6178"/>
                    <a:pt x="4516" y="6095"/>
                    <a:pt x="4575" y="6075"/>
                  </a:cubicBezTo>
                  <a:cubicBezTo>
                    <a:pt x="5268" y="5866"/>
                    <a:pt x="5939" y="5657"/>
                    <a:pt x="6643" y="5493"/>
                  </a:cubicBezTo>
                  <a:cubicBezTo>
                    <a:pt x="6984" y="5405"/>
                    <a:pt x="7335" y="5339"/>
                    <a:pt x="7687" y="5273"/>
                  </a:cubicBezTo>
                  <a:cubicBezTo>
                    <a:pt x="7863" y="5240"/>
                    <a:pt x="8039" y="5207"/>
                    <a:pt x="8215" y="5185"/>
                  </a:cubicBezTo>
                  <a:cubicBezTo>
                    <a:pt x="8322" y="5163"/>
                    <a:pt x="8433" y="5151"/>
                    <a:pt x="8543" y="5151"/>
                  </a:cubicBezTo>
                  <a:close/>
                  <a:moveTo>
                    <a:pt x="9886" y="11262"/>
                  </a:moveTo>
                  <a:cubicBezTo>
                    <a:pt x="9923" y="11262"/>
                    <a:pt x="9960" y="11263"/>
                    <a:pt x="9997" y="11266"/>
                  </a:cubicBezTo>
                  <a:cubicBezTo>
                    <a:pt x="10063" y="11266"/>
                    <a:pt x="10074" y="11365"/>
                    <a:pt x="10019" y="11387"/>
                  </a:cubicBezTo>
                  <a:cubicBezTo>
                    <a:pt x="9876" y="11464"/>
                    <a:pt x="9711" y="11519"/>
                    <a:pt x="9557" y="11552"/>
                  </a:cubicBezTo>
                  <a:cubicBezTo>
                    <a:pt x="9392" y="11596"/>
                    <a:pt x="9227" y="11629"/>
                    <a:pt x="9073" y="11662"/>
                  </a:cubicBezTo>
                  <a:cubicBezTo>
                    <a:pt x="8743" y="11728"/>
                    <a:pt x="8424" y="11794"/>
                    <a:pt x="8094" y="11849"/>
                  </a:cubicBezTo>
                  <a:cubicBezTo>
                    <a:pt x="7445" y="11970"/>
                    <a:pt x="6786" y="12047"/>
                    <a:pt x="6126" y="12157"/>
                  </a:cubicBezTo>
                  <a:cubicBezTo>
                    <a:pt x="6119" y="12159"/>
                    <a:pt x="6113" y="12159"/>
                    <a:pt x="6108" y="12159"/>
                  </a:cubicBezTo>
                  <a:cubicBezTo>
                    <a:pt x="6046" y="12159"/>
                    <a:pt x="6033" y="12057"/>
                    <a:pt x="6104" y="12047"/>
                  </a:cubicBezTo>
                  <a:cubicBezTo>
                    <a:pt x="6764" y="11937"/>
                    <a:pt x="7412" y="11772"/>
                    <a:pt x="8061" y="11629"/>
                  </a:cubicBezTo>
                  <a:lnTo>
                    <a:pt x="9051" y="11409"/>
                  </a:lnTo>
                  <a:cubicBezTo>
                    <a:pt x="9205" y="11376"/>
                    <a:pt x="9370" y="11343"/>
                    <a:pt x="9535" y="11310"/>
                  </a:cubicBezTo>
                  <a:cubicBezTo>
                    <a:pt x="9644" y="11276"/>
                    <a:pt x="9766" y="11262"/>
                    <a:pt x="9886" y="11262"/>
                  </a:cubicBezTo>
                  <a:close/>
                  <a:moveTo>
                    <a:pt x="10854" y="11617"/>
                  </a:moveTo>
                  <a:cubicBezTo>
                    <a:pt x="10955" y="11617"/>
                    <a:pt x="10973" y="11773"/>
                    <a:pt x="10888" y="11816"/>
                  </a:cubicBezTo>
                  <a:lnTo>
                    <a:pt x="10888" y="11783"/>
                  </a:lnTo>
                  <a:cubicBezTo>
                    <a:pt x="10679" y="11871"/>
                    <a:pt x="10459" y="11926"/>
                    <a:pt x="10239" y="11959"/>
                  </a:cubicBezTo>
                  <a:cubicBezTo>
                    <a:pt x="10019" y="12014"/>
                    <a:pt x="9799" y="12069"/>
                    <a:pt x="9568" y="12113"/>
                  </a:cubicBezTo>
                  <a:cubicBezTo>
                    <a:pt x="9128" y="12212"/>
                    <a:pt x="8688" y="12311"/>
                    <a:pt x="8248" y="12410"/>
                  </a:cubicBezTo>
                  <a:cubicBezTo>
                    <a:pt x="7368" y="12608"/>
                    <a:pt x="6467" y="12751"/>
                    <a:pt x="5576" y="12960"/>
                  </a:cubicBezTo>
                  <a:cubicBezTo>
                    <a:pt x="5573" y="12960"/>
                    <a:pt x="5570" y="12961"/>
                    <a:pt x="5568" y="12961"/>
                  </a:cubicBezTo>
                  <a:cubicBezTo>
                    <a:pt x="5531" y="12961"/>
                    <a:pt x="5524" y="12893"/>
                    <a:pt x="5565" y="12883"/>
                  </a:cubicBezTo>
                  <a:cubicBezTo>
                    <a:pt x="6456" y="12685"/>
                    <a:pt x="7324" y="12421"/>
                    <a:pt x="8215" y="12201"/>
                  </a:cubicBezTo>
                  <a:cubicBezTo>
                    <a:pt x="8644" y="12091"/>
                    <a:pt x="9084" y="11981"/>
                    <a:pt x="9524" y="11882"/>
                  </a:cubicBezTo>
                  <a:lnTo>
                    <a:pt x="10195" y="11739"/>
                  </a:lnTo>
                  <a:cubicBezTo>
                    <a:pt x="10404" y="11673"/>
                    <a:pt x="10624" y="11629"/>
                    <a:pt x="10844" y="11618"/>
                  </a:cubicBezTo>
                  <a:cubicBezTo>
                    <a:pt x="10847" y="11618"/>
                    <a:pt x="10851" y="11617"/>
                    <a:pt x="10854" y="11617"/>
                  </a:cubicBezTo>
                  <a:close/>
                  <a:moveTo>
                    <a:pt x="11305" y="12377"/>
                  </a:moveTo>
                  <a:cubicBezTo>
                    <a:pt x="11393" y="12388"/>
                    <a:pt x="11404" y="12487"/>
                    <a:pt x="11338" y="12531"/>
                  </a:cubicBezTo>
                  <a:cubicBezTo>
                    <a:pt x="10921" y="12718"/>
                    <a:pt x="10448" y="12784"/>
                    <a:pt x="9997" y="12883"/>
                  </a:cubicBezTo>
                  <a:cubicBezTo>
                    <a:pt x="8380" y="13234"/>
                    <a:pt x="6764" y="13597"/>
                    <a:pt x="5136" y="13905"/>
                  </a:cubicBezTo>
                  <a:cubicBezTo>
                    <a:pt x="5132" y="13906"/>
                    <a:pt x="5129" y="13906"/>
                    <a:pt x="5126" y="13906"/>
                  </a:cubicBezTo>
                  <a:cubicBezTo>
                    <a:pt x="5080" y="13906"/>
                    <a:pt x="5074" y="13839"/>
                    <a:pt x="5125" y="13828"/>
                  </a:cubicBezTo>
                  <a:cubicBezTo>
                    <a:pt x="5576" y="13685"/>
                    <a:pt x="6027" y="13553"/>
                    <a:pt x="6489" y="13443"/>
                  </a:cubicBezTo>
                  <a:cubicBezTo>
                    <a:pt x="7291" y="13234"/>
                    <a:pt x="8105" y="13037"/>
                    <a:pt x="8908" y="12850"/>
                  </a:cubicBezTo>
                  <a:cubicBezTo>
                    <a:pt x="9315" y="12751"/>
                    <a:pt x="9722" y="12663"/>
                    <a:pt x="10118" y="12575"/>
                  </a:cubicBezTo>
                  <a:cubicBezTo>
                    <a:pt x="10514" y="12465"/>
                    <a:pt x="10910" y="12399"/>
                    <a:pt x="11305" y="12377"/>
                  </a:cubicBezTo>
                  <a:close/>
                  <a:moveTo>
                    <a:pt x="803" y="3337"/>
                  </a:moveTo>
                  <a:cubicBezTo>
                    <a:pt x="1056" y="4217"/>
                    <a:pt x="1342" y="5075"/>
                    <a:pt x="1584" y="5943"/>
                  </a:cubicBezTo>
                  <a:cubicBezTo>
                    <a:pt x="1815" y="6713"/>
                    <a:pt x="2024" y="7494"/>
                    <a:pt x="2189" y="8275"/>
                  </a:cubicBezTo>
                  <a:cubicBezTo>
                    <a:pt x="2277" y="8660"/>
                    <a:pt x="2343" y="9056"/>
                    <a:pt x="2442" y="9430"/>
                  </a:cubicBezTo>
                  <a:lnTo>
                    <a:pt x="2508" y="9737"/>
                  </a:lnTo>
                  <a:cubicBezTo>
                    <a:pt x="2585" y="10034"/>
                    <a:pt x="2673" y="10331"/>
                    <a:pt x="2750" y="10628"/>
                  </a:cubicBezTo>
                  <a:cubicBezTo>
                    <a:pt x="3146" y="12190"/>
                    <a:pt x="3563" y="13740"/>
                    <a:pt x="3937" y="15313"/>
                  </a:cubicBezTo>
                  <a:cubicBezTo>
                    <a:pt x="3950" y="15362"/>
                    <a:pt x="3913" y="15391"/>
                    <a:pt x="3875" y="15391"/>
                  </a:cubicBezTo>
                  <a:cubicBezTo>
                    <a:pt x="3846" y="15391"/>
                    <a:pt x="3815" y="15374"/>
                    <a:pt x="3805" y="15335"/>
                  </a:cubicBezTo>
                  <a:cubicBezTo>
                    <a:pt x="3596" y="14455"/>
                    <a:pt x="3387" y="13575"/>
                    <a:pt x="3190" y="12696"/>
                  </a:cubicBezTo>
                  <a:cubicBezTo>
                    <a:pt x="3003" y="11915"/>
                    <a:pt x="2816" y="11134"/>
                    <a:pt x="2618" y="10353"/>
                  </a:cubicBezTo>
                  <a:cubicBezTo>
                    <a:pt x="2574" y="10144"/>
                    <a:pt x="2519" y="9946"/>
                    <a:pt x="2475" y="9737"/>
                  </a:cubicBezTo>
                  <a:cubicBezTo>
                    <a:pt x="2420" y="9561"/>
                    <a:pt x="2376" y="9386"/>
                    <a:pt x="2321" y="9210"/>
                  </a:cubicBezTo>
                  <a:cubicBezTo>
                    <a:pt x="2200" y="8814"/>
                    <a:pt x="2079" y="8418"/>
                    <a:pt x="1958" y="8022"/>
                  </a:cubicBezTo>
                  <a:cubicBezTo>
                    <a:pt x="1496" y="6482"/>
                    <a:pt x="1210" y="4899"/>
                    <a:pt x="792" y="3337"/>
                  </a:cubicBezTo>
                  <a:close/>
                  <a:moveTo>
                    <a:pt x="11773" y="13133"/>
                  </a:moveTo>
                  <a:cubicBezTo>
                    <a:pt x="11826" y="13133"/>
                    <a:pt x="11838" y="13225"/>
                    <a:pt x="11778" y="13245"/>
                  </a:cubicBezTo>
                  <a:cubicBezTo>
                    <a:pt x="11140" y="13443"/>
                    <a:pt x="10503" y="13630"/>
                    <a:pt x="9865" y="13806"/>
                  </a:cubicBezTo>
                  <a:cubicBezTo>
                    <a:pt x="8732" y="14103"/>
                    <a:pt x="7588" y="14323"/>
                    <a:pt x="6456" y="14609"/>
                  </a:cubicBezTo>
                  <a:cubicBezTo>
                    <a:pt x="5917" y="14719"/>
                    <a:pt x="5400" y="14873"/>
                    <a:pt x="4894" y="15082"/>
                  </a:cubicBezTo>
                  <a:cubicBezTo>
                    <a:pt x="4421" y="15291"/>
                    <a:pt x="4003" y="15610"/>
                    <a:pt x="3662" y="16006"/>
                  </a:cubicBezTo>
                  <a:cubicBezTo>
                    <a:pt x="3662" y="16009"/>
                    <a:pt x="3661" y="16010"/>
                    <a:pt x="3658" y="16010"/>
                  </a:cubicBezTo>
                  <a:cubicBezTo>
                    <a:pt x="3651" y="16010"/>
                    <a:pt x="3640" y="16003"/>
                    <a:pt x="3640" y="15995"/>
                  </a:cubicBezTo>
                  <a:cubicBezTo>
                    <a:pt x="3992" y="15555"/>
                    <a:pt x="4432" y="15203"/>
                    <a:pt x="4916" y="14950"/>
                  </a:cubicBezTo>
                  <a:cubicBezTo>
                    <a:pt x="5411" y="14697"/>
                    <a:pt x="5928" y="14521"/>
                    <a:pt x="6467" y="14422"/>
                  </a:cubicBezTo>
                  <a:cubicBezTo>
                    <a:pt x="7072" y="14323"/>
                    <a:pt x="7676" y="14279"/>
                    <a:pt x="8281" y="14147"/>
                  </a:cubicBezTo>
                  <a:cubicBezTo>
                    <a:pt x="9458" y="13905"/>
                    <a:pt x="10613" y="13498"/>
                    <a:pt x="11756" y="13136"/>
                  </a:cubicBezTo>
                  <a:cubicBezTo>
                    <a:pt x="11762" y="13134"/>
                    <a:pt x="11768" y="13133"/>
                    <a:pt x="11773" y="13133"/>
                  </a:cubicBezTo>
                  <a:close/>
                  <a:moveTo>
                    <a:pt x="9332" y="1"/>
                  </a:moveTo>
                  <a:cubicBezTo>
                    <a:pt x="9274" y="1"/>
                    <a:pt x="9213" y="15"/>
                    <a:pt x="9161" y="27"/>
                  </a:cubicBezTo>
                  <a:cubicBezTo>
                    <a:pt x="8875" y="71"/>
                    <a:pt x="8600" y="126"/>
                    <a:pt x="8325" y="181"/>
                  </a:cubicBezTo>
                  <a:cubicBezTo>
                    <a:pt x="7225" y="390"/>
                    <a:pt x="6148" y="632"/>
                    <a:pt x="5070" y="918"/>
                  </a:cubicBezTo>
                  <a:cubicBezTo>
                    <a:pt x="3992" y="1204"/>
                    <a:pt x="2937" y="1523"/>
                    <a:pt x="1881" y="1896"/>
                  </a:cubicBezTo>
                  <a:cubicBezTo>
                    <a:pt x="1617" y="1984"/>
                    <a:pt x="1353" y="2083"/>
                    <a:pt x="1078" y="2182"/>
                  </a:cubicBezTo>
                  <a:cubicBezTo>
                    <a:pt x="847" y="2248"/>
                    <a:pt x="627" y="2358"/>
                    <a:pt x="429" y="2512"/>
                  </a:cubicBezTo>
                  <a:cubicBezTo>
                    <a:pt x="231" y="2710"/>
                    <a:pt x="99" y="2974"/>
                    <a:pt x="77" y="3260"/>
                  </a:cubicBezTo>
                  <a:cubicBezTo>
                    <a:pt x="55" y="3392"/>
                    <a:pt x="33" y="3524"/>
                    <a:pt x="22" y="3667"/>
                  </a:cubicBezTo>
                  <a:cubicBezTo>
                    <a:pt x="22" y="3678"/>
                    <a:pt x="11" y="3700"/>
                    <a:pt x="0" y="3700"/>
                  </a:cubicBezTo>
                  <a:cubicBezTo>
                    <a:pt x="55" y="4008"/>
                    <a:pt x="121" y="4305"/>
                    <a:pt x="209" y="4602"/>
                  </a:cubicBezTo>
                  <a:cubicBezTo>
                    <a:pt x="352" y="5130"/>
                    <a:pt x="484" y="5657"/>
                    <a:pt x="627" y="6174"/>
                  </a:cubicBezTo>
                  <a:cubicBezTo>
                    <a:pt x="858" y="7098"/>
                    <a:pt x="1078" y="8022"/>
                    <a:pt x="1320" y="8946"/>
                  </a:cubicBezTo>
                  <a:cubicBezTo>
                    <a:pt x="1562" y="9880"/>
                    <a:pt x="1826" y="10815"/>
                    <a:pt x="2090" y="11728"/>
                  </a:cubicBezTo>
                  <a:cubicBezTo>
                    <a:pt x="2354" y="12652"/>
                    <a:pt x="2607" y="13564"/>
                    <a:pt x="2882" y="14477"/>
                  </a:cubicBezTo>
                  <a:cubicBezTo>
                    <a:pt x="3025" y="14939"/>
                    <a:pt x="3157" y="15412"/>
                    <a:pt x="3299" y="15874"/>
                  </a:cubicBezTo>
                  <a:cubicBezTo>
                    <a:pt x="3343" y="16028"/>
                    <a:pt x="3398" y="16171"/>
                    <a:pt x="3453" y="16325"/>
                  </a:cubicBezTo>
                  <a:cubicBezTo>
                    <a:pt x="3475" y="16336"/>
                    <a:pt x="3486" y="16347"/>
                    <a:pt x="3486" y="16369"/>
                  </a:cubicBezTo>
                  <a:cubicBezTo>
                    <a:pt x="3552" y="16512"/>
                    <a:pt x="3662" y="16633"/>
                    <a:pt x="3794" y="16710"/>
                  </a:cubicBezTo>
                  <a:lnTo>
                    <a:pt x="3805" y="16710"/>
                  </a:lnTo>
                  <a:cubicBezTo>
                    <a:pt x="3899" y="16726"/>
                    <a:pt x="3995" y="16734"/>
                    <a:pt x="4091" y="16734"/>
                  </a:cubicBezTo>
                  <a:cubicBezTo>
                    <a:pt x="4188" y="16734"/>
                    <a:pt x="4284" y="16726"/>
                    <a:pt x="4377" y="16710"/>
                  </a:cubicBezTo>
                  <a:cubicBezTo>
                    <a:pt x="4773" y="16655"/>
                    <a:pt x="5158" y="16578"/>
                    <a:pt x="5554" y="16490"/>
                  </a:cubicBezTo>
                  <a:cubicBezTo>
                    <a:pt x="6346" y="16314"/>
                    <a:pt x="7127" y="16083"/>
                    <a:pt x="7896" y="15830"/>
                  </a:cubicBezTo>
                  <a:cubicBezTo>
                    <a:pt x="9271" y="15390"/>
                    <a:pt x="10624" y="14906"/>
                    <a:pt x="12020" y="14521"/>
                  </a:cubicBezTo>
                  <a:cubicBezTo>
                    <a:pt x="12317" y="14444"/>
                    <a:pt x="12647" y="14389"/>
                    <a:pt x="12922" y="14213"/>
                  </a:cubicBezTo>
                  <a:cubicBezTo>
                    <a:pt x="12977" y="14180"/>
                    <a:pt x="13098" y="14103"/>
                    <a:pt x="13120" y="14037"/>
                  </a:cubicBezTo>
                  <a:cubicBezTo>
                    <a:pt x="13139" y="13975"/>
                    <a:pt x="13104" y="13956"/>
                    <a:pt x="13054" y="13956"/>
                  </a:cubicBezTo>
                  <a:cubicBezTo>
                    <a:pt x="12990" y="13956"/>
                    <a:pt x="12903" y="13987"/>
                    <a:pt x="12878" y="13993"/>
                  </a:cubicBezTo>
                  <a:lnTo>
                    <a:pt x="12878" y="14004"/>
                  </a:lnTo>
                  <a:cubicBezTo>
                    <a:pt x="12702" y="14048"/>
                    <a:pt x="12537" y="14114"/>
                    <a:pt x="12372" y="14180"/>
                  </a:cubicBezTo>
                  <a:cubicBezTo>
                    <a:pt x="11690" y="14422"/>
                    <a:pt x="10997" y="14653"/>
                    <a:pt x="10294" y="14884"/>
                  </a:cubicBezTo>
                  <a:cubicBezTo>
                    <a:pt x="8897" y="15324"/>
                    <a:pt x="7478" y="15731"/>
                    <a:pt x="6060" y="16083"/>
                  </a:cubicBezTo>
                  <a:cubicBezTo>
                    <a:pt x="5686" y="16171"/>
                    <a:pt x="5323" y="16270"/>
                    <a:pt x="4960" y="16347"/>
                  </a:cubicBezTo>
                  <a:cubicBezTo>
                    <a:pt x="4758" y="16395"/>
                    <a:pt x="4520" y="16467"/>
                    <a:pt x="4295" y="16467"/>
                  </a:cubicBezTo>
                  <a:cubicBezTo>
                    <a:pt x="4214" y="16467"/>
                    <a:pt x="4134" y="16458"/>
                    <a:pt x="4058" y="16435"/>
                  </a:cubicBezTo>
                  <a:cubicBezTo>
                    <a:pt x="3926" y="16413"/>
                    <a:pt x="3860" y="16281"/>
                    <a:pt x="3893" y="16160"/>
                  </a:cubicBezTo>
                  <a:cubicBezTo>
                    <a:pt x="3959" y="16039"/>
                    <a:pt x="4047" y="15929"/>
                    <a:pt x="4168" y="15852"/>
                  </a:cubicBezTo>
                  <a:cubicBezTo>
                    <a:pt x="4344" y="15687"/>
                    <a:pt x="4542" y="15566"/>
                    <a:pt x="4762" y="15478"/>
                  </a:cubicBezTo>
                  <a:lnTo>
                    <a:pt x="4938" y="15401"/>
                  </a:lnTo>
                  <a:cubicBezTo>
                    <a:pt x="5840" y="14972"/>
                    <a:pt x="6852" y="14818"/>
                    <a:pt x="7830" y="14609"/>
                  </a:cubicBezTo>
                  <a:cubicBezTo>
                    <a:pt x="8908" y="14389"/>
                    <a:pt x="9975" y="14092"/>
                    <a:pt x="11008" y="13729"/>
                  </a:cubicBezTo>
                  <a:cubicBezTo>
                    <a:pt x="11272" y="13641"/>
                    <a:pt x="11525" y="13542"/>
                    <a:pt x="11778" y="13443"/>
                  </a:cubicBezTo>
                  <a:cubicBezTo>
                    <a:pt x="12009" y="13355"/>
                    <a:pt x="12240" y="13256"/>
                    <a:pt x="12460" y="13147"/>
                  </a:cubicBezTo>
                  <a:cubicBezTo>
                    <a:pt x="12658" y="13026"/>
                    <a:pt x="12779" y="12883"/>
                    <a:pt x="12735" y="12641"/>
                  </a:cubicBezTo>
                  <a:cubicBezTo>
                    <a:pt x="12680" y="12366"/>
                    <a:pt x="12603" y="12091"/>
                    <a:pt x="12537" y="11816"/>
                  </a:cubicBezTo>
                  <a:cubicBezTo>
                    <a:pt x="12284" y="10727"/>
                    <a:pt x="12020" y="9627"/>
                    <a:pt x="11767" y="8528"/>
                  </a:cubicBezTo>
                  <a:cubicBezTo>
                    <a:pt x="11371" y="6889"/>
                    <a:pt x="10965" y="5240"/>
                    <a:pt x="10536" y="3612"/>
                  </a:cubicBezTo>
                  <a:cubicBezTo>
                    <a:pt x="10393" y="3073"/>
                    <a:pt x="10239" y="2523"/>
                    <a:pt x="10085" y="1984"/>
                  </a:cubicBezTo>
                  <a:cubicBezTo>
                    <a:pt x="9931" y="1435"/>
                    <a:pt x="9777" y="885"/>
                    <a:pt x="9612" y="346"/>
                  </a:cubicBezTo>
                  <a:cubicBezTo>
                    <a:pt x="9590" y="236"/>
                    <a:pt x="9535" y="137"/>
                    <a:pt x="9469" y="49"/>
                  </a:cubicBezTo>
                  <a:cubicBezTo>
                    <a:pt x="9432" y="13"/>
                    <a:pt x="9384" y="1"/>
                    <a:pt x="9332" y="1"/>
                  </a:cubicBezTo>
                  <a:close/>
                </a:path>
              </a:pathLst>
            </a:custGeom>
            <a:solidFill>
              <a:srgbClr val="FFB8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45" name="Google Shape;2381;p35"/>
            <p:cNvSpPr/>
            <p:nvPr/>
          </p:nvSpPr>
          <p:spPr>
            <a:xfrm>
              <a:off x="1295917" y="-5898746"/>
              <a:ext cx="1708807" cy="1840470"/>
            </a:xfrm>
            <a:custGeom>
              <a:avLst/>
              <a:gdLst/>
              <a:ahLst/>
              <a:cxnLst/>
              <a:rect l="l" t="t" r="r" b="b"/>
              <a:pathLst>
                <a:path w="12758" h="13741" extrusionOk="0">
                  <a:moveTo>
                    <a:pt x="716" y="0"/>
                  </a:moveTo>
                  <a:cubicBezTo>
                    <a:pt x="495" y="0"/>
                    <a:pt x="282" y="104"/>
                    <a:pt x="176" y="335"/>
                  </a:cubicBezTo>
                  <a:cubicBezTo>
                    <a:pt x="0" y="731"/>
                    <a:pt x="198" y="1303"/>
                    <a:pt x="297" y="1688"/>
                  </a:cubicBezTo>
                  <a:lnTo>
                    <a:pt x="1672" y="7043"/>
                  </a:lnTo>
                  <a:cubicBezTo>
                    <a:pt x="2112" y="8748"/>
                    <a:pt x="2552" y="10463"/>
                    <a:pt x="3069" y="12146"/>
                  </a:cubicBezTo>
                  <a:cubicBezTo>
                    <a:pt x="3223" y="12663"/>
                    <a:pt x="3388" y="13169"/>
                    <a:pt x="3695" y="13609"/>
                  </a:cubicBezTo>
                  <a:cubicBezTo>
                    <a:pt x="3750" y="13675"/>
                    <a:pt x="3816" y="13741"/>
                    <a:pt x="3904" y="13741"/>
                  </a:cubicBezTo>
                  <a:cubicBezTo>
                    <a:pt x="4025" y="13741"/>
                    <a:pt x="4080" y="13587"/>
                    <a:pt x="4113" y="13477"/>
                  </a:cubicBezTo>
                  <a:cubicBezTo>
                    <a:pt x="4289" y="12916"/>
                    <a:pt x="4751" y="12476"/>
                    <a:pt x="5279" y="12212"/>
                  </a:cubicBezTo>
                  <a:cubicBezTo>
                    <a:pt x="5807" y="11948"/>
                    <a:pt x="6390" y="11827"/>
                    <a:pt x="6973" y="11706"/>
                  </a:cubicBezTo>
                  <a:lnTo>
                    <a:pt x="10371" y="11024"/>
                  </a:lnTo>
                  <a:cubicBezTo>
                    <a:pt x="11206" y="10848"/>
                    <a:pt x="12064" y="10672"/>
                    <a:pt x="12757" y="10178"/>
                  </a:cubicBezTo>
                  <a:cubicBezTo>
                    <a:pt x="12642" y="10135"/>
                    <a:pt x="12524" y="10119"/>
                    <a:pt x="12404" y="10119"/>
                  </a:cubicBezTo>
                  <a:cubicBezTo>
                    <a:pt x="12216" y="10119"/>
                    <a:pt x="12026" y="10159"/>
                    <a:pt x="11844" y="10200"/>
                  </a:cubicBezTo>
                  <a:lnTo>
                    <a:pt x="6555" y="11387"/>
                  </a:lnTo>
                  <a:cubicBezTo>
                    <a:pt x="6253" y="11452"/>
                    <a:pt x="5932" y="11517"/>
                    <a:pt x="5621" y="11517"/>
                  </a:cubicBezTo>
                  <a:cubicBezTo>
                    <a:pt x="5354" y="11517"/>
                    <a:pt x="5095" y="11469"/>
                    <a:pt x="4861" y="11332"/>
                  </a:cubicBezTo>
                  <a:cubicBezTo>
                    <a:pt x="4366" y="11035"/>
                    <a:pt x="4190" y="10463"/>
                    <a:pt x="4025" y="9936"/>
                  </a:cubicBezTo>
                  <a:cubicBezTo>
                    <a:pt x="3333" y="7626"/>
                    <a:pt x="2695" y="5306"/>
                    <a:pt x="2123" y="2974"/>
                  </a:cubicBezTo>
                  <a:cubicBezTo>
                    <a:pt x="1914" y="2128"/>
                    <a:pt x="1771" y="1083"/>
                    <a:pt x="1331" y="335"/>
                  </a:cubicBezTo>
                  <a:cubicBezTo>
                    <a:pt x="1205" y="123"/>
                    <a:pt x="956" y="0"/>
                    <a:pt x="716" y="0"/>
                  </a:cubicBezTo>
                  <a:close/>
                </a:path>
              </a:pathLst>
            </a:custGeom>
            <a:solidFill>
              <a:srgbClr val="000000">
                <a:alpha val="113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46" name="Google Shape;2382;p35"/>
            <p:cNvSpPr/>
            <p:nvPr/>
          </p:nvSpPr>
          <p:spPr>
            <a:xfrm>
              <a:off x="1670013" y="-5883343"/>
              <a:ext cx="679210" cy="192740"/>
            </a:xfrm>
            <a:custGeom>
              <a:avLst/>
              <a:gdLst/>
              <a:ahLst/>
              <a:cxnLst/>
              <a:rect l="l" t="t" r="r" b="b"/>
              <a:pathLst>
                <a:path w="5071" h="1439" extrusionOk="0">
                  <a:moveTo>
                    <a:pt x="4729" y="0"/>
                  </a:moveTo>
                  <a:cubicBezTo>
                    <a:pt x="3113" y="330"/>
                    <a:pt x="1485" y="671"/>
                    <a:pt x="1" y="1397"/>
                  </a:cubicBezTo>
                  <a:cubicBezTo>
                    <a:pt x="54" y="1423"/>
                    <a:pt x="111" y="1438"/>
                    <a:pt x="168" y="1438"/>
                  </a:cubicBezTo>
                  <a:cubicBezTo>
                    <a:pt x="204" y="1438"/>
                    <a:pt x="241" y="1432"/>
                    <a:pt x="276" y="1419"/>
                  </a:cubicBezTo>
                  <a:lnTo>
                    <a:pt x="5070" y="264"/>
                  </a:lnTo>
                  <a:lnTo>
                    <a:pt x="4729" y="0"/>
                  </a:lnTo>
                  <a:close/>
                </a:path>
              </a:pathLst>
            </a:custGeom>
            <a:solidFill>
              <a:srgbClr val="000000">
                <a:alpha val="113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47" name="Google Shape;2383;p35"/>
            <p:cNvSpPr/>
            <p:nvPr/>
          </p:nvSpPr>
          <p:spPr>
            <a:xfrm>
              <a:off x="1753994" y="-5786102"/>
              <a:ext cx="677736" cy="210688"/>
            </a:xfrm>
            <a:custGeom>
              <a:avLst/>
              <a:gdLst/>
              <a:ahLst/>
              <a:cxnLst/>
              <a:rect l="l" t="t" r="r" b="b"/>
              <a:pathLst>
                <a:path w="5060" h="1573" extrusionOk="0">
                  <a:moveTo>
                    <a:pt x="3630" y="0"/>
                  </a:moveTo>
                  <a:cubicBezTo>
                    <a:pt x="2607" y="264"/>
                    <a:pt x="1606" y="627"/>
                    <a:pt x="660" y="1078"/>
                  </a:cubicBezTo>
                  <a:cubicBezTo>
                    <a:pt x="407" y="1199"/>
                    <a:pt x="143" y="1331"/>
                    <a:pt x="1" y="1573"/>
                  </a:cubicBezTo>
                  <a:cubicBezTo>
                    <a:pt x="517" y="1518"/>
                    <a:pt x="1023" y="1408"/>
                    <a:pt x="1507" y="1232"/>
                  </a:cubicBezTo>
                  <a:lnTo>
                    <a:pt x="5059" y="121"/>
                  </a:lnTo>
                  <a:lnTo>
                    <a:pt x="3630" y="0"/>
                  </a:lnTo>
                  <a:close/>
                </a:path>
              </a:pathLst>
            </a:custGeom>
            <a:solidFill>
              <a:srgbClr val="000000">
                <a:alpha val="113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48" name="Google Shape;2384;p35"/>
            <p:cNvSpPr/>
            <p:nvPr/>
          </p:nvSpPr>
          <p:spPr>
            <a:xfrm>
              <a:off x="1808508" y="-5644795"/>
              <a:ext cx="671843" cy="184301"/>
            </a:xfrm>
            <a:custGeom>
              <a:avLst/>
              <a:gdLst/>
              <a:ahLst/>
              <a:cxnLst/>
              <a:rect l="l" t="t" r="r" b="b"/>
              <a:pathLst>
                <a:path w="5016" h="1376" extrusionOk="0">
                  <a:moveTo>
                    <a:pt x="4945" y="1"/>
                  </a:moveTo>
                  <a:cubicBezTo>
                    <a:pt x="3298" y="1"/>
                    <a:pt x="1684" y="385"/>
                    <a:pt x="231" y="1122"/>
                  </a:cubicBezTo>
                  <a:cubicBezTo>
                    <a:pt x="121" y="1177"/>
                    <a:pt x="0" y="1265"/>
                    <a:pt x="11" y="1375"/>
                  </a:cubicBezTo>
                  <a:cubicBezTo>
                    <a:pt x="1199" y="1320"/>
                    <a:pt x="2343" y="881"/>
                    <a:pt x="3519" y="716"/>
                  </a:cubicBezTo>
                  <a:lnTo>
                    <a:pt x="5015" y="1"/>
                  </a:lnTo>
                  <a:cubicBezTo>
                    <a:pt x="4992" y="1"/>
                    <a:pt x="4969" y="1"/>
                    <a:pt x="4945" y="1"/>
                  </a:cubicBezTo>
                  <a:close/>
                </a:path>
              </a:pathLst>
            </a:custGeom>
            <a:solidFill>
              <a:srgbClr val="000000">
                <a:alpha val="113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49" name="Google Shape;2385;p35"/>
            <p:cNvSpPr/>
            <p:nvPr/>
          </p:nvSpPr>
          <p:spPr>
            <a:xfrm>
              <a:off x="1972049" y="-4658188"/>
              <a:ext cx="894183" cy="225823"/>
            </a:xfrm>
            <a:custGeom>
              <a:avLst/>
              <a:gdLst/>
              <a:ahLst/>
              <a:cxnLst/>
              <a:rect l="l" t="t" r="r" b="b"/>
              <a:pathLst>
                <a:path w="6676" h="1686" extrusionOk="0">
                  <a:moveTo>
                    <a:pt x="6495" y="1"/>
                  </a:moveTo>
                  <a:cubicBezTo>
                    <a:pt x="4601" y="1"/>
                    <a:pt x="2758" y="661"/>
                    <a:pt x="968" y="1311"/>
                  </a:cubicBezTo>
                  <a:lnTo>
                    <a:pt x="0" y="1685"/>
                  </a:lnTo>
                  <a:lnTo>
                    <a:pt x="627" y="1531"/>
                  </a:lnTo>
                  <a:lnTo>
                    <a:pt x="5972" y="278"/>
                  </a:lnTo>
                  <a:cubicBezTo>
                    <a:pt x="6224" y="234"/>
                    <a:pt x="6466" y="146"/>
                    <a:pt x="6675" y="3"/>
                  </a:cubicBezTo>
                  <a:cubicBezTo>
                    <a:pt x="6615" y="1"/>
                    <a:pt x="6555" y="1"/>
                    <a:pt x="6495" y="1"/>
                  </a:cubicBezTo>
                  <a:close/>
                </a:path>
              </a:pathLst>
            </a:custGeom>
            <a:solidFill>
              <a:srgbClr val="000000">
                <a:alpha val="113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50" name="Google Shape;2386;p35"/>
            <p:cNvSpPr/>
            <p:nvPr/>
          </p:nvSpPr>
          <p:spPr>
            <a:xfrm>
              <a:off x="2077996" y="-4791995"/>
              <a:ext cx="764663" cy="197561"/>
            </a:xfrm>
            <a:custGeom>
              <a:avLst/>
              <a:gdLst/>
              <a:ahLst/>
              <a:cxnLst/>
              <a:rect l="l" t="t" r="r" b="b"/>
              <a:pathLst>
                <a:path w="5709" h="1475" extrusionOk="0">
                  <a:moveTo>
                    <a:pt x="5278" y="1"/>
                  </a:moveTo>
                  <a:cubicBezTo>
                    <a:pt x="5201" y="1"/>
                    <a:pt x="5124" y="8"/>
                    <a:pt x="5049" y="23"/>
                  </a:cubicBezTo>
                  <a:cubicBezTo>
                    <a:pt x="3322" y="232"/>
                    <a:pt x="1650" y="760"/>
                    <a:pt x="1" y="1310"/>
                  </a:cubicBezTo>
                  <a:lnTo>
                    <a:pt x="837" y="1475"/>
                  </a:lnTo>
                  <a:cubicBezTo>
                    <a:pt x="2464" y="1046"/>
                    <a:pt x="4092" y="573"/>
                    <a:pt x="5708" y="78"/>
                  </a:cubicBezTo>
                  <a:cubicBezTo>
                    <a:pt x="5571" y="27"/>
                    <a:pt x="5424" y="1"/>
                    <a:pt x="5278" y="1"/>
                  </a:cubicBezTo>
                  <a:close/>
                </a:path>
              </a:pathLst>
            </a:custGeom>
            <a:solidFill>
              <a:srgbClr val="000000">
                <a:alpha val="113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51" name="Google Shape;2387;p35"/>
            <p:cNvSpPr/>
            <p:nvPr/>
          </p:nvSpPr>
          <p:spPr>
            <a:xfrm>
              <a:off x="2052949" y="-4901290"/>
              <a:ext cx="620276" cy="249396"/>
            </a:xfrm>
            <a:custGeom>
              <a:avLst/>
              <a:gdLst/>
              <a:ahLst/>
              <a:cxnLst/>
              <a:rect l="l" t="t" r="r" b="b"/>
              <a:pathLst>
                <a:path w="4631" h="1862" extrusionOk="0">
                  <a:moveTo>
                    <a:pt x="4411" y="1"/>
                  </a:moveTo>
                  <a:cubicBezTo>
                    <a:pt x="4337" y="1"/>
                    <a:pt x="4262" y="9"/>
                    <a:pt x="4191" y="25"/>
                  </a:cubicBezTo>
                  <a:lnTo>
                    <a:pt x="1" y="1862"/>
                  </a:lnTo>
                  <a:cubicBezTo>
                    <a:pt x="1387" y="1466"/>
                    <a:pt x="2783" y="1070"/>
                    <a:pt x="4059" y="410"/>
                  </a:cubicBezTo>
                  <a:cubicBezTo>
                    <a:pt x="4279" y="322"/>
                    <a:pt x="4466" y="190"/>
                    <a:pt x="4631" y="25"/>
                  </a:cubicBezTo>
                  <a:cubicBezTo>
                    <a:pt x="4559" y="9"/>
                    <a:pt x="4485" y="1"/>
                    <a:pt x="4411" y="1"/>
                  </a:cubicBezTo>
                  <a:close/>
                </a:path>
              </a:pathLst>
            </a:custGeom>
            <a:solidFill>
              <a:srgbClr val="000000">
                <a:alpha val="113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52" name="Google Shape;2388;p35"/>
            <p:cNvSpPr/>
            <p:nvPr/>
          </p:nvSpPr>
          <p:spPr>
            <a:xfrm>
              <a:off x="1936689" y="-4429551"/>
              <a:ext cx="988477" cy="269621"/>
            </a:xfrm>
            <a:custGeom>
              <a:avLst/>
              <a:gdLst/>
              <a:ahLst/>
              <a:cxnLst/>
              <a:rect l="l" t="t" r="r" b="b"/>
              <a:pathLst>
                <a:path w="7380" h="2013" extrusionOk="0">
                  <a:moveTo>
                    <a:pt x="7379" y="0"/>
                  </a:moveTo>
                  <a:cubicBezTo>
                    <a:pt x="5873" y="187"/>
                    <a:pt x="4399" y="627"/>
                    <a:pt x="2925" y="957"/>
                  </a:cubicBezTo>
                  <a:cubicBezTo>
                    <a:pt x="2189" y="1122"/>
                    <a:pt x="1441" y="1265"/>
                    <a:pt x="748" y="1551"/>
                  </a:cubicBezTo>
                  <a:cubicBezTo>
                    <a:pt x="649" y="1595"/>
                    <a:pt x="0" y="1815"/>
                    <a:pt x="121" y="1991"/>
                  </a:cubicBezTo>
                  <a:cubicBezTo>
                    <a:pt x="131" y="2006"/>
                    <a:pt x="156" y="2012"/>
                    <a:pt x="193" y="2012"/>
                  </a:cubicBezTo>
                  <a:cubicBezTo>
                    <a:pt x="396" y="2012"/>
                    <a:pt x="942" y="1810"/>
                    <a:pt x="1045" y="1782"/>
                  </a:cubicBezTo>
                  <a:cubicBezTo>
                    <a:pt x="1760" y="1595"/>
                    <a:pt x="2464" y="1397"/>
                    <a:pt x="3167" y="1210"/>
                  </a:cubicBezTo>
                  <a:cubicBezTo>
                    <a:pt x="4575" y="814"/>
                    <a:pt x="5983" y="418"/>
                    <a:pt x="7379" y="0"/>
                  </a:cubicBezTo>
                  <a:close/>
                </a:path>
              </a:pathLst>
            </a:custGeom>
            <a:solidFill>
              <a:srgbClr val="000000">
                <a:alpha val="113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53" name="Google Shape;2389;p35"/>
            <p:cNvSpPr/>
            <p:nvPr/>
          </p:nvSpPr>
          <p:spPr>
            <a:xfrm>
              <a:off x="2072103" y="-4342624"/>
              <a:ext cx="702783" cy="172381"/>
            </a:xfrm>
            <a:custGeom>
              <a:avLst/>
              <a:gdLst/>
              <a:ahLst/>
              <a:cxnLst/>
              <a:rect l="l" t="t" r="r" b="b"/>
              <a:pathLst>
                <a:path w="5247" h="1287" extrusionOk="0">
                  <a:moveTo>
                    <a:pt x="5247" y="0"/>
                  </a:moveTo>
                  <a:cubicBezTo>
                    <a:pt x="4015" y="176"/>
                    <a:pt x="2794" y="462"/>
                    <a:pt x="1606" y="858"/>
                  </a:cubicBezTo>
                  <a:cubicBezTo>
                    <a:pt x="1079" y="1034"/>
                    <a:pt x="551" y="1232"/>
                    <a:pt x="1" y="1287"/>
                  </a:cubicBezTo>
                  <a:lnTo>
                    <a:pt x="804" y="1243"/>
                  </a:lnTo>
                  <a:cubicBezTo>
                    <a:pt x="2266" y="748"/>
                    <a:pt x="3751" y="330"/>
                    <a:pt x="5247" y="0"/>
                  </a:cubicBezTo>
                  <a:close/>
                </a:path>
              </a:pathLst>
            </a:custGeom>
            <a:solidFill>
              <a:srgbClr val="000000">
                <a:alpha val="113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54" name="Google Shape;2390;p35"/>
            <p:cNvSpPr/>
            <p:nvPr/>
          </p:nvSpPr>
          <p:spPr>
            <a:xfrm>
              <a:off x="1519732" y="-6238420"/>
              <a:ext cx="1280199" cy="1024507"/>
            </a:xfrm>
            <a:custGeom>
              <a:avLst/>
              <a:gdLst/>
              <a:ahLst/>
              <a:cxnLst/>
              <a:rect l="l" t="t" r="r" b="b"/>
              <a:pathLst>
                <a:path w="9558" h="7649" extrusionOk="0">
                  <a:moveTo>
                    <a:pt x="7611" y="1"/>
                  </a:moveTo>
                  <a:lnTo>
                    <a:pt x="7149" y="199"/>
                  </a:lnTo>
                  <a:cubicBezTo>
                    <a:pt x="6192" y="375"/>
                    <a:pt x="5225" y="507"/>
                    <a:pt x="4279" y="749"/>
                  </a:cubicBezTo>
                  <a:cubicBezTo>
                    <a:pt x="3421" y="969"/>
                    <a:pt x="2574" y="1233"/>
                    <a:pt x="1750" y="1529"/>
                  </a:cubicBezTo>
                  <a:cubicBezTo>
                    <a:pt x="1211" y="1716"/>
                    <a:pt x="408" y="1947"/>
                    <a:pt x="1" y="2398"/>
                  </a:cubicBezTo>
                  <a:cubicBezTo>
                    <a:pt x="15" y="2463"/>
                    <a:pt x="99" y="2490"/>
                    <a:pt x="233" y="2490"/>
                  </a:cubicBezTo>
                  <a:cubicBezTo>
                    <a:pt x="967" y="2490"/>
                    <a:pt x="3187" y="1666"/>
                    <a:pt x="3289" y="1628"/>
                  </a:cubicBezTo>
                  <a:cubicBezTo>
                    <a:pt x="4119" y="1375"/>
                    <a:pt x="5005" y="1150"/>
                    <a:pt x="5878" y="1150"/>
                  </a:cubicBezTo>
                  <a:cubicBezTo>
                    <a:pt x="5953" y="1150"/>
                    <a:pt x="6029" y="1152"/>
                    <a:pt x="6104" y="1156"/>
                  </a:cubicBezTo>
                  <a:cubicBezTo>
                    <a:pt x="6511" y="1178"/>
                    <a:pt x="7050" y="1277"/>
                    <a:pt x="7358" y="1584"/>
                  </a:cubicBezTo>
                  <a:cubicBezTo>
                    <a:pt x="7864" y="2090"/>
                    <a:pt x="7963" y="3047"/>
                    <a:pt x="8084" y="3707"/>
                  </a:cubicBezTo>
                  <a:cubicBezTo>
                    <a:pt x="8282" y="4840"/>
                    <a:pt x="8447" y="6082"/>
                    <a:pt x="8920" y="7149"/>
                  </a:cubicBezTo>
                  <a:cubicBezTo>
                    <a:pt x="8971" y="7242"/>
                    <a:pt x="9121" y="7649"/>
                    <a:pt x="9304" y="7649"/>
                  </a:cubicBezTo>
                  <a:cubicBezTo>
                    <a:pt x="9315" y="7649"/>
                    <a:pt x="9326" y="7647"/>
                    <a:pt x="9338" y="7644"/>
                  </a:cubicBezTo>
                  <a:cubicBezTo>
                    <a:pt x="9557" y="7567"/>
                    <a:pt x="9513" y="7017"/>
                    <a:pt x="9513" y="6863"/>
                  </a:cubicBezTo>
                  <a:cubicBezTo>
                    <a:pt x="9492" y="5686"/>
                    <a:pt x="8975" y="4532"/>
                    <a:pt x="8689" y="3410"/>
                  </a:cubicBezTo>
                  <a:cubicBezTo>
                    <a:pt x="8392" y="2277"/>
                    <a:pt x="7820" y="1156"/>
                    <a:pt x="7611" y="1"/>
                  </a:cubicBezTo>
                  <a:close/>
                </a:path>
              </a:pathLst>
            </a:custGeom>
            <a:solidFill>
              <a:srgbClr val="FFFFFF">
                <a:alpha val="226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55" name="Google Shape;2391;p35"/>
            <p:cNvSpPr/>
            <p:nvPr/>
          </p:nvSpPr>
          <p:spPr>
            <a:xfrm>
              <a:off x="2767388" y="-5114524"/>
              <a:ext cx="163675" cy="406642"/>
            </a:xfrm>
            <a:custGeom>
              <a:avLst/>
              <a:gdLst/>
              <a:ahLst/>
              <a:cxnLst/>
              <a:rect l="l" t="t" r="r" b="b"/>
              <a:pathLst>
                <a:path w="1222" h="3036" extrusionOk="0">
                  <a:moveTo>
                    <a:pt x="155" y="1"/>
                  </a:moveTo>
                  <a:cubicBezTo>
                    <a:pt x="1" y="353"/>
                    <a:pt x="297" y="1254"/>
                    <a:pt x="374" y="1551"/>
                  </a:cubicBezTo>
                  <a:cubicBezTo>
                    <a:pt x="484" y="2046"/>
                    <a:pt x="594" y="2717"/>
                    <a:pt x="1034" y="3036"/>
                  </a:cubicBezTo>
                  <a:cubicBezTo>
                    <a:pt x="1221" y="2783"/>
                    <a:pt x="979" y="2277"/>
                    <a:pt x="902" y="2013"/>
                  </a:cubicBezTo>
                  <a:cubicBezTo>
                    <a:pt x="693" y="1353"/>
                    <a:pt x="440" y="726"/>
                    <a:pt x="166" y="1"/>
                  </a:cubicBezTo>
                  <a:close/>
                </a:path>
              </a:pathLst>
            </a:custGeom>
            <a:solidFill>
              <a:srgbClr val="FFFFFF">
                <a:alpha val="226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grpSp>
          <p:nvGrpSpPr>
            <p:cNvPr id="56" name="Google Shape;2392;p35"/>
            <p:cNvGrpSpPr/>
            <p:nvPr/>
          </p:nvGrpSpPr>
          <p:grpSpPr>
            <a:xfrm>
              <a:off x="1287042" y="-6315493"/>
              <a:ext cx="1811806" cy="2306715"/>
              <a:chOff x="1583313" y="-2990475"/>
              <a:chExt cx="338175" cy="430550"/>
            </a:xfrm>
          </p:grpSpPr>
          <p:sp>
            <p:nvSpPr>
              <p:cNvPr id="57" name="Google Shape;2393;p35"/>
              <p:cNvSpPr/>
              <p:nvPr/>
            </p:nvSpPr>
            <p:spPr>
              <a:xfrm>
                <a:off x="1583313" y="-2903750"/>
                <a:ext cx="338175" cy="343825"/>
              </a:xfrm>
              <a:custGeom>
                <a:avLst/>
                <a:gdLst/>
                <a:ahLst/>
                <a:cxnLst/>
                <a:rect l="l" t="t" r="r" b="b"/>
                <a:pathLst>
                  <a:path w="13527" h="13753" extrusionOk="0">
                    <a:moveTo>
                      <a:pt x="176" y="0"/>
                    </a:moveTo>
                    <a:cubicBezTo>
                      <a:pt x="0" y="341"/>
                      <a:pt x="110" y="748"/>
                      <a:pt x="187" y="1100"/>
                    </a:cubicBezTo>
                    <a:cubicBezTo>
                      <a:pt x="297" y="1584"/>
                      <a:pt x="407" y="2079"/>
                      <a:pt x="528" y="2562"/>
                    </a:cubicBezTo>
                    <a:cubicBezTo>
                      <a:pt x="770" y="3519"/>
                      <a:pt x="1034" y="4487"/>
                      <a:pt x="1287" y="5444"/>
                    </a:cubicBezTo>
                    <a:cubicBezTo>
                      <a:pt x="1804" y="7368"/>
                      <a:pt x="2321" y="9282"/>
                      <a:pt x="2871" y="11195"/>
                    </a:cubicBezTo>
                    <a:cubicBezTo>
                      <a:pt x="3025" y="11723"/>
                      <a:pt x="3179" y="12262"/>
                      <a:pt x="3344" y="12790"/>
                    </a:cubicBezTo>
                    <a:cubicBezTo>
                      <a:pt x="3388" y="13010"/>
                      <a:pt x="3487" y="13208"/>
                      <a:pt x="3629" y="13395"/>
                    </a:cubicBezTo>
                    <a:cubicBezTo>
                      <a:pt x="3717" y="13560"/>
                      <a:pt x="3871" y="13681"/>
                      <a:pt x="4058" y="13725"/>
                    </a:cubicBezTo>
                    <a:cubicBezTo>
                      <a:pt x="4142" y="13745"/>
                      <a:pt x="4227" y="13753"/>
                      <a:pt x="4314" y="13753"/>
                    </a:cubicBezTo>
                    <a:cubicBezTo>
                      <a:pt x="4559" y="13753"/>
                      <a:pt x="4813" y="13688"/>
                      <a:pt x="5048" y="13648"/>
                    </a:cubicBezTo>
                    <a:cubicBezTo>
                      <a:pt x="5785" y="13516"/>
                      <a:pt x="6511" y="13340"/>
                      <a:pt x="7226" y="13120"/>
                    </a:cubicBezTo>
                    <a:cubicBezTo>
                      <a:pt x="8655" y="12691"/>
                      <a:pt x="10041" y="12152"/>
                      <a:pt x="11470" y="11712"/>
                    </a:cubicBezTo>
                    <a:cubicBezTo>
                      <a:pt x="11822" y="11602"/>
                      <a:pt x="12185" y="11492"/>
                      <a:pt x="12548" y="11393"/>
                    </a:cubicBezTo>
                    <a:cubicBezTo>
                      <a:pt x="12823" y="11327"/>
                      <a:pt x="13120" y="11250"/>
                      <a:pt x="13340" y="11052"/>
                    </a:cubicBezTo>
                    <a:cubicBezTo>
                      <a:pt x="13417" y="10986"/>
                      <a:pt x="13527" y="10887"/>
                      <a:pt x="13527" y="10777"/>
                    </a:cubicBezTo>
                    <a:cubicBezTo>
                      <a:pt x="13527" y="10678"/>
                      <a:pt x="13450" y="10601"/>
                      <a:pt x="13351" y="10601"/>
                    </a:cubicBezTo>
                    <a:lnTo>
                      <a:pt x="13362" y="10601"/>
                    </a:lnTo>
                    <a:cubicBezTo>
                      <a:pt x="13342" y="10599"/>
                      <a:pt x="13323" y="10598"/>
                      <a:pt x="13304" y="10598"/>
                    </a:cubicBezTo>
                    <a:cubicBezTo>
                      <a:pt x="13213" y="10598"/>
                      <a:pt x="13123" y="10618"/>
                      <a:pt x="13032" y="10645"/>
                    </a:cubicBezTo>
                    <a:cubicBezTo>
                      <a:pt x="13032" y="10612"/>
                      <a:pt x="13021" y="10590"/>
                      <a:pt x="13010" y="10557"/>
                    </a:cubicBezTo>
                    <a:cubicBezTo>
                      <a:pt x="12977" y="10491"/>
                      <a:pt x="12966" y="10414"/>
                      <a:pt x="12966" y="10337"/>
                    </a:cubicBezTo>
                    <a:cubicBezTo>
                      <a:pt x="12966" y="10271"/>
                      <a:pt x="12966" y="10205"/>
                      <a:pt x="12977" y="10139"/>
                    </a:cubicBezTo>
                    <a:lnTo>
                      <a:pt x="12845" y="10117"/>
                    </a:lnTo>
                    <a:cubicBezTo>
                      <a:pt x="12834" y="10161"/>
                      <a:pt x="12823" y="10205"/>
                      <a:pt x="12823" y="10249"/>
                    </a:cubicBezTo>
                    <a:cubicBezTo>
                      <a:pt x="12779" y="10260"/>
                      <a:pt x="12757" y="10271"/>
                      <a:pt x="12724" y="10282"/>
                    </a:cubicBezTo>
                    <a:lnTo>
                      <a:pt x="12559" y="10337"/>
                    </a:lnTo>
                    <a:lnTo>
                      <a:pt x="12240" y="10436"/>
                    </a:lnTo>
                    <a:cubicBezTo>
                      <a:pt x="12020" y="10502"/>
                      <a:pt x="11811" y="10557"/>
                      <a:pt x="11591" y="10623"/>
                    </a:cubicBezTo>
                    <a:lnTo>
                      <a:pt x="11415" y="10667"/>
                    </a:lnTo>
                    <a:lnTo>
                      <a:pt x="11415" y="10689"/>
                    </a:lnTo>
                    <a:cubicBezTo>
                      <a:pt x="11569" y="10656"/>
                      <a:pt x="11723" y="10623"/>
                      <a:pt x="11888" y="10590"/>
                    </a:cubicBezTo>
                    <a:cubicBezTo>
                      <a:pt x="12108" y="10546"/>
                      <a:pt x="12328" y="10491"/>
                      <a:pt x="12537" y="10436"/>
                    </a:cubicBezTo>
                    <a:lnTo>
                      <a:pt x="12713" y="10381"/>
                    </a:lnTo>
                    <a:lnTo>
                      <a:pt x="12801" y="10359"/>
                    </a:lnTo>
                    <a:lnTo>
                      <a:pt x="12801" y="10414"/>
                    </a:lnTo>
                    <a:cubicBezTo>
                      <a:pt x="12801" y="10447"/>
                      <a:pt x="12812" y="10480"/>
                      <a:pt x="12812" y="10513"/>
                    </a:cubicBezTo>
                    <a:cubicBezTo>
                      <a:pt x="12713" y="10535"/>
                      <a:pt x="12614" y="10568"/>
                      <a:pt x="12515" y="10601"/>
                    </a:cubicBezTo>
                    <a:cubicBezTo>
                      <a:pt x="12416" y="10634"/>
                      <a:pt x="12317" y="10678"/>
                      <a:pt x="12218" y="10711"/>
                    </a:cubicBezTo>
                    <a:cubicBezTo>
                      <a:pt x="12009" y="10788"/>
                      <a:pt x="11811" y="10865"/>
                      <a:pt x="11602" y="10931"/>
                    </a:cubicBezTo>
                    <a:lnTo>
                      <a:pt x="11602" y="10942"/>
                    </a:lnTo>
                    <a:cubicBezTo>
                      <a:pt x="11811" y="10876"/>
                      <a:pt x="12020" y="10821"/>
                      <a:pt x="12229" y="10766"/>
                    </a:cubicBezTo>
                    <a:lnTo>
                      <a:pt x="12537" y="10678"/>
                    </a:lnTo>
                    <a:cubicBezTo>
                      <a:pt x="12636" y="10645"/>
                      <a:pt x="12735" y="10623"/>
                      <a:pt x="12823" y="10590"/>
                    </a:cubicBezTo>
                    <a:cubicBezTo>
                      <a:pt x="12834" y="10634"/>
                      <a:pt x="12856" y="10667"/>
                      <a:pt x="12889" y="10700"/>
                    </a:cubicBezTo>
                    <a:cubicBezTo>
                      <a:pt x="12713" y="10755"/>
                      <a:pt x="12526" y="10821"/>
                      <a:pt x="12350" y="10887"/>
                    </a:cubicBezTo>
                    <a:cubicBezTo>
                      <a:pt x="11701" y="11107"/>
                      <a:pt x="11064" y="11316"/>
                      <a:pt x="10415" y="11525"/>
                    </a:cubicBezTo>
                    <a:cubicBezTo>
                      <a:pt x="9612" y="11789"/>
                      <a:pt x="8809" y="12031"/>
                      <a:pt x="7984" y="12251"/>
                    </a:cubicBezTo>
                    <a:cubicBezTo>
                      <a:pt x="7160" y="12471"/>
                      <a:pt x="6335" y="12680"/>
                      <a:pt x="5510" y="12867"/>
                    </a:cubicBezTo>
                    <a:cubicBezTo>
                      <a:pt x="5312" y="12922"/>
                      <a:pt x="5114" y="12966"/>
                      <a:pt x="4916" y="13010"/>
                    </a:cubicBezTo>
                    <a:cubicBezTo>
                      <a:pt x="4806" y="13032"/>
                      <a:pt x="4696" y="13043"/>
                      <a:pt x="4597" y="13043"/>
                    </a:cubicBezTo>
                    <a:cubicBezTo>
                      <a:pt x="4583" y="13043"/>
                      <a:pt x="4552" y="13044"/>
                      <a:pt x="4517" y="13044"/>
                    </a:cubicBezTo>
                    <a:cubicBezTo>
                      <a:pt x="4447" y="13044"/>
                      <a:pt x="4359" y="13039"/>
                      <a:pt x="4344" y="13010"/>
                    </a:cubicBezTo>
                    <a:cubicBezTo>
                      <a:pt x="4322" y="12966"/>
                      <a:pt x="4421" y="12867"/>
                      <a:pt x="4476" y="12801"/>
                    </a:cubicBezTo>
                    <a:cubicBezTo>
                      <a:pt x="4707" y="12801"/>
                      <a:pt x="4927" y="12768"/>
                      <a:pt x="5147" y="12713"/>
                    </a:cubicBezTo>
                    <a:cubicBezTo>
                      <a:pt x="5400" y="12658"/>
                      <a:pt x="5653" y="12603"/>
                      <a:pt x="5895" y="12537"/>
                    </a:cubicBezTo>
                    <a:cubicBezTo>
                      <a:pt x="6401" y="12405"/>
                      <a:pt x="6896" y="12273"/>
                      <a:pt x="7401" y="12130"/>
                    </a:cubicBezTo>
                    <a:cubicBezTo>
                      <a:pt x="7676" y="12042"/>
                      <a:pt x="7962" y="11965"/>
                      <a:pt x="8237" y="11877"/>
                    </a:cubicBezTo>
                    <a:cubicBezTo>
                      <a:pt x="8237" y="11877"/>
                      <a:pt x="8237" y="11866"/>
                      <a:pt x="8237" y="11866"/>
                    </a:cubicBezTo>
                    <a:cubicBezTo>
                      <a:pt x="7984" y="11932"/>
                      <a:pt x="7731" y="11998"/>
                      <a:pt x="7489" y="12053"/>
                    </a:cubicBezTo>
                    <a:lnTo>
                      <a:pt x="6742" y="12229"/>
                    </a:lnTo>
                    <a:cubicBezTo>
                      <a:pt x="6247" y="12361"/>
                      <a:pt x="5741" y="12471"/>
                      <a:pt x="5246" y="12592"/>
                    </a:cubicBezTo>
                    <a:cubicBezTo>
                      <a:pt x="5015" y="12647"/>
                      <a:pt x="4795" y="12691"/>
                      <a:pt x="4564" y="12724"/>
                    </a:cubicBezTo>
                    <a:cubicBezTo>
                      <a:pt x="4608" y="12680"/>
                      <a:pt x="4663" y="12636"/>
                      <a:pt x="4718" y="12592"/>
                    </a:cubicBezTo>
                    <a:lnTo>
                      <a:pt x="4773" y="12548"/>
                    </a:lnTo>
                    <a:lnTo>
                      <a:pt x="4795" y="12537"/>
                    </a:lnTo>
                    <a:cubicBezTo>
                      <a:pt x="4872" y="12526"/>
                      <a:pt x="4938" y="12515"/>
                      <a:pt x="5048" y="12493"/>
                    </a:cubicBezTo>
                    <a:cubicBezTo>
                      <a:pt x="5147" y="12471"/>
                      <a:pt x="5246" y="12449"/>
                      <a:pt x="5345" y="12427"/>
                    </a:cubicBezTo>
                    <a:cubicBezTo>
                      <a:pt x="5543" y="12372"/>
                      <a:pt x="5741" y="12317"/>
                      <a:pt x="5939" y="12262"/>
                    </a:cubicBezTo>
                    <a:cubicBezTo>
                      <a:pt x="6060" y="12229"/>
                      <a:pt x="6170" y="12185"/>
                      <a:pt x="6280" y="12141"/>
                    </a:cubicBezTo>
                    <a:cubicBezTo>
                      <a:pt x="6291" y="12141"/>
                      <a:pt x="6291" y="12108"/>
                      <a:pt x="6269" y="12108"/>
                    </a:cubicBezTo>
                    <a:cubicBezTo>
                      <a:pt x="5862" y="12207"/>
                      <a:pt x="5466" y="12317"/>
                      <a:pt x="5070" y="12427"/>
                    </a:cubicBezTo>
                    <a:cubicBezTo>
                      <a:pt x="5004" y="12449"/>
                      <a:pt x="4938" y="12471"/>
                      <a:pt x="4872" y="12493"/>
                    </a:cubicBezTo>
                    <a:cubicBezTo>
                      <a:pt x="4938" y="12460"/>
                      <a:pt x="5004" y="12427"/>
                      <a:pt x="5070" y="12394"/>
                    </a:cubicBezTo>
                    <a:lnTo>
                      <a:pt x="5015" y="12262"/>
                    </a:lnTo>
                    <a:cubicBezTo>
                      <a:pt x="4795" y="12350"/>
                      <a:pt x="4597" y="12471"/>
                      <a:pt x="4421" y="12636"/>
                    </a:cubicBezTo>
                    <a:cubicBezTo>
                      <a:pt x="4300" y="12702"/>
                      <a:pt x="4212" y="12801"/>
                      <a:pt x="4146" y="12922"/>
                    </a:cubicBezTo>
                    <a:cubicBezTo>
                      <a:pt x="4102" y="13043"/>
                      <a:pt x="4179" y="13164"/>
                      <a:pt x="4300" y="13197"/>
                    </a:cubicBezTo>
                    <a:cubicBezTo>
                      <a:pt x="4376" y="13220"/>
                      <a:pt x="4457" y="13229"/>
                      <a:pt x="4539" y="13229"/>
                    </a:cubicBezTo>
                    <a:cubicBezTo>
                      <a:pt x="4767" y="13229"/>
                      <a:pt x="5011" y="13157"/>
                      <a:pt x="5213" y="13109"/>
                    </a:cubicBezTo>
                    <a:cubicBezTo>
                      <a:pt x="5576" y="13021"/>
                      <a:pt x="5939" y="12933"/>
                      <a:pt x="6313" y="12845"/>
                    </a:cubicBezTo>
                    <a:cubicBezTo>
                      <a:pt x="7731" y="12482"/>
                      <a:pt x="9139" y="12086"/>
                      <a:pt x="10536" y="11635"/>
                    </a:cubicBezTo>
                    <a:cubicBezTo>
                      <a:pt x="11240" y="11415"/>
                      <a:pt x="11932" y="11184"/>
                      <a:pt x="12625" y="10931"/>
                    </a:cubicBezTo>
                    <a:cubicBezTo>
                      <a:pt x="12790" y="10876"/>
                      <a:pt x="12955" y="10799"/>
                      <a:pt x="13131" y="10755"/>
                    </a:cubicBezTo>
                    <a:cubicBezTo>
                      <a:pt x="13155" y="10749"/>
                      <a:pt x="13241" y="10720"/>
                      <a:pt x="13306" y="10720"/>
                    </a:cubicBezTo>
                    <a:cubicBezTo>
                      <a:pt x="13359" y="10720"/>
                      <a:pt x="13398" y="10740"/>
                      <a:pt x="13373" y="10810"/>
                    </a:cubicBezTo>
                    <a:cubicBezTo>
                      <a:pt x="13351" y="10876"/>
                      <a:pt x="13230" y="10953"/>
                      <a:pt x="13175" y="10986"/>
                    </a:cubicBezTo>
                    <a:cubicBezTo>
                      <a:pt x="12900" y="11151"/>
                      <a:pt x="12570" y="11206"/>
                      <a:pt x="12273" y="11294"/>
                    </a:cubicBezTo>
                    <a:cubicBezTo>
                      <a:pt x="10877" y="11668"/>
                      <a:pt x="9524" y="12163"/>
                      <a:pt x="8149" y="12592"/>
                    </a:cubicBezTo>
                    <a:cubicBezTo>
                      <a:pt x="7380" y="12845"/>
                      <a:pt x="6599" y="13076"/>
                      <a:pt x="5807" y="13252"/>
                    </a:cubicBezTo>
                    <a:cubicBezTo>
                      <a:pt x="5422" y="13340"/>
                      <a:pt x="5026" y="13417"/>
                      <a:pt x="4630" y="13472"/>
                    </a:cubicBezTo>
                    <a:cubicBezTo>
                      <a:pt x="4537" y="13494"/>
                      <a:pt x="4441" y="13505"/>
                      <a:pt x="4344" y="13505"/>
                    </a:cubicBezTo>
                    <a:cubicBezTo>
                      <a:pt x="4248" y="13505"/>
                      <a:pt x="4152" y="13494"/>
                      <a:pt x="4058" y="13472"/>
                    </a:cubicBezTo>
                    <a:lnTo>
                      <a:pt x="4047" y="13472"/>
                    </a:lnTo>
                    <a:cubicBezTo>
                      <a:pt x="3915" y="13395"/>
                      <a:pt x="3805" y="13274"/>
                      <a:pt x="3739" y="13142"/>
                    </a:cubicBezTo>
                    <a:cubicBezTo>
                      <a:pt x="3739" y="13120"/>
                      <a:pt x="3728" y="13098"/>
                      <a:pt x="3706" y="13087"/>
                    </a:cubicBezTo>
                    <a:cubicBezTo>
                      <a:pt x="3651" y="12944"/>
                      <a:pt x="3596" y="12790"/>
                      <a:pt x="3552" y="12636"/>
                    </a:cubicBezTo>
                    <a:lnTo>
                      <a:pt x="3146" y="11239"/>
                    </a:lnTo>
                    <a:cubicBezTo>
                      <a:pt x="2871" y="10326"/>
                      <a:pt x="2618" y="9414"/>
                      <a:pt x="2343" y="8490"/>
                    </a:cubicBezTo>
                    <a:cubicBezTo>
                      <a:pt x="2079" y="7566"/>
                      <a:pt x="1815" y="6631"/>
                      <a:pt x="1573" y="5719"/>
                    </a:cubicBezTo>
                    <a:cubicBezTo>
                      <a:pt x="1331" y="4795"/>
                      <a:pt x="1111" y="3871"/>
                      <a:pt x="880" y="2947"/>
                    </a:cubicBezTo>
                    <a:lnTo>
                      <a:pt x="462" y="1375"/>
                    </a:lnTo>
                    <a:cubicBezTo>
                      <a:pt x="374" y="1078"/>
                      <a:pt x="308" y="770"/>
                      <a:pt x="253" y="473"/>
                    </a:cubicBezTo>
                    <a:cubicBezTo>
                      <a:pt x="275" y="462"/>
                      <a:pt x="275" y="451"/>
                      <a:pt x="286" y="429"/>
                    </a:cubicBezTo>
                    <a:cubicBezTo>
                      <a:pt x="297" y="297"/>
                      <a:pt x="308" y="165"/>
                      <a:pt x="330" y="22"/>
                    </a:cubicBezTo>
                    <a:lnTo>
                      <a:pt x="176"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58" name="Google Shape;2394;p35"/>
              <p:cNvSpPr/>
              <p:nvPr/>
            </p:nvSpPr>
            <p:spPr>
              <a:xfrm>
                <a:off x="1708688" y="-2895500"/>
                <a:ext cx="207025" cy="301325"/>
              </a:xfrm>
              <a:custGeom>
                <a:avLst/>
                <a:gdLst/>
                <a:ahLst/>
                <a:cxnLst/>
                <a:rect l="l" t="t" r="r" b="b"/>
                <a:pathLst>
                  <a:path w="8281" h="12053" extrusionOk="0">
                    <a:moveTo>
                      <a:pt x="5928" y="0"/>
                    </a:moveTo>
                    <a:lnTo>
                      <a:pt x="5774" y="44"/>
                    </a:lnTo>
                    <a:cubicBezTo>
                      <a:pt x="6214" y="1672"/>
                      <a:pt x="6609" y="3310"/>
                      <a:pt x="7005" y="4960"/>
                    </a:cubicBezTo>
                    <a:cubicBezTo>
                      <a:pt x="7258" y="6048"/>
                      <a:pt x="7522" y="7148"/>
                      <a:pt x="7775" y="8248"/>
                    </a:cubicBezTo>
                    <a:cubicBezTo>
                      <a:pt x="7841" y="8523"/>
                      <a:pt x="7918" y="8798"/>
                      <a:pt x="7973" y="9073"/>
                    </a:cubicBezTo>
                    <a:cubicBezTo>
                      <a:pt x="8017" y="9315"/>
                      <a:pt x="7907" y="9458"/>
                      <a:pt x="7698" y="9579"/>
                    </a:cubicBezTo>
                    <a:cubicBezTo>
                      <a:pt x="7478" y="9688"/>
                      <a:pt x="7247" y="9787"/>
                      <a:pt x="7016" y="9875"/>
                    </a:cubicBezTo>
                    <a:cubicBezTo>
                      <a:pt x="6763" y="9974"/>
                      <a:pt x="6510" y="10073"/>
                      <a:pt x="6257" y="10161"/>
                    </a:cubicBezTo>
                    <a:cubicBezTo>
                      <a:pt x="5213" y="10535"/>
                      <a:pt x="4146" y="10832"/>
                      <a:pt x="3068" y="11052"/>
                    </a:cubicBezTo>
                    <a:cubicBezTo>
                      <a:pt x="2101" y="11261"/>
                      <a:pt x="1078" y="11426"/>
                      <a:pt x="176" y="11844"/>
                    </a:cubicBezTo>
                    <a:lnTo>
                      <a:pt x="0" y="11932"/>
                    </a:lnTo>
                    <a:lnTo>
                      <a:pt x="66" y="12053"/>
                    </a:lnTo>
                    <a:cubicBezTo>
                      <a:pt x="869" y="11646"/>
                      <a:pt x="1749" y="11448"/>
                      <a:pt x="2639" y="11294"/>
                    </a:cubicBezTo>
                    <a:cubicBezTo>
                      <a:pt x="3112" y="11206"/>
                      <a:pt x="3585" y="11118"/>
                      <a:pt x="4058" y="11019"/>
                    </a:cubicBezTo>
                    <a:cubicBezTo>
                      <a:pt x="4124" y="10997"/>
                      <a:pt x="4190" y="10986"/>
                      <a:pt x="4256" y="10964"/>
                    </a:cubicBezTo>
                    <a:cubicBezTo>
                      <a:pt x="4817" y="10832"/>
                      <a:pt x="5378" y="10667"/>
                      <a:pt x="5928" y="10491"/>
                    </a:cubicBezTo>
                    <a:lnTo>
                      <a:pt x="6279" y="10381"/>
                    </a:lnTo>
                    <a:lnTo>
                      <a:pt x="6389" y="10348"/>
                    </a:lnTo>
                    <a:lnTo>
                      <a:pt x="6389" y="10337"/>
                    </a:lnTo>
                    <a:cubicBezTo>
                      <a:pt x="6763" y="10205"/>
                      <a:pt x="7148" y="10073"/>
                      <a:pt x="7522" y="9919"/>
                    </a:cubicBezTo>
                    <a:cubicBezTo>
                      <a:pt x="7621" y="9875"/>
                      <a:pt x="7720" y="9842"/>
                      <a:pt x="7819" y="9787"/>
                    </a:cubicBezTo>
                    <a:lnTo>
                      <a:pt x="7962" y="9809"/>
                    </a:lnTo>
                    <a:cubicBezTo>
                      <a:pt x="7962" y="9776"/>
                      <a:pt x="7973" y="9732"/>
                      <a:pt x="7973" y="9699"/>
                    </a:cubicBezTo>
                    <a:cubicBezTo>
                      <a:pt x="8006" y="9667"/>
                      <a:pt x="8039" y="9634"/>
                      <a:pt x="8072" y="9612"/>
                    </a:cubicBezTo>
                    <a:cubicBezTo>
                      <a:pt x="8226" y="9436"/>
                      <a:pt x="8281" y="9205"/>
                      <a:pt x="8215" y="8996"/>
                    </a:cubicBezTo>
                    <a:lnTo>
                      <a:pt x="8215" y="8985"/>
                    </a:lnTo>
                    <a:cubicBezTo>
                      <a:pt x="8094" y="8413"/>
                      <a:pt x="7940" y="7841"/>
                      <a:pt x="7797" y="7269"/>
                    </a:cubicBezTo>
                    <a:cubicBezTo>
                      <a:pt x="7654" y="6697"/>
                      <a:pt x="7500" y="6114"/>
                      <a:pt x="7368" y="5543"/>
                    </a:cubicBezTo>
                    <a:cubicBezTo>
                      <a:pt x="6895" y="3695"/>
                      <a:pt x="6422" y="1848"/>
                      <a:pt x="59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59" name="Google Shape;2395;p35"/>
              <p:cNvSpPr/>
              <p:nvPr/>
            </p:nvSpPr>
            <p:spPr>
              <a:xfrm>
                <a:off x="1587713" y="-2990475"/>
                <a:ext cx="269175" cy="96375"/>
              </a:xfrm>
              <a:custGeom>
                <a:avLst/>
                <a:gdLst/>
                <a:ahLst/>
                <a:cxnLst/>
                <a:rect l="l" t="t" r="r" b="b"/>
                <a:pathLst>
                  <a:path w="10767" h="3855" extrusionOk="0">
                    <a:moveTo>
                      <a:pt x="9398" y="1"/>
                    </a:moveTo>
                    <a:cubicBezTo>
                      <a:pt x="9307" y="1"/>
                      <a:pt x="9211" y="19"/>
                      <a:pt x="9117" y="38"/>
                    </a:cubicBezTo>
                    <a:cubicBezTo>
                      <a:pt x="7973" y="258"/>
                      <a:pt x="6841" y="511"/>
                      <a:pt x="5719" y="808"/>
                    </a:cubicBezTo>
                    <a:cubicBezTo>
                      <a:pt x="4597" y="1105"/>
                      <a:pt x="3486" y="1435"/>
                      <a:pt x="2387" y="1787"/>
                    </a:cubicBezTo>
                    <a:cubicBezTo>
                      <a:pt x="1848" y="1974"/>
                      <a:pt x="1298" y="2138"/>
                      <a:pt x="770" y="2336"/>
                    </a:cubicBezTo>
                    <a:cubicBezTo>
                      <a:pt x="550" y="2413"/>
                      <a:pt x="363" y="2545"/>
                      <a:pt x="220" y="2721"/>
                    </a:cubicBezTo>
                    <a:cubicBezTo>
                      <a:pt x="110" y="2886"/>
                      <a:pt x="44" y="3073"/>
                      <a:pt x="22" y="3271"/>
                    </a:cubicBezTo>
                    <a:cubicBezTo>
                      <a:pt x="11" y="3326"/>
                      <a:pt x="0" y="3403"/>
                      <a:pt x="0" y="3469"/>
                    </a:cubicBezTo>
                    <a:lnTo>
                      <a:pt x="154" y="3491"/>
                    </a:lnTo>
                    <a:cubicBezTo>
                      <a:pt x="187" y="3205"/>
                      <a:pt x="308" y="2941"/>
                      <a:pt x="517" y="2743"/>
                    </a:cubicBezTo>
                    <a:cubicBezTo>
                      <a:pt x="704" y="2600"/>
                      <a:pt x="924" y="2490"/>
                      <a:pt x="1166" y="2424"/>
                    </a:cubicBezTo>
                    <a:cubicBezTo>
                      <a:pt x="1430" y="2314"/>
                      <a:pt x="1694" y="2215"/>
                      <a:pt x="1969" y="2127"/>
                    </a:cubicBezTo>
                    <a:cubicBezTo>
                      <a:pt x="3014" y="1754"/>
                      <a:pt x="4080" y="1435"/>
                      <a:pt x="5147" y="1149"/>
                    </a:cubicBezTo>
                    <a:cubicBezTo>
                      <a:pt x="6225" y="863"/>
                      <a:pt x="7313" y="632"/>
                      <a:pt x="8402" y="412"/>
                    </a:cubicBezTo>
                    <a:cubicBezTo>
                      <a:pt x="8677" y="357"/>
                      <a:pt x="8963" y="313"/>
                      <a:pt x="9238" y="258"/>
                    </a:cubicBezTo>
                    <a:cubicBezTo>
                      <a:pt x="9296" y="246"/>
                      <a:pt x="9357" y="232"/>
                      <a:pt x="9415" y="232"/>
                    </a:cubicBezTo>
                    <a:cubicBezTo>
                      <a:pt x="9466" y="232"/>
                      <a:pt x="9515" y="244"/>
                      <a:pt x="9557" y="280"/>
                    </a:cubicBezTo>
                    <a:cubicBezTo>
                      <a:pt x="9623" y="368"/>
                      <a:pt x="9667" y="478"/>
                      <a:pt x="9689" y="588"/>
                    </a:cubicBezTo>
                    <a:cubicBezTo>
                      <a:pt x="9865" y="1127"/>
                      <a:pt x="10019" y="1666"/>
                      <a:pt x="10173" y="2215"/>
                    </a:cubicBezTo>
                    <a:cubicBezTo>
                      <a:pt x="10327" y="2765"/>
                      <a:pt x="10470" y="3315"/>
                      <a:pt x="10613" y="3854"/>
                    </a:cubicBezTo>
                    <a:lnTo>
                      <a:pt x="10767" y="3810"/>
                    </a:lnTo>
                    <a:lnTo>
                      <a:pt x="10767" y="3799"/>
                    </a:lnTo>
                    <a:cubicBezTo>
                      <a:pt x="10646" y="3370"/>
                      <a:pt x="10536" y="2952"/>
                      <a:pt x="10426" y="2523"/>
                    </a:cubicBezTo>
                    <a:cubicBezTo>
                      <a:pt x="10272" y="1952"/>
                      <a:pt x="10107" y="1380"/>
                      <a:pt x="9953" y="808"/>
                    </a:cubicBezTo>
                    <a:cubicBezTo>
                      <a:pt x="9898" y="599"/>
                      <a:pt x="9865" y="335"/>
                      <a:pt x="9733" y="148"/>
                    </a:cubicBezTo>
                    <a:cubicBezTo>
                      <a:pt x="9638" y="34"/>
                      <a:pt x="9522" y="1"/>
                      <a:pt x="93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60" name="Google Shape;2396;p35"/>
              <p:cNvSpPr/>
              <p:nvPr/>
            </p:nvSpPr>
            <p:spPr>
              <a:xfrm>
                <a:off x="1680438" y="-2656125"/>
                <a:ext cx="205175" cy="71975"/>
              </a:xfrm>
              <a:custGeom>
                <a:avLst/>
                <a:gdLst/>
                <a:ahLst/>
                <a:cxnLst/>
                <a:rect l="l" t="t" r="r" b="b"/>
                <a:pathLst>
                  <a:path w="8207" h="2879" extrusionOk="0">
                    <a:moveTo>
                      <a:pt x="8141" y="1"/>
                    </a:moveTo>
                    <a:cubicBezTo>
                      <a:pt x="8136" y="1"/>
                      <a:pt x="8130" y="2"/>
                      <a:pt x="8124" y="4"/>
                    </a:cubicBezTo>
                    <a:cubicBezTo>
                      <a:pt x="6981" y="366"/>
                      <a:pt x="5826" y="773"/>
                      <a:pt x="4638" y="1015"/>
                    </a:cubicBezTo>
                    <a:cubicBezTo>
                      <a:pt x="4044" y="1147"/>
                      <a:pt x="3440" y="1191"/>
                      <a:pt x="2835" y="1290"/>
                    </a:cubicBezTo>
                    <a:cubicBezTo>
                      <a:pt x="2296" y="1389"/>
                      <a:pt x="1768" y="1565"/>
                      <a:pt x="1284" y="1818"/>
                    </a:cubicBezTo>
                    <a:cubicBezTo>
                      <a:pt x="789" y="2071"/>
                      <a:pt x="360" y="2423"/>
                      <a:pt x="8" y="2863"/>
                    </a:cubicBezTo>
                    <a:cubicBezTo>
                      <a:pt x="1" y="2871"/>
                      <a:pt x="9" y="2878"/>
                      <a:pt x="19" y="2878"/>
                    </a:cubicBezTo>
                    <a:cubicBezTo>
                      <a:pt x="23" y="2878"/>
                      <a:pt x="27" y="2877"/>
                      <a:pt x="30" y="2874"/>
                    </a:cubicBezTo>
                    <a:cubicBezTo>
                      <a:pt x="360" y="2478"/>
                      <a:pt x="778" y="2159"/>
                      <a:pt x="1251" y="1950"/>
                    </a:cubicBezTo>
                    <a:cubicBezTo>
                      <a:pt x="1757" y="1752"/>
                      <a:pt x="2285" y="1587"/>
                      <a:pt x="2813" y="1477"/>
                    </a:cubicBezTo>
                    <a:cubicBezTo>
                      <a:pt x="3956" y="1191"/>
                      <a:pt x="5100" y="971"/>
                      <a:pt x="6233" y="674"/>
                    </a:cubicBezTo>
                    <a:cubicBezTo>
                      <a:pt x="6871" y="498"/>
                      <a:pt x="7508" y="311"/>
                      <a:pt x="8146" y="113"/>
                    </a:cubicBezTo>
                    <a:cubicBezTo>
                      <a:pt x="8206" y="93"/>
                      <a:pt x="8194" y="1"/>
                      <a:pt x="81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61" name="Google Shape;2397;p35"/>
              <p:cNvSpPr/>
              <p:nvPr/>
            </p:nvSpPr>
            <p:spPr>
              <a:xfrm>
                <a:off x="1716388" y="-2675025"/>
                <a:ext cx="158375" cy="38250"/>
              </a:xfrm>
              <a:custGeom>
                <a:avLst/>
                <a:gdLst/>
                <a:ahLst/>
                <a:cxnLst/>
                <a:rect l="l" t="t" r="r" b="b"/>
                <a:pathLst>
                  <a:path w="6335" h="1530" extrusionOk="0">
                    <a:moveTo>
                      <a:pt x="6235" y="1"/>
                    </a:moveTo>
                    <a:cubicBezTo>
                      <a:pt x="5840" y="23"/>
                      <a:pt x="5444" y="89"/>
                      <a:pt x="5048" y="199"/>
                    </a:cubicBezTo>
                    <a:cubicBezTo>
                      <a:pt x="4652" y="287"/>
                      <a:pt x="4245" y="375"/>
                      <a:pt x="3849" y="474"/>
                    </a:cubicBezTo>
                    <a:cubicBezTo>
                      <a:pt x="3035" y="650"/>
                      <a:pt x="2221" y="859"/>
                      <a:pt x="1419" y="1056"/>
                    </a:cubicBezTo>
                    <a:cubicBezTo>
                      <a:pt x="957" y="1177"/>
                      <a:pt x="506" y="1309"/>
                      <a:pt x="55" y="1441"/>
                    </a:cubicBezTo>
                    <a:cubicBezTo>
                      <a:pt x="0" y="1452"/>
                      <a:pt x="11" y="1529"/>
                      <a:pt x="66" y="1529"/>
                    </a:cubicBezTo>
                    <a:cubicBezTo>
                      <a:pt x="1694" y="1210"/>
                      <a:pt x="3310" y="848"/>
                      <a:pt x="4927" y="496"/>
                    </a:cubicBezTo>
                    <a:cubicBezTo>
                      <a:pt x="5378" y="408"/>
                      <a:pt x="5851" y="342"/>
                      <a:pt x="6268" y="155"/>
                    </a:cubicBezTo>
                    <a:cubicBezTo>
                      <a:pt x="6334" y="122"/>
                      <a:pt x="6323" y="12"/>
                      <a:pt x="624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62" name="Google Shape;2398;p35"/>
              <p:cNvSpPr/>
              <p:nvPr/>
            </p:nvSpPr>
            <p:spPr>
              <a:xfrm>
                <a:off x="1727738" y="-2694275"/>
                <a:ext cx="136025" cy="34425"/>
              </a:xfrm>
              <a:custGeom>
                <a:avLst/>
                <a:gdLst/>
                <a:ahLst/>
                <a:cxnLst/>
                <a:rect l="l" t="t" r="r" b="b"/>
                <a:pathLst>
                  <a:path w="5441" h="1377" extrusionOk="0">
                    <a:moveTo>
                      <a:pt x="5320" y="1"/>
                    </a:moveTo>
                    <a:lnTo>
                      <a:pt x="5320" y="12"/>
                    </a:lnTo>
                    <a:cubicBezTo>
                      <a:pt x="5100" y="34"/>
                      <a:pt x="4880" y="67"/>
                      <a:pt x="4660" y="133"/>
                    </a:cubicBezTo>
                    <a:lnTo>
                      <a:pt x="3989" y="298"/>
                    </a:lnTo>
                    <a:cubicBezTo>
                      <a:pt x="3560" y="397"/>
                      <a:pt x="3120" y="507"/>
                      <a:pt x="2680" y="617"/>
                    </a:cubicBezTo>
                    <a:cubicBezTo>
                      <a:pt x="1800" y="837"/>
                      <a:pt x="921" y="1090"/>
                      <a:pt x="41" y="1310"/>
                    </a:cubicBezTo>
                    <a:cubicBezTo>
                      <a:pt x="0" y="1320"/>
                      <a:pt x="7" y="1377"/>
                      <a:pt x="42" y="1377"/>
                    </a:cubicBezTo>
                    <a:cubicBezTo>
                      <a:pt x="45" y="1377"/>
                      <a:pt x="49" y="1376"/>
                      <a:pt x="52" y="1376"/>
                    </a:cubicBezTo>
                    <a:cubicBezTo>
                      <a:pt x="932" y="1167"/>
                      <a:pt x="1833" y="1013"/>
                      <a:pt x="2724" y="826"/>
                    </a:cubicBezTo>
                    <a:cubicBezTo>
                      <a:pt x="3164" y="727"/>
                      <a:pt x="3604" y="628"/>
                      <a:pt x="4044" y="529"/>
                    </a:cubicBezTo>
                    <a:cubicBezTo>
                      <a:pt x="4264" y="485"/>
                      <a:pt x="4484" y="430"/>
                      <a:pt x="4715" y="375"/>
                    </a:cubicBezTo>
                    <a:cubicBezTo>
                      <a:pt x="4935" y="342"/>
                      <a:pt x="5144" y="287"/>
                      <a:pt x="5353" y="199"/>
                    </a:cubicBezTo>
                    <a:cubicBezTo>
                      <a:pt x="5441" y="155"/>
                      <a:pt x="5430" y="1"/>
                      <a:pt x="53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63" name="Google Shape;2399;p35"/>
              <p:cNvSpPr/>
              <p:nvPr/>
            </p:nvSpPr>
            <p:spPr>
              <a:xfrm>
                <a:off x="1752113" y="-2633225"/>
                <a:ext cx="120175" cy="29425"/>
              </a:xfrm>
              <a:custGeom>
                <a:avLst/>
                <a:gdLst/>
                <a:ahLst/>
                <a:cxnLst/>
                <a:rect l="l" t="t" r="r" b="b"/>
                <a:pathLst>
                  <a:path w="4807" h="1177" extrusionOk="0">
                    <a:moveTo>
                      <a:pt x="4773" y="0"/>
                    </a:moveTo>
                    <a:cubicBezTo>
                      <a:pt x="4630" y="44"/>
                      <a:pt x="4477" y="88"/>
                      <a:pt x="4323" y="132"/>
                    </a:cubicBezTo>
                    <a:cubicBezTo>
                      <a:pt x="4169" y="187"/>
                      <a:pt x="4015" y="231"/>
                      <a:pt x="3861" y="275"/>
                    </a:cubicBezTo>
                    <a:cubicBezTo>
                      <a:pt x="3553" y="363"/>
                      <a:pt x="3256" y="451"/>
                      <a:pt x="2937" y="517"/>
                    </a:cubicBezTo>
                    <a:lnTo>
                      <a:pt x="2354" y="649"/>
                    </a:lnTo>
                    <a:lnTo>
                      <a:pt x="2002" y="726"/>
                    </a:lnTo>
                    <a:cubicBezTo>
                      <a:pt x="1694" y="803"/>
                      <a:pt x="1386" y="869"/>
                      <a:pt x="1078" y="935"/>
                    </a:cubicBezTo>
                    <a:cubicBezTo>
                      <a:pt x="726" y="1023"/>
                      <a:pt x="375" y="1100"/>
                      <a:pt x="12" y="1155"/>
                    </a:cubicBezTo>
                    <a:cubicBezTo>
                      <a:pt x="1" y="1155"/>
                      <a:pt x="1" y="1177"/>
                      <a:pt x="12" y="1177"/>
                    </a:cubicBezTo>
                    <a:cubicBezTo>
                      <a:pt x="331" y="1133"/>
                      <a:pt x="649" y="1089"/>
                      <a:pt x="968" y="1045"/>
                    </a:cubicBezTo>
                    <a:cubicBezTo>
                      <a:pt x="1133" y="1012"/>
                      <a:pt x="1320" y="979"/>
                      <a:pt x="1463" y="957"/>
                    </a:cubicBezTo>
                    <a:cubicBezTo>
                      <a:pt x="1617" y="924"/>
                      <a:pt x="1760" y="891"/>
                      <a:pt x="1914" y="858"/>
                    </a:cubicBezTo>
                    <a:cubicBezTo>
                      <a:pt x="2222" y="792"/>
                      <a:pt x="2541" y="715"/>
                      <a:pt x="2838" y="627"/>
                    </a:cubicBezTo>
                    <a:cubicBezTo>
                      <a:pt x="3113" y="539"/>
                      <a:pt x="3388" y="462"/>
                      <a:pt x="3663" y="385"/>
                    </a:cubicBezTo>
                    <a:lnTo>
                      <a:pt x="3762" y="363"/>
                    </a:lnTo>
                    <a:cubicBezTo>
                      <a:pt x="3938" y="308"/>
                      <a:pt x="4103" y="264"/>
                      <a:pt x="4279" y="209"/>
                    </a:cubicBezTo>
                    <a:cubicBezTo>
                      <a:pt x="4444" y="154"/>
                      <a:pt x="4619" y="99"/>
                      <a:pt x="4784" y="44"/>
                    </a:cubicBezTo>
                    <a:cubicBezTo>
                      <a:pt x="4806" y="33"/>
                      <a:pt x="4795" y="11"/>
                      <a:pt x="4773" y="11"/>
                    </a:cubicBezTo>
                    <a:lnTo>
                      <a:pt x="4773"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64" name="Google Shape;2400;p35"/>
              <p:cNvSpPr/>
              <p:nvPr/>
            </p:nvSpPr>
            <p:spPr>
              <a:xfrm>
                <a:off x="1675488" y="-2878475"/>
                <a:ext cx="142825" cy="36350"/>
              </a:xfrm>
              <a:custGeom>
                <a:avLst/>
                <a:gdLst/>
                <a:ahLst/>
                <a:cxnLst/>
                <a:rect l="l" t="t" r="r" b="b"/>
                <a:pathLst>
                  <a:path w="5713" h="1454" extrusionOk="0">
                    <a:moveTo>
                      <a:pt x="5561" y="0"/>
                    </a:moveTo>
                    <a:cubicBezTo>
                      <a:pt x="5558" y="0"/>
                      <a:pt x="5555" y="1"/>
                      <a:pt x="5551" y="1"/>
                    </a:cubicBezTo>
                    <a:lnTo>
                      <a:pt x="5551" y="12"/>
                    </a:lnTo>
                    <a:cubicBezTo>
                      <a:pt x="5078" y="56"/>
                      <a:pt x="4616" y="122"/>
                      <a:pt x="4154" y="232"/>
                    </a:cubicBezTo>
                    <a:cubicBezTo>
                      <a:pt x="3693" y="320"/>
                      <a:pt x="3231" y="419"/>
                      <a:pt x="2769" y="529"/>
                    </a:cubicBezTo>
                    <a:cubicBezTo>
                      <a:pt x="2307" y="650"/>
                      <a:pt x="1856" y="771"/>
                      <a:pt x="1405" y="903"/>
                    </a:cubicBezTo>
                    <a:cubicBezTo>
                      <a:pt x="943" y="1046"/>
                      <a:pt x="503" y="1222"/>
                      <a:pt x="52" y="1354"/>
                    </a:cubicBezTo>
                    <a:cubicBezTo>
                      <a:pt x="1" y="1374"/>
                      <a:pt x="7" y="1453"/>
                      <a:pt x="63" y="1453"/>
                    </a:cubicBezTo>
                    <a:cubicBezTo>
                      <a:pt x="67" y="1453"/>
                      <a:pt x="71" y="1453"/>
                      <a:pt x="74" y="1452"/>
                    </a:cubicBezTo>
                    <a:cubicBezTo>
                      <a:pt x="514" y="1310"/>
                      <a:pt x="976" y="1200"/>
                      <a:pt x="1438" y="1090"/>
                    </a:cubicBezTo>
                    <a:cubicBezTo>
                      <a:pt x="1889" y="980"/>
                      <a:pt x="2351" y="870"/>
                      <a:pt x="2813" y="771"/>
                    </a:cubicBezTo>
                    <a:cubicBezTo>
                      <a:pt x="3275" y="672"/>
                      <a:pt x="3736" y="573"/>
                      <a:pt x="4198" y="485"/>
                    </a:cubicBezTo>
                    <a:cubicBezTo>
                      <a:pt x="4660" y="397"/>
                      <a:pt x="5133" y="331"/>
                      <a:pt x="5584" y="221"/>
                    </a:cubicBezTo>
                    <a:cubicBezTo>
                      <a:pt x="5712" y="189"/>
                      <a:pt x="5685" y="0"/>
                      <a:pt x="556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65" name="Google Shape;2401;p35"/>
              <p:cNvSpPr/>
              <p:nvPr/>
            </p:nvSpPr>
            <p:spPr>
              <a:xfrm>
                <a:off x="1662938" y="-2895500"/>
                <a:ext cx="147225" cy="36375"/>
              </a:xfrm>
              <a:custGeom>
                <a:avLst/>
                <a:gdLst/>
                <a:ahLst/>
                <a:cxnLst/>
                <a:rect l="l" t="t" r="r" b="b"/>
                <a:pathLst>
                  <a:path w="5889" h="1455" extrusionOk="0">
                    <a:moveTo>
                      <a:pt x="5811" y="0"/>
                    </a:moveTo>
                    <a:cubicBezTo>
                      <a:pt x="5569" y="11"/>
                      <a:pt x="5338" y="44"/>
                      <a:pt x="5107" y="99"/>
                    </a:cubicBezTo>
                    <a:cubicBezTo>
                      <a:pt x="4865" y="143"/>
                      <a:pt x="4634" y="198"/>
                      <a:pt x="4392" y="253"/>
                    </a:cubicBezTo>
                    <a:cubicBezTo>
                      <a:pt x="3898" y="363"/>
                      <a:pt x="3414" y="484"/>
                      <a:pt x="2930" y="605"/>
                    </a:cubicBezTo>
                    <a:cubicBezTo>
                      <a:pt x="1973" y="836"/>
                      <a:pt x="1016" y="1111"/>
                      <a:pt x="60" y="1364"/>
                    </a:cubicBezTo>
                    <a:cubicBezTo>
                      <a:pt x="0" y="1374"/>
                      <a:pt x="12" y="1455"/>
                      <a:pt x="55" y="1455"/>
                    </a:cubicBezTo>
                    <a:cubicBezTo>
                      <a:pt x="60" y="1455"/>
                      <a:pt x="65" y="1454"/>
                      <a:pt x="71" y="1452"/>
                    </a:cubicBezTo>
                    <a:cubicBezTo>
                      <a:pt x="1038" y="1232"/>
                      <a:pt x="2006" y="1034"/>
                      <a:pt x="2974" y="814"/>
                    </a:cubicBezTo>
                    <a:cubicBezTo>
                      <a:pt x="3447" y="704"/>
                      <a:pt x="3931" y="605"/>
                      <a:pt x="4403" y="495"/>
                    </a:cubicBezTo>
                    <a:cubicBezTo>
                      <a:pt x="4645" y="440"/>
                      <a:pt x="4887" y="385"/>
                      <a:pt x="5129" y="330"/>
                    </a:cubicBezTo>
                    <a:cubicBezTo>
                      <a:pt x="5371" y="286"/>
                      <a:pt x="5602" y="209"/>
                      <a:pt x="5833" y="121"/>
                    </a:cubicBezTo>
                    <a:cubicBezTo>
                      <a:pt x="5888" y="88"/>
                      <a:pt x="5877" y="0"/>
                      <a:pt x="58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66" name="Google Shape;2402;p35"/>
              <p:cNvSpPr/>
              <p:nvPr/>
            </p:nvSpPr>
            <p:spPr>
              <a:xfrm>
                <a:off x="1740388" y="-2702300"/>
                <a:ext cx="101100" cy="22650"/>
              </a:xfrm>
              <a:custGeom>
                <a:avLst/>
                <a:gdLst/>
                <a:ahLst/>
                <a:cxnLst/>
                <a:rect l="l" t="t" r="r" b="b"/>
                <a:pathLst>
                  <a:path w="4044" h="906" extrusionOk="0">
                    <a:moveTo>
                      <a:pt x="3884" y="0"/>
                    </a:moveTo>
                    <a:cubicBezTo>
                      <a:pt x="3755" y="0"/>
                      <a:pt x="3623" y="20"/>
                      <a:pt x="3505" y="47"/>
                    </a:cubicBezTo>
                    <a:cubicBezTo>
                      <a:pt x="3340" y="80"/>
                      <a:pt x="3186" y="113"/>
                      <a:pt x="3021" y="157"/>
                    </a:cubicBezTo>
                    <a:lnTo>
                      <a:pt x="2031" y="377"/>
                    </a:lnTo>
                    <a:cubicBezTo>
                      <a:pt x="1382" y="509"/>
                      <a:pt x="734" y="674"/>
                      <a:pt x="74" y="784"/>
                    </a:cubicBezTo>
                    <a:cubicBezTo>
                      <a:pt x="0" y="794"/>
                      <a:pt x="17" y="905"/>
                      <a:pt x="86" y="905"/>
                    </a:cubicBezTo>
                    <a:cubicBezTo>
                      <a:pt x="89" y="905"/>
                      <a:pt x="92" y="905"/>
                      <a:pt x="96" y="905"/>
                    </a:cubicBezTo>
                    <a:cubicBezTo>
                      <a:pt x="756" y="795"/>
                      <a:pt x="1415" y="707"/>
                      <a:pt x="2075" y="586"/>
                    </a:cubicBezTo>
                    <a:cubicBezTo>
                      <a:pt x="2383" y="542"/>
                      <a:pt x="2713" y="465"/>
                      <a:pt x="3032" y="399"/>
                    </a:cubicBezTo>
                    <a:cubicBezTo>
                      <a:pt x="3197" y="366"/>
                      <a:pt x="3362" y="333"/>
                      <a:pt x="3516" y="300"/>
                    </a:cubicBezTo>
                    <a:cubicBezTo>
                      <a:pt x="3681" y="267"/>
                      <a:pt x="3835" y="212"/>
                      <a:pt x="3978" y="135"/>
                    </a:cubicBezTo>
                    <a:cubicBezTo>
                      <a:pt x="4044" y="102"/>
                      <a:pt x="4022" y="3"/>
                      <a:pt x="3956" y="3"/>
                    </a:cubicBezTo>
                    <a:lnTo>
                      <a:pt x="3967" y="3"/>
                    </a:lnTo>
                    <a:cubicBezTo>
                      <a:pt x="3939" y="1"/>
                      <a:pt x="3912" y="0"/>
                      <a:pt x="38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67" name="Google Shape;2403;p35"/>
              <p:cNvSpPr/>
              <p:nvPr/>
            </p:nvSpPr>
            <p:spPr>
              <a:xfrm>
                <a:off x="1655963" y="-2911175"/>
                <a:ext cx="146550" cy="37700"/>
              </a:xfrm>
              <a:custGeom>
                <a:avLst/>
                <a:gdLst/>
                <a:ahLst/>
                <a:cxnLst/>
                <a:rect l="l" t="t" r="r" b="b"/>
                <a:pathLst>
                  <a:path w="5862" h="1508" extrusionOk="0">
                    <a:moveTo>
                      <a:pt x="5738" y="0"/>
                    </a:moveTo>
                    <a:cubicBezTo>
                      <a:pt x="4781" y="209"/>
                      <a:pt x="3836" y="451"/>
                      <a:pt x="2890" y="682"/>
                    </a:cubicBezTo>
                    <a:cubicBezTo>
                      <a:pt x="2428" y="792"/>
                      <a:pt x="1966" y="913"/>
                      <a:pt x="1482" y="1034"/>
                    </a:cubicBezTo>
                    <a:cubicBezTo>
                      <a:pt x="1009" y="1144"/>
                      <a:pt x="537" y="1287"/>
                      <a:pt x="53" y="1408"/>
                    </a:cubicBezTo>
                    <a:cubicBezTo>
                      <a:pt x="1" y="1418"/>
                      <a:pt x="8" y="1508"/>
                      <a:pt x="65" y="1508"/>
                    </a:cubicBezTo>
                    <a:cubicBezTo>
                      <a:pt x="68" y="1508"/>
                      <a:pt x="71" y="1507"/>
                      <a:pt x="75" y="1507"/>
                    </a:cubicBezTo>
                    <a:cubicBezTo>
                      <a:pt x="559" y="1397"/>
                      <a:pt x="1042" y="1309"/>
                      <a:pt x="1515" y="1199"/>
                    </a:cubicBezTo>
                    <a:cubicBezTo>
                      <a:pt x="1988" y="1089"/>
                      <a:pt x="2461" y="979"/>
                      <a:pt x="2923" y="869"/>
                    </a:cubicBezTo>
                    <a:cubicBezTo>
                      <a:pt x="3880" y="638"/>
                      <a:pt x="4825" y="429"/>
                      <a:pt x="5771" y="176"/>
                    </a:cubicBezTo>
                    <a:cubicBezTo>
                      <a:pt x="5861" y="146"/>
                      <a:pt x="5851" y="7"/>
                      <a:pt x="5766" y="7"/>
                    </a:cubicBezTo>
                    <a:cubicBezTo>
                      <a:pt x="5757" y="7"/>
                      <a:pt x="5748" y="8"/>
                      <a:pt x="5738" y="11"/>
                    </a:cubicBezTo>
                    <a:lnTo>
                      <a:pt x="5738"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68" name="Google Shape;2404;p35"/>
              <p:cNvSpPr/>
              <p:nvPr/>
            </p:nvSpPr>
            <p:spPr>
              <a:xfrm>
                <a:off x="1702513" y="-2855375"/>
                <a:ext cx="107650" cy="25675"/>
              </a:xfrm>
              <a:custGeom>
                <a:avLst/>
                <a:gdLst/>
                <a:ahLst/>
                <a:cxnLst/>
                <a:rect l="l" t="t" r="r" b="b"/>
                <a:pathLst>
                  <a:path w="4306" h="1027" extrusionOk="0">
                    <a:moveTo>
                      <a:pt x="4028" y="0"/>
                    </a:moveTo>
                    <a:cubicBezTo>
                      <a:pt x="3918" y="0"/>
                      <a:pt x="3807" y="12"/>
                      <a:pt x="3700" y="34"/>
                    </a:cubicBezTo>
                    <a:cubicBezTo>
                      <a:pt x="3524" y="56"/>
                      <a:pt x="3348" y="89"/>
                      <a:pt x="3172" y="122"/>
                    </a:cubicBezTo>
                    <a:cubicBezTo>
                      <a:pt x="2820" y="188"/>
                      <a:pt x="2469" y="254"/>
                      <a:pt x="2128" y="342"/>
                    </a:cubicBezTo>
                    <a:cubicBezTo>
                      <a:pt x="1424" y="506"/>
                      <a:pt x="753" y="715"/>
                      <a:pt x="60" y="924"/>
                    </a:cubicBezTo>
                    <a:cubicBezTo>
                      <a:pt x="0" y="934"/>
                      <a:pt x="13" y="1026"/>
                      <a:pt x="65" y="1026"/>
                    </a:cubicBezTo>
                    <a:cubicBezTo>
                      <a:pt x="71" y="1026"/>
                      <a:pt x="76" y="1025"/>
                      <a:pt x="82" y="1023"/>
                    </a:cubicBezTo>
                    <a:cubicBezTo>
                      <a:pt x="764" y="836"/>
                      <a:pt x="1468" y="693"/>
                      <a:pt x="2161" y="561"/>
                    </a:cubicBezTo>
                    <a:cubicBezTo>
                      <a:pt x="2513" y="495"/>
                      <a:pt x="2864" y="430"/>
                      <a:pt x="3216" y="375"/>
                    </a:cubicBezTo>
                    <a:lnTo>
                      <a:pt x="3722" y="298"/>
                    </a:lnTo>
                    <a:cubicBezTo>
                      <a:pt x="3898" y="276"/>
                      <a:pt x="4074" y="232"/>
                      <a:pt x="4239" y="166"/>
                    </a:cubicBezTo>
                    <a:cubicBezTo>
                      <a:pt x="4305" y="122"/>
                      <a:pt x="4283" y="23"/>
                      <a:pt x="4206" y="12"/>
                    </a:cubicBezTo>
                    <a:cubicBezTo>
                      <a:pt x="4148" y="4"/>
                      <a:pt x="4088" y="0"/>
                      <a:pt x="40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69" name="Google Shape;2405;p35"/>
              <p:cNvSpPr/>
              <p:nvPr/>
            </p:nvSpPr>
            <p:spPr>
              <a:xfrm>
                <a:off x="1787588" y="-2621950"/>
                <a:ext cx="63125" cy="20625"/>
              </a:xfrm>
              <a:custGeom>
                <a:avLst/>
                <a:gdLst/>
                <a:ahLst/>
                <a:cxnLst/>
                <a:rect l="l" t="t" r="r" b="b"/>
                <a:pathLst>
                  <a:path w="2525" h="825" extrusionOk="0">
                    <a:moveTo>
                      <a:pt x="2464" y="0"/>
                    </a:moveTo>
                    <a:cubicBezTo>
                      <a:pt x="2398" y="11"/>
                      <a:pt x="2343" y="33"/>
                      <a:pt x="2277" y="44"/>
                    </a:cubicBezTo>
                    <a:cubicBezTo>
                      <a:pt x="2178" y="77"/>
                      <a:pt x="2079" y="110"/>
                      <a:pt x="1980" y="143"/>
                    </a:cubicBezTo>
                    <a:lnTo>
                      <a:pt x="1507" y="297"/>
                    </a:lnTo>
                    <a:cubicBezTo>
                      <a:pt x="1199" y="407"/>
                      <a:pt x="880" y="506"/>
                      <a:pt x="561" y="616"/>
                    </a:cubicBezTo>
                    <a:cubicBezTo>
                      <a:pt x="374" y="682"/>
                      <a:pt x="198" y="748"/>
                      <a:pt x="11" y="814"/>
                    </a:cubicBezTo>
                    <a:cubicBezTo>
                      <a:pt x="0" y="814"/>
                      <a:pt x="0" y="825"/>
                      <a:pt x="11" y="825"/>
                    </a:cubicBezTo>
                    <a:cubicBezTo>
                      <a:pt x="176" y="781"/>
                      <a:pt x="341" y="737"/>
                      <a:pt x="495" y="682"/>
                    </a:cubicBezTo>
                    <a:lnTo>
                      <a:pt x="979" y="550"/>
                    </a:lnTo>
                    <a:lnTo>
                      <a:pt x="1947" y="264"/>
                    </a:lnTo>
                    <a:lnTo>
                      <a:pt x="2222" y="176"/>
                    </a:lnTo>
                    <a:cubicBezTo>
                      <a:pt x="2310" y="143"/>
                      <a:pt x="2398" y="110"/>
                      <a:pt x="2486" y="77"/>
                    </a:cubicBezTo>
                    <a:cubicBezTo>
                      <a:pt x="2524" y="68"/>
                      <a:pt x="2512" y="7"/>
                      <a:pt x="2479" y="7"/>
                    </a:cubicBezTo>
                    <a:cubicBezTo>
                      <a:pt x="2474" y="7"/>
                      <a:pt x="2469" y="8"/>
                      <a:pt x="2464" y="11"/>
                    </a:cubicBezTo>
                    <a:lnTo>
                      <a:pt x="2464"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70" name="Google Shape;2406;p35"/>
              <p:cNvSpPr/>
              <p:nvPr/>
            </p:nvSpPr>
            <p:spPr>
              <a:xfrm>
                <a:off x="1651213" y="-2740725"/>
                <a:ext cx="37200" cy="141275"/>
              </a:xfrm>
              <a:custGeom>
                <a:avLst/>
                <a:gdLst/>
                <a:ahLst/>
                <a:cxnLst/>
                <a:rect l="l" t="t" r="r" b="b"/>
                <a:pathLst>
                  <a:path w="1488" h="5651" extrusionOk="0">
                    <a:moveTo>
                      <a:pt x="1" y="0"/>
                    </a:moveTo>
                    <a:cubicBezTo>
                      <a:pt x="45" y="209"/>
                      <a:pt x="100" y="407"/>
                      <a:pt x="144" y="616"/>
                    </a:cubicBezTo>
                    <a:cubicBezTo>
                      <a:pt x="342" y="1397"/>
                      <a:pt x="529" y="2178"/>
                      <a:pt x="716" y="2959"/>
                    </a:cubicBezTo>
                    <a:cubicBezTo>
                      <a:pt x="913" y="3838"/>
                      <a:pt x="1122" y="4718"/>
                      <a:pt x="1331" y="5598"/>
                    </a:cubicBezTo>
                    <a:cubicBezTo>
                      <a:pt x="1341" y="5635"/>
                      <a:pt x="1371" y="5650"/>
                      <a:pt x="1402" y="5650"/>
                    </a:cubicBezTo>
                    <a:cubicBezTo>
                      <a:pt x="1444" y="5650"/>
                      <a:pt x="1487" y="5621"/>
                      <a:pt x="1474" y="5576"/>
                    </a:cubicBezTo>
                    <a:lnTo>
                      <a:pt x="1463" y="5576"/>
                    </a:lnTo>
                    <a:cubicBezTo>
                      <a:pt x="1100" y="4003"/>
                      <a:pt x="683" y="2453"/>
                      <a:pt x="276" y="891"/>
                    </a:cubicBezTo>
                    <a:cubicBezTo>
                      <a:pt x="199" y="594"/>
                      <a:pt x="111" y="297"/>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sp>
            <p:nvSpPr>
              <p:cNvPr id="71" name="Google Shape;2407;p35"/>
              <p:cNvSpPr/>
              <p:nvPr/>
            </p:nvSpPr>
            <p:spPr>
              <a:xfrm>
                <a:off x="1609438" y="-2900725"/>
                <a:ext cx="42900" cy="160300"/>
              </a:xfrm>
              <a:custGeom>
                <a:avLst/>
                <a:gdLst/>
                <a:ahLst/>
                <a:cxnLst/>
                <a:rect l="l" t="t" r="r" b="b"/>
                <a:pathLst>
                  <a:path w="1716" h="6412" extrusionOk="0">
                    <a:moveTo>
                      <a:pt x="0" y="0"/>
                    </a:moveTo>
                    <a:lnTo>
                      <a:pt x="0" y="0"/>
                    </a:lnTo>
                    <a:cubicBezTo>
                      <a:pt x="407" y="1562"/>
                      <a:pt x="693" y="3145"/>
                      <a:pt x="1155" y="4685"/>
                    </a:cubicBezTo>
                    <a:cubicBezTo>
                      <a:pt x="1276" y="5081"/>
                      <a:pt x="1397" y="5477"/>
                      <a:pt x="1518" y="5873"/>
                    </a:cubicBezTo>
                    <a:cubicBezTo>
                      <a:pt x="1573" y="6049"/>
                      <a:pt x="1628" y="6224"/>
                      <a:pt x="1672" y="6411"/>
                    </a:cubicBezTo>
                    <a:lnTo>
                      <a:pt x="1716" y="6400"/>
                    </a:lnTo>
                    <a:lnTo>
                      <a:pt x="1639" y="6093"/>
                    </a:lnTo>
                    <a:cubicBezTo>
                      <a:pt x="1551" y="5719"/>
                      <a:pt x="1474" y="5334"/>
                      <a:pt x="1397" y="4938"/>
                    </a:cubicBezTo>
                    <a:cubicBezTo>
                      <a:pt x="1232" y="4157"/>
                      <a:pt x="1012" y="3376"/>
                      <a:pt x="792" y="2606"/>
                    </a:cubicBezTo>
                    <a:cubicBezTo>
                      <a:pt x="539" y="1738"/>
                      <a:pt x="253" y="880"/>
                      <a:pt x="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a typeface="+mn-ea"/>
                </a:endParaRPr>
              </a:p>
            </p:txBody>
          </p:sp>
        </p:grpSp>
      </p:grpSp>
      <p:sp>
        <p:nvSpPr>
          <p:cNvPr id="72" name="Google Shape;494;p40"/>
          <p:cNvSpPr txBox="1">
            <a:spLocks/>
          </p:cNvSpPr>
          <p:nvPr/>
        </p:nvSpPr>
        <p:spPr>
          <a:xfrm>
            <a:off x="495433" y="695924"/>
            <a:ext cx="7947211" cy="16838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1200"/>
              <a:buFont typeface="Bellota Text"/>
              <a:buNone/>
              <a:defRPr sz="3200" b="1" i="0" u="none" strike="noStrike" cap="none">
                <a:solidFill>
                  <a:schemeClr val="dk1"/>
                </a:solidFill>
                <a:latin typeface="Bellota Text"/>
                <a:ea typeface="Bellota Text"/>
                <a:cs typeface="Bellota Text"/>
                <a:sym typeface="Bellota Text"/>
              </a:defRPr>
            </a:lvl1pPr>
            <a:lvl2pPr marL="914400" marR="0" lvl="1" indent="-304800" algn="ctr" rtl="0">
              <a:lnSpc>
                <a:spcPct val="100000"/>
              </a:lnSpc>
              <a:spcBef>
                <a:spcPts val="0"/>
              </a:spcBef>
              <a:spcAft>
                <a:spcPts val="0"/>
              </a:spcAft>
              <a:buClr>
                <a:schemeClr val="dk1"/>
              </a:buClr>
              <a:buSzPts val="1200"/>
              <a:buFont typeface="Bellota Text"/>
              <a:buNone/>
              <a:defRPr sz="1200" b="1" i="0" u="none" strike="noStrike" cap="none">
                <a:solidFill>
                  <a:schemeClr val="dk1"/>
                </a:solidFill>
                <a:latin typeface="Bellota Text"/>
                <a:ea typeface="Bellota Text"/>
                <a:cs typeface="Bellota Text"/>
                <a:sym typeface="Bellota Text"/>
              </a:defRPr>
            </a:lvl2pPr>
            <a:lvl3pPr marL="1371600" marR="0" lvl="2" indent="-304800" algn="ctr" rtl="0">
              <a:lnSpc>
                <a:spcPct val="100000"/>
              </a:lnSpc>
              <a:spcBef>
                <a:spcPts val="0"/>
              </a:spcBef>
              <a:spcAft>
                <a:spcPts val="0"/>
              </a:spcAft>
              <a:buClr>
                <a:schemeClr val="dk1"/>
              </a:buClr>
              <a:buSzPts val="1200"/>
              <a:buFont typeface="Bellota Text"/>
              <a:buNone/>
              <a:defRPr sz="1200" b="1" i="0" u="none" strike="noStrike" cap="none">
                <a:solidFill>
                  <a:schemeClr val="dk1"/>
                </a:solidFill>
                <a:latin typeface="Bellota Text"/>
                <a:ea typeface="Bellota Text"/>
                <a:cs typeface="Bellota Text"/>
                <a:sym typeface="Bellota Text"/>
              </a:defRPr>
            </a:lvl3pPr>
            <a:lvl4pPr marL="1828800" marR="0" lvl="3" indent="-304800" algn="ctr" rtl="0">
              <a:lnSpc>
                <a:spcPct val="100000"/>
              </a:lnSpc>
              <a:spcBef>
                <a:spcPts val="0"/>
              </a:spcBef>
              <a:spcAft>
                <a:spcPts val="0"/>
              </a:spcAft>
              <a:buClr>
                <a:schemeClr val="dk1"/>
              </a:buClr>
              <a:buSzPts val="1200"/>
              <a:buFont typeface="Bellota Text"/>
              <a:buNone/>
              <a:defRPr sz="1200" b="1" i="0" u="none" strike="noStrike" cap="none">
                <a:solidFill>
                  <a:schemeClr val="dk1"/>
                </a:solidFill>
                <a:latin typeface="Bellota Text"/>
                <a:ea typeface="Bellota Text"/>
                <a:cs typeface="Bellota Text"/>
                <a:sym typeface="Bellota Text"/>
              </a:defRPr>
            </a:lvl4pPr>
            <a:lvl5pPr marL="2286000" marR="0" lvl="4" indent="-304800" algn="ctr" rtl="0">
              <a:lnSpc>
                <a:spcPct val="100000"/>
              </a:lnSpc>
              <a:spcBef>
                <a:spcPts val="0"/>
              </a:spcBef>
              <a:spcAft>
                <a:spcPts val="0"/>
              </a:spcAft>
              <a:buClr>
                <a:schemeClr val="dk1"/>
              </a:buClr>
              <a:buSzPts val="1200"/>
              <a:buFont typeface="Bellota Text"/>
              <a:buNone/>
              <a:defRPr sz="1200" b="1" i="0" u="none" strike="noStrike" cap="none">
                <a:solidFill>
                  <a:schemeClr val="dk1"/>
                </a:solidFill>
                <a:latin typeface="Bellota Text"/>
                <a:ea typeface="Bellota Text"/>
                <a:cs typeface="Bellota Text"/>
                <a:sym typeface="Bellota Text"/>
              </a:defRPr>
            </a:lvl5pPr>
            <a:lvl6pPr marL="2743200" marR="0" lvl="5" indent="-304800" algn="ctr" rtl="0">
              <a:lnSpc>
                <a:spcPct val="100000"/>
              </a:lnSpc>
              <a:spcBef>
                <a:spcPts val="0"/>
              </a:spcBef>
              <a:spcAft>
                <a:spcPts val="0"/>
              </a:spcAft>
              <a:buClr>
                <a:schemeClr val="dk1"/>
              </a:buClr>
              <a:buSzPts val="1200"/>
              <a:buFont typeface="Bellota Text"/>
              <a:buNone/>
              <a:defRPr sz="1200" b="1" i="0" u="none" strike="noStrike" cap="none">
                <a:solidFill>
                  <a:schemeClr val="dk1"/>
                </a:solidFill>
                <a:latin typeface="Bellota Text"/>
                <a:ea typeface="Bellota Text"/>
                <a:cs typeface="Bellota Text"/>
                <a:sym typeface="Bellota Text"/>
              </a:defRPr>
            </a:lvl6pPr>
            <a:lvl7pPr marL="3200400" marR="0" lvl="6" indent="-304800" algn="ctr" rtl="0">
              <a:lnSpc>
                <a:spcPct val="100000"/>
              </a:lnSpc>
              <a:spcBef>
                <a:spcPts val="0"/>
              </a:spcBef>
              <a:spcAft>
                <a:spcPts val="0"/>
              </a:spcAft>
              <a:buClr>
                <a:schemeClr val="dk1"/>
              </a:buClr>
              <a:buSzPts val="1200"/>
              <a:buFont typeface="Bellota Text"/>
              <a:buNone/>
              <a:defRPr sz="1200" b="1" i="0" u="none" strike="noStrike" cap="none">
                <a:solidFill>
                  <a:schemeClr val="dk1"/>
                </a:solidFill>
                <a:latin typeface="Bellota Text"/>
                <a:ea typeface="Bellota Text"/>
                <a:cs typeface="Bellota Text"/>
                <a:sym typeface="Bellota Text"/>
              </a:defRPr>
            </a:lvl7pPr>
            <a:lvl8pPr marL="3657600" marR="0" lvl="7" indent="-304800" algn="ctr" rtl="0">
              <a:lnSpc>
                <a:spcPct val="100000"/>
              </a:lnSpc>
              <a:spcBef>
                <a:spcPts val="0"/>
              </a:spcBef>
              <a:spcAft>
                <a:spcPts val="0"/>
              </a:spcAft>
              <a:buClr>
                <a:schemeClr val="dk1"/>
              </a:buClr>
              <a:buSzPts val="1200"/>
              <a:buFont typeface="Bellota Text"/>
              <a:buNone/>
              <a:defRPr sz="1200" b="1" i="0" u="none" strike="noStrike" cap="none">
                <a:solidFill>
                  <a:schemeClr val="dk1"/>
                </a:solidFill>
                <a:latin typeface="Bellota Text"/>
                <a:ea typeface="Bellota Text"/>
                <a:cs typeface="Bellota Text"/>
                <a:sym typeface="Bellota Text"/>
              </a:defRPr>
            </a:lvl8pPr>
            <a:lvl9pPr marL="4114800" marR="0" lvl="8" indent="-304800" algn="ctr" rtl="0">
              <a:lnSpc>
                <a:spcPct val="100000"/>
              </a:lnSpc>
              <a:spcBef>
                <a:spcPts val="0"/>
              </a:spcBef>
              <a:spcAft>
                <a:spcPts val="0"/>
              </a:spcAft>
              <a:buClr>
                <a:schemeClr val="dk1"/>
              </a:buClr>
              <a:buSzPts val="1200"/>
              <a:buFont typeface="Bellota Text"/>
              <a:buNone/>
              <a:defRPr sz="1200" b="1" i="0" u="none" strike="noStrike" cap="none">
                <a:solidFill>
                  <a:schemeClr val="dk1"/>
                </a:solidFill>
                <a:latin typeface="Bellota Text"/>
                <a:ea typeface="Bellota Text"/>
                <a:cs typeface="Bellota Text"/>
                <a:sym typeface="Bellota Text"/>
              </a:defRPr>
            </a:lvl9pPr>
          </a:lstStyle>
          <a:p>
            <a:pPr marL="0" indent="0" defTabSz="457200">
              <a:lnSpc>
                <a:spcPct val="150000"/>
              </a:lnSpc>
              <a:buClrTx/>
              <a:buSzTx/>
              <a:defRPr/>
            </a:pPr>
            <a:r>
              <a:rPr lang="vi-VN" sz="3000" kern="1200">
                <a:solidFill>
                  <a:srgbClr val="00487E"/>
                </a:solidFill>
                <a:latin typeface="Arial" panose="020B0604020202020204" pitchFamily="34" charset="0"/>
                <a:ea typeface="+mn-ea"/>
                <a:cs typeface="Arial" panose="020B0604020202020204" pitchFamily="34" charset="0"/>
                <a:sym typeface="Arial"/>
              </a:rPr>
              <a:t>CHUYÊN ĐỀ 2: ỨNG DỤNG TOÁN HỌC ĐỂ GIẢI QUYẾT MỘT SỐ BÀI TOÁN TỐI ƯU</a:t>
            </a:r>
          </a:p>
        </p:txBody>
      </p:sp>
      <p:sp>
        <p:nvSpPr>
          <p:cNvPr id="73" name="TextBox 23"/>
          <p:cNvSpPr txBox="1"/>
          <p:nvPr/>
        </p:nvSpPr>
        <p:spPr>
          <a:xfrm>
            <a:off x="648645" y="2388256"/>
            <a:ext cx="7780124" cy="1925527"/>
          </a:xfrm>
          <a:prstGeom prst="rect">
            <a:avLst/>
          </a:prstGeom>
        </p:spPr>
        <p:txBody>
          <a:bodyPr wrap="square" lIns="0" tIns="0" rIns="0" bIns="0" rtlCol="0" anchor="t">
            <a:spAutoFit/>
          </a:bodyPr>
          <a:lstStyle/>
          <a:p>
            <a:pPr algn="ctr">
              <a:lnSpc>
                <a:spcPct val="150000"/>
              </a:lnSpc>
            </a:pPr>
            <a:r>
              <a:rPr lang="vi-VN" sz="2900" b="1">
                <a:solidFill>
                  <a:srgbClr val="C00000"/>
                </a:solidFill>
                <a:latin typeface="Arial" panose="020B0604020202020204" pitchFamily="34" charset="0"/>
                <a:ea typeface="+mn-ea"/>
                <a:cs typeface="Arial" panose="020B0604020202020204" pitchFamily="34" charset="0"/>
              </a:rPr>
              <a:t>BÀI 3: VẬN DỤNG HỆ BẤT PHƯƠNG TRÌNH BẬC NHẤT HAI ẨN ĐỂ GIẢI QUYẾT MỘT SỐ BÀI TÓA QUY HOẠCH TUYẾN TÍNH</a:t>
            </a:r>
            <a:endParaRPr lang="vi-VN" sz="2900" b="1" dirty="0">
              <a:solidFill>
                <a:srgbClr val="C000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8781419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p:sp>
        <p:nvSpPr>
          <p:cNvPr id="14" name="Rectangle 13"/>
          <p:cNvSpPr/>
          <p:nvPr/>
        </p:nvSpPr>
        <p:spPr>
          <a:xfrm>
            <a:off x="189440" y="71562"/>
            <a:ext cx="8771680" cy="2677656"/>
          </a:xfrm>
          <a:prstGeom prst="rect">
            <a:avLst/>
          </a:prstGeom>
        </p:spPr>
        <p:txBody>
          <a:bodyPr wrap="square">
            <a:spAutoFit/>
          </a:bodyPr>
          <a:lstStyle/>
          <a:p>
            <a:pPr lvl="0" algn="just" defTabSz="457200">
              <a:lnSpc>
                <a:spcPct val="150000"/>
              </a:lnSpc>
              <a:spcBef>
                <a:spcPts val="300"/>
              </a:spcBef>
              <a:spcAft>
                <a:spcPts val="300"/>
              </a:spcAft>
              <a:buClrTx/>
            </a:pPr>
            <a:r>
              <a:rPr kumimoji="0" lang="en-US" sz="16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Ví dụ 4.</a:t>
            </a:r>
            <a:r>
              <a:rPr kumimoji="0" lang="en-US" sz="1600" b="0"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Một công ty sơn sản xuất hai loại sơn là sơn nội thất và sơn ngoài trời. </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Nguyên </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liệu</a:t>
            </a:r>
            <a:r>
              <a:rPr lang="en-US"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để </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sản xuất gồm hai loại X và Y với trữ lượng lần lượt là 6 tấn và 8 tấn. Để sản xuất </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một </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tấn</a:t>
            </a:r>
            <a:r>
              <a:rPr lang="en-US"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sơn </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nội thất cần 2 tấn nguyên liệu X và 1 tấn nguyên liệu Y. Để sản xuất một tấn </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sơn </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ngoài</a:t>
            </a:r>
            <a:r>
              <a:rPr lang="en-US"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trời </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cần 1 tấn nguyên liệu X và 2 tấn nguyên liệu Y. Qua nghiên cứu thị trường, công </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ty </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thấy</a:t>
            </a:r>
            <a:r>
              <a:rPr lang="en-US"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rằng </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nhu cầu sơn nội thất không nhiều hơn sơn ngoài trời quá 1 tấn và nhu cầu cực </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đại </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sơn </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nội thất là 2 tấn. Giá bán một tấn sơn nội thất là 60 triệu đồng, một tấn sơn </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ngoài </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trời</a:t>
            </a:r>
            <a:r>
              <a:rPr lang="en-US"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là </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30 triệu đồng. Công ty cần sản xuất mỗi loại sơn bao nhiêu tấn để doanh thu lớn nhất?</a:t>
            </a:r>
            <a:endParaRPr kumimoji="0" lang="vi-VN"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Rectangle 7"/>
          <p:cNvSpPr/>
          <p:nvPr/>
        </p:nvSpPr>
        <p:spPr>
          <a:xfrm>
            <a:off x="189440" y="2854710"/>
            <a:ext cx="630301"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vi-VN" sz="16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a:t>Giải</a:t>
            </a:r>
            <a:r>
              <a:rPr kumimoji="0" lang="en-US" sz="1600" b="1" i="1" u="sng" strike="noStrike" kern="1200" cap="none" spc="0" normalizeH="0" baseline="0" noProof="0">
                <a:ln>
                  <a:noFill/>
                </a:ln>
                <a:solidFill>
                  <a:srgbClr val="1F497D"/>
                </a:solidFill>
                <a:effectLst/>
                <a:uLnTx/>
                <a:uFillTx/>
                <a:latin typeface="Calibri"/>
                <a:ea typeface="+mn-ea"/>
                <a:cs typeface="Arial" panose="020B0604020202020204" pitchFamily="34" charset="0"/>
                <a:sym typeface="Arial"/>
              </a:rPr>
              <a:t>:</a:t>
            </a:r>
            <a:endParaRPr kumimoji="0" lang="en-US" sz="16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6" name="Rectangle 5"/>
              <p:cNvSpPr/>
              <p:nvPr/>
            </p:nvSpPr>
            <p:spPr>
              <a:xfrm>
                <a:off x="189440" y="3330560"/>
                <a:ext cx="8771680" cy="1311128"/>
              </a:xfrm>
              <a:prstGeom prst="rect">
                <a:avLst/>
              </a:prstGeom>
            </p:spPr>
            <p:txBody>
              <a:bodyPr wrap="square">
                <a:spAutoFit/>
              </a:bodyPr>
              <a:lstStyle/>
              <a:p>
                <a:pPr>
                  <a:lnSpc>
                    <a:spcPct val="165000"/>
                  </a:lnSpc>
                </a:pPr>
                <a:r>
                  <a:rPr lang="vi-VN" sz="1600"/>
                  <a:t>Bước 1. Gọi </a:t>
                </a:r>
                <a14:m>
                  <m:oMath xmlns:m="http://schemas.openxmlformats.org/officeDocument/2006/math">
                    <m:r>
                      <a:rPr lang="vi-VN" sz="1600" i="1" smtClean="0">
                        <a:latin typeface="Cambria Math" panose="02040503050406030204" pitchFamily="18" charset="0"/>
                      </a:rPr>
                      <m:t>𝑥</m:t>
                    </m:r>
                  </m:oMath>
                </a14:m>
                <a:r>
                  <a:rPr lang="vi-VN" sz="1600"/>
                  <a:t> và </a:t>
                </a:r>
                <a14:m>
                  <m:oMath xmlns:m="http://schemas.openxmlformats.org/officeDocument/2006/math">
                    <m:r>
                      <a:rPr lang="vi-VN" sz="1600" i="1" smtClean="0">
                        <a:latin typeface="Cambria Math" panose="02040503050406030204" pitchFamily="18" charset="0"/>
                      </a:rPr>
                      <m:t>𝑦</m:t>
                    </m:r>
                  </m:oMath>
                </a14:m>
                <a:r>
                  <a:rPr lang="vi-VN" sz="1600"/>
                  <a:t> lần lượt là số tấn sơn nội thất </a:t>
                </a:r>
                <a:r>
                  <a:rPr lang="vi-VN" sz="1600"/>
                  <a:t>và </a:t>
                </a:r>
                <a:r>
                  <a:rPr lang="vi-VN" sz="1600" smtClean="0"/>
                  <a:t>sơn</a:t>
                </a:r>
                <a:r>
                  <a:rPr lang="en-US" sz="1600" smtClean="0"/>
                  <a:t> </a:t>
                </a:r>
                <a:r>
                  <a:rPr lang="vi-VN" sz="1600" smtClean="0"/>
                  <a:t>ngoài </a:t>
                </a:r>
                <a:r>
                  <a:rPr lang="vi-VN" sz="1600"/>
                  <a:t>trời công ty cần sản </a:t>
                </a:r>
                <a:r>
                  <a:rPr lang="vi-VN" sz="1600"/>
                  <a:t>xuất</a:t>
                </a:r>
                <a:r>
                  <a:rPr lang="vi-VN" sz="1600" smtClean="0"/>
                  <a:t>.</a:t>
                </a:r>
                <a:endParaRPr lang="en-US" sz="1600" smtClean="0"/>
              </a:p>
              <a:p>
                <a:pPr>
                  <a:lnSpc>
                    <a:spcPct val="165000"/>
                  </a:lnSpc>
                </a:pPr>
                <a:r>
                  <a:rPr lang="vi-VN" sz="1600" smtClean="0"/>
                  <a:t>Bước </a:t>
                </a:r>
                <a:r>
                  <a:rPr lang="vi-VN" sz="1600"/>
                  <a:t>2. Doanh thu của công ty </a:t>
                </a:r>
                <a:r>
                  <a:rPr lang="vi-VN" sz="1600"/>
                  <a:t>là</a:t>
                </a:r>
                <a:r>
                  <a:rPr lang="vi-VN" sz="1600" smtClean="0"/>
                  <a:t>:</a:t>
                </a:r>
                <a:endParaRPr lang="en-US" sz="1600" smtClean="0"/>
              </a:p>
              <a:p>
                <a:pPr algn="ctr">
                  <a:lnSpc>
                    <a:spcPct val="165000"/>
                  </a:lnSpc>
                </a:pPr>
                <a14:m>
                  <m:oMath xmlns:m="http://schemas.openxmlformats.org/officeDocument/2006/math">
                    <m:r>
                      <a:rPr lang="vi-VN" sz="1600" i="1" smtClean="0">
                        <a:latin typeface="Cambria Math" panose="02040503050406030204" pitchFamily="18" charset="0"/>
                      </a:rPr>
                      <m:t>𝐹</m:t>
                    </m:r>
                    <m:r>
                      <a:rPr lang="vi-VN" sz="1600" i="1" smtClean="0">
                        <a:latin typeface="Cambria Math" panose="02040503050406030204" pitchFamily="18" charset="0"/>
                      </a:rPr>
                      <m:t>(</m:t>
                    </m:r>
                    <m:r>
                      <a:rPr lang="vi-VN" sz="1600" i="1" smtClean="0">
                        <a:latin typeface="Cambria Math" panose="02040503050406030204" pitchFamily="18" charset="0"/>
                      </a:rPr>
                      <m:t>𝑥</m:t>
                    </m:r>
                    <m:r>
                      <a:rPr lang="vi-VN" sz="1600" i="1" smtClean="0">
                        <a:latin typeface="Cambria Math" panose="02040503050406030204" pitchFamily="18" charset="0"/>
                      </a:rPr>
                      <m:t>;</m:t>
                    </m:r>
                    <m:r>
                      <a:rPr lang="vi-VN" sz="1600" i="1" smtClean="0">
                        <a:latin typeface="Cambria Math" panose="02040503050406030204" pitchFamily="18" charset="0"/>
                      </a:rPr>
                      <m:t>𝑦</m:t>
                    </m:r>
                    <m:r>
                      <a:rPr lang="vi-VN" sz="1600" i="1">
                        <a:latin typeface="Cambria Math" panose="02040503050406030204" pitchFamily="18" charset="0"/>
                      </a:rPr>
                      <m:t>)= </m:t>
                    </m:r>
                    <m:r>
                      <a:rPr lang="vi-VN" sz="1600" i="1">
                        <a:latin typeface="Cambria Math" panose="02040503050406030204" pitchFamily="18" charset="0"/>
                      </a:rPr>
                      <m:t>60</m:t>
                    </m:r>
                    <m:r>
                      <a:rPr lang="vi-VN" sz="1600" i="1">
                        <a:latin typeface="Cambria Math" panose="02040503050406030204" pitchFamily="18" charset="0"/>
                      </a:rPr>
                      <m:t>𝑥</m:t>
                    </m:r>
                    <m:r>
                      <a:rPr lang="vi-VN" sz="1600" i="1">
                        <a:latin typeface="Cambria Math" panose="02040503050406030204" pitchFamily="18" charset="0"/>
                      </a:rPr>
                      <m:t> + </m:t>
                    </m:r>
                    <m:r>
                      <a:rPr lang="vi-VN" sz="1600" i="1">
                        <a:latin typeface="Cambria Math" panose="02040503050406030204" pitchFamily="18" charset="0"/>
                      </a:rPr>
                      <m:t>30</m:t>
                    </m:r>
                    <m:r>
                      <a:rPr lang="vi-VN" sz="1600" i="1">
                        <a:latin typeface="Cambria Math" panose="02040503050406030204" pitchFamily="18" charset="0"/>
                      </a:rPr>
                      <m:t>𝑦</m:t>
                    </m:r>
                    <m:r>
                      <a:rPr lang="vi-VN" sz="1600" i="1">
                        <a:latin typeface="Cambria Math" panose="02040503050406030204" pitchFamily="18" charset="0"/>
                      </a:rPr>
                      <m:t> </m:t>
                    </m:r>
                  </m:oMath>
                </a14:m>
                <a:r>
                  <a:rPr lang="vi-VN" sz="1600"/>
                  <a:t>(triệu đồng).</a:t>
                </a:r>
                <a:endParaRPr lang="en-US" sz="1600"/>
              </a:p>
            </p:txBody>
          </p:sp>
        </mc:Choice>
        <mc:Fallback>
          <p:sp>
            <p:nvSpPr>
              <p:cNvPr id="6" name="Rectangle 5"/>
              <p:cNvSpPr>
                <a:spLocks noRot="1" noChangeAspect="1" noMove="1" noResize="1" noEditPoints="1" noAdjustHandles="1" noChangeArrowheads="1" noChangeShapeType="1" noTextEdit="1"/>
              </p:cNvSpPr>
              <p:nvPr/>
            </p:nvSpPr>
            <p:spPr>
              <a:xfrm>
                <a:off x="189440" y="3330560"/>
                <a:ext cx="8771680" cy="1311128"/>
              </a:xfrm>
              <a:prstGeom prst="rect">
                <a:avLst/>
              </a:prstGeom>
              <a:blipFill>
                <a:blip r:embed="rId3"/>
                <a:stretch>
                  <a:fillRect l="-347" b="-1395"/>
                </a:stretch>
              </a:blipFill>
            </p:spPr>
            <p:txBody>
              <a:bodyPr/>
              <a:lstStyle/>
              <a:p>
                <a:r>
                  <a:rPr lang="en-US">
                    <a:noFill/>
                  </a:rPr>
                  <a:t> </a:t>
                </a:r>
              </a:p>
            </p:txBody>
          </p:sp>
        </mc:Fallback>
      </mc:AlternateContent>
      <p:pic>
        <p:nvPicPr>
          <p:cNvPr id="13" name="Picture 12"/>
          <p:cNvPicPr>
            <a:picLocks noChangeAspect="1"/>
          </p:cNvPicPr>
          <p:nvPr/>
        </p:nvPicPr>
        <p:blipFill>
          <a:blip r:embed="rId4"/>
          <a:stretch>
            <a:fillRect/>
          </a:stretch>
        </p:blipFill>
        <p:spPr>
          <a:xfrm rot="2538860">
            <a:off x="7870024" y="4260047"/>
            <a:ext cx="1370287" cy="1437901"/>
          </a:xfrm>
          <a:prstGeom prst="rect">
            <a:avLst/>
          </a:prstGeom>
        </p:spPr>
      </p:pic>
    </p:spTree>
    <p:extLst>
      <p:ext uri="{BB962C8B-B14F-4D97-AF65-F5344CB8AC3E}">
        <p14:creationId xmlns:p14="http://schemas.microsoft.com/office/powerpoint/2010/main" val="3497275033"/>
      </p:ext>
    </p:extLst>
  </p:cSld>
  <p:clrMapOvr>
    <a:masterClrMapping/>
  </p:clrMapOvr>
  <mc:AlternateContent xmlns:mc="http://schemas.openxmlformats.org/markup-compatibility/2006">
    <mc:Choice xmlns:p14="http://schemas.microsoft.com/office/powerpoint/2010/main" Requires="p14">
      <p:transition spd="med" p14:dur="700">
        <p:push dir="r"/>
      </p:transition>
    </mc:Choice>
    <mc:Fallback>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4" dur="500"/>
                                        <p:tgtEl>
                                          <p:spTgt spid="6">
                                            <p:txEl>
                                              <p:pRg st="1" end="1"/>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p:sp>
        <p:nvSpPr>
          <p:cNvPr id="7" name="Rectangle 6"/>
          <p:cNvSpPr/>
          <p:nvPr/>
        </p:nvSpPr>
        <p:spPr>
          <a:xfrm>
            <a:off x="205657" y="219971"/>
            <a:ext cx="659155" cy="353943"/>
          </a:xfrm>
          <a:prstGeom prst="rect">
            <a:avLst/>
          </a:prstGeom>
        </p:spPr>
        <p:txBody>
          <a:bodyPr wrap="none">
            <a:spAutoFit/>
          </a:bodyPr>
          <a:lstStyle/>
          <a:p>
            <a:pPr marL="0" marR="0" lvl="0" indent="0" defTabSz="457200" rtl="0" eaLnBrk="1" fontAlgn="auto" latinLnBrk="0" hangingPunct="1">
              <a:lnSpc>
                <a:spcPct val="100000"/>
              </a:lnSpc>
              <a:spcBef>
                <a:spcPts val="0"/>
              </a:spcBef>
              <a:spcAft>
                <a:spcPts val="0"/>
              </a:spcAft>
              <a:buClrTx/>
              <a:buSzTx/>
              <a:buFont typeface="Arial"/>
              <a:buNone/>
              <a:tabLst/>
              <a:defRPr/>
            </a:pPr>
            <a:r>
              <a:rPr kumimoji="0" lang="vi-VN" sz="17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a:t>Giải</a:t>
            </a:r>
            <a:r>
              <a:rPr kumimoji="0" lang="en-US" sz="1700" b="1" i="1" u="sng" strike="noStrike" kern="1200" cap="none" spc="0" normalizeH="0" baseline="0" noProof="0">
                <a:ln>
                  <a:noFill/>
                </a:ln>
                <a:solidFill>
                  <a:srgbClr val="1F497D"/>
                </a:solidFill>
                <a:effectLst/>
                <a:uLnTx/>
                <a:uFillTx/>
                <a:latin typeface="Calibri"/>
                <a:ea typeface="+mn-ea"/>
                <a:cs typeface="Arial" panose="020B0604020202020204" pitchFamily="34" charset="0"/>
                <a:sym typeface="Arial"/>
              </a:rPr>
              <a:t>:</a:t>
            </a:r>
            <a:endParaRPr kumimoji="0" lang="en-US" sz="17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3" name="Rectangle 2"/>
              <p:cNvSpPr/>
              <p:nvPr/>
            </p:nvSpPr>
            <p:spPr>
              <a:xfrm>
                <a:off x="205657" y="825764"/>
                <a:ext cx="5630600" cy="338554"/>
              </a:xfrm>
              <a:prstGeom prst="rect">
                <a:avLst/>
              </a:prstGeom>
            </p:spPr>
            <p:txBody>
              <a:bodyPr wrap="square">
                <a:spAutoFit/>
              </a:bodyPr>
              <a:lstStyle/>
              <a:p>
                <a:r>
                  <a:rPr lang="vi-VN" sz="1600"/>
                  <a:t>Bước 3. Hệ bất phương trình bậc nhất ràng buộc </a:t>
                </a:r>
                <a14:m>
                  <m:oMath xmlns:m="http://schemas.openxmlformats.org/officeDocument/2006/math">
                    <m:r>
                      <a:rPr lang="vi-VN" sz="1600" i="1" smtClean="0">
                        <a:latin typeface="Cambria Math" panose="02040503050406030204" pitchFamily="18" charset="0"/>
                      </a:rPr>
                      <m:t>𝑥</m:t>
                    </m:r>
                  </m:oMath>
                </a14:m>
                <a:r>
                  <a:rPr lang="en-US" sz="1600" smtClean="0"/>
                  <a:t> </a:t>
                </a:r>
                <a:r>
                  <a:rPr lang="vi-VN" sz="1600"/>
                  <a:t>và </a:t>
                </a:r>
                <a14:m>
                  <m:oMath xmlns:m="http://schemas.openxmlformats.org/officeDocument/2006/math">
                    <m:r>
                      <a:rPr lang="vi-VN" sz="1600" i="1" smtClean="0">
                        <a:latin typeface="Cambria Math" panose="02040503050406030204" pitchFamily="18" charset="0"/>
                      </a:rPr>
                      <m:t>𝑦</m:t>
                    </m:r>
                  </m:oMath>
                </a14:m>
                <a:r>
                  <a:rPr lang="vi-VN" sz="1600"/>
                  <a:t> là</a:t>
                </a:r>
                <a:endParaRPr lang="en-US" sz="1600"/>
              </a:p>
            </p:txBody>
          </p:sp>
        </mc:Choice>
        <mc:Fallback>
          <p:sp>
            <p:nvSpPr>
              <p:cNvPr id="3" name="Rectangle 2"/>
              <p:cNvSpPr>
                <a:spLocks noRot="1" noChangeAspect="1" noMove="1" noResize="1" noEditPoints="1" noAdjustHandles="1" noChangeArrowheads="1" noChangeShapeType="1" noTextEdit="1"/>
              </p:cNvSpPr>
              <p:nvPr/>
            </p:nvSpPr>
            <p:spPr>
              <a:xfrm>
                <a:off x="205657" y="825764"/>
                <a:ext cx="5630600" cy="338554"/>
              </a:xfrm>
              <a:prstGeom prst="rect">
                <a:avLst/>
              </a:prstGeom>
              <a:blipFill>
                <a:blip r:embed="rId3"/>
                <a:stretch>
                  <a:fillRect l="-650" t="-5357" b="-2142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p:cNvSpPr txBox="1"/>
              <p:nvPr/>
            </p:nvSpPr>
            <p:spPr>
              <a:xfrm>
                <a:off x="2321497" y="1340423"/>
                <a:ext cx="1192186" cy="1237711"/>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eqArr>
                            <m:eqArrPr>
                              <m:ctrlPr>
                                <a:rPr lang="en-US" sz="1600" b="0" i="1" smtClean="0">
                                  <a:latin typeface="Cambria Math" panose="02040503050406030204" pitchFamily="18" charset="0"/>
                                </a:rPr>
                              </m:ctrlPr>
                            </m:eqArrPr>
                            <m:e>
                              <m:r>
                                <a:rPr lang="en-US" sz="1600" b="0" i="1" smtClean="0">
                                  <a:latin typeface="Cambria Math" panose="02040503050406030204" pitchFamily="18" charset="0"/>
                                </a:rPr>
                                <m:t>0</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𝑥</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2</m:t>
                              </m:r>
                            </m:e>
                            <m:e>
                              <m:r>
                                <a:rPr lang="en-US" sz="1600" b="0" i="1" smtClean="0">
                                  <a:latin typeface="Cambria Math" panose="02040503050406030204" pitchFamily="18" charset="0"/>
                                  <a:ea typeface="Cambria Math" panose="02040503050406030204" pitchFamily="18" charset="0"/>
                                </a:rPr>
                                <m:t>𝑦</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0</m:t>
                              </m:r>
                            </m:e>
                            <m:e>
                              <m:r>
                                <a:rPr lang="en-US" sz="1600" b="0" i="1" smtClean="0">
                                  <a:latin typeface="Cambria Math" panose="02040503050406030204" pitchFamily="18" charset="0"/>
                                </a:rPr>
                                <m:t>2</m:t>
                              </m:r>
                              <m:r>
                                <a:rPr lang="en-US" sz="1600" b="0" i="1" smtClean="0">
                                  <a:latin typeface="Cambria Math" panose="02040503050406030204" pitchFamily="18" charset="0"/>
                                  <a:ea typeface="Cambria Math" panose="02040503050406030204" pitchFamily="18" charset="0"/>
                                </a:rPr>
                                <m:t>𝑥</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𝑦</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6</m:t>
                              </m:r>
                            </m:e>
                            <m:e>
                              <m:r>
                                <a:rPr lang="en-US" sz="1600" b="0" i="1" smtClean="0">
                                  <a:latin typeface="Cambria Math" panose="02040503050406030204" pitchFamily="18" charset="0"/>
                                  <a:ea typeface="Cambria Math" panose="02040503050406030204" pitchFamily="18" charset="0"/>
                                </a:rPr>
                                <m:t>𝑥</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2</m:t>
                              </m:r>
                              <m:r>
                                <a:rPr lang="en-US" sz="1600" b="0" i="1" smtClean="0">
                                  <a:latin typeface="Cambria Math" panose="02040503050406030204" pitchFamily="18" charset="0"/>
                                  <a:ea typeface="Cambria Math" panose="02040503050406030204" pitchFamily="18" charset="0"/>
                                </a:rPr>
                                <m:t>𝑦</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8</m:t>
                              </m:r>
                            </m:e>
                            <m:e>
                              <m:r>
                                <a:rPr lang="en-US" sz="1600" b="0" i="1" smtClean="0">
                                  <a:latin typeface="Cambria Math" panose="02040503050406030204" pitchFamily="18" charset="0"/>
                                  <a:ea typeface="Cambria Math" panose="02040503050406030204" pitchFamily="18" charset="0"/>
                                </a:rPr>
                                <m:t>𝑥</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𝑦</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1</m:t>
                              </m:r>
                            </m:e>
                          </m:eqArr>
                        </m:e>
                      </m:d>
                    </m:oMath>
                  </m:oMathPara>
                </a14:m>
                <a:endParaRPr lang="en-US" sz="1600"/>
              </a:p>
            </p:txBody>
          </p:sp>
        </mc:Choice>
        <mc:Fallback>
          <p:sp>
            <p:nvSpPr>
              <p:cNvPr id="10" name="TextBox 9"/>
              <p:cNvSpPr txBox="1">
                <a:spLocks noRot="1" noChangeAspect="1" noMove="1" noResize="1" noEditPoints="1" noAdjustHandles="1" noChangeArrowheads="1" noChangeShapeType="1" noTextEdit="1"/>
              </p:cNvSpPr>
              <p:nvPr/>
            </p:nvSpPr>
            <p:spPr>
              <a:xfrm>
                <a:off x="2321497" y="1340423"/>
                <a:ext cx="1192186" cy="123771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205657" y="2693977"/>
                <a:ext cx="5423866" cy="2104038"/>
              </a:xfrm>
              <a:prstGeom prst="rect">
                <a:avLst/>
              </a:prstGeom>
            </p:spPr>
            <p:txBody>
              <a:bodyPr wrap="square">
                <a:spAutoFit/>
              </a:bodyPr>
              <a:lstStyle/>
              <a:p>
                <a:pPr algn="just">
                  <a:lnSpc>
                    <a:spcPct val="160000"/>
                  </a:lnSpc>
                </a:pPr>
                <a:r>
                  <a:rPr lang="vi-VN" sz="1600" smtClean="0"/>
                  <a:t>Bước 4. Miền nghiệm của hệ bất phương trình này là miền lục giác </a:t>
                </a:r>
                <a14:m>
                  <m:oMath xmlns:m="http://schemas.openxmlformats.org/officeDocument/2006/math">
                    <m:r>
                      <a:rPr lang="vi-VN" sz="1600" i="1" smtClean="0">
                        <a:latin typeface="Cambria Math" panose="02040503050406030204" pitchFamily="18" charset="0"/>
                      </a:rPr>
                      <m:t>𝑂𝐴𝐵𝐶𝐷𝐸</m:t>
                    </m:r>
                  </m:oMath>
                </a14:m>
                <a:r>
                  <a:rPr lang="vi-VN" sz="1600"/>
                  <a:t> trong Hình </a:t>
                </a:r>
                <a:r>
                  <a:rPr lang="vi-VN" sz="1600"/>
                  <a:t>2.5</a:t>
                </a:r>
                <a:r>
                  <a:rPr lang="vi-VN" sz="1600" smtClean="0"/>
                  <a:t>.</a:t>
                </a:r>
                <a:endParaRPr lang="en-US" sz="1600" smtClean="0"/>
              </a:p>
              <a:p>
                <a:pPr algn="just">
                  <a:lnSpc>
                    <a:spcPct val="160000"/>
                  </a:lnSpc>
                </a:pPr>
                <a:r>
                  <a:rPr lang="en-US" sz="1600"/>
                  <a:t>Các điểm cực biên là:</a:t>
                </a:r>
              </a:p>
              <a:p>
                <a:pPr algn="just">
                  <a:lnSpc>
                    <a:spcPct val="150000"/>
                  </a:lnSpc>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𝑂</m:t>
                      </m:r>
                      <m:d>
                        <m:dPr>
                          <m:ctrlPr>
                            <a:rPr lang="en-US" sz="1600" i="1">
                              <a:latin typeface="Cambria Math" panose="02040503050406030204" pitchFamily="18" charset="0"/>
                            </a:rPr>
                          </m:ctrlPr>
                        </m:dPr>
                        <m:e>
                          <m:r>
                            <a:rPr lang="en-US" sz="1600" i="1">
                              <a:latin typeface="Cambria Math" panose="02040503050406030204" pitchFamily="18" charset="0"/>
                            </a:rPr>
                            <m:t>0</m:t>
                          </m:r>
                          <m:r>
                            <a:rPr lang="en-US" sz="1600" i="1">
                              <a:latin typeface="Cambria Math" panose="02040503050406030204" pitchFamily="18" charset="0"/>
                            </a:rPr>
                            <m:t>;</m:t>
                          </m:r>
                          <m:r>
                            <a:rPr lang="en-US" sz="1600" i="1">
                              <a:latin typeface="Cambria Math" panose="02040503050406030204" pitchFamily="18" charset="0"/>
                            </a:rPr>
                            <m:t>0</m:t>
                          </m:r>
                        </m:e>
                      </m:d>
                      <m:r>
                        <a:rPr lang="en-US" sz="1600" i="1">
                          <a:latin typeface="Cambria Math" panose="02040503050406030204" pitchFamily="18" charset="0"/>
                        </a:rPr>
                        <m:t>, </m:t>
                      </m:r>
                      <m:r>
                        <a:rPr lang="en-US" sz="1600" b="0" i="1" smtClean="0">
                          <a:latin typeface="Cambria Math" panose="02040503050406030204" pitchFamily="18" charset="0"/>
                        </a:rPr>
                        <m:t>𝐴</m:t>
                      </m:r>
                      <m:d>
                        <m:dPr>
                          <m:ctrlPr>
                            <a:rPr lang="en-US" sz="1600" i="1">
                              <a:latin typeface="Cambria Math" panose="02040503050406030204" pitchFamily="18" charset="0"/>
                            </a:rPr>
                          </m:ctrlPr>
                        </m:dPr>
                        <m:e>
                          <m:r>
                            <a:rPr lang="en-US" sz="1600" b="0" i="1" smtClean="0">
                              <a:latin typeface="Cambria Math" panose="02040503050406030204" pitchFamily="18" charset="0"/>
                            </a:rPr>
                            <m:t>1</m:t>
                          </m:r>
                          <m:r>
                            <a:rPr lang="en-US" sz="1600" i="1">
                              <a:latin typeface="Cambria Math" panose="02040503050406030204" pitchFamily="18" charset="0"/>
                            </a:rPr>
                            <m:t>;</m:t>
                          </m:r>
                          <m:r>
                            <a:rPr lang="en-US" sz="1600" i="1">
                              <a:latin typeface="Cambria Math" panose="02040503050406030204" pitchFamily="18" charset="0"/>
                            </a:rPr>
                            <m:t>0</m:t>
                          </m:r>
                        </m:e>
                      </m:d>
                      <m:r>
                        <a:rPr lang="en-US" sz="1600" i="1">
                          <a:latin typeface="Cambria Math" panose="02040503050406030204" pitchFamily="18" charset="0"/>
                        </a:rPr>
                        <m:t>, </m:t>
                      </m:r>
                      <m:r>
                        <a:rPr lang="en-US" sz="1600" b="0" i="1" smtClean="0">
                          <a:latin typeface="Cambria Math" panose="02040503050406030204" pitchFamily="18" charset="0"/>
                        </a:rPr>
                        <m:t>𝐵</m:t>
                      </m:r>
                      <m:d>
                        <m:dPr>
                          <m:ctrlPr>
                            <a:rPr lang="en-US" sz="1600" i="1">
                              <a:latin typeface="Cambria Math" panose="02040503050406030204" pitchFamily="18" charset="0"/>
                            </a:rPr>
                          </m:ctrlPr>
                        </m:dPr>
                        <m:e>
                          <m:r>
                            <a:rPr lang="en-US" sz="1600" b="0" i="1" smtClean="0">
                              <a:latin typeface="Cambria Math" panose="02040503050406030204" pitchFamily="18" charset="0"/>
                            </a:rPr>
                            <m:t>2</m:t>
                          </m:r>
                          <m:r>
                            <a:rPr lang="en-US" sz="1600" i="1">
                              <a:latin typeface="Cambria Math" panose="02040503050406030204" pitchFamily="18" charset="0"/>
                            </a:rPr>
                            <m:t>;</m:t>
                          </m:r>
                          <m:r>
                            <a:rPr lang="en-US" sz="1600" b="0" i="1" smtClean="0">
                              <a:latin typeface="Cambria Math" panose="02040503050406030204" pitchFamily="18" charset="0"/>
                            </a:rPr>
                            <m:t>1</m:t>
                          </m:r>
                        </m:e>
                      </m:d>
                      <m:r>
                        <a:rPr lang="en-US" sz="1600" i="1">
                          <a:latin typeface="Cambria Math" panose="02040503050406030204" pitchFamily="18" charset="0"/>
                        </a:rPr>
                        <m:t>,</m:t>
                      </m:r>
                      <m:r>
                        <a:rPr lang="en-US" sz="1600" b="0" i="1" smtClean="0">
                          <a:latin typeface="Cambria Math" panose="02040503050406030204" pitchFamily="18" charset="0"/>
                        </a:rPr>
                        <m:t>𝐶</m:t>
                      </m:r>
                      <m:d>
                        <m:dPr>
                          <m:ctrlPr>
                            <a:rPr lang="en-US" sz="1600" i="1">
                              <a:latin typeface="Cambria Math" panose="02040503050406030204" pitchFamily="18" charset="0"/>
                            </a:rPr>
                          </m:ctrlPr>
                        </m:dPr>
                        <m:e>
                          <m:r>
                            <a:rPr lang="en-US" sz="1600" b="0" i="1" smtClean="0">
                              <a:latin typeface="Cambria Math" panose="02040503050406030204" pitchFamily="18" charset="0"/>
                            </a:rPr>
                            <m:t>2</m:t>
                          </m:r>
                          <m:r>
                            <a:rPr lang="en-US" sz="1600" i="1">
                              <a:latin typeface="Cambria Math" panose="02040503050406030204" pitchFamily="18" charset="0"/>
                            </a:rPr>
                            <m:t>;</m:t>
                          </m:r>
                          <m:r>
                            <a:rPr lang="en-US" sz="1600" b="0" i="1" smtClean="0">
                              <a:latin typeface="Cambria Math" panose="02040503050406030204" pitchFamily="18" charset="0"/>
                            </a:rPr>
                            <m:t>2</m:t>
                          </m:r>
                        </m:e>
                      </m:d>
                      <m:r>
                        <a:rPr lang="en-US" sz="1600" i="1">
                          <a:latin typeface="Cambria Math" panose="02040503050406030204" pitchFamily="18" charset="0"/>
                        </a:rPr>
                        <m:t>, </m:t>
                      </m:r>
                      <m:r>
                        <a:rPr lang="en-US" sz="1600" b="0" i="1" smtClean="0">
                          <a:latin typeface="Cambria Math" panose="02040503050406030204" pitchFamily="18" charset="0"/>
                        </a:rPr>
                        <m:t>𝐷</m:t>
                      </m:r>
                      <m:d>
                        <m:dPr>
                          <m:ctrlPr>
                            <a:rPr lang="en-US" sz="1600" i="1" smtClean="0">
                              <a:latin typeface="Cambria Math" panose="02040503050406030204" pitchFamily="18" charset="0"/>
                            </a:rPr>
                          </m:ctrlPr>
                        </m:dPr>
                        <m:e>
                          <m:f>
                            <m:fPr>
                              <m:ctrlPr>
                                <a:rPr lang="en-US" sz="1600" i="1">
                                  <a:latin typeface="Cambria Math" panose="02040503050406030204" pitchFamily="18" charset="0"/>
                                </a:rPr>
                              </m:ctrlPr>
                            </m:fPr>
                            <m:num>
                              <m:r>
                                <a:rPr lang="en-US" sz="1600" b="0" i="1" smtClean="0">
                                  <a:latin typeface="Cambria Math" panose="02040503050406030204" pitchFamily="18" charset="0"/>
                                </a:rPr>
                                <m:t>4</m:t>
                              </m:r>
                            </m:num>
                            <m:den>
                              <m:r>
                                <a:rPr lang="en-US" sz="1600" i="1">
                                  <a:latin typeface="Cambria Math" panose="02040503050406030204" pitchFamily="18" charset="0"/>
                                </a:rPr>
                                <m:t>3</m:t>
                              </m:r>
                            </m:den>
                          </m:f>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b="0" i="1" smtClean="0">
                                  <a:latin typeface="Cambria Math" panose="02040503050406030204" pitchFamily="18" charset="0"/>
                                </a:rPr>
                                <m:t>1</m:t>
                              </m:r>
                              <m:r>
                                <a:rPr lang="en-US" sz="1600" i="1">
                                  <a:latin typeface="Cambria Math" panose="02040503050406030204" pitchFamily="18" charset="0"/>
                                </a:rPr>
                                <m:t>0</m:t>
                              </m:r>
                            </m:num>
                            <m:den>
                              <m:r>
                                <a:rPr lang="en-US" sz="1600" i="1">
                                  <a:latin typeface="Cambria Math" panose="02040503050406030204" pitchFamily="18" charset="0"/>
                                </a:rPr>
                                <m:t>3</m:t>
                              </m:r>
                            </m:den>
                          </m:f>
                        </m:e>
                      </m:d>
                      <m:r>
                        <a:rPr lang="en-US" sz="1600" i="1">
                          <a:latin typeface="Cambria Math" panose="02040503050406030204" pitchFamily="18" charset="0"/>
                        </a:rPr>
                        <m:t>, </m:t>
                      </m:r>
                      <m:r>
                        <a:rPr lang="en-US" sz="1600" b="0" i="1" smtClean="0">
                          <a:latin typeface="Cambria Math" panose="02040503050406030204" pitchFamily="18" charset="0"/>
                        </a:rPr>
                        <m:t>𝐸</m:t>
                      </m:r>
                      <m:d>
                        <m:dPr>
                          <m:ctrlPr>
                            <a:rPr lang="en-US" sz="1600" i="1">
                              <a:latin typeface="Cambria Math" panose="02040503050406030204" pitchFamily="18" charset="0"/>
                            </a:rPr>
                          </m:ctrlPr>
                        </m:dPr>
                        <m:e>
                          <m:r>
                            <a:rPr lang="en-US" sz="1600" b="0" i="1" smtClean="0">
                              <a:latin typeface="Cambria Math" panose="02040503050406030204" pitchFamily="18" charset="0"/>
                            </a:rPr>
                            <m:t>0</m:t>
                          </m:r>
                          <m:r>
                            <a:rPr lang="en-US" sz="1600" i="1">
                              <a:latin typeface="Cambria Math" panose="02040503050406030204" pitchFamily="18" charset="0"/>
                            </a:rPr>
                            <m:t>;</m:t>
                          </m:r>
                          <m:r>
                            <a:rPr lang="en-US" sz="1600" b="0" i="1" smtClean="0">
                              <a:latin typeface="Cambria Math" panose="02040503050406030204" pitchFamily="18" charset="0"/>
                            </a:rPr>
                            <m:t>4</m:t>
                          </m:r>
                        </m:e>
                      </m:d>
                    </m:oMath>
                  </m:oMathPara>
                </a14:m>
                <a:endParaRPr lang="en-US" sz="1600"/>
              </a:p>
            </p:txBody>
          </p:sp>
        </mc:Choice>
        <mc:Fallback>
          <p:sp>
            <p:nvSpPr>
              <p:cNvPr id="4" name="Rectangle 3"/>
              <p:cNvSpPr>
                <a:spLocks noRot="1" noChangeAspect="1" noMove="1" noResize="1" noEditPoints="1" noAdjustHandles="1" noChangeArrowheads="1" noChangeShapeType="1" noTextEdit="1"/>
              </p:cNvSpPr>
              <p:nvPr/>
            </p:nvSpPr>
            <p:spPr>
              <a:xfrm>
                <a:off x="205657" y="2693977"/>
                <a:ext cx="5423866" cy="2104038"/>
              </a:xfrm>
              <a:prstGeom prst="rect">
                <a:avLst/>
              </a:prstGeom>
              <a:blipFill>
                <a:blip r:embed="rId5"/>
                <a:stretch>
                  <a:fillRect l="-675" r="-675"/>
                </a:stretch>
              </a:blipFill>
            </p:spPr>
            <p:txBody>
              <a:bodyPr/>
              <a:lstStyle/>
              <a:p>
                <a:r>
                  <a:rPr lang="en-US">
                    <a:noFill/>
                  </a:rPr>
                  <a:t> </a:t>
                </a:r>
              </a:p>
            </p:txBody>
          </p:sp>
        </mc:Fallback>
      </mc:AlternateContent>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tretch>
            <a:fillRect/>
          </a:stretch>
        </p:blipFill>
        <p:spPr>
          <a:xfrm>
            <a:off x="6225869" y="1192733"/>
            <a:ext cx="2670825" cy="3381564"/>
          </a:xfrm>
          <a:prstGeom prst="rect">
            <a:avLst/>
          </a:prstGeom>
        </p:spPr>
      </p:pic>
      <p:pic>
        <p:nvPicPr>
          <p:cNvPr id="15" name="Picture 14"/>
          <p:cNvPicPr>
            <a:picLocks noChangeAspect="1"/>
          </p:cNvPicPr>
          <p:nvPr/>
        </p:nvPicPr>
        <p:blipFill>
          <a:blip r:embed="rId8"/>
          <a:stretch>
            <a:fillRect/>
          </a:stretch>
        </p:blipFill>
        <p:spPr>
          <a:xfrm rot="20553153">
            <a:off x="8541867" y="-42588"/>
            <a:ext cx="980465" cy="1028844"/>
          </a:xfrm>
          <a:prstGeom prst="rect">
            <a:avLst/>
          </a:prstGeom>
        </p:spPr>
      </p:pic>
    </p:spTree>
    <p:extLst>
      <p:ext uri="{BB962C8B-B14F-4D97-AF65-F5344CB8AC3E}">
        <p14:creationId xmlns:p14="http://schemas.microsoft.com/office/powerpoint/2010/main" val="42551500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 calcmode="lin" valueType="num">
                                      <p:cBhvr additive="base">
                                        <p:cTn id="2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p:sp>
        <p:nvSpPr>
          <p:cNvPr id="5" name="Rectangle 4"/>
          <p:cNvSpPr/>
          <p:nvPr/>
        </p:nvSpPr>
        <p:spPr>
          <a:xfrm>
            <a:off x="205657" y="117891"/>
            <a:ext cx="659155" cy="353943"/>
          </a:xfrm>
          <a:prstGeom prst="rect">
            <a:avLst/>
          </a:prstGeom>
        </p:spPr>
        <p:txBody>
          <a:bodyPr wrap="none">
            <a:spAutoFit/>
          </a:bodyPr>
          <a:lstStyle/>
          <a:p>
            <a:pPr marL="0" marR="0" lvl="0" indent="0" defTabSz="457200" rtl="0" eaLnBrk="1" fontAlgn="auto" latinLnBrk="0" hangingPunct="1">
              <a:lnSpc>
                <a:spcPct val="100000"/>
              </a:lnSpc>
              <a:spcBef>
                <a:spcPts val="0"/>
              </a:spcBef>
              <a:spcAft>
                <a:spcPts val="0"/>
              </a:spcAft>
              <a:buClrTx/>
              <a:buSzTx/>
              <a:buFont typeface="Arial"/>
              <a:buNone/>
              <a:tabLst/>
              <a:defRPr/>
            </a:pPr>
            <a:r>
              <a:rPr kumimoji="0" lang="vi-VN" sz="17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a:t>Giải</a:t>
            </a:r>
            <a:r>
              <a:rPr kumimoji="0" lang="en-US" sz="1700" b="1" i="1" u="sng" strike="noStrike" kern="1200" cap="none" spc="0" normalizeH="0" baseline="0" noProof="0">
                <a:ln>
                  <a:noFill/>
                </a:ln>
                <a:solidFill>
                  <a:srgbClr val="1F497D"/>
                </a:solidFill>
                <a:effectLst/>
                <a:uLnTx/>
                <a:uFillTx/>
                <a:latin typeface="Calibri"/>
                <a:ea typeface="+mn-ea"/>
                <a:cs typeface="Arial" panose="020B0604020202020204" pitchFamily="34" charset="0"/>
                <a:sym typeface="Arial"/>
              </a:rPr>
              <a:t>:</a:t>
            </a:r>
            <a:endParaRPr kumimoji="0" lang="en-US" sz="17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4" name="Rectangle 3"/>
              <p:cNvSpPr/>
              <p:nvPr/>
            </p:nvSpPr>
            <p:spPr>
              <a:xfrm>
                <a:off x="205657" y="511590"/>
                <a:ext cx="8707755" cy="4735720"/>
              </a:xfrm>
              <a:prstGeom prst="rect">
                <a:avLst/>
              </a:prstGeom>
            </p:spPr>
            <p:txBody>
              <a:bodyPr wrap="square">
                <a:spAutoFit/>
              </a:bodyPr>
              <a:lstStyle/>
              <a:p>
                <a:pPr algn="just">
                  <a:lnSpc>
                    <a:spcPct val="150000"/>
                  </a:lnSpc>
                </a:pPr>
                <a:r>
                  <a:rPr lang="vi-VN" sz="1600" smtClean="0"/>
                  <a:t>Bước 5. Bài toán yêu cầu tìm giá trị lớn nhất của </a:t>
                </a:r>
                <a14:m>
                  <m:oMath xmlns:m="http://schemas.openxmlformats.org/officeDocument/2006/math">
                    <m:r>
                      <a:rPr lang="vi-VN" sz="1600" i="1" smtClean="0">
                        <a:latin typeface="Cambria Math" panose="02040503050406030204" pitchFamily="18" charset="0"/>
                      </a:rPr>
                      <m:t>𝐹</m:t>
                    </m:r>
                    <m:r>
                      <a:rPr lang="vi-VN" sz="1600" i="1" smtClean="0">
                        <a:latin typeface="Cambria Math" panose="02040503050406030204" pitchFamily="18" charset="0"/>
                      </a:rPr>
                      <m:t>(</m:t>
                    </m:r>
                    <m:r>
                      <a:rPr lang="vi-VN" sz="1600" i="1" smtClean="0">
                        <a:latin typeface="Cambria Math" panose="02040503050406030204" pitchFamily="18" charset="0"/>
                      </a:rPr>
                      <m:t>𝑥</m:t>
                    </m:r>
                    <m:r>
                      <a:rPr lang="vi-VN" sz="1600" i="1" smtClean="0">
                        <a:latin typeface="Cambria Math" panose="02040503050406030204" pitchFamily="18" charset="0"/>
                      </a:rPr>
                      <m:t>; </m:t>
                    </m:r>
                    <m:r>
                      <a:rPr lang="vi-VN" sz="1600" i="1" smtClean="0">
                        <a:latin typeface="Cambria Math" panose="02040503050406030204" pitchFamily="18" charset="0"/>
                      </a:rPr>
                      <m:t>𝑦</m:t>
                    </m:r>
                    <m:r>
                      <a:rPr lang="vi-VN" sz="1600" i="1" smtClean="0">
                        <a:latin typeface="Cambria Math" panose="02040503050406030204" pitchFamily="18" charset="0"/>
                      </a:rPr>
                      <m:t>) </m:t>
                    </m:r>
                  </m:oMath>
                </a14:m>
                <a:r>
                  <a:rPr lang="vi-VN" sz="1600"/>
                  <a:t>trên miền lục giác </a:t>
                </a:r>
                <a14:m>
                  <m:oMath xmlns:m="http://schemas.openxmlformats.org/officeDocument/2006/math">
                    <m:r>
                      <a:rPr lang="vi-VN" sz="1600" i="1" smtClean="0">
                        <a:latin typeface="Cambria Math" panose="02040503050406030204" pitchFamily="18" charset="0"/>
                      </a:rPr>
                      <m:t>𝑂𝐴𝐵𝐶𝐷𝐸</m:t>
                    </m:r>
                  </m:oMath>
                </a14:m>
                <a:r>
                  <a:rPr lang="vi-VN" sz="1600" smtClean="0"/>
                  <a:t>.</a:t>
                </a:r>
                <a:endParaRPr lang="en-US" sz="1600" smtClean="0"/>
              </a:p>
              <a:p>
                <a:pPr algn="just">
                  <a:lnSpc>
                    <a:spcPct val="130000"/>
                  </a:lnSpc>
                </a:pPr>
                <a:r>
                  <a:rPr lang="vi-VN" sz="1600" smtClean="0"/>
                  <a:t>Ta </a:t>
                </a:r>
                <a:r>
                  <a:rPr lang="vi-VN" sz="1600"/>
                  <a:t>biết rằng, </a:t>
                </a:r>
                <a14:m>
                  <m:oMath xmlns:m="http://schemas.openxmlformats.org/officeDocument/2006/math">
                    <m:r>
                      <a:rPr lang="vi-VN" sz="1600" i="1" smtClean="0">
                        <a:latin typeface="Cambria Math" panose="02040503050406030204" pitchFamily="18" charset="0"/>
                      </a:rPr>
                      <m:t>𝐹</m:t>
                    </m:r>
                    <m:r>
                      <a:rPr lang="vi-VN" sz="1600" i="1" smtClean="0">
                        <a:latin typeface="Cambria Math" panose="02040503050406030204" pitchFamily="18" charset="0"/>
                      </a:rPr>
                      <m:t>(</m:t>
                    </m:r>
                    <m:r>
                      <a:rPr lang="vi-VN" sz="1600" i="1" smtClean="0">
                        <a:latin typeface="Cambria Math" panose="02040503050406030204" pitchFamily="18" charset="0"/>
                      </a:rPr>
                      <m:t>𝑥</m:t>
                    </m:r>
                    <m:r>
                      <a:rPr lang="vi-VN" sz="1600" i="1" smtClean="0">
                        <a:latin typeface="Cambria Math" panose="02040503050406030204" pitchFamily="18" charset="0"/>
                      </a:rPr>
                      <m:t>; </m:t>
                    </m:r>
                    <m:r>
                      <a:rPr lang="vi-VN" sz="1600" i="1" smtClean="0">
                        <a:latin typeface="Cambria Math" panose="02040503050406030204" pitchFamily="18" charset="0"/>
                      </a:rPr>
                      <m:t>𝑦</m:t>
                    </m:r>
                    <m:r>
                      <a:rPr lang="vi-VN" sz="1600" i="1" smtClean="0">
                        <a:latin typeface="Cambria Math" panose="02040503050406030204" pitchFamily="18" charset="0"/>
                      </a:rPr>
                      <m:t>)</m:t>
                    </m:r>
                  </m:oMath>
                </a14:m>
                <a:r>
                  <a:rPr lang="en-US" sz="1600" smtClean="0"/>
                  <a:t> </a:t>
                </a:r>
                <a:r>
                  <a:rPr lang="vi-VN" sz="1600"/>
                  <a:t>đạt giá trị lớn nhất tại một trong các đỉnh của lục giác</a:t>
                </a:r>
                <a:r>
                  <a:rPr lang="vi-VN" sz="1600"/>
                  <a:t>. </a:t>
                </a:r>
                <a:endParaRPr lang="en-US" sz="1600" smtClean="0"/>
              </a:p>
              <a:p>
                <a:pPr algn="just">
                  <a:lnSpc>
                    <a:spcPct val="130000"/>
                  </a:lnSpc>
                </a:pPr>
                <a:r>
                  <a:rPr lang="vi-VN" sz="1600" smtClean="0"/>
                  <a:t>Tính </a:t>
                </a:r>
                <a:r>
                  <a:rPr lang="vi-VN" sz="1600"/>
                  <a:t>giá </a:t>
                </a:r>
                <a:r>
                  <a:rPr lang="vi-VN" sz="1600"/>
                  <a:t>trị </a:t>
                </a:r>
                <a:r>
                  <a:rPr lang="vi-VN" sz="1600" smtClean="0"/>
                  <a:t>của</a:t>
                </a:r>
                <a:r>
                  <a:rPr lang="en-US" sz="1600" smtClean="0"/>
                  <a:t> </a:t>
                </a:r>
                <a14:m>
                  <m:oMath xmlns:m="http://schemas.openxmlformats.org/officeDocument/2006/math">
                    <m:r>
                      <a:rPr lang="vi-VN" sz="1600" i="1" smtClean="0">
                        <a:latin typeface="Cambria Math" panose="02040503050406030204" pitchFamily="18" charset="0"/>
                      </a:rPr>
                      <m:t>𝐹</m:t>
                    </m:r>
                    <m:r>
                      <a:rPr lang="vi-VN" sz="1600" i="1" smtClean="0">
                        <a:latin typeface="Cambria Math" panose="02040503050406030204" pitchFamily="18" charset="0"/>
                      </a:rPr>
                      <m:t>(</m:t>
                    </m:r>
                    <m:r>
                      <a:rPr lang="vi-VN" sz="1600" i="1" smtClean="0">
                        <a:latin typeface="Cambria Math" panose="02040503050406030204" pitchFamily="18" charset="0"/>
                      </a:rPr>
                      <m:t>𝑥</m:t>
                    </m:r>
                    <m:r>
                      <a:rPr lang="vi-VN" sz="1600" i="1">
                        <a:latin typeface="Cambria Math" panose="02040503050406030204" pitchFamily="18" charset="0"/>
                      </a:rPr>
                      <m:t>; </m:t>
                    </m:r>
                    <m:r>
                      <a:rPr lang="vi-VN" sz="1600" i="1">
                        <a:latin typeface="Cambria Math" panose="02040503050406030204" pitchFamily="18" charset="0"/>
                      </a:rPr>
                      <m:t>𝑦</m:t>
                    </m:r>
                    <m:r>
                      <a:rPr lang="vi-VN" sz="1600" i="1">
                        <a:latin typeface="Cambria Math" panose="02040503050406030204" pitchFamily="18" charset="0"/>
                      </a:rPr>
                      <m:t>)</m:t>
                    </m:r>
                  </m:oMath>
                </a14:m>
                <a:r>
                  <a:rPr lang="vi-VN" sz="1600"/>
                  <a:t> tại các đỉnh của đa giác ta </a:t>
                </a:r>
                <a:r>
                  <a:rPr lang="vi-VN" sz="1600"/>
                  <a:t>được</a:t>
                </a:r>
                <a:r>
                  <a:rPr lang="vi-VN" sz="1600" smtClean="0"/>
                  <a:t>:</a:t>
                </a:r>
                <a:endParaRPr lang="en-US" sz="1600" smtClean="0"/>
              </a:p>
              <a:p>
                <a:pPr algn="just">
                  <a:lnSpc>
                    <a:spcPct val="130000"/>
                  </a:lnSpc>
                </a:pPr>
                <a14:m>
                  <m:oMathPara xmlns:m="http://schemas.openxmlformats.org/officeDocument/2006/math">
                    <m:oMathParaPr>
                      <m:jc m:val="centerGroup"/>
                    </m:oMathParaPr>
                    <m:oMath xmlns:m="http://schemas.openxmlformats.org/officeDocument/2006/math">
                      <m:r>
                        <a:rPr lang="vi-VN" sz="1600" i="1" smtClean="0">
                          <a:latin typeface="Cambria Math" panose="02040503050406030204" pitchFamily="18" charset="0"/>
                        </a:rPr>
                        <m:t>𝐹</m:t>
                      </m:r>
                      <m:d>
                        <m:dPr>
                          <m:ctrlPr>
                            <a:rPr lang="vi-VN" sz="1600" i="1" smtClean="0">
                              <a:latin typeface="Cambria Math" panose="02040503050406030204" pitchFamily="18" charset="0"/>
                            </a:rPr>
                          </m:ctrlPr>
                        </m:dPr>
                        <m:e>
                          <m:r>
                            <a:rPr lang="vi-VN" sz="1600" i="1" smtClean="0">
                              <a:latin typeface="Cambria Math" panose="02040503050406030204" pitchFamily="18" charset="0"/>
                            </a:rPr>
                            <m:t>0</m:t>
                          </m:r>
                          <m:r>
                            <a:rPr lang="vi-VN" sz="1600" i="1">
                              <a:latin typeface="Cambria Math" panose="02040503050406030204" pitchFamily="18" charset="0"/>
                            </a:rPr>
                            <m:t>; 0</m:t>
                          </m:r>
                        </m:e>
                      </m:d>
                      <m:r>
                        <a:rPr lang="vi-VN" sz="1600" i="1">
                          <a:latin typeface="Cambria Math" panose="02040503050406030204" pitchFamily="18" charset="0"/>
                        </a:rPr>
                        <m:t>= 0; </m:t>
                      </m:r>
                      <m:r>
                        <a:rPr lang="vi-VN" sz="1600" i="1">
                          <a:latin typeface="Cambria Math" panose="02040503050406030204" pitchFamily="18" charset="0"/>
                        </a:rPr>
                        <m:t>𝐹</m:t>
                      </m:r>
                      <m:d>
                        <m:dPr>
                          <m:ctrlPr>
                            <a:rPr lang="vi-VN" sz="1600" i="1">
                              <a:latin typeface="Cambria Math" panose="02040503050406030204" pitchFamily="18" charset="0"/>
                            </a:rPr>
                          </m:ctrlPr>
                        </m:dPr>
                        <m:e>
                          <m:r>
                            <a:rPr lang="vi-VN" sz="1600" i="1">
                              <a:latin typeface="Cambria Math" panose="02040503050406030204" pitchFamily="18" charset="0"/>
                            </a:rPr>
                            <m:t>1; 0</m:t>
                          </m:r>
                        </m:e>
                      </m:d>
                      <m:r>
                        <a:rPr lang="vi-VN" sz="1600" i="1">
                          <a:latin typeface="Cambria Math" panose="02040503050406030204" pitchFamily="18" charset="0"/>
                        </a:rPr>
                        <m:t>= 60; </m:t>
                      </m:r>
                      <m:r>
                        <a:rPr lang="vi-VN" sz="1600" i="1">
                          <a:latin typeface="Cambria Math" panose="02040503050406030204" pitchFamily="18" charset="0"/>
                        </a:rPr>
                        <m:t>𝐹</m:t>
                      </m:r>
                      <m:d>
                        <m:dPr>
                          <m:ctrlPr>
                            <a:rPr lang="vi-VN" sz="1600" i="1">
                              <a:latin typeface="Cambria Math" panose="02040503050406030204" pitchFamily="18" charset="0"/>
                            </a:rPr>
                          </m:ctrlPr>
                        </m:dPr>
                        <m:e>
                          <m:r>
                            <a:rPr lang="vi-VN" sz="1600" i="1">
                              <a:latin typeface="Cambria Math" panose="02040503050406030204" pitchFamily="18" charset="0"/>
                            </a:rPr>
                            <m:t>2; 1</m:t>
                          </m:r>
                        </m:e>
                      </m:d>
                      <m:r>
                        <a:rPr lang="vi-VN" sz="1600" i="1">
                          <a:latin typeface="Cambria Math" panose="02040503050406030204" pitchFamily="18" charset="0"/>
                        </a:rPr>
                        <m:t>= 150; </m:t>
                      </m:r>
                      <m:r>
                        <a:rPr lang="vi-VN" sz="1600" i="1">
                          <a:latin typeface="Cambria Math" panose="02040503050406030204" pitchFamily="18" charset="0"/>
                        </a:rPr>
                        <m:t>𝐹</m:t>
                      </m:r>
                      <m:d>
                        <m:dPr>
                          <m:ctrlPr>
                            <a:rPr lang="vi-VN" sz="1600" i="1">
                              <a:latin typeface="Cambria Math" panose="02040503050406030204" pitchFamily="18" charset="0"/>
                            </a:rPr>
                          </m:ctrlPr>
                        </m:dPr>
                        <m:e>
                          <m:r>
                            <a:rPr lang="vi-VN" sz="1600" i="1">
                              <a:latin typeface="Cambria Math" panose="02040503050406030204" pitchFamily="18" charset="0"/>
                            </a:rPr>
                            <m:t>2; 2</m:t>
                          </m:r>
                        </m:e>
                      </m:d>
                      <m:r>
                        <a:rPr lang="vi-VN" sz="1600" i="1">
                          <a:latin typeface="Cambria Math" panose="02040503050406030204" pitchFamily="18" charset="0"/>
                        </a:rPr>
                        <m:t>= </m:t>
                      </m:r>
                      <m:r>
                        <a:rPr lang="vi-VN" sz="1600" i="1" smtClean="0">
                          <a:latin typeface="Cambria Math" panose="02040503050406030204" pitchFamily="18" charset="0"/>
                        </a:rPr>
                        <m:t>𝐹</m:t>
                      </m:r>
                      <m:d>
                        <m:dPr>
                          <m:ctrlPr>
                            <a:rPr lang="vi-VN" sz="1600" i="1" smtClean="0">
                              <a:latin typeface="Cambria Math" panose="02040503050406030204" pitchFamily="18" charset="0"/>
                            </a:rPr>
                          </m:ctrlPr>
                        </m:dPr>
                        <m:e>
                          <m:f>
                            <m:fPr>
                              <m:ctrlPr>
                                <a:rPr lang="vi-VN" sz="1600" i="1" smtClean="0">
                                  <a:latin typeface="Cambria Math" panose="02040503050406030204" pitchFamily="18" charset="0"/>
                                </a:rPr>
                              </m:ctrlPr>
                            </m:fPr>
                            <m:num>
                              <m:r>
                                <a:rPr lang="en-US" sz="1600" b="0" i="1" smtClean="0">
                                  <a:latin typeface="Cambria Math" panose="02040503050406030204" pitchFamily="18" charset="0"/>
                                </a:rPr>
                                <m:t>4</m:t>
                              </m:r>
                            </m:num>
                            <m:den>
                              <m:r>
                                <a:rPr lang="en-US" sz="1600" b="0" i="1" smtClean="0">
                                  <a:latin typeface="Cambria Math" panose="02040503050406030204" pitchFamily="18" charset="0"/>
                                </a:rPr>
                                <m:t>3</m:t>
                              </m:r>
                            </m:den>
                          </m:f>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10</m:t>
                              </m:r>
                            </m:num>
                            <m:den>
                              <m:r>
                                <a:rPr lang="en-US" sz="1600" b="0" i="1" smtClean="0">
                                  <a:latin typeface="Cambria Math" panose="02040503050406030204" pitchFamily="18" charset="0"/>
                                </a:rPr>
                                <m:t>3</m:t>
                              </m:r>
                            </m:den>
                          </m:f>
                        </m:e>
                      </m:d>
                      <m:r>
                        <a:rPr lang="en-US" sz="1600" b="0" i="1" smtClean="0">
                          <a:latin typeface="Cambria Math" panose="02040503050406030204" pitchFamily="18" charset="0"/>
                        </a:rPr>
                        <m:t>=180;</m:t>
                      </m:r>
                      <m:r>
                        <a:rPr lang="en-US" sz="1600" b="0" i="1" smtClean="0">
                          <a:latin typeface="Cambria Math" panose="02040503050406030204" pitchFamily="18" charset="0"/>
                        </a:rPr>
                        <m:t>𝐹</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0;4</m:t>
                          </m:r>
                        </m:e>
                      </m:d>
                      <m:r>
                        <a:rPr lang="en-US" sz="1600" b="0" i="1" smtClean="0">
                          <a:latin typeface="Cambria Math" panose="02040503050406030204" pitchFamily="18" charset="0"/>
                        </a:rPr>
                        <m:t>=120</m:t>
                      </m:r>
                    </m:oMath>
                  </m:oMathPara>
                </a14:m>
                <a:endParaRPr lang="en-US" sz="1600" smtClean="0"/>
              </a:p>
              <a:p>
                <a:pPr algn="just">
                  <a:lnSpc>
                    <a:spcPct val="150000"/>
                  </a:lnSpc>
                </a:pPr>
                <a:r>
                  <a:rPr lang="vi-VN" sz="1600" smtClean="0"/>
                  <a:t>Chú </a:t>
                </a:r>
                <a:r>
                  <a:rPr lang="vi-VN" sz="1600"/>
                  <a:t>ý rằng vì đường thẳng </a:t>
                </a:r>
                <a14:m>
                  <m:oMath xmlns:m="http://schemas.openxmlformats.org/officeDocument/2006/math">
                    <m:r>
                      <a:rPr lang="vi-VN" sz="1600" i="1" smtClean="0">
                        <a:latin typeface="Cambria Math" panose="02040503050406030204" pitchFamily="18" charset="0"/>
                      </a:rPr>
                      <m:t>𝐶𝐷</m:t>
                    </m:r>
                  </m:oMath>
                </a14:m>
                <a:r>
                  <a:rPr lang="vi-VN" sz="1600"/>
                  <a:t> có phương trình </a:t>
                </a:r>
                <a14:m>
                  <m:oMath xmlns:m="http://schemas.openxmlformats.org/officeDocument/2006/math">
                    <m:r>
                      <a:rPr lang="vi-VN" sz="1600" i="1" smtClean="0">
                        <a:latin typeface="Cambria Math" panose="02040503050406030204" pitchFamily="18" charset="0"/>
                      </a:rPr>
                      <m:t>2</m:t>
                    </m:r>
                    <m:r>
                      <a:rPr lang="vi-VN" sz="1600" i="1" smtClean="0">
                        <a:latin typeface="Cambria Math" panose="02040503050406030204" pitchFamily="18" charset="0"/>
                      </a:rPr>
                      <m:t>𝑥</m:t>
                    </m:r>
                    <m:r>
                      <a:rPr lang="vi-VN" sz="1600" i="1" smtClean="0">
                        <a:latin typeface="Cambria Math" panose="02040503050406030204" pitchFamily="18" charset="0"/>
                      </a:rPr>
                      <m:t>+</m:t>
                    </m:r>
                    <m:r>
                      <a:rPr lang="vi-VN" sz="1600" i="1" smtClean="0">
                        <a:latin typeface="Cambria Math" panose="02040503050406030204" pitchFamily="18" charset="0"/>
                      </a:rPr>
                      <m:t>𝑦</m:t>
                    </m:r>
                    <m:r>
                      <a:rPr lang="vi-VN" sz="1600" i="1" smtClean="0">
                        <a:latin typeface="Cambria Math" panose="02040503050406030204" pitchFamily="18" charset="0"/>
                      </a:rPr>
                      <m:t>=6</m:t>
                    </m:r>
                  </m:oMath>
                </a14:m>
                <a:r>
                  <a:rPr lang="vi-VN" sz="1600"/>
                  <a:t>, nên với mọi điểm </a:t>
                </a:r>
                <a14:m>
                  <m:oMath xmlns:m="http://schemas.openxmlformats.org/officeDocument/2006/math">
                    <m:r>
                      <a:rPr lang="vi-VN" sz="1600" i="1" smtClean="0">
                        <a:latin typeface="Cambria Math" panose="02040503050406030204" pitchFamily="18" charset="0"/>
                      </a:rPr>
                      <m:t>𝑀</m:t>
                    </m:r>
                    <m:r>
                      <a:rPr lang="vi-VN" sz="1600" i="1" smtClean="0">
                        <a:latin typeface="Cambria Math" panose="02040503050406030204" pitchFamily="18" charset="0"/>
                      </a:rPr>
                      <m:t>(</m:t>
                    </m:r>
                    <m:r>
                      <a:rPr lang="vi-VN" sz="1600" i="1" smtClean="0">
                        <a:latin typeface="Cambria Math" panose="02040503050406030204" pitchFamily="18" charset="0"/>
                      </a:rPr>
                      <m:t>𝑥</m:t>
                    </m:r>
                    <m:r>
                      <a:rPr lang="vi-VN" sz="1600" i="1" smtClean="0">
                        <a:latin typeface="Cambria Math" panose="02040503050406030204" pitchFamily="18" charset="0"/>
                      </a:rPr>
                      <m:t>;</m:t>
                    </m:r>
                    <m:r>
                      <a:rPr lang="vi-VN" sz="1600" i="1" smtClean="0">
                        <a:latin typeface="Cambria Math" panose="02040503050406030204" pitchFamily="18" charset="0"/>
                      </a:rPr>
                      <m:t>𝑦</m:t>
                    </m:r>
                    <m:r>
                      <a:rPr lang="vi-VN" sz="1600" i="1" smtClean="0">
                        <a:latin typeface="Cambria Math" panose="02040503050406030204" pitchFamily="18" charset="0"/>
                      </a:rPr>
                      <m:t>)</m:t>
                    </m:r>
                  </m:oMath>
                </a14:m>
                <a:r>
                  <a:rPr lang="en-US" sz="1600" smtClean="0"/>
                  <a:t> </a:t>
                </a:r>
                <a:r>
                  <a:rPr lang="vi-VN" sz="1600" smtClean="0"/>
                  <a:t>thuộc</a:t>
                </a:r>
                <a:r>
                  <a:rPr lang="en-US" sz="1600" smtClean="0"/>
                  <a:t> </a:t>
                </a:r>
                <a:r>
                  <a:rPr lang="vi-VN" sz="1600" smtClean="0"/>
                  <a:t>đường </a:t>
                </a:r>
                <a:r>
                  <a:rPr lang="vi-VN" sz="1600"/>
                  <a:t>thẳng </a:t>
                </a:r>
                <a14:m>
                  <m:oMath xmlns:m="http://schemas.openxmlformats.org/officeDocument/2006/math">
                    <m:r>
                      <a:rPr lang="vi-VN" sz="1600" i="1" smtClean="0">
                        <a:latin typeface="Cambria Math" panose="02040503050406030204" pitchFamily="18" charset="0"/>
                      </a:rPr>
                      <m:t>𝐶𝐷</m:t>
                    </m:r>
                  </m:oMath>
                </a14:m>
                <a:r>
                  <a:rPr lang="vi-VN" sz="1600"/>
                  <a:t> ta đều có </a:t>
                </a:r>
                <a14:m>
                  <m:oMath xmlns:m="http://schemas.openxmlformats.org/officeDocument/2006/math">
                    <m:r>
                      <a:rPr lang="vi-VN" sz="1600" i="1" smtClean="0">
                        <a:latin typeface="Cambria Math" panose="02040503050406030204" pitchFamily="18" charset="0"/>
                      </a:rPr>
                      <m:t>𝐹</m:t>
                    </m:r>
                    <m:r>
                      <a:rPr lang="vi-VN" sz="1600" i="1" smtClean="0">
                        <a:latin typeface="Cambria Math" panose="02040503050406030204" pitchFamily="18" charset="0"/>
                      </a:rPr>
                      <m:t>(</m:t>
                    </m:r>
                    <m:r>
                      <a:rPr lang="vi-VN" sz="1600" i="1" smtClean="0">
                        <a:latin typeface="Cambria Math" panose="02040503050406030204" pitchFamily="18" charset="0"/>
                      </a:rPr>
                      <m:t>𝑥</m:t>
                    </m:r>
                    <m:r>
                      <a:rPr lang="vi-VN" sz="1600" i="1" smtClean="0">
                        <a:latin typeface="Cambria Math" panose="02040503050406030204" pitchFamily="18" charset="0"/>
                      </a:rPr>
                      <m:t>;</m:t>
                    </m:r>
                    <m:r>
                      <a:rPr lang="vi-VN" sz="1600" i="1" smtClean="0">
                        <a:latin typeface="Cambria Math" panose="02040503050406030204" pitchFamily="18" charset="0"/>
                      </a:rPr>
                      <m:t>𝑦</m:t>
                    </m:r>
                    <m:r>
                      <a:rPr lang="vi-VN" sz="1600" i="1" smtClean="0">
                        <a:latin typeface="Cambria Math" panose="02040503050406030204" pitchFamily="18" charset="0"/>
                      </a:rPr>
                      <m:t>) = 60</m:t>
                    </m:r>
                    <m:r>
                      <a:rPr lang="vi-VN" sz="1600" i="1" smtClean="0">
                        <a:latin typeface="Cambria Math" panose="02040503050406030204" pitchFamily="18" charset="0"/>
                      </a:rPr>
                      <m:t>𝑥</m:t>
                    </m:r>
                    <m:r>
                      <a:rPr lang="vi-VN" sz="1600" i="1" smtClean="0">
                        <a:latin typeface="Cambria Math" panose="02040503050406030204" pitchFamily="18" charset="0"/>
                      </a:rPr>
                      <m:t> +30</m:t>
                    </m:r>
                    <m:r>
                      <a:rPr lang="vi-VN" sz="1600" i="1" smtClean="0">
                        <a:latin typeface="Cambria Math" panose="02040503050406030204" pitchFamily="18" charset="0"/>
                      </a:rPr>
                      <m:t>𝑦</m:t>
                    </m:r>
                    <m:r>
                      <a:rPr lang="vi-VN" sz="1600" i="1" smtClean="0">
                        <a:latin typeface="Cambria Math" panose="02040503050406030204" pitchFamily="18" charset="0"/>
                      </a:rPr>
                      <m:t> = 30(2</m:t>
                    </m:r>
                    <m:r>
                      <a:rPr lang="vi-VN" sz="1600" i="1" smtClean="0">
                        <a:latin typeface="Cambria Math" panose="02040503050406030204" pitchFamily="18" charset="0"/>
                      </a:rPr>
                      <m:t>𝑥</m:t>
                    </m:r>
                    <m:r>
                      <a:rPr lang="vi-VN" sz="1600" i="1" smtClean="0">
                        <a:latin typeface="Cambria Math" panose="02040503050406030204" pitchFamily="18" charset="0"/>
                      </a:rPr>
                      <m:t> + </m:t>
                    </m:r>
                    <m:r>
                      <a:rPr lang="vi-VN" sz="1600" i="1" smtClean="0">
                        <a:latin typeface="Cambria Math" panose="02040503050406030204" pitchFamily="18" charset="0"/>
                      </a:rPr>
                      <m:t>𝑦</m:t>
                    </m:r>
                    <m:r>
                      <a:rPr lang="vi-VN" sz="1600" i="1" smtClean="0">
                        <a:latin typeface="Cambria Math" panose="02040503050406030204" pitchFamily="18" charset="0"/>
                      </a:rPr>
                      <m:t>) = 30· 6 = 180</m:t>
                    </m:r>
                  </m:oMath>
                </a14:m>
                <a:r>
                  <a:rPr lang="vi-VN" sz="1600"/>
                  <a:t>. </a:t>
                </a:r>
                <a:endParaRPr lang="en-US" sz="1600" smtClean="0"/>
              </a:p>
              <a:p>
                <a:pPr algn="just">
                  <a:lnSpc>
                    <a:spcPct val="150000"/>
                  </a:lnSpc>
                </a:pPr>
                <a:r>
                  <a:rPr lang="vi-VN" sz="1600" smtClean="0"/>
                  <a:t>Vậy </a:t>
                </a:r>
                <a:r>
                  <a:rPr lang="vi-VN" sz="1600"/>
                  <a:t>biểu </a:t>
                </a:r>
                <a:r>
                  <a:rPr lang="vi-VN" sz="1600" smtClean="0"/>
                  <a:t>thức</a:t>
                </a:r>
                <a:r>
                  <a:rPr lang="en-US" sz="1600" smtClean="0"/>
                  <a:t> </a:t>
                </a:r>
                <a14:m>
                  <m:oMath xmlns:m="http://schemas.openxmlformats.org/officeDocument/2006/math">
                    <m:r>
                      <a:rPr lang="vi-VN" sz="1600" i="1" smtClean="0">
                        <a:latin typeface="Cambria Math" panose="02040503050406030204" pitchFamily="18" charset="0"/>
                      </a:rPr>
                      <m:t>𝐹</m:t>
                    </m:r>
                    <m:r>
                      <a:rPr lang="vi-VN" sz="1600" i="1" smtClean="0">
                        <a:latin typeface="Cambria Math" panose="02040503050406030204" pitchFamily="18" charset="0"/>
                      </a:rPr>
                      <m:t>(</m:t>
                    </m:r>
                    <m:r>
                      <a:rPr lang="vi-VN" sz="1600" i="1" smtClean="0">
                        <a:latin typeface="Cambria Math" panose="02040503050406030204" pitchFamily="18" charset="0"/>
                      </a:rPr>
                      <m:t>𝑥</m:t>
                    </m:r>
                    <m:r>
                      <a:rPr lang="vi-VN" sz="1600" i="1">
                        <a:latin typeface="Cambria Math" panose="02040503050406030204" pitchFamily="18" charset="0"/>
                      </a:rPr>
                      <m:t>; </m:t>
                    </m:r>
                    <m:r>
                      <a:rPr lang="vi-VN" sz="1600" i="1">
                        <a:latin typeface="Cambria Math" panose="02040503050406030204" pitchFamily="18" charset="0"/>
                      </a:rPr>
                      <m:t>𝑦</m:t>
                    </m:r>
                    <m:r>
                      <a:rPr lang="vi-VN" sz="1600" i="1">
                        <a:latin typeface="Cambria Math" panose="02040503050406030204" pitchFamily="18" charset="0"/>
                      </a:rPr>
                      <m:t>) </m:t>
                    </m:r>
                  </m:oMath>
                </a14:m>
                <a:r>
                  <a:rPr lang="vi-VN" sz="1600"/>
                  <a:t>đạt giá trị lớn nhất bằng </a:t>
                </a:r>
                <a14:m>
                  <m:oMath xmlns:m="http://schemas.openxmlformats.org/officeDocument/2006/math">
                    <m:r>
                      <a:rPr lang="vi-VN" sz="1600" i="1" smtClean="0">
                        <a:latin typeface="Cambria Math" panose="02040503050406030204" pitchFamily="18" charset="0"/>
                      </a:rPr>
                      <m:t>180</m:t>
                    </m:r>
                  </m:oMath>
                </a14:m>
                <a:r>
                  <a:rPr lang="vi-VN" sz="1600"/>
                  <a:t> tại mọi điểm </a:t>
                </a:r>
                <a14:m>
                  <m:oMath xmlns:m="http://schemas.openxmlformats.org/officeDocument/2006/math">
                    <m:r>
                      <a:rPr lang="vi-VN" sz="1600" i="1" smtClean="0">
                        <a:latin typeface="Cambria Math" panose="02040503050406030204" pitchFamily="18" charset="0"/>
                      </a:rPr>
                      <m:t>𝑀</m:t>
                    </m:r>
                    <m:r>
                      <a:rPr lang="vi-VN" sz="1600" i="1" smtClean="0">
                        <a:latin typeface="Cambria Math" panose="02040503050406030204" pitchFamily="18" charset="0"/>
                      </a:rPr>
                      <m:t>(</m:t>
                    </m:r>
                    <m:r>
                      <a:rPr lang="vi-VN" sz="1600" i="1" smtClean="0">
                        <a:latin typeface="Cambria Math" panose="02040503050406030204" pitchFamily="18" charset="0"/>
                      </a:rPr>
                      <m:t>𝑥</m:t>
                    </m:r>
                    <m:r>
                      <a:rPr lang="vi-VN" sz="1600" i="1" smtClean="0">
                        <a:latin typeface="Cambria Math" panose="02040503050406030204" pitchFamily="18" charset="0"/>
                      </a:rPr>
                      <m:t>; </m:t>
                    </m:r>
                    <m:r>
                      <a:rPr lang="vi-VN" sz="1600" i="1" smtClean="0">
                        <a:latin typeface="Cambria Math" panose="02040503050406030204" pitchFamily="18" charset="0"/>
                      </a:rPr>
                      <m:t>𝑦</m:t>
                    </m:r>
                    <m:r>
                      <a:rPr lang="vi-VN" sz="1600" i="1" smtClean="0">
                        <a:latin typeface="Cambria Math" panose="02040503050406030204" pitchFamily="18" charset="0"/>
                      </a:rPr>
                      <m:t>) </m:t>
                    </m:r>
                  </m:oMath>
                </a14:m>
                <a:r>
                  <a:rPr lang="vi-VN" sz="1600"/>
                  <a:t>thuộc đoạn thẳng </a:t>
                </a:r>
                <a14:m>
                  <m:oMath xmlns:m="http://schemas.openxmlformats.org/officeDocument/2006/math">
                    <m:r>
                      <a:rPr lang="vi-VN" sz="1600" i="1" smtClean="0">
                        <a:latin typeface="Cambria Math" panose="02040503050406030204" pitchFamily="18" charset="0"/>
                      </a:rPr>
                      <m:t>𝐶𝐷</m:t>
                    </m:r>
                    <m:r>
                      <a:rPr lang="vi-VN" sz="1600" i="1" smtClean="0">
                        <a:latin typeface="Cambria Math" panose="02040503050406030204" pitchFamily="18" charset="0"/>
                      </a:rPr>
                      <m:t>.</m:t>
                    </m:r>
                  </m:oMath>
                </a14:m>
                <a:r>
                  <a:rPr lang="vi-VN" sz="1600"/>
                  <a:t> </a:t>
                </a:r>
                <a:endParaRPr lang="en-US" sz="1600" smtClean="0"/>
              </a:p>
              <a:p>
                <a:pPr algn="just">
                  <a:lnSpc>
                    <a:spcPct val="150000"/>
                  </a:lnSpc>
                </a:pPr>
                <a:r>
                  <a:rPr lang="vi-VN" sz="1600" smtClean="0"/>
                  <a:t>Như </a:t>
                </a:r>
                <a:r>
                  <a:rPr lang="vi-VN" sz="1600"/>
                  <a:t>vậy </a:t>
                </a:r>
                <a:r>
                  <a:rPr lang="vi-VN" sz="1600" smtClean="0"/>
                  <a:t>bài</a:t>
                </a:r>
                <a:r>
                  <a:rPr lang="en-US" sz="1600" smtClean="0"/>
                  <a:t> </a:t>
                </a:r>
                <a:r>
                  <a:rPr lang="vi-VN" sz="1600" smtClean="0"/>
                  <a:t>toán </a:t>
                </a:r>
                <a:r>
                  <a:rPr lang="vi-VN" sz="1600"/>
                  <a:t>có vô số phương án tối ưu, đó là toạ độ của tất cả các điểm thuộc đoạn thẳng </a:t>
                </a:r>
                <a14:m>
                  <m:oMath xmlns:m="http://schemas.openxmlformats.org/officeDocument/2006/math">
                    <m:r>
                      <a:rPr lang="vi-VN" sz="1600" i="1" smtClean="0">
                        <a:latin typeface="Cambria Math" panose="02040503050406030204" pitchFamily="18" charset="0"/>
                      </a:rPr>
                      <m:t>𝐶𝐷</m:t>
                    </m:r>
                  </m:oMath>
                </a14:m>
                <a:r>
                  <a:rPr lang="vi-VN" sz="1600"/>
                  <a:t>. </a:t>
                </a:r>
                <a:endParaRPr lang="en-US" sz="1600" smtClean="0"/>
              </a:p>
              <a:p>
                <a:pPr algn="just">
                  <a:lnSpc>
                    <a:spcPct val="150000"/>
                  </a:lnSpc>
                </a:pPr>
                <a:r>
                  <a:rPr lang="vi-VN" sz="1600" smtClean="0"/>
                  <a:t>Từ đó</a:t>
                </a:r>
                <a:r>
                  <a:rPr lang="en-US" sz="1600" smtClean="0"/>
                  <a:t> </a:t>
                </a:r>
                <a:r>
                  <a:rPr lang="vi-VN" sz="1600" smtClean="0"/>
                  <a:t>suy </a:t>
                </a:r>
                <a:r>
                  <a:rPr lang="vi-VN" sz="1600"/>
                  <a:t>ra, công ty cần sản xuất </a:t>
                </a:r>
                <a14:m>
                  <m:oMath xmlns:m="http://schemas.openxmlformats.org/officeDocument/2006/math">
                    <m:r>
                      <a:rPr lang="vi-VN" sz="1600" i="1" smtClean="0">
                        <a:latin typeface="Cambria Math" panose="02040503050406030204" pitchFamily="18" charset="0"/>
                      </a:rPr>
                      <m:t>𝑥</m:t>
                    </m:r>
                  </m:oMath>
                </a14:m>
                <a:r>
                  <a:rPr lang="vi-VN" sz="1600"/>
                  <a:t> tấn sơn nội thất và </a:t>
                </a:r>
                <a14:m>
                  <m:oMath xmlns:m="http://schemas.openxmlformats.org/officeDocument/2006/math">
                    <m:r>
                      <a:rPr lang="vi-VN" sz="1600" i="1" smtClean="0">
                        <a:latin typeface="Cambria Math" panose="02040503050406030204" pitchFamily="18" charset="0"/>
                      </a:rPr>
                      <m:t>𝑦</m:t>
                    </m:r>
                    <m:r>
                      <a:rPr lang="en-US" sz="1600" b="0" i="1" smtClean="0">
                        <a:latin typeface="Cambria Math" panose="02040503050406030204" pitchFamily="18" charset="0"/>
                      </a:rPr>
                      <m:t> </m:t>
                    </m:r>
                    <m:r>
                      <a:rPr lang="vi-VN" sz="1600" i="1" smtClean="0">
                        <a:latin typeface="Cambria Math" panose="02040503050406030204" pitchFamily="18" charset="0"/>
                      </a:rPr>
                      <m:t>=</m:t>
                    </m:r>
                    <m:r>
                      <a:rPr lang="en-US" sz="1600" b="0" i="1" smtClean="0">
                        <a:latin typeface="Cambria Math" panose="02040503050406030204" pitchFamily="18" charset="0"/>
                      </a:rPr>
                      <m:t> </m:t>
                    </m:r>
                    <m:r>
                      <a:rPr lang="vi-VN" sz="1600" i="1" smtClean="0">
                        <a:latin typeface="Cambria Math" panose="02040503050406030204" pitchFamily="18" charset="0"/>
                      </a:rPr>
                      <m:t>6</m:t>
                    </m:r>
                    <m:r>
                      <a:rPr lang="en-US" sz="1600" b="0" i="1" smtClean="0">
                        <a:latin typeface="Cambria Math" panose="02040503050406030204" pitchFamily="18" charset="0"/>
                      </a:rPr>
                      <m:t> </m:t>
                    </m:r>
                    <m:r>
                      <a:rPr lang="vi-VN" sz="1600" i="1" smtClean="0">
                        <a:latin typeface="Cambria Math" panose="02040503050406030204" pitchFamily="18" charset="0"/>
                      </a:rPr>
                      <m:t>−</m:t>
                    </m:r>
                    <m:r>
                      <a:rPr lang="en-US" sz="1600" b="0" i="1" smtClean="0">
                        <a:latin typeface="Cambria Math" panose="02040503050406030204" pitchFamily="18" charset="0"/>
                      </a:rPr>
                      <m:t> </m:t>
                    </m:r>
                    <m:r>
                      <a:rPr lang="vi-VN" sz="1600" i="1" smtClean="0">
                        <a:latin typeface="Cambria Math" panose="02040503050406030204" pitchFamily="18" charset="0"/>
                      </a:rPr>
                      <m:t>2</m:t>
                    </m:r>
                    <m:r>
                      <a:rPr lang="vi-VN" sz="1600" i="1" smtClean="0">
                        <a:latin typeface="Cambria Math" panose="02040503050406030204" pitchFamily="18" charset="0"/>
                      </a:rPr>
                      <m:t>𝑥</m:t>
                    </m:r>
                  </m:oMath>
                </a14:m>
                <a:r>
                  <a:rPr lang="en-US" sz="1600" smtClean="0"/>
                  <a:t>  </a:t>
                </a:r>
                <a:r>
                  <a:rPr lang="vi-VN" sz="1600" smtClean="0"/>
                  <a:t>tấn </a:t>
                </a:r>
                <a:r>
                  <a:rPr lang="vi-VN" sz="1600"/>
                  <a:t>sơn ngoài </a:t>
                </a:r>
                <a:r>
                  <a:rPr lang="vi-VN" sz="1600"/>
                  <a:t>trời </a:t>
                </a:r>
                <a:r>
                  <a:rPr lang="vi-VN" sz="1600" smtClean="0"/>
                  <a:t>với</a:t>
                </a:r>
                <a:r>
                  <a:rPr lang="en-US" sz="1600" smtClean="0"/>
                  <a:t> </a:t>
                </a:r>
              </a:p>
              <a:p>
                <a:pPr algn="just">
                  <a:lnSpc>
                    <a:spcPct val="130000"/>
                  </a:lnSpc>
                </a:pPr>
                <a14:m>
                  <m:oMathPara xmlns:m="http://schemas.openxmlformats.org/officeDocument/2006/math">
                    <m:oMathParaPr>
                      <m:jc m:val="left"/>
                    </m:oMathParaPr>
                    <m:oMath xmlns:m="http://schemas.openxmlformats.org/officeDocument/2006/math">
                      <m:f>
                        <m:fPr>
                          <m:ctrlPr>
                            <a:rPr lang="en-US" sz="1600" i="1" smtClean="0">
                              <a:latin typeface="Cambria Math" panose="02040503050406030204" pitchFamily="18" charset="0"/>
                            </a:rPr>
                          </m:ctrlPr>
                        </m:fPr>
                        <m:num>
                          <m:r>
                            <a:rPr lang="en-US" sz="1600" b="0" i="1" smtClean="0">
                              <a:latin typeface="Cambria Math" panose="02040503050406030204" pitchFamily="18" charset="0"/>
                            </a:rPr>
                            <m:t>4</m:t>
                          </m:r>
                        </m:num>
                        <m:den>
                          <m:r>
                            <a:rPr lang="en-US" sz="1600" b="0" i="1" smtClean="0">
                              <a:latin typeface="Cambria Math" panose="02040503050406030204" pitchFamily="18" charset="0"/>
                            </a:rPr>
                            <m:t>3</m:t>
                          </m:r>
                        </m:den>
                      </m:f>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𝑥</m:t>
                      </m:r>
                      <m:r>
                        <a:rPr lang="en-US" sz="1600" b="0" i="1" smtClean="0">
                          <a:latin typeface="Cambria Math" panose="02040503050406030204" pitchFamily="18" charset="0"/>
                          <a:ea typeface="Cambria Math" panose="02040503050406030204" pitchFamily="18" charset="0"/>
                        </a:rPr>
                        <m:t>≤2 </m:t>
                      </m:r>
                      <m:r>
                        <m:rPr>
                          <m:nor/>
                        </m:rPr>
                        <a:rPr lang="vi-VN" sz="1600"/>
                        <m:t>th</m:t>
                      </m:r>
                      <m:r>
                        <m:rPr>
                          <m:nor/>
                        </m:rPr>
                        <a:rPr lang="vi-VN" sz="1600"/>
                        <m:t>ì </m:t>
                      </m:r>
                      <m:r>
                        <m:rPr>
                          <m:nor/>
                        </m:rPr>
                        <a:rPr lang="vi-VN" sz="1600"/>
                        <m:t>doanh</m:t>
                      </m:r>
                      <m:r>
                        <m:rPr>
                          <m:nor/>
                        </m:rPr>
                        <a:rPr lang="vi-VN" sz="1600"/>
                        <m:t> </m:t>
                      </m:r>
                      <m:r>
                        <m:rPr>
                          <m:nor/>
                        </m:rPr>
                        <a:rPr lang="vi-VN" sz="1600"/>
                        <m:t>thu</m:t>
                      </m:r>
                      <m:r>
                        <m:rPr>
                          <m:nor/>
                        </m:rPr>
                        <a:rPr lang="vi-VN" sz="1600"/>
                        <m:t> </m:t>
                      </m:r>
                      <m:r>
                        <m:rPr>
                          <m:nor/>
                        </m:rPr>
                        <a:rPr lang="vi-VN" sz="1600"/>
                        <m:t>l</m:t>
                      </m:r>
                      <m:r>
                        <m:rPr>
                          <m:nor/>
                        </m:rPr>
                        <a:rPr lang="vi-VN" sz="1600"/>
                        <m:t>ớ</m:t>
                      </m:r>
                      <m:r>
                        <m:rPr>
                          <m:nor/>
                        </m:rPr>
                        <a:rPr lang="vi-VN" sz="1600"/>
                        <m:t>n</m:t>
                      </m:r>
                      <m:r>
                        <m:rPr>
                          <m:nor/>
                        </m:rPr>
                        <a:rPr lang="vi-VN" sz="1600"/>
                        <m:t> </m:t>
                      </m:r>
                      <m:r>
                        <m:rPr>
                          <m:nor/>
                        </m:rPr>
                        <a:rPr lang="vi-VN" sz="1600"/>
                        <m:t>nh</m:t>
                      </m:r>
                      <m:r>
                        <m:rPr>
                          <m:nor/>
                        </m:rPr>
                        <a:rPr lang="vi-VN" sz="1600"/>
                        <m:t>ấ</m:t>
                      </m:r>
                      <m:r>
                        <m:rPr>
                          <m:nor/>
                        </m:rPr>
                        <a:rPr lang="vi-VN" sz="1600"/>
                        <m:t>t</m:t>
                      </m:r>
                      <m:r>
                        <m:rPr>
                          <m:nor/>
                        </m:rPr>
                        <a:rPr lang="vi-VN" sz="1600"/>
                        <m:t>.</m:t>
                      </m:r>
                    </m:oMath>
                  </m:oMathPara>
                </a14:m>
                <a:endParaRPr lang="en-US" sz="1600" smtClean="0"/>
              </a:p>
            </p:txBody>
          </p:sp>
        </mc:Choice>
        <mc:Fallback>
          <p:sp>
            <p:nvSpPr>
              <p:cNvPr id="4" name="Rectangle 3"/>
              <p:cNvSpPr>
                <a:spLocks noRot="1" noChangeAspect="1" noMove="1" noResize="1" noEditPoints="1" noAdjustHandles="1" noChangeArrowheads="1" noChangeShapeType="1" noTextEdit="1"/>
              </p:cNvSpPr>
              <p:nvPr/>
            </p:nvSpPr>
            <p:spPr>
              <a:xfrm>
                <a:off x="205657" y="511590"/>
                <a:ext cx="8707755" cy="4735720"/>
              </a:xfrm>
              <a:prstGeom prst="rect">
                <a:avLst/>
              </a:prstGeom>
              <a:blipFill>
                <a:blip r:embed="rId3"/>
                <a:stretch>
                  <a:fillRect l="-420" r="-350"/>
                </a:stretch>
              </a:blipFill>
            </p:spPr>
            <p:txBody>
              <a:bodyPr/>
              <a:lstStyle/>
              <a:p>
                <a:r>
                  <a:rPr lang="en-US">
                    <a:noFill/>
                  </a:rPr>
                  <a:t> </a:t>
                </a:r>
              </a:p>
            </p:txBody>
          </p:sp>
        </mc:Fallback>
      </mc:AlternateContent>
      <p:pic>
        <p:nvPicPr>
          <p:cNvPr id="12" name="Picture 11"/>
          <p:cNvPicPr>
            <a:picLocks noChangeAspect="1"/>
          </p:cNvPicPr>
          <p:nvPr/>
        </p:nvPicPr>
        <p:blipFill>
          <a:blip r:embed="rId4"/>
          <a:stretch>
            <a:fillRect/>
          </a:stretch>
        </p:blipFill>
        <p:spPr>
          <a:xfrm rot="20553153">
            <a:off x="8541867" y="-42588"/>
            <a:ext cx="980465" cy="1028844"/>
          </a:xfrm>
          <a:prstGeom prst="rect">
            <a:avLst/>
          </a:prstGeom>
        </p:spPr>
      </p:pic>
    </p:spTree>
    <p:extLst>
      <p:ext uri="{BB962C8B-B14F-4D97-AF65-F5344CB8AC3E}">
        <p14:creationId xmlns:p14="http://schemas.microsoft.com/office/powerpoint/2010/main" val="15015683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wipe(up)">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wipe(up)">
                                      <p:cBhvr>
                                        <p:cTn id="25" dur="5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wipe(up)">
                                      <p:cBhvr>
                                        <p:cTn id="30" dur="500"/>
                                        <p:tgtEl>
                                          <p:spTgt spid="4">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wipe(up)">
                                      <p:cBhvr>
                                        <p:cTn id="35" dur="500"/>
                                        <p:tgtEl>
                                          <p:spTgt spid="4">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
                                            <p:txEl>
                                              <p:pRg st="7" end="7"/>
                                            </p:txEl>
                                          </p:spTgt>
                                        </p:tgtEl>
                                        <p:attrNameLst>
                                          <p:attrName>style.visibility</p:attrName>
                                        </p:attrNameLst>
                                      </p:cBhvr>
                                      <p:to>
                                        <p:strVal val="visible"/>
                                      </p:to>
                                    </p:set>
                                    <p:animEffect transition="in" filter="wipe(up)">
                                      <p:cBhvr>
                                        <p:cTn id="40" dur="500"/>
                                        <p:tgtEl>
                                          <p:spTgt spid="4">
                                            <p:txEl>
                                              <p:pRg st="7" end="7"/>
                                            </p:txEl>
                                          </p:spTgt>
                                        </p:tgtEl>
                                      </p:cBhvr>
                                    </p:animEffect>
                                  </p:childTnLst>
                                </p:cTn>
                              </p:par>
                              <p:par>
                                <p:cTn id="41" presetID="22" presetClass="entr" presetSubtype="1" fill="hold" nodeType="with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Effect transition="in" filter="wipe(up)">
                                      <p:cBhvr>
                                        <p:cTn id="43"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964"/>
        <p:cNvGrpSpPr/>
        <p:nvPr/>
      </p:nvGrpSpPr>
      <p:grpSpPr>
        <a:xfrm>
          <a:off x="0" y="0"/>
          <a:ext cx="0" cy="0"/>
          <a:chOff x="0" y="0"/>
          <a:chExt cx="0" cy="0"/>
        </a:xfrm>
      </p:grpSpPr>
      <p:grpSp>
        <p:nvGrpSpPr>
          <p:cNvPr id="9" name="Group 8"/>
          <p:cNvGrpSpPr/>
          <p:nvPr/>
        </p:nvGrpSpPr>
        <p:grpSpPr>
          <a:xfrm>
            <a:off x="108041" y="152097"/>
            <a:ext cx="8916689" cy="2308324"/>
            <a:chOff x="-80113" y="985079"/>
            <a:chExt cx="17587232" cy="4616645"/>
          </a:xfrm>
        </p:grpSpPr>
        <p:sp>
          <p:nvSpPr>
            <p:cNvPr id="10" name="TextBox 9"/>
            <p:cNvSpPr txBox="1"/>
            <p:nvPr/>
          </p:nvSpPr>
          <p:spPr>
            <a:xfrm>
              <a:off x="-80113" y="985079"/>
              <a:ext cx="17587232" cy="4616645"/>
            </a:xfrm>
            <a:prstGeom prst="rect">
              <a:avLst/>
            </a:prstGeom>
            <a:noFill/>
          </p:spPr>
          <p:txBody>
            <a:bodyPr wrap="square" rtlCol="0">
              <a:spAutoFit/>
            </a:bodyPr>
            <a:lstStyle/>
            <a:p>
              <a:pPr algn="just" defTabSz="457200">
                <a:lnSpc>
                  <a:spcPct val="150000"/>
                </a:lnSpc>
                <a:buClrTx/>
              </a:pPr>
              <a:r>
                <a:rPr lang="en-US"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Một </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công ty cần thuê xe để chở 140 người và 9 tấn hàng. Nơi thuê xe có </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hai </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loại</a:t>
              </a:r>
              <a:r>
                <a:rPr lang="en-US"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xe </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A và B, trong đó loại xe A có 10 chiếc và loại xe B có 9 chiếc. Một chiếc xe loại A </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cho </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thuê</a:t>
              </a:r>
              <a:r>
                <a:rPr lang="en-US"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với </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giá 4 triệu đồng, một chiếc xe loại B cho thuê với giá 3 triệu đồng. Biết rằng mỗi xe </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loại </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A</a:t>
              </a:r>
              <a:r>
                <a:rPr lang="en-US"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có </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thể chở tối đa 20 người và 0,6 tấn hàng; mỗi xe loại B có thể chở tối đa 10 người </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và </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1,5</a:t>
              </a:r>
              <a:r>
                <a:rPr lang="en-US"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tấn </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hàng. Phải thuê bao nhiêu xe loại A và bao nhiêu xe loại B để chi phí bỏ ra là ít </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nhất </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mà</a:t>
              </a:r>
              <a:r>
                <a:rPr lang="en-US"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vẫn </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chở được hết hàng và người?</a:t>
              </a:r>
              <a:endPar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1" name="Rounded Rectangle 10"/>
            <p:cNvSpPr/>
            <p:nvPr/>
          </p:nvSpPr>
          <p:spPr>
            <a:xfrm>
              <a:off x="92406" y="1064589"/>
              <a:ext cx="3519478" cy="766460"/>
            </a:xfrm>
            <a:prstGeom prst="roundRect">
              <a:avLst/>
            </a:prstGeom>
            <a:solidFill>
              <a:srgbClr val="486B78"/>
            </a:solidFill>
            <a:ln>
              <a:solidFill>
                <a:srgbClr val="3D5B65"/>
              </a:solidFill>
            </a:ln>
          </p:spPr>
          <p:style>
            <a:lnRef idx="1">
              <a:schemeClr val="accent3"/>
            </a:lnRef>
            <a:fillRef idx="2">
              <a:schemeClr val="accent3"/>
            </a:fillRef>
            <a:effectRef idx="1">
              <a:schemeClr val="accent3"/>
            </a:effectRef>
            <a:fontRef idx="minor">
              <a:schemeClr val="dk1"/>
            </a:fontRef>
          </p:style>
          <p:txBody>
            <a:bodyPr rtlCol="0" anchor="ctr"/>
            <a:lstStyle/>
            <a:p>
              <a:pPr algn="ctr" defTabSz="457200">
                <a:buClrTx/>
                <a:defRPr/>
              </a:pPr>
              <a:r>
                <a:rPr lang="en-US" sz="2000" b="1" kern="1200" smtClean="0">
                  <a:solidFill>
                    <a:schemeClr val="bg1"/>
                  </a:solidFill>
                  <a:latin typeface="Arial" panose="020B0604020202020204" pitchFamily="34" charset="0"/>
                  <a:cs typeface="Arial" panose="020B0604020202020204" pitchFamily="34" charset="0"/>
                </a:rPr>
                <a:t>Luyện tập </a:t>
              </a:r>
              <a:r>
                <a:rPr lang="en-US" sz="2000" b="1" kern="1200" smtClean="0">
                  <a:solidFill>
                    <a:schemeClr val="bg1"/>
                  </a:solidFill>
                  <a:latin typeface="Arial" panose="020B0604020202020204" pitchFamily="34" charset="0"/>
                  <a:cs typeface="Arial" panose="020B0604020202020204" pitchFamily="34" charset="0"/>
                </a:rPr>
                <a:t>2</a:t>
              </a:r>
              <a:endParaRPr lang="en-US" sz="2000" b="1" kern="1200">
                <a:solidFill>
                  <a:schemeClr val="bg1"/>
                </a:solidFill>
                <a:latin typeface="Arial" panose="020B0604020202020204" pitchFamily="34" charset="0"/>
                <a:cs typeface="Arial" panose="020B0604020202020204" pitchFamily="34" charset="0"/>
              </a:endParaRPr>
            </a:p>
          </p:txBody>
        </p:sp>
      </p:grpSp>
      <p:pic>
        <p:nvPicPr>
          <p:cNvPr id="12" name="Picture 11"/>
          <p:cNvPicPr>
            <a:picLocks noChangeAspect="1"/>
          </p:cNvPicPr>
          <p:nvPr/>
        </p:nvPicPr>
        <p:blipFill>
          <a:blip r:embed="rId3"/>
          <a:stretch>
            <a:fillRect/>
          </a:stretch>
        </p:blipFill>
        <p:spPr>
          <a:xfrm>
            <a:off x="7505614" y="4819347"/>
            <a:ext cx="1519116" cy="299060"/>
          </a:xfrm>
          <a:prstGeom prst="rect">
            <a:avLst/>
          </a:prstGeom>
        </p:spPr>
      </p:pic>
      <p:sp>
        <p:nvSpPr>
          <p:cNvPr id="14" name="Rectangle 13"/>
          <p:cNvSpPr/>
          <p:nvPr/>
        </p:nvSpPr>
        <p:spPr>
          <a:xfrm>
            <a:off x="108041" y="2625735"/>
            <a:ext cx="630301" cy="338554"/>
          </a:xfrm>
          <a:prstGeom prst="rect">
            <a:avLst/>
          </a:prstGeom>
        </p:spPr>
        <p:txBody>
          <a:bodyPr wrap="none">
            <a:spAutoFit/>
          </a:bodyPr>
          <a:lstStyle/>
          <a:p>
            <a:pPr marL="0" marR="0" lvl="0" indent="0" defTabSz="457200" rtl="0" eaLnBrk="1" fontAlgn="auto" latinLnBrk="0" hangingPunct="1">
              <a:lnSpc>
                <a:spcPct val="100000"/>
              </a:lnSpc>
              <a:spcBef>
                <a:spcPts val="0"/>
              </a:spcBef>
              <a:spcAft>
                <a:spcPts val="0"/>
              </a:spcAft>
              <a:buClrTx/>
              <a:buSzTx/>
              <a:buFont typeface="Arial"/>
              <a:buNone/>
              <a:tabLst/>
              <a:defRPr/>
            </a:pPr>
            <a:r>
              <a:rPr kumimoji="0" lang="vi-VN" sz="16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600" b="1" i="1" u="sng" strike="noStrike" kern="1200" cap="none" spc="0" normalizeH="0" baseline="0" noProof="0">
                <a:ln>
                  <a:noFill/>
                </a:ln>
                <a:solidFill>
                  <a:srgbClr val="C00000"/>
                </a:solidFill>
                <a:effectLst/>
                <a:uLnTx/>
                <a:uFillTx/>
                <a:latin typeface="Calibri"/>
                <a:ea typeface="+mn-ea"/>
                <a:cs typeface="Arial" panose="020B0604020202020204" pitchFamily="34" charset="0"/>
                <a:sym typeface="Arial"/>
              </a:rPr>
              <a:t>:</a:t>
            </a:r>
            <a:endParaRPr kumimoji="0" lang="en-US" sz="16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3" name="Rectangle 2"/>
              <p:cNvSpPr/>
              <p:nvPr/>
            </p:nvSpPr>
            <p:spPr>
              <a:xfrm>
                <a:off x="786049" y="2536552"/>
                <a:ext cx="5773778" cy="1154675"/>
              </a:xfrm>
              <a:prstGeom prst="rect">
                <a:avLst/>
              </a:prstGeom>
            </p:spPr>
            <p:txBody>
              <a:bodyPr wrap="square">
                <a:spAutoFit/>
              </a:bodyPr>
              <a:lstStyle/>
              <a:p>
                <a:pPr algn="just">
                  <a:lnSpc>
                    <a:spcPct val="150000"/>
                  </a:lnSpc>
                </a:pPr>
                <a:r>
                  <a:rPr lang="nl-NL" sz="1600" kern="100" smtClean="0">
                    <a:latin typeface="+mj-lt"/>
                    <a:ea typeface="Times New Roman" panose="02020603050405020304" pitchFamily="18" charset="0"/>
                    <a:cs typeface="Times New Roman" panose="02020603050405020304" pitchFamily="18" charset="0"/>
                  </a:rPr>
                  <a:t>Gọi </a:t>
                </a:r>
                <a14:m>
                  <m:oMath xmlns:m="http://schemas.openxmlformats.org/officeDocument/2006/math">
                    <m:r>
                      <a:rPr lang="en-US" sz="1600" i="1" kern="100">
                        <a:latin typeface="+mj-lt"/>
                        <a:ea typeface="Times New Roman" panose="02020603050405020304" pitchFamily="18" charset="0"/>
                        <a:cs typeface="Times New Roman" panose="02020603050405020304" pitchFamily="18" charset="0"/>
                      </a:rPr>
                      <m:t>𝑥</m:t>
                    </m:r>
                    <m:r>
                      <m:rPr>
                        <m:nor/>
                      </m:rPr>
                      <a:rPr lang="en-US" sz="1600" b="0" i="0" kern="100" smtClean="0">
                        <a:latin typeface="+mj-lt"/>
                        <a:ea typeface="Times New Roman" panose="02020603050405020304" pitchFamily="18" charset="0"/>
                        <a:cs typeface="Times New Roman" panose="02020603050405020304" pitchFamily="18" charset="0"/>
                      </a:rPr>
                      <m:t> </m:t>
                    </m:r>
                    <m:r>
                      <m:rPr>
                        <m:nor/>
                      </m:rPr>
                      <a:rPr lang="nl-NL" sz="1600" kern="100">
                        <a:ea typeface="Times New Roman" panose="02020603050405020304" pitchFamily="18" charset="0"/>
                        <a:cs typeface="Times New Roman" panose="02020603050405020304" pitchFamily="18" charset="0"/>
                      </a:rPr>
                      <m:t>v</m:t>
                    </m:r>
                    <m:r>
                      <m:rPr>
                        <m:nor/>
                      </m:rPr>
                      <a:rPr lang="nl-NL" sz="1600" kern="100">
                        <a:ea typeface="Times New Roman" panose="02020603050405020304" pitchFamily="18" charset="0"/>
                        <a:cs typeface="Times New Roman" panose="02020603050405020304" pitchFamily="18" charset="0"/>
                      </a:rPr>
                      <m:t>à</m:t>
                    </m:r>
                    <m:r>
                      <a:rPr lang="en-US" sz="1600" b="0" i="1" kern="100" smtClean="0">
                        <a:latin typeface="Cambria Math" panose="02040503050406030204" pitchFamily="18" charset="0"/>
                        <a:ea typeface="Times New Roman" panose="02020603050405020304" pitchFamily="18" charset="0"/>
                        <a:cs typeface="Times New Roman" panose="02020603050405020304" pitchFamily="18" charset="0"/>
                      </a:rPr>
                      <m:t> </m:t>
                    </m:r>
                    <m:r>
                      <a:rPr lang="en-US" sz="1600" i="1" kern="100">
                        <a:latin typeface="+mj-lt"/>
                        <a:ea typeface="Times New Roman" panose="02020603050405020304" pitchFamily="18" charset="0"/>
                        <a:cs typeface="Times New Roman" panose="02020603050405020304" pitchFamily="18" charset="0"/>
                      </a:rPr>
                      <m:t>𝑦</m:t>
                    </m:r>
                  </m:oMath>
                </a14:m>
                <a:r>
                  <a:rPr lang="nl-NL" sz="1600" kern="100">
                    <a:latin typeface="+mj-lt"/>
                    <a:ea typeface="Times New Roman" panose="02020603050405020304" pitchFamily="18" charset="0"/>
                    <a:cs typeface="Times New Roman" panose="02020603050405020304" pitchFamily="18" charset="0"/>
                  </a:rPr>
                  <a:t> lần lượt là số xe loại A và loại B cần </a:t>
                </a:r>
                <a:r>
                  <a:rPr lang="nl-NL" sz="1600" kern="100">
                    <a:latin typeface="+mj-lt"/>
                    <a:ea typeface="Times New Roman" panose="02020603050405020304" pitchFamily="18" charset="0"/>
                    <a:cs typeface="Times New Roman" panose="02020603050405020304" pitchFamily="18" charset="0"/>
                  </a:rPr>
                  <a:t>thuê</a:t>
                </a:r>
                <a:r>
                  <a:rPr lang="nl-NL" sz="1600" kern="100" smtClean="0">
                    <a:latin typeface="+mj-lt"/>
                    <a:ea typeface="Times New Roman" panose="02020603050405020304" pitchFamily="18" charset="0"/>
                    <a:cs typeface="Times New Roman" panose="02020603050405020304" pitchFamily="18" charset="0"/>
                  </a:rPr>
                  <a:t>. </a:t>
                </a:r>
              </a:p>
              <a:p>
                <a:pPr algn="just">
                  <a:lnSpc>
                    <a:spcPct val="150000"/>
                  </a:lnSpc>
                </a:pPr>
                <a:r>
                  <a:rPr lang="nl-NL" sz="1600" kern="100" smtClean="0">
                    <a:latin typeface="+mj-lt"/>
                    <a:ea typeface="Times New Roman" panose="02020603050405020304" pitchFamily="18" charset="0"/>
                    <a:cs typeface="Times New Roman" panose="02020603050405020304" pitchFamily="18" charset="0"/>
                  </a:rPr>
                  <a:t>Chi </a:t>
                </a:r>
                <a:r>
                  <a:rPr lang="nl-NL" sz="1600" kern="100">
                    <a:latin typeface="+mj-lt"/>
                    <a:ea typeface="Times New Roman" panose="02020603050405020304" pitchFamily="18" charset="0"/>
                    <a:cs typeface="Times New Roman" panose="02020603050405020304" pitchFamily="18" charset="0"/>
                  </a:rPr>
                  <a:t>phí thuê xe là: </a:t>
                </a:r>
                <a14:m>
                  <m:oMath xmlns:m="http://schemas.openxmlformats.org/officeDocument/2006/math">
                    <m:r>
                      <a:rPr lang="en-US" sz="1600" i="1" kern="100">
                        <a:latin typeface="+mj-lt"/>
                        <a:ea typeface="Times New Roman" panose="02020603050405020304" pitchFamily="18" charset="0"/>
                        <a:cs typeface="Times New Roman" panose="02020603050405020304" pitchFamily="18" charset="0"/>
                      </a:rPr>
                      <m:t>𝐹</m:t>
                    </m:r>
                    <m:r>
                      <a:rPr lang="nl-NL" sz="1600" i="1" kern="100">
                        <a:latin typeface="+mj-lt"/>
                        <a:ea typeface="Times New Roman" panose="02020603050405020304" pitchFamily="18" charset="0"/>
                        <a:cs typeface="Times New Roman" panose="02020603050405020304" pitchFamily="18" charset="0"/>
                      </a:rPr>
                      <m:t>(</m:t>
                    </m:r>
                    <m:r>
                      <a:rPr lang="en-US" sz="1600" i="1" kern="100">
                        <a:latin typeface="+mj-lt"/>
                        <a:ea typeface="Times New Roman" panose="02020603050405020304" pitchFamily="18" charset="0"/>
                        <a:cs typeface="Times New Roman" panose="02020603050405020304" pitchFamily="18" charset="0"/>
                      </a:rPr>
                      <m:t>𝑥</m:t>
                    </m:r>
                    <m:r>
                      <a:rPr lang="nl-NL" sz="1600" i="1" kern="100">
                        <a:latin typeface="+mj-lt"/>
                        <a:ea typeface="Times New Roman" panose="02020603050405020304" pitchFamily="18" charset="0"/>
                        <a:cs typeface="Times New Roman" panose="02020603050405020304" pitchFamily="18" charset="0"/>
                      </a:rPr>
                      <m:t>; </m:t>
                    </m:r>
                    <m:r>
                      <a:rPr lang="en-US" sz="1600" i="1" kern="100">
                        <a:latin typeface="+mj-lt"/>
                        <a:ea typeface="Times New Roman" panose="02020603050405020304" pitchFamily="18" charset="0"/>
                        <a:cs typeface="Times New Roman" panose="02020603050405020304" pitchFamily="18" charset="0"/>
                      </a:rPr>
                      <m:t>𝑦</m:t>
                    </m:r>
                    <m:r>
                      <a:rPr lang="nl-NL" sz="1600" i="1" kern="100">
                        <a:latin typeface="+mj-lt"/>
                        <a:ea typeface="Times New Roman" panose="02020603050405020304" pitchFamily="18" charset="0"/>
                        <a:cs typeface="Times New Roman" panose="02020603050405020304" pitchFamily="18" charset="0"/>
                      </a:rPr>
                      <m:t>)=</m:t>
                    </m:r>
                    <m:r>
                      <a:rPr lang="nl-NL" sz="1600" i="1" kern="100">
                        <a:latin typeface="+mj-lt"/>
                        <a:ea typeface="Times New Roman" panose="02020603050405020304" pitchFamily="18" charset="0"/>
                        <a:cs typeface="Times New Roman" panose="02020603050405020304" pitchFamily="18" charset="0"/>
                      </a:rPr>
                      <m:t>4</m:t>
                    </m:r>
                    <m:r>
                      <a:rPr lang="en-US" sz="1600" i="1" kern="100">
                        <a:latin typeface="+mj-lt"/>
                        <a:ea typeface="Times New Roman" panose="02020603050405020304" pitchFamily="18" charset="0"/>
                        <a:cs typeface="Times New Roman" panose="02020603050405020304" pitchFamily="18" charset="0"/>
                      </a:rPr>
                      <m:t>𝑥</m:t>
                    </m:r>
                    <m:r>
                      <a:rPr lang="nl-NL" sz="1600" i="1" kern="100">
                        <a:latin typeface="+mj-lt"/>
                        <a:ea typeface="Times New Roman" panose="02020603050405020304" pitchFamily="18" charset="0"/>
                        <a:cs typeface="Times New Roman" panose="02020603050405020304" pitchFamily="18" charset="0"/>
                      </a:rPr>
                      <m:t> + </m:t>
                    </m:r>
                    <m:r>
                      <a:rPr lang="nl-NL" sz="1600" i="1" kern="100">
                        <a:latin typeface="+mj-lt"/>
                        <a:ea typeface="Times New Roman" panose="02020603050405020304" pitchFamily="18" charset="0"/>
                        <a:cs typeface="Times New Roman" panose="02020603050405020304" pitchFamily="18" charset="0"/>
                      </a:rPr>
                      <m:t>3</m:t>
                    </m:r>
                    <m:r>
                      <a:rPr lang="en-US" sz="1600" i="1" kern="100">
                        <a:latin typeface="+mj-lt"/>
                        <a:ea typeface="Times New Roman" panose="02020603050405020304" pitchFamily="18" charset="0"/>
                        <a:cs typeface="Times New Roman" panose="02020603050405020304" pitchFamily="18" charset="0"/>
                      </a:rPr>
                      <m:t>𝑦</m:t>
                    </m:r>
                  </m:oMath>
                </a14:m>
                <a:r>
                  <a:rPr lang="nl-NL" sz="1600" kern="100">
                    <a:latin typeface="+mj-lt"/>
                    <a:ea typeface="Times New Roman" panose="02020603050405020304" pitchFamily="18" charset="0"/>
                    <a:cs typeface="Times New Roman" panose="02020603050405020304" pitchFamily="18" charset="0"/>
                  </a:rPr>
                  <a:t> (triệu đồng).</a:t>
                </a:r>
                <a:endParaRPr lang="en-US" sz="1600" kern="100">
                  <a:effectLst/>
                  <a:latin typeface="+mj-lt"/>
                  <a:ea typeface="Aptos"/>
                  <a:cs typeface="Times New Roman" panose="02020603050405020304" pitchFamily="18" charset="0"/>
                </a:endParaRPr>
              </a:p>
              <a:p>
                <a:pPr algn="just">
                  <a:lnSpc>
                    <a:spcPct val="150000"/>
                  </a:lnSpc>
                </a:pPr>
                <a:r>
                  <a:rPr lang="nl-NL" sz="1600" kern="100">
                    <a:latin typeface="+mj-lt"/>
                    <a:ea typeface="Times New Roman" panose="02020603050405020304" pitchFamily="18" charset="0"/>
                    <a:cs typeface="Times New Roman" panose="02020603050405020304" pitchFamily="18" charset="0"/>
                  </a:rPr>
                  <a:t>Hệ ràng buộc </a:t>
                </a:r>
                <a14:m>
                  <m:oMath xmlns:m="http://schemas.openxmlformats.org/officeDocument/2006/math">
                    <m:r>
                      <a:rPr lang="nl-NL" sz="1600" i="1" kern="100" smtClean="0">
                        <a:latin typeface="Cambria Math" panose="02040503050406030204" pitchFamily="18" charset="0"/>
                        <a:ea typeface="Times New Roman" panose="02020603050405020304" pitchFamily="18" charset="0"/>
                        <a:cs typeface="Times New Roman" panose="02020603050405020304" pitchFamily="18" charset="0"/>
                      </a:rPr>
                      <m:t>𝑥</m:t>
                    </m:r>
                  </m:oMath>
                </a14:m>
                <a:r>
                  <a:rPr lang="nl-NL" sz="1600" kern="100">
                    <a:latin typeface="+mj-lt"/>
                    <a:ea typeface="Times New Roman" panose="02020603050405020304" pitchFamily="18" charset="0"/>
                    <a:cs typeface="Times New Roman" panose="02020603050405020304" pitchFamily="18" charset="0"/>
                  </a:rPr>
                  <a:t> và </a:t>
                </a:r>
                <a14:m>
                  <m:oMath xmlns:m="http://schemas.openxmlformats.org/officeDocument/2006/math">
                    <m:r>
                      <a:rPr lang="nl-NL" sz="1600" i="1" kern="100" smtClean="0">
                        <a:latin typeface="Cambria Math" panose="02040503050406030204" pitchFamily="18" charset="0"/>
                        <a:ea typeface="Times New Roman" panose="02020603050405020304" pitchFamily="18" charset="0"/>
                        <a:cs typeface="Times New Roman" panose="02020603050405020304" pitchFamily="18" charset="0"/>
                      </a:rPr>
                      <m:t>𝑦</m:t>
                    </m:r>
                  </m:oMath>
                </a14:m>
                <a:r>
                  <a:rPr lang="nl-NL" sz="1600" kern="100">
                    <a:latin typeface="+mj-lt"/>
                    <a:ea typeface="Times New Roman" panose="02020603050405020304" pitchFamily="18" charset="0"/>
                    <a:cs typeface="Times New Roman" panose="02020603050405020304" pitchFamily="18" charset="0"/>
                  </a:rPr>
                  <a:t> </a:t>
                </a:r>
                <a:r>
                  <a:rPr lang="nl-NL" sz="1600" kern="100">
                    <a:latin typeface="+mj-lt"/>
                    <a:ea typeface="Times New Roman" panose="02020603050405020304" pitchFamily="18" charset="0"/>
                    <a:cs typeface="Times New Roman" panose="02020603050405020304" pitchFamily="18" charset="0"/>
                  </a:rPr>
                  <a:t>là</a:t>
                </a:r>
                <a:r>
                  <a:rPr lang="nl-NL" sz="1600" kern="100" smtClean="0">
                    <a:latin typeface="+mj-lt"/>
                    <a:ea typeface="Times New Roman" panose="02020603050405020304" pitchFamily="18" charset="0"/>
                    <a:cs typeface="Times New Roman" panose="02020603050405020304" pitchFamily="18" charset="0"/>
                  </a:rPr>
                  <a:t>:</a:t>
                </a:r>
                <a:endParaRPr lang="en-US" sz="1600" kern="100">
                  <a:effectLst/>
                  <a:latin typeface="+mj-lt"/>
                  <a:ea typeface="Aptos"/>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786049" y="2536552"/>
                <a:ext cx="5773778" cy="1154675"/>
              </a:xfrm>
              <a:prstGeom prst="rect">
                <a:avLst/>
              </a:prstGeom>
              <a:blipFill>
                <a:blip r:embed="rId4"/>
                <a:stretch>
                  <a:fillRect l="-634" b="-578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2495477" y="3297099"/>
                <a:ext cx="1926681" cy="1757148"/>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d>
                        <m:dPr>
                          <m:begChr m:val="{"/>
                          <m:endChr m:val=""/>
                          <m:ctrlPr>
                            <a:rPr lang="en-US" sz="1600" i="1" kern="100">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600" i="1" kern="100">
                                  <a:latin typeface="Cambria Math" panose="02040503050406030204" pitchFamily="18" charset="0"/>
                                  <a:ea typeface="Malgun Gothic" panose="020B0503020000020004" pitchFamily="34" charset="-127"/>
                                  <a:cs typeface="Times New Roman" panose="02020603050405020304" pitchFamily="18" charset="0"/>
                                </a:rPr>
                              </m:ctrlPr>
                            </m:eqArrPr>
                            <m:e>
                              <m:r>
                                <a:rPr lang="nl-NL" sz="1600" i="1" kern="100">
                                  <a:latin typeface="Cambria Math" panose="02040503050406030204" pitchFamily="18" charset="0"/>
                                  <a:ea typeface="Malgun Gothic" panose="020B0503020000020004" pitchFamily="34" charset="-127"/>
                                  <a:cs typeface="Times New Roman" panose="02020603050405020304" pitchFamily="18" charset="0"/>
                                </a:rPr>
                                <m:t>0</m:t>
                              </m:r>
                              <m:r>
                                <a:rPr lang="nl-NL" sz="1600" i="1" kern="100">
                                  <a:latin typeface="Cambria Math" panose="02040503050406030204" pitchFamily="18" charset="0"/>
                                  <a:ea typeface="Malgun Gothic" panose="020B0503020000020004" pitchFamily="34" charset="-127"/>
                                  <a:cs typeface="Times New Roman" panose="02020603050405020304" pitchFamily="18" charset="0"/>
                                </a:rPr>
                                <m:t>≤</m:t>
                              </m:r>
                              <m:r>
                                <a:rPr lang="nl-NL" sz="1600" i="1" kern="100">
                                  <a:latin typeface="Cambria Math" panose="02040503050406030204" pitchFamily="18" charset="0"/>
                                  <a:ea typeface="Malgun Gothic" panose="020B0503020000020004" pitchFamily="34" charset="-127"/>
                                  <a:cs typeface="Times New Roman" panose="02020603050405020304" pitchFamily="18" charset="0"/>
                                </a:rPr>
                                <m:t>𝑥</m:t>
                              </m:r>
                              <m:r>
                                <a:rPr lang="nl-NL" sz="1600" i="1" kern="100">
                                  <a:latin typeface="Cambria Math" panose="02040503050406030204" pitchFamily="18" charset="0"/>
                                  <a:ea typeface="Malgun Gothic" panose="020B0503020000020004" pitchFamily="34" charset="-127"/>
                                  <a:cs typeface="Times New Roman" panose="02020603050405020304" pitchFamily="18" charset="0"/>
                                </a:rPr>
                                <m:t>≤</m:t>
                              </m:r>
                              <m:r>
                                <a:rPr lang="nl-NL" sz="1600" i="1" kern="100">
                                  <a:latin typeface="Cambria Math" panose="02040503050406030204" pitchFamily="18" charset="0"/>
                                  <a:ea typeface="Malgun Gothic" panose="020B0503020000020004" pitchFamily="34" charset="-127"/>
                                  <a:cs typeface="Times New Roman" panose="02020603050405020304" pitchFamily="18" charset="0"/>
                                </a:rPr>
                                <m:t>10</m:t>
                              </m:r>
                            </m:e>
                            <m:e>
                              <m:r>
                                <a:rPr lang="nl-NL" sz="1600" i="1" kern="100">
                                  <a:latin typeface="Cambria Math" panose="02040503050406030204" pitchFamily="18" charset="0"/>
                                  <a:ea typeface="Malgun Gothic" panose="020B0503020000020004" pitchFamily="34" charset="-127"/>
                                  <a:cs typeface="Times New Roman" panose="02020603050405020304" pitchFamily="18" charset="0"/>
                                </a:rPr>
                                <m:t>0</m:t>
                              </m:r>
                              <m:r>
                                <a:rPr lang="nl-NL" sz="1600" i="1" kern="100">
                                  <a:latin typeface="Cambria Math" panose="02040503050406030204" pitchFamily="18" charset="0"/>
                                  <a:ea typeface="Malgun Gothic" panose="020B0503020000020004" pitchFamily="34" charset="-127"/>
                                  <a:cs typeface="Times New Roman" panose="02020603050405020304" pitchFamily="18" charset="0"/>
                                </a:rPr>
                                <m:t>≤</m:t>
                              </m:r>
                              <m:r>
                                <a:rPr lang="nl-NL" sz="1600" i="1" kern="100">
                                  <a:latin typeface="Cambria Math" panose="02040503050406030204" pitchFamily="18" charset="0"/>
                                  <a:ea typeface="Malgun Gothic" panose="020B0503020000020004" pitchFamily="34" charset="-127"/>
                                  <a:cs typeface="Times New Roman" panose="02020603050405020304" pitchFamily="18" charset="0"/>
                                </a:rPr>
                                <m:t>𝑦</m:t>
                              </m:r>
                              <m:r>
                                <a:rPr lang="nl-NL" sz="1600" i="1" kern="100">
                                  <a:latin typeface="Cambria Math" panose="02040503050406030204" pitchFamily="18" charset="0"/>
                                  <a:ea typeface="Malgun Gothic" panose="020B0503020000020004" pitchFamily="34" charset="-127"/>
                                  <a:cs typeface="Times New Roman" panose="02020603050405020304" pitchFamily="18" charset="0"/>
                                </a:rPr>
                                <m:t>≤</m:t>
                              </m:r>
                              <m:r>
                                <a:rPr lang="nl-NL" sz="1600" i="1" kern="100">
                                  <a:latin typeface="Cambria Math" panose="02040503050406030204" pitchFamily="18" charset="0"/>
                                  <a:ea typeface="Malgun Gothic" panose="020B0503020000020004" pitchFamily="34" charset="-127"/>
                                  <a:cs typeface="Times New Roman" panose="02020603050405020304" pitchFamily="18" charset="0"/>
                                </a:rPr>
                                <m:t>9</m:t>
                              </m:r>
                            </m:e>
                            <m:e>
                              <m:r>
                                <a:rPr lang="nl-NL" sz="1600" i="1" kern="100">
                                  <a:latin typeface="Cambria Math" panose="02040503050406030204" pitchFamily="18" charset="0"/>
                                  <a:ea typeface="Cambria Math" panose="02040503050406030204" pitchFamily="18" charset="0"/>
                                  <a:cs typeface="Times New Roman" panose="02020603050405020304" pitchFamily="18" charset="0"/>
                                </a:rPr>
                                <m:t>20</m:t>
                              </m:r>
                              <m:r>
                                <a:rPr lang="nl-NL" sz="1600" i="1" kern="100">
                                  <a:latin typeface="Cambria Math" panose="02040503050406030204" pitchFamily="18" charset="0"/>
                                  <a:ea typeface="Cambria Math" panose="02040503050406030204" pitchFamily="18" charset="0"/>
                                  <a:cs typeface="Times New Roman" panose="02020603050405020304" pitchFamily="18" charset="0"/>
                                </a:rPr>
                                <m:t>𝑥</m:t>
                              </m:r>
                              <m:r>
                                <a:rPr lang="nl-NL" sz="1600" i="1" kern="100">
                                  <a:latin typeface="Cambria Math" panose="02040503050406030204" pitchFamily="18" charset="0"/>
                                  <a:ea typeface="Cambria Math" panose="02040503050406030204" pitchFamily="18" charset="0"/>
                                  <a:cs typeface="Times New Roman" panose="02020603050405020304" pitchFamily="18" charset="0"/>
                                </a:rPr>
                                <m:t>+</m:t>
                              </m:r>
                              <m:r>
                                <a:rPr lang="nl-NL" sz="1600" i="1" kern="100">
                                  <a:latin typeface="Cambria Math" panose="02040503050406030204" pitchFamily="18" charset="0"/>
                                  <a:ea typeface="Cambria Math" panose="02040503050406030204" pitchFamily="18" charset="0"/>
                                  <a:cs typeface="Times New Roman" panose="02020603050405020304" pitchFamily="18" charset="0"/>
                                </a:rPr>
                                <m:t>10</m:t>
                              </m:r>
                              <m:r>
                                <a:rPr lang="nl-NL" sz="1600" i="1" kern="100">
                                  <a:latin typeface="Cambria Math" panose="02040503050406030204" pitchFamily="18" charset="0"/>
                                  <a:ea typeface="Cambria Math" panose="02040503050406030204" pitchFamily="18" charset="0"/>
                                  <a:cs typeface="Times New Roman" panose="02020603050405020304" pitchFamily="18" charset="0"/>
                                </a:rPr>
                                <m:t>𝑦</m:t>
                              </m:r>
                              <m:r>
                                <a:rPr lang="nl-NL" sz="1600" i="1" kern="100">
                                  <a:latin typeface="Cambria Math" panose="02040503050406030204" pitchFamily="18" charset="0"/>
                                  <a:ea typeface="Cambria Math" panose="02040503050406030204" pitchFamily="18" charset="0"/>
                                  <a:cs typeface="Times New Roman" panose="02020603050405020304" pitchFamily="18" charset="0"/>
                                </a:rPr>
                                <m:t>≥</m:t>
                              </m:r>
                              <m:r>
                                <a:rPr lang="nl-NL" sz="1600" i="1" kern="100">
                                  <a:latin typeface="Cambria Math" panose="02040503050406030204" pitchFamily="18" charset="0"/>
                                  <a:ea typeface="Cambria Math" panose="02040503050406030204" pitchFamily="18" charset="0"/>
                                  <a:cs typeface="Times New Roman" panose="02020603050405020304" pitchFamily="18" charset="0"/>
                                </a:rPr>
                                <m:t>140</m:t>
                              </m:r>
                            </m:e>
                            <m:e>
                              <m:r>
                                <a:rPr lang="nl-NL" sz="1600" i="1" kern="100">
                                  <a:latin typeface="Cambria Math" panose="02040503050406030204" pitchFamily="18" charset="0"/>
                                  <a:ea typeface="Cambria Math" panose="02040503050406030204" pitchFamily="18" charset="0"/>
                                  <a:cs typeface="Times New Roman" panose="02020603050405020304" pitchFamily="18" charset="0"/>
                                </a:rPr>
                                <m:t>0</m:t>
                              </m:r>
                              <m:r>
                                <a:rPr lang="nl-NL" sz="1600" i="1" kern="100">
                                  <a:latin typeface="Cambria Math" panose="02040503050406030204" pitchFamily="18" charset="0"/>
                                  <a:ea typeface="Cambria Math" panose="02040503050406030204" pitchFamily="18" charset="0"/>
                                  <a:cs typeface="Times New Roman" panose="02020603050405020304" pitchFamily="18" charset="0"/>
                                </a:rPr>
                                <m:t>,</m:t>
                              </m:r>
                              <m:r>
                                <a:rPr lang="nl-NL" sz="1600" i="1" kern="100">
                                  <a:latin typeface="Cambria Math" panose="02040503050406030204" pitchFamily="18" charset="0"/>
                                  <a:ea typeface="Cambria Math" panose="02040503050406030204" pitchFamily="18" charset="0"/>
                                  <a:cs typeface="Times New Roman" panose="02020603050405020304" pitchFamily="18" charset="0"/>
                                </a:rPr>
                                <m:t>6</m:t>
                              </m:r>
                              <m:r>
                                <a:rPr lang="nl-NL" sz="1600" i="1" kern="100">
                                  <a:latin typeface="Cambria Math" panose="02040503050406030204" pitchFamily="18" charset="0"/>
                                  <a:ea typeface="Cambria Math" panose="02040503050406030204" pitchFamily="18" charset="0"/>
                                  <a:cs typeface="Times New Roman" panose="02020603050405020304" pitchFamily="18" charset="0"/>
                                </a:rPr>
                                <m:t>𝑥</m:t>
                              </m:r>
                              <m:r>
                                <a:rPr lang="nl-NL" sz="1600" i="1" kern="100">
                                  <a:latin typeface="Cambria Math" panose="02040503050406030204" pitchFamily="18" charset="0"/>
                                  <a:ea typeface="Cambria Math" panose="02040503050406030204" pitchFamily="18" charset="0"/>
                                  <a:cs typeface="Times New Roman" panose="02020603050405020304" pitchFamily="18" charset="0"/>
                                </a:rPr>
                                <m:t>+</m:t>
                              </m:r>
                              <m:r>
                                <a:rPr lang="nl-NL" sz="1600" i="1" kern="100">
                                  <a:latin typeface="Cambria Math" panose="02040503050406030204" pitchFamily="18" charset="0"/>
                                  <a:ea typeface="Cambria Math" panose="02040503050406030204" pitchFamily="18" charset="0"/>
                                  <a:cs typeface="Times New Roman" panose="02020603050405020304" pitchFamily="18" charset="0"/>
                                </a:rPr>
                                <m:t>1</m:t>
                              </m:r>
                              <m:r>
                                <a:rPr lang="nl-NL" sz="1600" i="1" kern="100">
                                  <a:latin typeface="Cambria Math" panose="02040503050406030204" pitchFamily="18" charset="0"/>
                                  <a:ea typeface="Cambria Math" panose="02040503050406030204" pitchFamily="18" charset="0"/>
                                  <a:cs typeface="Times New Roman" panose="02020603050405020304" pitchFamily="18" charset="0"/>
                                </a:rPr>
                                <m:t>,</m:t>
                              </m:r>
                              <m:r>
                                <a:rPr lang="nl-NL" sz="1600" i="1" kern="100">
                                  <a:latin typeface="Cambria Math" panose="02040503050406030204" pitchFamily="18" charset="0"/>
                                  <a:ea typeface="Cambria Math" panose="02040503050406030204" pitchFamily="18" charset="0"/>
                                  <a:cs typeface="Times New Roman" panose="02020603050405020304" pitchFamily="18" charset="0"/>
                                </a:rPr>
                                <m:t>5</m:t>
                              </m:r>
                              <m:r>
                                <a:rPr lang="nl-NL" sz="1600" i="1" kern="100">
                                  <a:latin typeface="Cambria Math" panose="02040503050406030204" pitchFamily="18" charset="0"/>
                                  <a:ea typeface="Cambria Math" panose="02040503050406030204" pitchFamily="18" charset="0"/>
                                  <a:cs typeface="Times New Roman" panose="02020603050405020304" pitchFamily="18" charset="0"/>
                                </a:rPr>
                                <m:t>𝑦</m:t>
                              </m:r>
                              <m:r>
                                <a:rPr lang="nl-NL" sz="1600" i="1" kern="100">
                                  <a:latin typeface="Cambria Math" panose="02040503050406030204" pitchFamily="18" charset="0"/>
                                  <a:ea typeface="Cambria Math" panose="02040503050406030204" pitchFamily="18" charset="0"/>
                                  <a:cs typeface="Times New Roman" panose="02020603050405020304" pitchFamily="18" charset="0"/>
                                </a:rPr>
                                <m:t>≥</m:t>
                              </m:r>
                              <m:r>
                                <a:rPr lang="nl-NL" sz="1600" i="1" kern="100">
                                  <a:latin typeface="Cambria Math" panose="02040503050406030204" pitchFamily="18" charset="0"/>
                                  <a:ea typeface="Cambria Math" panose="02040503050406030204" pitchFamily="18" charset="0"/>
                                  <a:cs typeface="Times New Roman" panose="02020603050405020304" pitchFamily="18" charset="0"/>
                                </a:rPr>
                                <m:t>9</m:t>
                              </m:r>
                            </m:e>
                          </m:eqArr>
                        </m:e>
                      </m:d>
                    </m:oMath>
                  </m:oMathPara>
                </a14:m>
                <a:endParaRPr lang="en-US" sz="1600" kern="100">
                  <a:ea typeface="Aptos"/>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2495477" y="3297099"/>
                <a:ext cx="1926681" cy="1757148"/>
              </a:xfrm>
              <a:prstGeom prst="rect">
                <a:avLst/>
              </a:prstGeom>
              <a:blipFill>
                <a:blip r:embed="rId5"/>
                <a:stretch>
                  <a:fillRect/>
                </a:stretch>
              </a:blipFill>
            </p:spPr>
            <p:txBody>
              <a:bodyPr/>
              <a:lstStyle/>
              <a:p>
                <a:r>
                  <a:rPr lang="en-US">
                    <a:noFill/>
                  </a:rPr>
                  <a:t> </a:t>
                </a:r>
              </a:p>
            </p:txBody>
          </p:sp>
        </mc:Fallback>
      </mc:AlternateContent>
      <p:pic>
        <p:nvPicPr>
          <p:cNvPr id="5" name="Picture 4"/>
          <p:cNvPicPr>
            <a:picLocks noChangeAspect="1"/>
          </p:cNvPicPr>
          <p:nvPr/>
        </p:nvPicPr>
        <p:blipFill>
          <a:blip r:embed="rId6"/>
          <a:stretch>
            <a:fillRect/>
          </a:stretch>
        </p:blipFill>
        <p:spPr>
          <a:xfrm>
            <a:off x="7645537" y="2771159"/>
            <a:ext cx="1239270" cy="619636"/>
          </a:xfrm>
          <a:prstGeom prst="rect">
            <a:avLst/>
          </a:prstGeom>
        </p:spPr>
      </p:pic>
    </p:spTree>
    <p:extLst>
      <p:ext uri="{BB962C8B-B14F-4D97-AF65-F5344CB8AC3E}">
        <p14:creationId xmlns:p14="http://schemas.microsoft.com/office/powerpoint/2010/main" val="368053905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left)">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wipe(left)">
                                      <p:cBhvr>
                                        <p:cTn id="34" dur="500"/>
                                        <p:tgtEl>
                                          <p:spTgt spid="3">
                                            <p:txEl>
                                              <p:pRg st="2" end="2"/>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964"/>
        <p:cNvGrpSpPr/>
        <p:nvPr/>
      </p:nvGrpSpPr>
      <p:grpSpPr>
        <a:xfrm>
          <a:off x="0" y="0"/>
          <a:ext cx="0" cy="0"/>
          <a:chOff x="0" y="0"/>
          <a:chExt cx="0" cy="0"/>
        </a:xfrm>
      </p:grpSpPr>
      <p:sp>
        <p:nvSpPr>
          <p:cNvPr id="14" name="Rectangle 13"/>
          <p:cNvSpPr/>
          <p:nvPr/>
        </p:nvSpPr>
        <p:spPr>
          <a:xfrm>
            <a:off x="259114" y="248294"/>
            <a:ext cx="659155" cy="35394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vi-VN" sz="17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700" b="1" i="1" u="sng" strike="noStrike" kern="1200" cap="none" spc="0" normalizeH="0" baseline="0" noProof="0">
                <a:ln>
                  <a:noFill/>
                </a:ln>
                <a:solidFill>
                  <a:srgbClr val="C00000"/>
                </a:solidFill>
                <a:effectLst/>
                <a:uLnTx/>
                <a:uFillTx/>
                <a:latin typeface="Calibri"/>
                <a:ea typeface="+mn-ea"/>
                <a:cs typeface="Arial" panose="020B0604020202020204" pitchFamily="34" charset="0"/>
                <a:sym typeface="Arial"/>
              </a:rPr>
              <a:t>:</a:t>
            </a:r>
            <a:endParaRPr kumimoji="0" lang="en-US" sz="17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3" name="Rectangle 2"/>
              <p:cNvSpPr/>
              <p:nvPr/>
            </p:nvSpPr>
            <p:spPr>
              <a:xfrm>
                <a:off x="259114" y="790434"/>
                <a:ext cx="5068257" cy="4031873"/>
              </a:xfrm>
              <a:prstGeom prst="rect">
                <a:avLst/>
              </a:prstGeom>
            </p:spPr>
            <p:txBody>
              <a:bodyPr wrap="square">
                <a:spAutoFit/>
              </a:bodyPr>
              <a:lstStyle/>
              <a:p>
                <a:pPr marL="0" marR="0" lvl="0" indent="0" algn="l" defTabSz="914400" rtl="0" eaLnBrk="1" fontAlgn="auto" latinLnBrk="0" hangingPunct="1">
                  <a:lnSpc>
                    <a:spcPct val="160000"/>
                  </a:lnSpc>
                  <a:spcBef>
                    <a:spcPts val="0"/>
                  </a:spcBef>
                  <a:buClr>
                    <a:srgbClr val="000000"/>
                  </a:buClr>
                  <a:buSzTx/>
                  <a:buFont typeface="Arial"/>
                  <a:buNone/>
                  <a:tabLst/>
                  <a:defRPr/>
                </a:pPr>
                <a:r>
                  <a:rPr kumimoji="0" lang="nl-NL" sz="1600" b="0" i="0" u="none" strike="noStrike" kern="100" cap="none" spc="0" normalizeH="0" baseline="0" noProof="0" smtClean="0">
                    <a:ln>
                      <a:noFill/>
                    </a:ln>
                    <a:solidFill>
                      <a:srgbClr val="000000"/>
                    </a:solidFill>
                    <a:effectLst/>
                    <a:uLnTx/>
                    <a:uFillTx/>
                    <a:ea typeface="Malgun Gothic" panose="020B0503020000020004" pitchFamily="34" charset="-127"/>
                    <a:cs typeface="Times New Roman" panose="02020603050405020304" pitchFamily="18" charset="0"/>
                    <a:sym typeface="Arial"/>
                  </a:rPr>
                  <a:t>Tập </a:t>
                </a:r>
                <a:r>
                  <a:rPr kumimoji="0" lang="nl-NL" sz="1600" b="0" i="0" u="none" strike="noStrike" kern="100" cap="none" spc="0" normalizeH="0" baseline="0" noProof="0">
                    <a:ln>
                      <a:noFill/>
                    </a:ln>
                    <a:solidFill>
                      <a:srgbClr val="000000"/>
                    </a:solidFill>
                    <a:effectLst/>
                    <a:uLnTx/>
                    <a:uFillTx/>
                    <a:ea typeface="Malgun Gothic" panose="020B0503020000020004" pitchFamily="34" charset="-127"/>
                    <a:cs typeface="Times New Roman" panose="02020603050405020304" pitchFamily="18" charset="0"/>
                    <a:sym typeface="Arial"/>
                  </a:rPr>
                  <a:t>các phương án chấp nhận được là miền tứ giác </a:t>
                </a:r>
                <a14:m>
                  <m:oMath xmlns:m="http://schemas.openxmlformats.org/officeDocument/2006/math">
                    <m:r>
                      <a:rPr kumimoji="0" lang="nl-NL" sz="1600" b="0" i="1" u="none" strike="noStrike" kern="100" cap="none" spc="0" normalizeH="0" baseline="0" noProof="0">
                        <a:ln>
                          <a:noFill/>
                        </a:ln>
                        <a:solidFill>
                          <a:srgbClr val="000000"/>
                        </a:solidFill>
                        <a:effectLst/>
                        <a:uLnTx/>
                        <a:uFillTx/>
                        <a:latin typeface="+mj-lt"/>
                        <a:ea typeface="Malgun Gothic" panose="020B0503020000020004" pitchFamily="34" charset="-127"/>
                        <a:cs typeface="Times New Roman" panose="02020603050405020304" pitchFamily="18" charset="0"/>
                        <a:sym typeface="Arial"/>
                      </a:rPr>
                      <m:t>𝐴𝐵𝐶𝐷</m:t>
                    </m:r>
                    <m:r>
                      <a:rPr kumimoji="0" lang="nl-NL" sz="1600" b="0" i="1" u="none" strike="noStrike" kern="100" cap="none" spc="0" normalizeH="0" baseline="0" noProof="0">
                        <a:ln>
                          <a:noFill/>
                        </a:ln>
                        <a:solidFill>
                          <a:srgbClr val="000000"/>
                        </a:solidFill>
                        <a:effectLst/>
                        <a:uLnTx/>
                        <a:uFillTx/>
                        <a:latin typeface="+mj-lt"/>
                        <a:ea typeface="Malgun Gothic" panose="020B0503020000020004" pitchFamily="34" charset="-127"/>
                        <a:cs typeface="Times New Roman" panose="02020603050405020304" pitchFamily="18" charset="0"/>
                        <a:sym typeface="Arial"/>
                      </a:rPr>
                      <m:t> </m:t>
                    </m:r>
                  </m:oMath>
                </a14:m>
                <a:r>
                  <a:rPr kumimoji="0" lang="nl-NL" sz="1600" b="0" i="0" u="none" strike="noStrike" kern="100" cap="none" spc="0" normalizeH="0" baseline="0" noProof="0">
                    <a:ln>
                      <a:noFill/>
                    </a:ln>
                    <a:solidFill>
                      <a:srgbClr val="000000"/>
                    </a:solidFill>
                    <a:effectLst/>
                    <a:uLnTx/>
                    <a:uFillTx/>
                    <a:ea typeface="Malgun Gothic" panose="020B0503020000020004" pitchFamily="34" charset="-127"/>
                    <a:cs typeface="Times New Roman" panose="02020603050405020304" pitchFamily="18" charset="0"/>
                    <a:sym typeface="Arial"/>
                  </a:rPr>
                  <a:t>với </a:t>
                </a:r>
                <a14:m>
                  <m:oMath xmlns:m="http://schemas.openxmlformats.org/officeDocument/2006/math">
                    <m: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𝐴</m:t>
                    </m:r>
                    <m:d>
                      <m:dPr>
                        <m:ctrlP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dPr>
                      <m:e>
                        <m:r>
                          <a:rPr kumimoji="0" lang="nl-NL"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2</m:t>
                        </m:r>
                        <m:r>
                          <a:rPr kumimoji="0" lang="nl-NL"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m:t>
                        </m:r>
                        <m:r>
                          <a:rPr kumimoji="0" lang="nl-NL"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5</m:t>
                        </m:r>
                        <m:r>
                          <a:rPr kumimoji="0" lang="nl-NL"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 </m:t>
                        </m:r>
                        <m:r>
                          <a:rPr kumimoji="0" lang="nl-NL"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9</m:t>
                        </m:r>
                      </m:e>
                    </m:d>
                    <m:r>
                      <a:rPr kumimoji="0" lang="nl-NL"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 </m:t>
                    </m:r>
                    <m: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𝐵</m:t>
                    </m:r>
                    <m:d>
                      <m:dPr>
                        <m:ctrlP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ctrlPr>
                      </m:dPr>
                      <m:e>
                        <m:r>
                          <a:rPr kumimoji="0" lang="nl-NL"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10</m:t>
                        </m:r>
                        <m:r>
                          <a:rPr kumimoji="0" lang="nl-NL"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 </m:t>
                        </m:r>
                        <m:r>
                          <a:rPr kumimoji="0" lang="nl-NL"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9</m:t>
                        </m:r>
                      </m:e>
                    </m:d>
                    <m:r>
                      <a:rPr kumimoji="0" lang="nl-NL"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m:t>
                    </m:r>
                    <m: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𝐶</m:t>
                    </m:r>
                    <m: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m:t>
                    </m:r>
                    <m: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10</m:t>
                    </m:r>
                    <m: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 </m:t>
                    </m:r>
                    <m: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2</m:t>
                    </m:r>
                    <m: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 </m:t>
                    </m:r>
                    <m: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𝐷</m:t>
                    </m:r>
                    <m: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m:t>
                    </m:r>
                    <m: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5</m:t>
                    </m:r>
                    <m: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 </m:t>
                    </m:r>
                    <m: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4</m:t>
                    </m:r>
                    <m:r>
                      <a:rPr kumimoji="0" lang="en-US" sz="1600" b="0" i="1"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rPr>
                      <m:t>).</m:t>
                    </m:r>
                  </m:oMath>
                </a14:m>
                <a:endParaRPr kumimoji="0" lang="en-US" sz="1600" b="0" i="0" u="none" strike="noStrike" kern="100" cap="none" spc="0" normalizeH="0" baseline="0" noProof="0" smtClean="0">
                  <a:ln>
                    <a:noFill/>
                  </a:ln>
                  <a:solidFill>
                    <a:srgbClr val="000000"/>
                  </a:solidFill>
                  <a:effectLst/>
                  <a:uLnTx/>
                  <a:uFillTx/>
                  <a:ea typeface="Aptos"/>
                  <a:cs typeface="Times New Roman" panose="02020603050405020304" pitchFamily="18" charset="0"/>
                  <a:sym typeface="Arial"/>
                </a:endParaRPr>
              </a:p>
              <a:p>
                <a:pPr>
                  <a:lnSpc>
                    <a:spcPct val="160000"/>
                  </a:lnSpc>
                </a:pPr>
                <a14:m>
                  <m:oMathPara xmlns:m="http://schemas.openxmlformats.org/officeDocument/2006/math">
                    <m:oMathParaPr>
                      <m:jc m:val="left"/>
                    </m:oMathParaPr>
                    <m:oMath xmlns:m="http://schemas.openxmlformats.org/officeDocument/2006/math">
                      <m:r>
                        <a:rPr lang="en-US" sz="1600" i="1" kern="100">
                          <a:latin typeface="+mn-lt"/>
                          <a:ea typeface="Times New Roman" panose="02020603050405020304" pitchFamily="18" charset="0"/>
                          <a:cs typeface="Times New Roman" panose="02020603050405020304" pitchFamily="18" charset="0"/>
                        </a:rPr>
                        <m:t>𝐹</m:t>
                      </m:r>
                      <m:r>
                        <a:rPr lang="en-US" sz="1600" i="1" kern="100">
                          <a:latin typeface="+mn-lt"/>
                          <a:ea typeface="Times New Roman" panose="02020603050405020304" pitchFamily="18" charset="0"/>
                          <a:cs typeface="Times New Roman" panose="02020603050405020304" pitchFamily="18" charset="0"/>
                        </a:rPr>
                        <m:t>(</m:t>
                      </m:r>
                      <m:r>
                        <a:rPr lang="en-US" sz="1600" i="1" kern="100">
                          <a:latin typeface="+mn-lt"/>
                          <a:ea typeface="Times New Roman" panose="02020603050405020304" pitchFamily="18" charset="0"/>
                          <a:cs typeface="Times New Roman" panose="02020603050405020304" pitchFamily="18" charset="0"/>
                        </a:rPr>
                        <m:t>2</m:t>
                      </m:r>
                      <m:r>
                        <a:rPr lang="en-US" sz="1600" i="1" kern="100">
                          <a:latin typeface="+mn-lt"/>
                          <a:ea typeface="Times New Roman" panose="02020603050405020304" pitchFamily="18" charset="0"/>
                          <a:cs typeface="Times New Roman" panose="02020603050405020304" pitchFamily="18" charset="0"/>
                        </a:rPr>
                        <m:t>,</m:t>
                      </m:r>
                      <m:r>
                        <a:rPr lang="en-US" sz="1600" i="1" kern="100">
                          <a:latin typeface="+mn-lt"/>
                          <a:ea typeface="Times New Roman" panose="02020603050405020304" pitchFamily="18" charset="0"/>
                          <a:cs typeface="Times New Roman" panose="02020603050405020304" pitchFamily="18" charset="0"/>
                        </a:rPr>
                        <m:t>5</m:t>
                      </m:r>
                      <m:r>
                        <a:rPr lang="en-US" sz="1600" i="1" kern="100">
                          <a:latin typeface="+mn-lt"/>
                          <a:ea typeface="Times New Roman" panose="02020603050405020304" pitchFamily="18" charset="0"/>
                          <a:cs typeface="Times New Roman" panose="02020603050405020304" pitchFamily="18" charset="0"/>
                        </a:rPr>
                        <m:t>; </m:t>
                      </m:r>
                      <m:r>
                        <a:rPr lang="en-US" sz="1600" i="1" kern="100">
                          <a:latin typeface="+mn-lt"/>
                          <a:ea typeface="Times New Roman" panose="02020603050405020304" pitchFamily="18" charset="0"/>
                          <a:cs typeface="Times New Roman" panose="02020603050405020304" pitchFamily="18" charset="0"/>
                        </a:rPr>
                        <m:t>9</m:t>
                      </m:r>
                      <m:r>
                        <a:rPr lang="en-US" sz="1600" i="1" kern="100">
                          <a:latin typeface="+mn-lt"/>
                          <a:ea typeface="Times New Roman" panose="02020603050405020304" pitchFamily="18" charset="0"/>
                          <a:cs typeface="Times New Roman" panose="02020603050405020304" pitchFamily="18" charset="0"/>
                        </a:rPr>
                        <m:t>) = </m:t>
                      </m:r>
                      <m:r>
                        <a:rPr lang="en-US" sz="1600" i="1" kern="100">
                          <a:latin typeface="+mn-lt"/>
                          <a:ea typeface="Times New Roman" panose="02020603050405020304" pitchFamily="18" charset="0"/>
                          <a:cs typeface="Times New Roman" panose="02020603050405020304" pitchFamily="18" charset="0"/>
                        </a:rPr>
                        <m:t>4</m:t>
                      </m:r>
                      <m:r>
                        <a:rPr lang="en-US" sz="1600" i="1" kern="100">
                          <a:latin typeface="+mn-lt"/>
                          <a:ea typeface="Times New Roman" panose="02020603050405020304" pitchFamily="18" charset="0"/>
                          <a:cs typeface="Times New Roman" panose="02020603050405020304" pitchFamily="18" charset="0"/>
                        </a:rPr>
                        <m:t>.</m:t>
                      </m:r>
                      <m:r>
                        <a:rPr lang="en-US" sz="1600" i="1" kern="100">
                          <a:latin typeface="+mn-lt"/>
                          <a:ea typeface="Times New Roman" panose="02020603050405020304" pitchFamily="18" charset="0"/>
                          <a:cs typeface="Times New Roman" panose="02020603050405020304" pitchFamily="18" charset="0"/>
                        </a:rPr>
                        <m:t>2</m:t>
                      </m:r>
                      <m:r>
                        <a:rPr lang="en-US" sz="1600" i="1" kern="100">
                          <a:latin typeface="+mn-lt"/>
                          <a:ea typeface="Times New Roman" panose="02020603050405020304" pitchFamily="18" charset="0"/>
                          <a:cs typeface="Times New Roman" panose="02020603050405020304" pitchFamily="18" charset="0"/>
                        </a:rPr>
                        <m:t>,</m:t>
                      </m:r>
                      <m:r>
                        <a:rPr lang="en-US" sz="1600" i="1" kern="100">
                          <a:latin typeface="+mn-lt"/>
                          <a:ea typeface="Times New Roman" panose="02020603050405020304" pitchFamily="18" charset="0"/>
                          <a:cs typeface="Times New Roman" panose="02020603050405020304" pitchFamily="18" charset="0"/>
                        </a:rPr>
                        <m:t>5</m:t>
                      </m:r>
                      <m:r>
                        <a:rPr lang="en-US" sz="1600" i="1" kern="100">
                          <a:latin typeface="+mn-lt"/>
                          <a:ea typeface="Times New Roman" panose="02020603050405020304" pitchFamily="18" charset="0"/>
                          <a:cs typeface="Times New Roman" panose="02020603050405020304" pitchFamily="18" charset="0"/>
                        </a:rPr>
                        <m:t> + </m:t>
                      </m:r>
                      <m:r>
                        <a:rPr lang="en-US" sz="1600" i="1" kern="100">
                          <a:latin typeface="+mn-lt"/>
                          <a:ea typeface="Times New Roman" panose="02020603050405020304" pitchFamily="18" charset="0"/>
                          <a:cs typeface="Times New Roman" panose="02020603050405020304" pitchFamily="18" charset="0"/>
                        </a:rPr>
                        <m:t>3</m:t>
                      </m:r>
                      <m:r>
                        <a:rPr lang="en-US" sz="1600" i="1" kern="100">
                          <a:latin typeface="+mn-lt"/>
                          <a:ea typeface="Times New Roman" panose="02020603050405020304" pitchFamily="18" charset="0"/>
                          <a:cs typeface="Times New Roman" panose="02020603050405020304" pitchFamily="18" charset="0"/>
                        </a:rPr>
                        <m:t>.</m:t>
                      </m:r>
                      <m:r>
                        <a:rPr lang="en-US" sz="1600" i="1" kern="100">
                          <a:latin typeface="+mn-lt"/>
                          <a:ea typeface="Times New Roman" panose="02020603050405020304" pitchFamily="18" charset="0"/>
                          <a:cs typeface="Times New Roman" panose="02020603050405020304" pitchFamily="18" charset="0"/>
                        </a:rPr>
                        <m:t>9</m:t>
                      </m:r>
                      <m:r>
                        <a:rPr lang="en-US" sz="1600" i="1" kern="100">
                          <a:latin typeface="+mn-lt"/>
                          <a:ea typeface="Times New Roman" panose="02020603050405020304" pitchFamily="18" charset="0"/>
                          <a:cs typeface="Times New Roman" panose="02020603050405020304" pitchFamily="18" charset="0"/>
                        </a:rPr>
                        <m:t> = </m:t>
                      </m:r>
                      <m:r>
                        <a:rPr lang="en-US" sz="1600" i="1" kern="100">
                          <a:latin typeface="+mn-lt"/>
                          <a:ea typeface="Times New Roman" panose="02020603050405020304" pitchFamily="18" charset="0"/>
                          <a:cs typeface="Times New Roman" panose="02020603050405020304" pitchFamily="18" charset="0"/>
                        </a:rPr>
                        <m:t>37</m:t>
                      </m:r>
                      <m:r>
                        <a:rPr lang="en-US" sz="1600" i="1" kern="100">
                          <a:latin typeface="+mn-lt"/>
                          <a:ea typeface="Times New Roman" panose="02020603050405020304" pitchFamily="18" charset="0"/>
                          <a:cs typeface="Times New Roman" panose="02020603050405020304" pitchFamily="18" charset="0"/>
                        </a:rPr>
                        <m:t>;</m:t>
                      </m:r>
                    </m:oMath>
                  </m:oMathPara>
                </a14:m>
                <a:endParaRPr lang="en-US" sz="1600" kern="100">
                  <a:effectLst/>
                  <a:latin typeface="+mn-lt"/>
                  <a:ea typeface="Aptos"/>
                  <a:cs typeface="Times New Roman" panose="02020603050405020304" pitchFamily="18" charset="0"/>
                </a:endParaRPr>
              </a:p>
              <a:p>
                <a:pPr>
                  <a:lnSpc>
                    <a:spcPct val="160000"/>
                  </a:lnSpc>
                </a:pPr>
                <a14:m>
                  <m:oMathPara xmlns:m="http://schemas.openxmlformats.org/officeDocument/2006/math">
                    <m:oMathParaPr>
                      <m:jc m:val="left"/>
                    </m:oMathParaPr>
                    <m:oMath xmlns:m="http://schemas.openxmlformats.org/officeDocument/2006/math">
                      <m:r>
                        <a:rPr lang="en-US" sz="1600" i="1" kern="100">
                          <a:latin typeface="+mn-lt"/>
                          <a:ea typeface="Times New Roman" panose="02020603050405020304" pitchFamily="18" charset="0"/>
                          <a:cs typeface="Times New Roman" panose="02020603050405020304" pitchFamily="18" charset="0"/>
                        </a:rPr>
                        <m:t>𝐹</m:t>
                      </m:r>
                      <m:r>
                        <a:rPr lang="en-US" sz="1600" i="1" kern="100">
                          <a:latin typeface="+mn-lt"/>
                          <a:ea typeface="Times New Roman" panose="02020603050405020304" pitchFamily="18" charset="0"/>
                          <a:cs typeface="Times New Roman" panose="02020603050405020304" pitchFamily="18" charset="0"/>
                        </a:rPr>
                        <m:t>(</m:t>
                      </m:r>
                      <m:r>
                        <a:rPr lang="en-US" sz="1600" i="1" kern="100">
                          <a:latin typeface="+mn-lt"/>
                          <a:ea typeface="Times New Roman" panose="02020603050405020304" pitchFamily="18" charset="0"/>
                          <a:cs typeface="Times New Roman" panose="02020603050405020304" pitchFamily="18" charset="0"/>
                        </a:rPr>
                        <m:t>10</m:t>
                      </m:r>
                      <m:r>
                        <a:rPr lang="en-US" sz="1600" i="1" kern="100">
                          <a:latin typeface="+mn-lt"/>
                          <a:ea typeface="Times New Roman" panose="02020603050405020304" pitchFamily="18" charset="0"/>
                          <a:cs typeface="Times New Roman" panose="02020603050405020304" pitchFamily="18" charset="0"/>
                        </a:rPr>
                        <m:t>; </m:t>
                      </m:r>
                      <m:r>
                        <a:rPr lang="en-US" sz="1600" i="1" kern="100">
                          <a:latin typeface="+mn-lt"/>
                          <a:ea typeface="Times New Roman" panose="02020603050405020304" pitchFamily="18" charset="0"/>
                          <a:cs typeface="Times New Roman" panose="02020603050405020304" pitchFamily="18" charset="0"/>
                        </a:rPr>
                        <m:t>9</m:t>
                      </m:r>
                      <m:r>
                        <a:rPr lang="en-US" sz="1600" i="1" kern="100">
                          <a:latin typeface="+mn-lt"/>
                          <a:ea typeface="Times New Roman" panose="02020603050405020304" pitchFamily="18" charset="0"/>
                          <a:cs typeface="Times New Roman" panose="02020603050405020304" pitchFamily="18" charset="0"/>
                        </a:rPr>
                        <m:t>) = </m:t>
                      </m:r>
                      <m:r>
                        <a:rPr lang="en-US" sz="1600" i="1" kern="100">
                          <a:latin typeface="+mn-lt"/>
                          <a:ea typeface="Times New Roman" panose="02020603050405020304" pitchFamily="18" charset="0"/>
                          <a:cs typeface="Times New Roman" panose="02020603050405020304" pitchFamily="18" charset="0"/>
                        </a:rPr>
                        <m:t>4</m:t>
                      </m:r>
                      <m:r>
                        <a:rPr lang="en-US" sz="1600" i="1" kern="100">
                          <a:latin typeface="+mn-lt"/>
                          <a:ea typeface="Times New Roman" panose="02020603050405020304" pitchFamily="18" charset="0"/>
                          <a:cs typeface="Times New Roman" panose="02020603050405020304" pitchFamily="18" charset="0"/>
                        </a:rPr>
                        <m:t>.</m:t>
                      </m:r>
                      <m:r>
                        <a:rPr lang="en-US" sz="1600" i="1" kern="100">
                          <a:latin typeface="+mn-lt"/>
                          <a:ea typeface="Times New Roman" panose="02020603050405020304" pitchFamily="18" charset="0"/>
                          <a:cs typeface="Times New Roman" panose="02020603050405020304" pitchFamily="18" charset="0"/>
                        </a:rPr>
                        <m:t>10</m:t>
                      </m:r>
                      <m:r>
                        <a:rPr lang="en-US" sz="1600" i="1" kern="100">
                          <a:latin typeface="+mn-lt"/>
                          <a:ea typeface="Times New Roman" panose="02020603050405020304" pitchFamily="18" charset="0"/>
                          <a:cs typeface="Times New Roman" panose="02020603050405020304" pitchFamily="18" charset="0"/>
                        </a:rPr>
                        <m:t> + </m:t>
                      </m:r>
                      <m:r>
                        <a:rPr lang="en-US" sz="1600" i="1" kern="100">
                          <a:latin typeface="+mn-lt"/>
                          <a:ea typeface="Times New Roman" panose="02020603050405020304" pitchFamily="18" charset="0"/>
                          <a:cs typeface="Times New Roman" panose="02020603050405020304" pitchFamily="18" charset="0"/>
                        </a:rPr>
                        <m:t>3</m:t>
                      </m:r>
                      <m:r>
                        <a:rPr lang="en-US" sz="1600" i="1" kern="100">
                          <a:latin typeface="+mn-lt"/>
                          <a:ea typeface="Times New Roman" panose="02020603050405020304" pitchFamily="18" charset="0"/>
                          <a:cs typeface="Times New Roman" panose="02020603050405020304" pitchFamily="18" charset="0"/>
                        </a:rPr>
                        <m:t>.</m:t>
                      </m:r>
                      <m:r>
                        <a:rPr lang="en-US" sz="1600" i="1" kern="100">
                          <a:latin typeface="+mn-lt"/>
                          <a:ea typeface="Times New Roman" panose="02020603050405020304" pitchFamily="18" charset="0"/>
                          <a:cs typeface="Times New Roman" panose="02020603050405020304" pitchFamily="18" charset="0"/>
                        </a:rPr>
                        <m:t>9</m:t>
                      </m:r>
                      <m:r>
                        <a:rPr lang="en-US" sz="1600" i="1" kern="100">
                          <a:latin typeface="+mn-lt"/>
                          <a:ea typeface="Times New Roman" panose="02020603050405020304" pitchFamily="18" charset="0"/>
                          <a:cs typeface="Times New Roman" panose="02020603050405020304" pitchFamily="18" charset="0"/>
                        </a:rPr>
                        <m:t> = </m:t>
                      </m:r>
                      <m:r>
                        <a:rPr lang="en-US" sz="1600" i="1" kern="100">
                          <a:latin typeface="+mn-lt"/>
                          <a:ea typeface="Times New Roman" panose="02020603050405020304" pitchFamily="18" charset="0"/>
                          <a:cs typeface="Times New Roman" panose="02020603050405020304" pitchFamily="18" charset="0"/>
                        </a:rPr>
                        <m:t>67</m:t>
                      </m:r>
                      <m:r>
                        <a:rPr lang="en-US" sz="1600" i="1" kern="100">
                          <a:latin typeface="+mn-lt"/>
                          <a:ea typeface="Times New Roman" panose="02020603050405020304" pitchFamily="18" charset="0"/>
                          <a:cs typeface="Times New Roman" panose="02020603050405020304" pitchFamily="18" charset="0"/>
                        </a:rPr>
                        <m:t>;</m:t>
                      </m:r>
                    </m:oMath>
                  </m:oMathPara>
                </a14:m>
                <a:endParaRPr lang="en-US" sz="1600" kern="100">
                  <a:effectLst/>
                  <a:latin typeface="+mn-lt"/>
                  <a:ea typeface="Aptos"/>
                  <a:cs typeface="Times New Roman" panose="02020603050405020304" pitchFamily="18" charset="0"/>
                </a:endParaRPr>
              </a:p>
              <a:p>
                <a:pPr>
                  <a:lnSpc>
                    <a:spcPct val="160000"/>
                  </a:lnSpc>
                </a:pPr>
                <a14:m>
                  <m:oMathPara xmlns:m="http://schemas.openxmlformats.org/officeDocument/2006/math">
                    <m:oMathParaPr>
                      <m:jc m:val="left"/>
                    </m:oMathParaPr>
                    <m:oMath xmlns:m="http://schemas.openxmlformats.org/officeDocument/2006/math">
                      <m:r>
                        <a:rPr lang="en-US" sz="1600" i="1" kern="100">
                          <a:latin typeface="+mn-lt"/>
                          <a:ea typeface="Times New Roman" panose="02020603050405020304" pitchFamily="18" charset="0"/>
                          <a:cs typeface="Times New Roman" panose="02020603050405020304" pitchFamily="18" charset="0"/>
                        </a:rPr>
                        <m:t>𝐹</m:t>
                      </m:r>
                      <m:r>
                        <a:rPr lang="en-US" sz="1600" i="1" kern="100">
                          <a:latin typeface="+mn-lt"/>
                          <a:ea typeface="Times New Roman" panose="02020603050405020304" pitchFamily="18" charset="0"/>
                          <a:cs typeface="Times New Roman" panose="02020603050405020304" pitchFamily="18" charset="0"/>
                        </a:rPr>
                        <m:t>(</m:t>
                      </m:r>
                      <m:r>
                        <a:rPr lang="en-US" sz="1600" i="1" kern="100">
                          <a:latin typeface="+mn-lt"/>
                          <a:ea typeface="Times New Roman" panose="02020603050405020304" pitchFamily="18" charset="0"/>
                          <a:cs typeface="Times New Roman" panose="02020603050405020304" pitchFamily="18" charset="0"/>
                        </a:rPr>
                        <m:t>10</m:t>
                      </m:r>
                      <m:r>
                        <a:rPr lang="en-US" sz="1600" i="1" kern="100">
                          <a:latin typeface="+mn-lt"/>
                          <a:ea typeface="Times New Roman" panose="02020603050405020304" pitchFamily="18" charset="0"/>
                          <a:cs typeface="Times New Roman" panose="02020603050405020304" pitchFamily="18" charset="0"/>
                        </a:rPr>
                        <m:t>; </m:t>
                      </m:r>
                      <m:r>
                        <a:rPr lang="en-US" sz="1600" i="1" kern="100">
                          <a:latin typeface="+mn-lt"/>
                          <a:ea typeface="Times New Roman" panose="02020603050405020304" pitchFamily="18" charset="0"/>
                          <a:cs typeface="Times New Roman" panose="02020603050405020304" pitchFamily="18" charset="0"/>
                        </a:rPr>
                        <m:t>2</m:t>
                      </m:r>
                      <m:r>
                        <a:rPr lang="en-US" sz="1600" i="1" kern="100">
                          <a:latin typeface="+mn-lt"/>
                          <a:ea typeface="Times New Roman" panose="02020603050405020304" pitchFamily="18" charset="0"/>
                          <a:cs typeface="Times New Roman" panose="02020603050405020304" pitchFamily="18" charset="0"/>
                        </a:rPr>
                        <m:t>) = </m:t>
                      </m:r>
                      <m:r>
                        <a:rPr lang="en-US" sz="1600" i="1" kern="100">
                          <a:latin typeface="+mn-lt"/>
                          <a:ea typeface="Times New Roman" panose="02020603050405020304" pitchFamily="18" charset="0"/>
                          <a:cs typeface="Times New Roman" panose="02020603050405020304" pitchFamily="18" charset="0"/>
                        </a:rPr>
                        <m:t>4</m:t>
                      </m:r>
                      <m:r>
                        <a:rPr lang="en-US" sz="1600" i="1" kern="100">
                          <a:latin typeface="+mn-lt"/>
                          <a:ea typeface="Times New Roman" panose="02020603050405020304" pitchFamily="18" charset="0"/>
                          <a:cs typeface="Times New Roman" panose="02020603050405020304" pitchFamily="18" charset="0"/>
                        </a:rPr>
                        <m:t>.</m:t>
                      </m:r>
                      <m:r>
                        <a:rPr lang="en-US" sz="1600" i="1" kern="100">
                          <a:latin typeface="+mn-lt"/>
                          <a:ea typeface="Times New Roman" panose="02020603050405020304" pitchFamily="18" charset="0"/>
                          <a:cs typeface="Times New Roman" panose="02020603050405020304" pitchFamily="18" charset="0"/>
                        </a:rPr>
                        <m:t>10</m:t>
                      </m:r>
                      <m:r>
                        <a:rPr lang="en-US" sz="1600" i="1" kern="100">
                          <a:latin typeface="+mn-lt"/>
                          <a:ea typeface="Times New Roman" panose="02020603050405020304" pitchFamily="18" charset="0"/>
                          <a:cs typeface="Times New Roman" panose="02020603050405020304" pitchFamily="18" charset="0"/>
                        </a:rPr>
                        <m:t> + </m:t>
                      </m:r>
                      <m:r>
                        <a:rPr lang="en-US" sz="1600" i="1" kern="100">
                          <a:latin typeface="+mn-lt"/>
                          <a:ea typeface="Times New Roman" panose="02020603050405020304" pitchFamily="18" charset="0"/>
                          <a:cs typeface="Times New Roman" panose="02020603050405020304" pitchFamily="18" charset="0"/>
                        </a:rPr>
                        <m:t>3</m:t>
                      </m:r>
                      <m:r>
                        <a:rPr lang="en-US" sz="1600" i="1" kern="100">
                          <a:latin typeface="+mn-lt"/>
                          <a:ea typeface="Times New Roman" panose="02020603050405020304" pitchFamily="18" charset="0"/>
                          <a:cs typeface="Times New Roman" panose="02020603050405020304" pitchFamily="18" charset="0"/>
                        </a:rPr>
                        <m:t>.</m:t>
                      </m:r>
                      <m:r>
                        <a:rPr lang="en-US" sz="1600" i="1" kern="100">
                          <a:latin typeface="+mn-lt"/>
                          <a:ea typeface="Times New Roman" panose="02020603050405020304" pitchFamily="18" charset="0"/>
                          <a:cs typeface="Times New Roman" panose="02020603050405020304" pitchFamily="18" charset="0"/>
                        </a:rPr>
                        <m:t>2</m:t>
                      </m:r>
                      <m:r>
                        <a:rPr lang="en-US" sz="1600" i="1" kern="100">
                          <a:latin typeface="+mn-lt"/>
                          <a:ea typeface="Times New Roman" panose="02020603050405020304" pitchFamily="18" charset="0"/>
                          <a:cs typeface="Times New Roman" panose="02020603050405020304" pitchFamily="18" charset="0"/>
                        </a:rPr>
                        <m:t> = </m:t>
                      </m:r>
                      <m:r>
                        <a:rPr lang="en-US" sz="1600" i="1" kern="100">
                          <a:latin typeface="+mn-lt"/>
                          <a:ea typeface="Times New Roman" panose="02020603050405020304" pitchFamily="18" charset="0"/>
                          <a:cs typeface="Times New Roman" panose="02020603050405020304" pitchFamily="18" charset="0"/>
                        </a:rPr>
                        <m:t>46</m:t>
                      </m:r>
                      <m:r>
                        <a:rPr lang="en-US" sz="1600" i="1" kern="100">
                          <a:latin typeface="+mn-lt"/>
                          <a:ea typeface="Times New Roman" panose="02020603050405020304" pitchFamily="18" charset="0"/>
                          <a:cs typeface="Times New Roman" panose="02020603050405020304" pitchFamily="18" charset="0"/>
                        </a:rPr>
                        <m:t>;</m:t>
                      </m:r>
                    </m:oMath>
                  </m:oMathPara>
                </a14:m>
                <a:endParaRPr lang="en-US" sz="1600" kern="100">
                  <a:effectLst/>
                  <a:latin typeface="+mn-lt"/>
                  <a:ea typeface="Aptos"/>
                  <a:cs typeface="Times New Roman" panose="02020603050405020304" pitchFamily="18" charset="0"/>
                </a:endParaRPr>
              </a:p>
              <a:p>
                <a:pPr>
                  <a:lnSpc>
                    <a:spcPct val="160000"/>
                  </a:lnSpc>
                </a:pPr>
                <a14:m>
                  <m:oMathPara xmlns:m="http://schemas.openxmlformats.org/officeDocument/2006/math">
                    <m:oMathParaPr>
                      <m:jc m:val="left"/>
                    </m:oMathParaPr>
                    <m:oMath xmlns:m="http://schemas.openxmlformats.org/officeDocument/2006/math">
                      <m:r>
                        <a:rPr lang="en-US" sz="1600" i="1" kern="100">
                          <a:latin typeface="+mn-lt"/>
                          <a:ea typeface="Times New Roman" panose="02020603050405020304" pitchFamily="18" charset="0"/>
                          <a:cs typeface="Times New Roman" panose="02020603050405020304" pitchFamily="18" charset="0"/>
                        </a:rPr>
                        <m:t>𝐹</m:t>
                      </m:r>
                      <m:r>
                        <a:rPr lang="en-US" sz="1600" i="1" kern="100">
                          <a:latin typeface="+mn-lt"/>
                          <a:ea typeface="Times New Roman" panose="02020603050405020304" pitchFamily="18" charset="0"/>
                          <a:cs typeface="Times New Roman" panose="02020603050405020304" pitchFamily="18" charset="0"/>
                        </a:rPr>
                        <m:t>(</m:t>
                      </m:r>
                      <m:r>
                        <a:rPr lang="en-US" sz="1600" i="1" kern="100">
                          <a:latin typeface="+mn-lt"/>
                          <a:ea typeface="Times New Roman" panose="02020603050405020304" pitchFamily="18" charset="0"/>
                          <a:cs typeface="Times New Roman" panose="02020603050405020304" pitchFamily="18" charset="0"/>
                        </a:rPr>
                        <m:t>5</m:t>
                      </m:r>
                      <m:r>
                        <a:rPr lang="en-US" sz="1600" i="1" kern="100">
                          <a:latin typeface="+mn-lt"/>
                          <a:ea typeface="Times New Roman" panose="02020603050405020304" pitchFamily="18" charset="0"/>
                          <a:cs typeface="Times New Roman" panose="02020603050405020304" pitchFamily="18" charset="0"/>
                        </a:rPr>
                        <m:t>; </m:t>
                      </m:r>
                      <m:r>
                        <a:rPr lang="en-US" sz="1600" i="1" kern="100">
                          <a:latin typeface="+mn-lt"/>
                          <a:ea typeface="Times New Roman" panose="02020603050405020304" pitchFamily="18" charset="0"/>
                          <a:cs typeface="Times New Roman" panose="02020603050405020304" pitchFamily="18" charset="0"/>
                        </a:rPr>
                        <m:t>4</m:t>
                      </m:r>
                      <m:r>
                        <a:rPr lang="en-US" sz="1600" i="1" kern="100">
                          <a:latin typeface="+mn-lt"/>
                          <a:ea typeface="Times New Roman" panose="02020603050405020304" pitchFamily="18" charset="0"/>
                          <a:cs typeface="Times New Roman" panose="02020603050405020304" pitchFamily="18" charset="0"/>
                        </a:rPr>
                        <m:t>) = </m:t>
                      </m:r>
                      <m:r>
                        <a:rPr lang="en-US" sz="1600" i="1" kern="100">
                          <a:latin typeface="+mn-lt"/>
                          <a:ea typeface="Times New Roman" panose="02020603050405020304" pitchFamily="18" charset="0"/>
                          <a:cs typeface="Times New Roman" panose="02020603050405020304" pitchFamily="18" charset="0"/>
                        </a:rPr>
                        <m:t>4</m:t>
                      </m:r>
                      <m:r>
                        <a:rPr lang="en-US" sz="1600" i="1" kern="100">
                          <a:latin typeface="+mn-lt"/>
                          <a:ea typeface="Times New Roman" panose="02020603050405020304" pitchFamily="18" charset="0"/>
                          <a:cs typeface="Times New Roman" panose="02020603050405020304" pitchFamily="18" charset="0"/>
                        </a:rPr>
                        <m:t>.</m:t>
                      </m:r>
                      <m:r>
                        <a:rPr lang="en-US" sz="1600" i="1" kern="100">
                          <a:latin typeface="+mn-lt"/>
                          <a:ea typeface="Times New Roman" panose="02020603050405020304" pitchFamily="18" charset="0"/>
                          <a:cs typeface="Times New Roman" panose="02020603050405020304" pitchFamily="18" charset="0"/>
                        </a:rPr>
                        <m:t>5</m:t>
                      </m:r>
                      <m:r>
                        <a:rPr lang="en-US" sz="1600" i="1" kern="100">
                          <a:latin typeface="+mn-lt"/>
                          <a:ea typeface="Times New Roman" panose="02020603050405020304" pitchFamily="18" charset="0"/>
                          <a:cs typeface="Times New Roman" panose="02020603050405020304" pitchFamily="18" charset="0"/>
                        </a:rPr>
                        <m:t> + </m:t>
                      </m:r>
                      <m:r>
                        <a:rPr lang="en-US" sz="1600" i="1" kern="100">
                          <a:latin typeface="+mn-lt"/>
                          <a:ea typeface="Times New Roman" panose="02020603050405020304" pitchFamily="18" charset="0"/>
                          <a:cs typeface="Times New Roman" panose="02020603050405020304" pitchFamily="18" charset="0"/>
                        </a:rPr>
                        <m:t>3</m:t>
                      </m:r>
                      <m:r>
                        <a:rPr lang="en-US" sz="1600" i="1" kern="100">
                          <a:latin typeface="+mn-lt"/>
                          <a:ea typeface="Times New Roman" panose="02020603050405020304" pitchFamily="18" charset="0"/>
                          <a:cs typeface="Times New Roman" panose="02020603050405020304" pitchFamily="18" charset="0"/>
                        </a:rPr>
                        <m:t>.</m:t>
                      </m:r>
                      <m:r>
                        <a:rPr lang="en-US" sz="1600" i="1" kern="100">
                          <a:latin typeface="+mn-lt"/>
                          <a:ea typeface="Times New Roman" panose="02020603050405020304" pitchFamily="18" charset="0"/>
                          <a:cs typeface="Times New Roman" panose="02020603050405020304" pitchFamily="18" charset="0"/>
                        </a:rPr>
                        <m:t>4</m:t>
                      </m:r>
                      <m:r>
                        <a:rPr lang="en-US" sz="1600" i="1" kern="100">
                          <a:latin typeface="+mn-lt"/>
                          <a:ea typeface="Times New Roman" panose="02020603050405020304" pitchFamily="18" charset="0"/>
                          <a:cs typeface="Times New Roman" panose="02020603050405020304" pitchFamily="18" charset="0"/>
                        </a:rPr>
                        <m:t> = </m:t>
                      </m:r>
                      <m:r>
                        <a:rPr lang="en-US" sz="1600" i="1" kern="100">
                          <a:latin typeface="+mn-lt"/>
                          <a:ea typeface="Times New Roman" panose="02020603050405020304" pitchFamily="18" charset="0"/>
                          <a:cs typeface="Times New Roman" panose="02020603050405020304" pitchFamily="18" charset="0"/>
                        </a:rPr>
                        <m:t>32</m:t>
                      </m:r>
                      <m:r>
                        <a:rPr lang="en-US" sz="1600" i="1" kern="100">
                          <a:latin typeface="+mn-lt"/>
                          <a:ea typeface="Times New Roman" panose="02020603050405020304" pitchFamily="18" charset="0"/>
                          <a:cs typeface="Times New Roman" panose="02020603050405020304" pitchFamily="18" charset="0"/>
                        </a:rPr>
                        <m:t>.</m:t>
                      </m:r>
                    </m:oMath>
                  </m:oMathPara>
                </a14:m>
                <a:endParaRPr lang="en-US" sz="1600" kern="100">
                  <a:effectLst/>
                  <a:latin typeface="+mn-lt"/>
                  <a:ea typeface="Aptos"/>
                  <a:cs typeface="Times New Roman" panose="02020603050405020304" pitchFamily="18" charset="0"/>
                </a:endParaRPr>
              </a:p>
              <a:p>
                <a:pPr algn="just">
                  <a:lnSpc>
                    <a:spcPct val="160000"/>
                  </a:lnSpc>
                </a:pPr>
                <a:r>
                  <a:rPr lang="en-US" sz="1600" kern="100">
                    <a:latin typeface="+mn-lt"/>
                    <a:ea typeface="Times New Roman" panose="02020603050405020304" pitchFamily="18" charset="0"/>
                    <a:cs typeface="Times New Roman" panose="02020603050405020304" pitchFamily="18" charset="0"/>
                  </a:rPr>
                  <a:t>Giá trị nhỏ nhất là </a:t>
                </a:r>
                <a14:m>
                  <m:oMath xmlns:m="http://schemas.openxmlformats.org/officeDocument/2006/math">
                    <m:r>
                      <a:rPr lang="en-US" sz="1600" i="1" kern="100">
                        <a:latin typeface="+mn-lt"/>
                        <a:ea typeface="Times New Roman" panose="02020603050405020304" pitchFamily="18" charset="0"/>
                        <a:cs typeface="Times New Roman" panose="02020603050405020304" pitchFamily="18" charset="0"/>
                      </a:rPr>
                      <m:t>𝐹</m:t>
                    </m:r>
                    <m:d>
                      <m:dPr>
                        <m:ctrlPr>
                          <a:rPr lang="en-US" sz="1600" i="1" kern="100">
                            <a:latin typeface="+mn-lt"/>
                            <a:ea typeface="Times New Roman" panose="02020603050405020304" pitchFamily="18" charset="0"/>
                            <a:cs typeface="Times New Roman" panose="02020603050405020304" pitchFamily="18" charset="0"/>
                          </a:rPr>
                        </m:ctrlPr>
                      </m:dPr>
                      <m:e>
                        <m:r>
                          <a:rPr lang="en-US" sz="1600" i="1" kern="100">
                            <a:latin typeface="+mn-lt"/>
                            <a:ea typeface="Times New Roman" panose="02020603050405020304" pitchFamily="18" charset="0"/>
                            <a:cs typeface="Times New Roman" panose="02020603050405020304" pitchFamily="18" charset="0"/>
                          </a:rPr>
                          <m:t>5</m:t>
                        </m:r>
                        <m:r>
                          <a:rPr lang="en-US" sz="1600" i="1" kern="100">
                            <a:latin typeface="+mn-lt"/>
                            <a:ea typeface="Times New Roman" panose="02020603050405020304" pitchFamily="18" charset="0"/>
                            <a:cs typeface="Times New Roman" panose="02020603050405020304" pitchFamily="18" charset="0"/>
                          </a:rPr>
                          <m:t>;</m:t>
                        </m:r>
                        <m:r>
                          <a:rPr lang="en-US" sz="1600" i="1" kern="100">
                            <a:latin typeface="+mn-lt"/>
                            <a:ea typeface="Times New Roman" panose="02020603050405020304" pitchFamily="18" charset="0"/>
                            <a:cs typeface="Times New Roman" panose="02020603050405020304" pitchFamily="18" charset="0"/>
                          </a:rPr>
                          <m:t>4</m:t>
                        </m:r>
                      </m:e>
                    </m:d>
                    <m:r>
                      <a:rPr lang="en-US" sz="1600" i="1" kern="100">
                        <a:latin typeface="+mn-lt"/>
                        <a:ea typeface="Times New Roman" panose="02020603050405020304" pitchFamily="18" charset="0"/>
                        <a:cs typeface="Times New Roman" panose="02020603050405020304" pitchFamily="18" charset="0"/>
                      </a:rPr>
                      <m:t>=</m:t>
                    </m:r>
                    <m:r>
                      <a:rPr lang="en-US" sz="1600" i="1" kern="100">
                        <a:latin typeface="+mn-lt"/>
                        <a:ea typeface="Times New Roman" panose="02020603050405020304" pitchFamily="18" charset="0"/>
                        <a:cs typeface="Times New Roman" panose="02020603050405020304" pitchFamily="18" charset="0"/>
                      </a:rPr>
                      <m:t>32</m:t>
                    </m:r>
                    <m:r>
                      <a:rPr lang="en-US" sz="1600" i="1" kern="100">
                        <a:latin typeface="+mn-lt"/>
                        <a:ea typeface="Times New Roman" panose="02020603050405020304" pitchFamily="18" charset="0"/>
                        <a:cs typeface="Times New Roman" panose="02020603050405020304" pitchFamily="18" charset="0"/>
                      </a:rPr>
                      <m:t>.</m:t>
                    </m:r>
                  </m:oMath>
                </a14:m>
                <a:endParaRPr lang="en-US" sz="1600" kern="100">
                  <a:effectLst/>
                  <a:latin typeface="+mn-lt"/>
                  <a:ea typeface="Aptos"/>
                  <a:cs typeface="Times New Roman" panose="02020603050405020304" pitchFamily="18" charset="0"/>
                </a:endParaRPr>
              </a:p>
              <a:p>
                <a:pPr algn="just">
                  <a:lnSpc>
                    <a:spcPct val="160000"/>
                  </a:lnSpc>
                </a:pPr>
                <a:r>
                  <a:rPr lang="en-US" sz="1600">
                    <a:latin typeface="+mn-lt"/>
                    <a:ea typeface="Times New Roman" panose="02020603050405020304" pitchFamily="18" charset="0"/>
                  </a:rPr>
                  <a:t>Vậy phải thuê 5 xe loại A và 4 xe loại B để chi phí bỏ ra là ít nhất (32 triệu đồng) mà vẫn chở được hết hàng và người.</a:t>
                </a:r>
                <a:endParaRPr kumimoji="0" lang="en-US" sz="1600" b="0" i="0" u="none" strike="noStrike" kern="100" cap="none" spc="0" normalizeH="0" baseline="0" noProof="0">
                  <a:ln>
                    <a:noFill/>
                  </a:ln>
                  <a:solidFill>
                    <a:srgbClr val="000000"/>
                  </a:solidFill>
                  <a:effectLst/>
                  <a:uLnTx/>
                  <a:uFillTx/>
                  <a:latin typeface="+mn-lt"/>
                  <a:ea typeface="Aptos"/>
                  <a:cs typeface="Times New Roman" panose="02020603050405020304" pitchFamily="18" charset="0"/>
                  <a:sym typeface="Arial"/>
                </a:endParaRPr>
              </a:p>
            </p:txBody>
          </p:sp>
        </mc:Choice>
        <mc:Fallback>
          <p:sp>
            <p:nvSpPr>
              <p:cNvPr id="3" name="Rectangle 2"/>
              <p:cNvSpPr>
                <a:spLocks noRot="1" noChangeAspect="1" noMove="1" noResize="1" noEditPoints="1" noAdjustHandles="1" noChangeArrowheads="1" noChangeShapeType="1" noTextEdit="1"/>
              </p:cNvSpPr>
              <p:nvPr/>
            </p:nvSpPr>
            <p:spPr>
              <a:xfrm>
                <a:off x="259114" y="790434"/>
                <a:ext cx="5068257" cy="4031873"/>
              </a:xfrm>
              <a:prstGeom prst="rect">
                <a:avLst/>
              </a:prstGeom>
              <a:blipFill>
                <a:blip r:embed="rId3"/>
                <a:stretch>
                  <a:fillRect l="-722" r="-602"/>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8728" y="953512"/>
            <a:ext cx="3359221" cy="2719991"/>
          </a:xfrm>
          <a:prstGeom prst="rect">
            <a:avLst/>
          </a:prstGeom>
        </p:spPr>
      </p:pic>
      <p:pic>
        <p:nvPicPr>
          <p:cNvPr id="13" name="Picture 12"/>
          <p:cNvPicPr>
            <a:picLocks noChangeAspect="1"/>
          </p:cNvPicPr>
          <p:nvPr/>
        </p:nvPicPr>
        <p:blipFill>
          <a:blip r:embed="rId5"/>
          <a:stretch>
            <a:fillRect/>
          </a:stretch>
        </p:blipFill>
        <p:spPr>
          <a:xfrm>
            <a:off x="7618679" y="4385273"/>
            <a:ext cx="1239270" cy="619636"/>
          </a:xfrm>
          <a:prstGeom prst="rect">
            <a:avLst/>
          </a:prstGeom>
        </p:spPr>
      </p:pic>
    </p:spTree>
    <p:extLst>
      <p:ext uri="{BB962C8B-B14F-4D97-AF65-F5344CB8AC3E}">
        <p14:creationId xmlns:p14="http://schemas.microsoft.com/office/powerpoint/2010/main" val="21123938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left)">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grpSp>
        <p:nvGrpSpPr>
          <p:cNvPr id="3" name="Group 2"/>
          <p:cNvGrpSpPr/>
          <p:nvPr/>
        </p:nvGrpSpPr>
        <p:grpSpPr>
          <a:xfrm>
            <a:off x="1299682" y="611130"/>
            <a:ext cx="6396460" cy="4071083"/>
            <a:chOff x="1053913" y="833766"/>
            <a:chExt cx="6396460" cy="4071083"/>
          </a:xfrm>
        </p:grpSpPr>
        <p:sp>
          <p:nvSpPr>
            <p:cNvPr id="841" name="Google Shape;841;p41"/>
            <p:cNvSpPr/>
            <p:nvPr/>
          </p:nvSpPr>
          <p:spPr>
            <a:xfrm rot="293623">
              <a:off x="1144335" y="1043274"/>
              <a:ext cx="6306038" cy="3861575"/>
            </a:xfrm>
            <a:custGeom>
              <a:avLst/>
              <a:gdLst/>
              <a:ahLst/>
              <a:cxnLst/>
              <a:rect l="l" t="t" r="r" b="b"/>
              <a:pathLst>
                <a:path w="51995" h="51995" extrusionOk="0">
                  <a:moveTo>
                    <a:pt x="48204" y="0"/>
                  </a:moveTo>
                  <a:lnTo>
                    <a:pt x="0" y="3791"/>
                  </a:lnTo>
                  <a:lnTo>
                    <a:pt x="3790" y="51994"/>
                  </a:lnTo>
                  <a:lnTo>
                    <a:pt x="51994" y="48204"/>
                  </a:lnTo>
                  <a:lnTo>
                    <a:pt x="48204" y="0"/>
                  </a:lnTo>
                  <a:close/>
                </a:path>
              </a:pathLst>
            </a:custGeom>
            <a:solidFill>
              <a:srgbClr val="CFD0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41"/>
            <p:cNvSpPr/>
            <p:nvPr/>
          </p:nvSpPr>
          <p:spPr>
            <a:xfrm rot="293623">
              <a:off x="1053913" y="977442"/>
              <a:ext cx="6304462" cy="3860610"/>
            </a:xfrm>
            <a:custGeom>
              <a:avLst/>
              <a:gdLst/>
              <a:ahLst/>
              <a:cxnLst/>
              <a:rect l="l" t="t" r="r" b="b"/>
              <a:pathLst>
                <a:path w="51982" h="51982" extrusionOk="0">
                  <a:moveTo>
                    <a:pt x="48204" y="1"/>
                  </a:moveTo>
                  <a:lnTo>
                    <a:pt x="0" y="3791"/>
                  </a:lnTo>
                  <a:lnTo>
                    <a:pt x="3777" y="51981"/>
                  </a:lnTo>
                  <a:lnTo>
                    <a:pt x="51981" y="48204"/>
                  </a:lnTo>
                  <a:lnTo>
                    <a:pt x="48204" y="1"/>
                  </a:lnTo>
                  <a:close/>
                </a:path>
              </a:pathLst>
            </a:custGeom>
            <a:solidFill>
              <a:srgbClr val="EEE5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41"/>
            <p:cNvSpPr/>
            <p:nvPr/>
          </p:nvSpPr>
          <p:spPr>
            <a:xfrm rot="293623">
              <a:off x="1300827" y="1244501"/>
              <a:ext cx="5846381" cy="287492"/>
            </a:xfrm>
            <a:custGeom>
              <a:avLst/>
              <a:gdLst/>
              <a:ahLst/>
              <a:cxnLst/>
              <a:rect l="l" t="t" r="r" b="b"/>
              <a:pathLst>
                <a:path w="48205" h="3871" extrusionOk="0">
                  <a:moveTo>
                    <a:pt x="48205" y="1"/>
                  </a:moveTo>
                  <a:lnTo>
                    <a:pt x="47544" y="40"/>
                  </a:lnTo>
                  <a:lnTo>
                    <a:pt x="47373" y="67"/>
                  </a:lnTo>
                  <a:lnTo>
                    <a:pt x="46884" y="93"/>
                  </a:lnTo>
                  <a:lnTo>
                    <a:pt x="46712" y="106"/>
                  </a:lnTo>
                  <a:lnTo>
                    <a:pt x="46224" y="159"/>
                  </a:lnTo>
                  <a:lnTo>
                    <a:pt x="46052" y="159"/>
                  </a:lnTo>
                  <a:lnTo>
                    <a:pt x="45563" y="212"/>
                  </a:lnTo>
                  <a:lnTo>
                    <a:pt x="45392" y="225"/>
                  </a:lnTo>
                  <a:lnTo>
                    <a:pt x="44903" y="265"/>
                  </a:lnTo>
                  <a:lnTo>
                    <a:pt x="44731" y="278"/>
                  </a:lnTo>
                  <a:lnTo>
                    <a:pt x="44256" y="305"/>
                  </a:lnTo>
                  <a:lnTo>
                    <a:pt x="44084" y="331"/>
                  </a:lnTo>
                  <a:lnTo>
                    <a:pt x="43596" y="357"/>
                  </a:lnTo>
                  <a:lnTo>
                    <a:pt x="43424" y="371"/>
                  </a:lnTo>
                  <a:lnTo>
                    <a:pt x="42935" y="410"/>
                  </a:lnTo>
                  <a:lnTo>
                    <a:pt x="42764" y="423"/>
                  </a:lnTo>
                  <a:lnTo>
                    <a:pt x="42275" y="463"/>
                  </a:lnTo>
                  <a:lnTo>
                    <a:pt x="42103" y="476"/>
                  </a:lnTo>
                  <a:lnTo>
                    <a:pt x="41615" y="529"/>
                  </a:lnTo>
                  <a:lnTo>
                    <a:pt x="41443" y="529"/>
                  </a:lnTo>
                  <a:lnTo>
                    <a:pt x="40954" y="569"/>
                  </a:lnTo>
                  <a:lnTo>
                    <a:pt x="40783" y="569"/>
                  </a:lnTo>
                  <a:lnTo>
                    <a:pt x="40294" y="622"/>
                  </a:lnTo>
                  <a:lnTo>
                    <a:pt x="40122" y="635"/>
                  </a:lnTo>
                  <a:lnTo>
                    <a:pt x="39647" y="674"/>
                  </a:lnTo>
                  <a:lnTo>
                    <a:pt x="39475" y="688"/>
                  </a:lnTo>
                  <a:lnTo>
                    <a:pt x="38987" y="727"/>
                  </a:lnTo>
                  <a:lnTo>
                    <a:pt x="38815" y="740"/>
                  </a:lnTo>
                  <a:lnTo>
                    <a:pt x="38326" y="767"/>
                  </a:lnTo>
                  <a:lnTo>
                    <a:pt x="38155" y="793"/>
                  </a:lnTo>
                  <a:lnTo>
                    <a:pt x="37666" y="820"/>
                  </a:lnTo>
                  <a:lnTo>
                    <a:pt x="37494" y="833"/>
                  </a:lnTo>
                  <a:lnTo>
                    <a:pt x="37006" y="872"/>
                  </a:lnTo>
                  <a:lnTo>
                    <a:pt x="36834" y="886"/>
                  </a:lnTo>
                  <a:lnTo>
                    <a:pt x="36345" y="938"/>
                  </a:lnTo>
                  <a:lnTo>
                    <a:pt x="36174" y="938"/>
                  </a:lnTo>
                  <a:lnTo>
                    <a:pt x="35685" y="991"/>
                  </a:lnTo>
                  <a:lnTo>
                    <a:pt x="35513" y="1005"/>
                  </a:lnTo>
                  <a:lnTo>
                    <a:pt x="35025" y="1031"/>
                  </a:lnTo>
                  <a:lnTo>
                    <a:pt x="34879" y="1057"/>
                  </a:lnTo>
                  <a:lnTo>
                    <a:pt x="34377" y="1084"/>
                  </a:lnTo>
                  <a:lnTo>
                    <a:pt x="34219" y="1097"/>
                  </a:lnTo>
                  <a:lnTo>
                    <a:pt x="33717" y="1137"/>
                  </a:lnTo>
                  <a:lnTo>
                    <a:pt x="33559" y="1150"/>
                  </a:lnTo>
                  <a:lnTo>
                    <a:pt x="33057" y="1189"/>
                  </a:lnTo>
                  <a:lnTo>
                    <a:pt x="32898" y="1203"/>
                  </a:lnTo>
                  <a:lnTo>
                    <a:pt x="32396" y="1229"/>
                  </a:lnTo>
                  <a:lnTo>
                    <a:pt x="32238" y="1255"/>
                  </a:lnTo>
                  <a:lnTo>
                    <a:pt x="31736" y="1295"/>
                  </a:lnTo>
                  <a:lnTo>
                    <a:pt x="31578" y="1295"/>
                  </a:lnTo>
                  <a:lnTo>
                    <a:pt x="31076" y="1348"/>
                  </a:lnTo>
                  <a:lnTo>
                    <a:pt x="30917" y="1348"/>
                  </a:lnTo>
                  <a:lnTo>
                    <a:pt x="30416" y="1401"/>
                  </a:lnTo>
                  <a:lnTo>
                    <a:pt x="30257" y="1414"/>
                  </a:lnTo>
                  <a:lnTo>
                    <a:pt x="29782" y="1454"/>
                  </a:lnTo>
                  <a:lnTo>
                    <a:pt x="29610" y="1467"/>
                  </a:lnTo>
                  <a:lnTo>
                    <a:pt x="29121" y="1493"/>
                  </a:lnTo>
                  <a:lnTo>
                    <a:pt x="28950" y="1520"/>
                  </a:lnTo>
                  <a:lnTo>
                    <a:pt x="28461" y="1546"/>
                  </a:lnTo>
                  <a:lnTo>
                    <a:pt x="28289" y="1559"/>
                  </a:lnTo>
                  <a:lnTo>
                    <a:pt x="27801" y="1599"/>
                  </a:lnTo>
                  <a:lnTo>
                    <a:pt x="27629" y="1612"/>
                  </a:lnTo>
                  <a:lnTo>
                    <a:pt x="27140" y="1652"/>
                  </a:lnTo>
                  <a:lnTo>
                    <a:pt x="26969" y="1665"/>
                  </a:lnTo>
                  <a:lnTo>
                    <a:pt x="26480" y="1718"/>
                  </a:lnTo>
                  <a:lnTo>
                    <a:pt x="26308" y="1718"/>
                  </a:lnTo>
                  <a:lnTo>
                    <a:pt x="25820" y="1757"/>
                  </a:lnTo>
                  <a:lnTo>
                    <a:pt x="25648" y="1757"/>
                  </a:lnTo>
                  <a:lnTo>
                    <a:pt x="25173" y="1810"/>
                  </a:lnTo>
                  <a:lnTo>
                    <a:pt x="25001" y="1823"/>
                  </a:lnTo>
                  <a:lnTo>
                    <a:pt x="24512" y="1863"/>
                  </a:lnTo>
                  <a:lnTo>
                    <a:pt x="24341" y="1876"/>
                  </a:lnTo>
                  <a:lnTo>
                    <a:pt x="23852" y="1916"/>
                  </a:lnTo>
                  <a:lnTo>
                    <a:pt x="23680" y="1929"/>
                  </a:lnTo>
                  <a:lnTo>
                    <a:pt x="23192" y="1955"/>
                  </a:lnTo>
                  <a:lnTo>
                    <a:pt x="23020" y="1982"/>
                  </a:lnTo>
                  <a:lnTo>
                    <a:pt x="22531" y="2008"/>
                  </a:lnTo>
                  <a:lnTo>
                    <a:pt x="22360" y="2021"/>
                  </a:lnTo>
                  <a:lnTo>
                    <a:pt x="21871" y="2074"/>
                  </a:lnTo>
                  <a:lnTo>
                    <a:pt x="21699" y="2074"/>
                  </a:lnTo>
                  <a:lnTo>
                    <a:pt x="21211" y="2127"/>
                  </a:lnTo>
                  <a:lnTo>
                    <a:pt x="21039" y="2127"/>
                  </a:lnTo>
                  <a:lnTo>
                    <a:pt x="20550" y="2180"/>
                  </a:lnTo>
                  <a:lnTo>
                    <a:pt x="20405" y="2193"/>
                  </a:lnTo>
                  <a:lnTo>
                    <a:pt x="19903" y="2219"/>
                  </a:lnTo>
                  <a:lnTo>
                    <a:pt x="19745" y="2246"/>
                  </a:lnTo>
                  <a:lnTo>
                    <a:pt x="19243" y="2272"/>
                  </a:lnTo>
                  <a:lnTo>
                    <a:pt x="19084" y="2286"/>
                  </a:lnTo>
                  <a:lnTo>
                    <a:pt x="18582" y="2325"/>
                  </a:lnTo>
                  <a:lnTo>
                    <a:pt x="18424" y="2338"/>
                  </a:lnTo>
                  <a:lnTo>
                    <a:pt x="17922" y="2378"/>
                  </a:lnTo>
                  <a:lnTo>
                    <a:pt x="17764" y="2391"/>
                  </a:lnTo>
                  <a:lnTo>
                    <a:pt x="17262" y="2418"/>
                  </a:lnTo>
                  <a:lnTo>
                    <a:pt x="17103" y="2444"/>
                  </a:lnTo>
                  <a:lnTo>
                    <a:pt x="16601" y="2484"/>
                  </a:lnTo>
                  <a:lnTo>
                    <a:pt x="16443" y="2484"/>
                  </a:lnTo>
                  <a:lnTo>
                    <a:pt x="15941" y="2536"/>
                  </a:lnTo>
                  <a:lnTo>
                    <a:pt x="15796" y="2536"/>
                  </a:lnTo>
                  <a:lnTo>
                    <a:pt x="15294" y="2589"/>
                  </a:lnTo>
                  <a:lnTo>
                    <a:pt x="15136" y="2602"/>
                  </a:lnTo>
                  <a:lnTo>
                    <a:pt x="14634" y="2642"/>
                  </a:lnTo>
                  <a:lnTo>
                    <a:pt x="14475" y="2655"/>
                  </a:lnTo>
                  <a:lnTo>
                    <a:pt x="13973" y="2682"/>
                  </a:lnTo>
                  <a:lnTo>
                    <a:pt x="13815" y="2708"/>
                  </a:lnTo>
                  <a:lnTo>
                    <a:pt x="13313" y="2735"/>
                  </a:lnTo>
                  <a:lnTo>
                    <a:pt x="13155" y="2748"/>
                  </a:lnTo>
                  <a:lnTo>
                    <a:pt x="12653" y="2787"/>
                  </a:lnTo>
                  <a:lnTo>
                    <a:pt x="12494" y="2801"/>
                  </a:lnTo>
                  <a:lnTo>
                    <a:pt x="11992" y="2840"/>
                  </a:lnTo>
                  <a:lnTo>
                    <a:pt x="11834" y="2853"/>
                  </a:lnTo>
                  <a:lnTo>
                    <a:pt x="11332" y="2906"/>
                  </a:lnTo>
                  <a:lnTo>
                    <a:pt x="11174" y="2906"/>
                  </a:lnTo>
                  <a:lnTo>
                    <a:pt x="10698" y="2946"/>
                  </a:lnTo>
                  <a:lnTo>
                    <a:pt x="10526" y="2972"/>
                  </a:lnTo>
                  <a:lnTo>
                    <a:pt x="10038" y="2999"/>
                  </a:lnTo>
                  <a:lnTo>
                    <a:pt x="9866" y="3012"/>
                  </a:lnTo>
                  <a:lnTo>
                    <a:pt x="9377" y="3052"/>
                  </a:lnTo>
                  <a:lnTo>
                    <a:pt x="9206" y="3065"/>
                  </a:lnTo>
                  <a:lnTo>
                    <a:pt x="8717" y="3104"/>
                  </a:lnTo>
                  <a:lnTo>
                    <a:pt x="8545" y="3118"/>
                  </a:lnTo>
                  <a:lnTo>
                    <a:pt x="8057" y="3144"/>
                  </a:lnTo>
                  <a:lnTo>
                    <a:pt x="7885" y="3170"/>
                  </a:lnTo>
                  <a:lnTo>
                    <a:pt x="7397" y="3197"/>
                  </a:lnTo>
                  <a:lnTo>
                    <a:pt x="7225" y="3210"/>
                  </a:lnTo>
                  <a:lnTo>
                    <a:pt x="6736" y="3263"/>
                  </a:lnTo>
                  <a:lnTo>
                    <a:pt x="6564" y="3263"/>
                  </a:lnTo>
                  <a:lnTo>
                    <a:pt x="6089" y="3316"/>
                  </a:lnTo>
                  <a:lnTo>
                    <a:pt x="5917" y="3316"/>
                  </a:lnTo>
                  <a:lnTo>
                    <a:pt x="5429" y="3368"/>
                  </a:lnTo>
                  <a:lnTo>
                    <a:pt x="5257" y="3382"/>
                  </a:lnTo>
                  <a:lnTo>
                    <a:pt x="4768" y="3408"/>
                  </a:lnTo>
                  <a:lnTo>
                    <a:pt x="4597" y="3434"/>
                  </a:lnTo>
                  <a:lnTo>
                    <a:pt x="4108" y="3461"/>
                  </a:lnTo>
                  <a:lnTo>
                    <a:pt x="3936" y="3474"/>
                  </a:lnTo>
                  <a:lnTo>
                    <a:pt x="3448" y="3514"/>
                  </a:lnTo>
                  <a:lnTo>
                    <a:pt x="3276" y="3527"/>
                  </a:lnTo>
                  <a:lnTo>
                    <a:pt x="2787" y="3567"/>
                  </a:lnTo>
                  <a:lnTo>
                    <a:pt x="2616" y="3580"/>
                  </a:lnTo>
                  <a:lnTo>
                    <a:pt x="2127" y="3606"/>
                  </a:lnTo>
                  <a:lnTo>
                    <a:pt x="1955" y="3633"/>
                  </a:lnTo>
                  <a:lnTo>
                    <a:pt x="1467" y="3672"/>
                  </a:lnTo>
                  <a:lnTo>
                    <a:pt x="1321" y="3672"/>
                  </a:lnTo>
                  <a:lnTo>
                    <a:pt x="820" y="3725"/>
                  </a:lnTo>
                  <a:lnTo>
                    <a:pt x="661" y="3738"/>
                  </a:lnTo>
                  <a:lnTo>
                    <a:pt x="1" y="3791"/>
                  </a:lnTo>
                  <a:lnTo>
                    <a:pt x="1" y="3870"/>
                  </a:lnTo>
                  <a:lnTo>
                    <a:pt x="661" y="3831"/>
                  </a:lnTo>
                  <a:lnTo>
                    <a:pt x="820" y="3804"/>
                  </a:lnTo>
                  <a:lnTo>
                    <a:pt x="1321" y="3765"/>
                  </a:lnTo>
                  <a:lnTo>
                    <a:pt x="1480" y="3765"/>
                  </a:lnTo>
                  <a:lnTo>
                    <a:pt x="1982" y="3712"/>
                  </a:lnTo>
                  <a:lnTo>
                    <a:pt x="2140" y="3699"/>
                  </a:lnTo>
                  <a:lnTo>
                    <a:pt x="2642" y="3659"/>
                  </a:lnTo>
                  <a:lnTo>
                    <a:pt x="2801" y="3646"/>
                  </a:lnTo>
                  <a:lnTo>
                    <a:pt x="3276" y="3606"/>
                  </a:lnTo>
                  <a:lnTo>
                    <a:pt x="3448" y="3593"/>
                  </a:lnTo>
                  <a:lnTo>
                    <a:pt x="3936" y="3567"/>
                  </a:lnTo>
                  <a:lnTo>
                    <a:pt x="4108" y="3540"/>
                  </a:lnTo>
                  <a:lnTo>
                    <a:pt x="4597" y="3514"/>
                  </a:lnTo>
                  <a:lnTo>
                    <a:pt x="4768" y="3501"/>
                  </a:lnTo>
                  <a:lnTo>
                    <a:pt x="5257" y="3461"/>
                  </a:lnTo>
                  <a:lnTo>
                    <a:pt x="5429" y="3448"/>
                  </a:lnTo>
                  <a:lnTo>
                    <a:pt x="5917" y="3395"/>
                  </a:lnTo>
                  <a:lnTo>
                    <a:pt x="6089" y="3395"/>
                  </a:lnTo>
                  <a:lnTo>
                    <a:pt x="6578" y="3342"/>
                  </a:lnTo>
                  <a:lnTo>
                    <a:pt x="6749" y="3342"/>
                  </a:lnTo>
                  <a:lnTo>
                    <a:pt x="7238" y="3302"/>
                  </a:lnTo>
                  <a:lnTo>
                    <a:pt x="7410" y="3276"/>
                  </a:lnTo>
                  <a:lnTo>
                    <a:pt x="7898" y="3250"/>
                  </a:lnTo>
                  <a:lnTo>
                    <a:pt x="8057" y="3236"/>
                  </a:lnTo>
                  <a:lnTo>
                    <a:pt x="8545" y="3197"/>
                  </a:lnTo>
                  <a:lnTo>
                    <a:pt x="8717" y="3184"/>
                  </a:lnTo>
                  <a:lnTo>
                    <a:pt x="9206" y="3144"/>
                  </a:lnTo>
                  <a:lnTo>
                    <a:pt x="9377" y="3131"/>
                  </a:lnTo>
                  <a:lnTo>
                    <a:pt x="9866" y="3104"/>
                  </a:lnTo>
                  <a:lnTo>
                    <a:pt x="10038" y="3078"/>
                  </a:lnTo>
                  <a:lnTo>
                    <a:pt x="10526" y="3052"/>
                  </a:lnTo>
                  <a:lnTo>
                    <a:pt x="10698" y="3038"/>
                  </a:lnTo>
                  <a:lnTo>
                    <a:pt x="11187" y="2985"/>
                  </a:lnTo>
                  <a:lnTo>
                    <a:pt x="11358" y="2985"/>
                  </a:lnTo>
                  <a:lnTo>
                    <a:pt x="11847" y="2933"/>
                  </a:lnTo>
                  <a:lnTo>
                    <a:pt x="12019" y="2919"/>
                  </a:lnTo>
                  <a:lnTo>
                    <a:pt x="12507" y="2880"/>
                  </a:lnTo>
                  <a:lnTo>
                    <a:pt x="12679" y="2867"/>
                  </a:lnTo>
                  <a:lnTo>
                    <a:pt x="13155" y="2840"/>
                  </a:lnTo>
                  <a:lnTo>
                    <a:pt x="13313" y="2814"/>
                  </a:lnTo>
                  <a:lnTo>
                    <a:pt x="13815" y="2787"/>
                  </a:lnTo>
                  <a:lnTo>
                    <a:pt x="13973" y="2774"/>
                  </a:lnTo>
                  <a:lnTo>
                    <a:pt x="14475" y="2735"/>
                  </a:lnTo>
                  <a:lnTo>
                    <a:pt x="14634" y="2721"/>
                  </a:lnTo>
                  <a:lnTo>
                    <a:pt x="15136" y="2682"/>
                  </a:lnTo>
                  <a:lnTo>
                    <a:pt x="15294" y="2669"/>
                  </a:lnTo>
                  <a:lnTo>
                    <a:pt x="15796" y="2616"/>
                  </a:lnTo>
                  <a:lnTo>
                    <a:pt x="15954" y="2616"/>
                  </a:lnTo>
                  <a:lnTo>
                    <a:pt x="16456" y="2576"/>
                  </a:lnTo>
                  <a:lnTo>
                    <a:pt x="16615" y="2576"/>
                  </a:lnTo>
                  <a:lnTo>
                    <a:pt x="17117" y="2523"/>
                  </a:lnTo>
                  <a:lnTo>
                    <a:pt x="17275" y="2510"/>
                  </a:lnTo>
                  <a:lnTo>
                    <a:pt x="17764" y="2470"/>
                  </a:lnTo>
                  <a:lnTo>
                    <a:pt x="17922" y="2457"/>
                  </a:lnTo>
                  <a:lnTo>
                    <a:pt x="18424" y="2418"/>
                  </a:lnTo>
                  <a:lnTo>
                    <a:pt x="18582" y="2404"/>
                  </a:lnTo>
                  <a:lnTo>
                    <a:pt x="19084" y="2378"/>
                  </a:lnTo>
                  <a:lnTo>
                    <a:pt x="19243" y="2352"/>
                  </a:lnTo>
                  <a:lnTo>
                    <a:pt x="19745" y="2325"/>
                  </a:lnTo>
                  <a:lnTo>
                    <a:pt x="19903" y="2312"/>
                  </a:lnTo>
                  <a:lnTo>
                    <a:pt x="20405" y="2272"/>
                  </a:lnTo>
                  <a:lnTo>
                    <a:pt x="20563" y="2259"/>
                  </a:lnTo>
                  <a:lnTo>
                    <a:pt x="21065" y="2206"/>
                  </a:lnTo>
                  <a:lnTo>
                    <a:pt x="21224" y="2206"/>
                  </a:lnTo>
                  <a:lnTo>
                    <a:pt x="21726" y="2153"/>
                  </a:lnTo>
                  <a:lnTo>
                    <a:pt x="21884" y="2140"/>
                  </a:lnTo>
                  <a:lnTo>
                    <a:pt x="22386" y="2114"/>
                  </a:lnTo>
                  <a:lnTo>
                    <a:pt x="22531" y="2087"/>
                  </a:lnTo>
                  <a:lnTo>
                    <a:pt x="23020" y="2061"/>
                  </a:lnTo>
                  <a:lnTo>
                    <a:pt x="23192" y="2048"/>
                  </a:lnTo>
                  <a:lnTo>
                    <a:pt x="23680" y="2008"/>
                  </a:lnTo>
                  <a:lnTo>
                    <a:pt x="23852" y="1995"/>
                  </a:lnTo>
                  <a:lnTo>
                    <a:pt x="24341" y="1955"/>
                  </a:lnTo>
                  <a:lnTo>
                    <a:pt x="24512" y="1942"/>
                  </a:lnTo>
                  <a:lnTo>
                    <a:pt x="25001" y="1916"/>
                  </a:lnTo>
                  <a:lnTo>
                    <a:pt x="25173" y="1889"/>
                  </a:lnTo>
                  <a:lnTo>
                    <a:pt x="25661" y="1850"/>
                  </a:lnTo>
                  <a:lnTo>
                    <a:pt x="25833" y="1850"/>
                  </a:lnTo>
                  <a:lnTo>
                    <a:pt x="26321" y="1797"/>
                  </a:lnTo>
                  <a:lnTo>
                    <a:pt x="26493" y="1797"/>
                  </a:lnTo>
                  <a:lnTo>
                    <a:pt x="26982" y="1744"/>
                  </a:lnTo>
                  <a:lnTo>
                    <a:pt x="27153" y="1731"/>
                  </a:lnTo>
                  <a:lnTo>
                    <a:pt x="27629" y="1691"/>
                  </a:lnTo>
                  <a:lnTo>
                    <a:pt x="27801" y="1678"/>
                  </a:lnTo>
                  <a:lnTo>
                    <a:pt x="28289" y="1652"/>
                  </a:lnTo>
                  <a:lnTo>
                    <a:pt x="28461" y="1625"/>
                  </a:lnTo>
                  <a:lnTo>
                    <a:pt x="28950" y="1599"/>
                  </a:lnTo>
                  <a:lnTo>
                    <a:pt x="29121" y="1586"/>
                  </a:lnTo>
                  <a:lnTo>
                    <a:pt x="29610" y="1546"/>
                  </a:lnTo>
                  <a:lnTo>
                    <a:pt x="29782" y="1533"/>
                  </a:lnTo>
                  <a:lnTo>
                    <a:pt x="30270" y="1493"/>
                  </a:lnTo>
                  <a:lnTo>
                    <a:pt x="30442" y="1480"/>
                  </a:lnTo>
                  <a:lnTo>
                    <a:pt x="30931" y="1427"/>
                  </a:lnTo>
                  <a:lnTo>
                    <a:pt x="31102" y="1427"/>
                  </a:lnTo>
                  <a:lnTo>
                    <a:pt x="31591" y="1387"/>
                  </a:lnTo>
                  <a:lnTo>
                    <a:pt x="31763" y="1387"/>
                  </a:lnTo>
                  <a:lnTo>
                    <a:pt x="32238" y="1335"/>
                  </a:lnTo>
                  <a:lnTo>
                    <a:pt x="32396" y="1321"/>
                  </a:lnTo>
                  <a:lnTo>
                    <a:pt x="32898" y="1282"/>
                  </a:lnTo>
                  <a:lnTo>
                    <a:pt x="33057" y="1269"/>
                  </a:lnTo>
                  <a:lnTo>
                    <a:pt x="33559" y="1229"/>
                  </a:lnTo>
                  <a:lnTo>
                    <a:pt x="33717" y="1216"/>
                  </a:lnTo>
                  <a:lnTo>
                    <a:pt x="34219" y="1189"/>
                  </a:lnTo>
                  <a:lnTo>
                    <a:pt x="34377" y="1163"/>
                  </a:lnTo>
                  <a:lnTo>
                    <a:pt x="34879" y="1137"/>
                  </a:lnTo>
                  <a:lnTo>
                    <a:pt x="35038" y="1123"/>
                  </a:lnTo>
                  <a:lnTo>
                    <a:pt x="35540" y="1071"/>
                  </a:lnTo>
                  <a:lnTo>
                    <a:pt x="35698" y="1071"/>
                  </a:lnTo>
                  <a:lnTo>
                    <a:pt x="36200" y="1018"/>
                  </a:lnTo>
                  <a:lnTo>
                    <a:pt x="36358" y="1018"/>
                  </a:lnTo>
                  <a:lnTo>
                    <a:pt x="36860" y="965"/>
                  </a:lnTo>
                  <a:lnTo>
                    <a:pt x="37006" y="952"/>
                  </a:lnTo>
                  <a:lnTo>
                    <a:pt x="37494" y="925"/>
                  </a:lnTo>
                  <a:lnTo>
                    <a:pt x="37666" y="899"/>
                  </a:lnTo>
                  <a:lnTo>
                    <a:pt x="38155" y="872"/>
                  </a:lnTo>
                  <a:lnTo>
                    <a:pt x="38326" y="859"/>
                  </a:lnTo>
                  <a:lnTo>
                    <a:pt x="38815" y="820"/>
                  </a:lnTo>
                  <a:lnTo>
                    <a:pt x="38987" y="806"/>
                  </a:lnTo>
                  <a:lnTo>
                    <a:pt x="39475" y="767"/>
                  </a:lnTo>
                  <a:lnTo>
                    <a:pt x="39647" y="754"/>
                  </a:lnTo>
                  <a:lnTo>
                    <a:pt x="40136" y="727"/>
                  </a:lnTo>
                  <a:lnTo>
                    <a:pt x="40307" y="701"/>
                  </a:lnTo>
                  <a:lnTo>
                    <a:pt x="40796" y="661"/>
                  </a:lnTo>
                  <a:lnTo>
                    <a:pt x="40968" y="661"/>
                  </a:lnTo>
                  <a:lnTo>
                    <a:pt x="41456" y="608"/>
                  </a:lnTo>
                  <a:lnTo>
                    <a:pt x="41628" y="608"/>
                  </a:lnTo>
                  <a:lnTo>
                    <a:pt x="42103" y="555"/>
                  </a:lnTo>
                  <a:lnTo>
                    <a:pt x="42275" y="542"/>
                  </a:lnTo>
                  <a:lnTo>
                    <a:pt x="42764" y="503"/>
                  </a:lnTo>
                  <a:lnTo>
                    <a:pt x="42935" y="489"/>
                  </a:lnTo>
                  <a:lnTo>
                    <a:pt x="43424" y="463"/>
                  </a:lnTo>
                  <a:lnTo>
                    <a:pt x="43596" y="437"/>
                  </a:lnTo>
                  <a:lnTo>
                    <a:pt x="44084" y="410"/>
                  </a:lnTo>
                  <a:lnTo>
                    <a:pt x="44256" y="397"/>
                  </a:lnTo>
                  <a:lnTo>
                    <a:pt x="44745" y="357"/>
                  </a:lnTo>
                  <a:lnTo>
                    <a:pt x="44916" y="344"/>
                  </a:lnTo>
                  <a:lnTo>
                    <a:pt x="45405" y="305"/>
                  </a:lnTo>
                  <a:lnTo>
                    <a:pt x="45577" y="291"/>
                  </a:lnTo>
                  <a:lnTo>
                    <a:pt x="46065" y="239"/>
                  </a:lnTo>
                  <a:lnTo>
                    <a:pt x="46237" y="239"/>
                  </a:lnTo>
                  <a:lnTo>
                    <a:pt x="46712" y="199"/>
                  </a:lnTo>
                  <a:lnTo>
                    <a:pt x="46884" y="172"/>
                  </a:lnTo>
                  <a:lnTo>
                    <a:pt x="47373" y="146"/>
                  </a:lnTo>
                  <a:lnTo>
                    <a:pt x="47544" y="133"/>
                  </a:lnTo>
                  <a:lnTo>
                    <a:pt x="48205" y="80"/>
                  </a:lnTo>
                  <a:lnTo>
                    <a:pt x="48205"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41"/>
            <p:cNvSpPr/>
            <p:nvPr/>
          </p:nvSpPr>
          <p:spPr>
            <a:xfrm rot="293623">
              <a:off x="1296913" y="1515013"/>
              <a:ext cx="5846381" cy="286452"/>
            </a:xfrm>
            <a:custGeom>
              <a:avLst/>
              <a:gdLst/>
              <a:ahLst/>
              <a:cxnLst/>
              <a:rect l="l" t="t" r="r" b="b"/>
              <a:pathLst>
                <a:path w="48205" h="3857" extrusionOk="0">
                  <a:moveTo>
                    <a:pt x="48204" y="1"/>
                  </a:moveTo>
                  <a:lnTo>
                    <a:pt x="47544" y="40"/>
                  </a:lnTo>
                  <a:lnTo>
                    <a:pt x="47372" y="40"/>
                  </a:lnTo>
                  <a:lnTo>
                    <a:pt x="46883" y="93"/>
                  </a:lnTo>
                  <a:lnTo>
                    <a:pt x="46712" y="106"/>
                  </a:lnTo>
                  <a:lnTo>
                    <a:pt x="46223" y="146"/>
                  </a:lnTo>
                  <a:lnTo>
                    <a:pt x="46051" y="159"/>
                  </a:lnTo>
                  <a:lnTo>
                    <a:pt x="45576" y="199"/>
                  </a:lnTo>
                  <a:lnTo>
                    <a:pt x="45417" y="212"/>
                  </a:lnTo>
                  <a:lnTo>
                    <a:pt x="44916" y="238"/>
                  </a:lnTo>
                  <a:lnTo>
                    <a:pt x="44757" y="265"/>
                  </a:lnTo>
                  <a:lnTo>
                    <a:pt x="44255" y="291"/>
                  </a:lnTo>
                  <a:lnTo>
                    <a:pt x="44097" y="304"/>
                  </a:lnTo>
                  <a:lnTo>
                    <a:pt x="43595" y="344"/>
                  </a:lnTo>
                  <a:lnTo>
                    <a:pt x="43437" y="357"/>
                  </a:lnTo>
                  <a:lnTo>
                    <a:pt x="42935" y="410"/>
                  </a:lnTo>
                  <a:lnTo>
                    <a:pt x="42776" y="410"/>
                  </a:lnTo>
                  <a:lnTo>
                    <a:pt x="42274" y="463"/>
                  </a:lnTo>
                  <a:lnTo>
                    <a:pt x="42116" y="476"/>
                  </a:lnTo>
                  <a:lnTo>
                    <a:pt x="41614" y="502"/>
                  </a:lnTo>
                  <a:lnTo>
                    <a:pt x="41456" y="529"/>
                  </a:lnTo>
                  <a:lnTo>
                    <a:pt x="40954" y="555"/>
                  </a:lnTo>
                  <a:lnTo>
                    <a:pt x="40808" y="568"/>
                  </a:lnTo>
                  <a:lnTo>
                    <a:pt x="40307" y="608"/>
                  </a:lnTo>
                  <a:lnTo>
                    <a:pt x="40148" y="621"/>
                  </a:lnTo>
                  <a:lnTo>
                    <a:pt x="39646" y="661"/>
                  </a:lnTo>
                  <a:lnTo>
                    <a:pt x="39488" y="674"/>
                  </a:lnTo>
                  <a:lnTo>
                    <a:pt x="38986" y="701"/>
                  </a:lnTo>
                  <a:lnTo>
                    <a:pt x="38827" y="727"/>
                  </a:lnTo>
                  <a:lnTo>
                    <a:pt x="38326" y="767"/>
                  </a:lnTo>
                  <a:lnTo>
                    <a:pt x="38167" y="767"/>
                  </a:lnTo>
                  <a:lnTo>
                    <a:pt x="37665" y="819"/>
                  </a:lnTo>
                  <a:lnTo>
                    <a:pt x="37507" y="819"/>
                  </a:lnTo>
                  <a:lnTo>
                    <a:pt x="37005" y="872"/>
                  </a:lnTo>
                  <a:lnTo>
                    <a:pt x="36846" y="885"/>
                  </a:lnTo>
                  <a:lnTo>
                    <a:pt x="36345" y="925"/>
                  </a:lnTo>
                  <a:lnTo>
                    <a:pt x="36199" y="938"/>
                  </a:lnTo>
                  <a:lnTo>
                    <a:pt x="35711" y="965"/>
                  </a:lnTo>
                  <a:lnTo>
                    <a:pt x="35539" y="991"/>
                  </a:lnTo>
                  <a:lnTo>
                    <a:pt x="35050" y="1017"/>
                  </a:lnTo>
                  <a:lnTo>
                    <a:pt x="34879" y="1031"/>
                  </a:lnTo>
                  <a:lnTo>
                    <a:pt x="34390" y="1070"/>
                  </a:lnTo>
                  <a:lnTo>
                    <a:pt x="34218" y="1084"/>
                  </a:lnTo>
                  <a:lnTo>
                    <a:pt x="33730" y="1123"/>
                  </a:lnTo>
                  <a:lnTo>
                    <a:pt x="33558" y="1136"/>
                  </a:lnTo>
                  <a:lnTo>
                    <a:pt x="33069" y="1189"/>
                  </a:lnTo>
                  <a:lnTo>
                    <a:pt x="32898" y="1189"/>
                  </a:lnTo>
                  <a:lnTo>
                    <a:pt x="32409" y="1229"/>
                  </a:lnTo>
                  <a:lnTo>
                    <a:pt x="32237" y="1255"/>
                  </a:lnTo>
                  <a:lnTo>
                    <a:pt x="31749" y="1282"/>
                  </a:lnTo>
                  <a:lnTo>
                    <a:pt x="31577" y="1295"/>
                  </a:lnTo>
                  <a:lnTo>
                    <a:pt x="31102" y="1334"/>
                  </a:lnTo>
                  <a:lnTo>
                    <a:pt x="30930" y="1348"/>
                  </a:lnTo>
                  <a:lnTo>
                    <a:pt x="30441" y="1387"/>
                  </a:lnTo>
                  <a:lnTo>
                    <a:pt x="30270" y="1400"/>
                  </a:lnTo>
                  <a:lnTo>
                    <a:pt x="29781" y="1427"/>
                  </a:lnTo>
                  <a:lnTo>
                    <a:pt x="29609" y="1453"/>
                  </a:lnTo>
                  <a:lnTo>
                    <a:pt x="29121" y="1480"/>
                  </a:lnTo>
                  <a:lnTo>
                    <a:pt x="28949" y="1493"/>
                  </a:lnTo>
                  <a:lnTo>
                    <a:pt x="28460" y="1546"/>
                  </a:lnTo>
                  <a:lnTo>
                    <a:pt x="28289" y="1546"/>
                  </a:lnTo>
                  <a:lnTo>
                    <a:pt x="27800" y="1599"/>
                  </a:lnTo>
                  <a:lnTo>
                    <a:pt x="27628" y="1599"/>
                  </a:lnTo>
                  <a:lnTo>
                    <a:pt x="27140" y="1651"/>
                  </a:lnTo>
                  <a:lnTo>
                    <a:pt x="26968" y="1665"/>
                  </a:lnTo>
                  <a:lnTo>
                    <a:pt x="26493" y="1691"/>
                  </a:lnTo>
                  <a:lnTo>
                    <a:pt x="26321" y="1717"/>
                  </a:lnTo>
                  <a:lnTo>
                    <a:pt x="25832" y="1744"/>
                  </a:lnTo>
                  <a:lnTo>
                    <a:pt x="25660" y="1757"/>
                  </a:lnTo>
                  <a:lnTo>
                    <a:pt x="25172" y="1797"/>
                  </a:lnTo>
                  <a:lnTo>
                    <a:pt x="25000" y="1810"/>
                  </a:lnTo>
                  <a:lnTo>
                    <a:pt x="24512" y="1850"/>
                  </a:lnTo>
                  <a:lnTo>
                    <a:pt x="24340" y="1863"/>
                  </a:lnTo>
                  <a:lnTo>
                    <a:pt x="23851" y="1889"/>
                  </a:lnTo>
                  <a:lnTo>
                    <a:pt x="23680" y="1916"/>
                  </a:lnTo>
                  <a:lnTo>
                    <a:pt x="23191" y="1955"/>
                  </a:lnTo>
                  <a:lnTo>
                    <a:pt x="23019" y="1955"/>
                  </a:lnTo>
                  <a:lnTo>
                    <a:pt x="22531" y="2008"/>
                  </a:lnTo>
                  <a:lnTo>
                    <a:pt x="22359" y="2021"/>
                  </a:lnTo>
                  <a:lnTo>
                    <a:pt x="21870" y="2061"/>
                  </a:lnTo>
                  <a:lnTo>
                    <a:pt x="21725" y="2074"/>
                  </a:lnTo>
                  <a:lnTo>
                    <a:pt x="21223" y="2114"/>
                  </a:lnTo>
                  <a:lnTo>
                    <a:pt x="21065" y="2127"/>
                  </a:lnTo>
                  <a:lnTo>
                    <a:pt x="20563" y="2153"/>
                  </a:lnTo>
                  <a:lnTo>
                    <a:pt x="20404" y="2180"/>
                  </a:lnTo>
                  <a:lnTo>
                    <a:pt x="19902" y="2206"/>
                  </a:lnTo>
                  <a:lnTo>
                    <a:pt x="19744" y="2219"/>
                  </a:lnTo>
                  <a:lnTo>
                    <a:pt x="19242" y="2259"/>
                  </a:lnTo>
                  <a:lnTo>
                    <a:pt x="19084" y="2272"/>
                  </a:lnTo>
                  <a:lnTo>
                    <a:pt x="18582" y="2325"/>
                  </a:lnTo>
                  <a:lnTo>
                    <a:pt x="18423" y="2325"/>
                  </a:lnTo>
                  <a:lnTo>
                    <a:pt x="17921" y="2378"/>
                  </a:lnTo>
                  <a:lnTo>
                    <a:pt x="17763" y="2378"/>
                  </a:lnTo>
                  <a:lnTo>
                    <a:pt x="17261" y="2417"/>
                  </a:lnTo>
                  <a:lnTo>
                    <a:pt x="17103" y="2444"/>
                  </a:lnTo>
                  <a:lnTo>
                    <a:pt x="16627" y="2470"/>
                  </a:lnTo>
                  <a:lnTo>
                    <a:pt x="16456" y="2483"/>
                  </a:lnTo>
                  <a:lnTo>
                    <a:pt x="15967" y="2523"/>
                  </a:lnTo>
                  <a:lnTo>
                    <a:pt x="15795" y="2536"/>
                  </a:lnTo>
                  <a:lnTo>
                    <a:pt x="15307" y="2576"/>
                  </a:lnTo>
                  <a:lnTo>
                    <a:pt x="15135" y="2589"/>
                  </a:lnTo>
                  <a:lnTo>
                    <a:pt x="14646" y="2615"/>
                  </a:lnTo>
                  <a:lnTo>
                    <a:pt x="14475" y="2642"/>
                  </a:lnTo>
                  <a:lnTo>
                    <a:pt x="13986" y="2668"/>
                  </a:lnTo>
                  <a:lnTo>
                    <a:pt x="13814" y="2682"/>
                  </a:lnTo>
                  <a:lnTo>
                    <a:pt x="13326" y="2734"/>
                  </a:lnTo>
                  <a:lnTo>
                    <a:pt x="13154" y="2734"/>
                  </a:lnTo>
                  <a:lnTo>
                    <a:pt x="12665" y="2787"/>
                  </a:lnTo>
                  <a:lnTo>
                    <a:pt x="12494" y="2800"/>
                  </a:lnTo>
                  <a:lnTo>
                    <a:pt x="12018" y="2840"/>
                  </a:lnTo>
                  <a:lnTo>
                    <a:pt x="11846" y="2853"/>
                  </a:lnTo>
                  <a:lnTo>
                    <a:pt x="11358" y="2880"/>
                  </a:lnTo>
                  <a:lnTo>
                    <a:pt x="11186" y="2906"/>
                  </a:lnTo>
                  <a:lnTo>
                    <a:pt x="10697" y="2932"/>
                  </a:lnTo>
                  <a:lnTo>
                    <a:pt x="10526" y="2946"/>
                  </a:lnTo>
                  <a:lnTo>
                    <a:pt x="10037" y="2985"/>
                  </a:lnTo>
                  <a:lnTo>
                    <a:pt x="9865" y="2998"/>
                  </a:lnTo>
                  <a:lnTo>
                    <a:pt x="9377" y="3038"/>
                  </a:lnTo>
                  <a:lnTo>
                    <a:pt x="9205" y="3051"/>
                  </a:lnTo>
                  <a:lnTo>
                    <a:pt x="8716" y="3104"/>
                  </a:lnTo>
                  <a:lnTo>
                    <a:pt x="8545" y="3104"/>
                  </a:lnTo>
                  <a:lnTo>
                    <a:pt x="8056" y="3144"/>
                  </a:lnTo>
                  <a:lnTo>
                    <a:pt x="7884" y="3144"/>
                  </a:lnTo>
                  <a:lnTo>
                    <a:pt x="7396" y="3197"/>
                  </a:lnTo>
                  <a:lnTo>
                    <a:pt x="7251" y="3210"/>
                  </a:lnTo>
                  <a:lnTo>
                    <a:pt x="6749" y="3249"/>
                  </a:lnTo>
                  <a:lnTo>
                    <a:pt x="6590" y="3263"/>
                  </a:lnTo>
                  <a:lnTo>
                    <a:pt x="6088" y="3302"/>
                  </a:lnTo>
                  <a:lnTo>
                    <a:pt x="5930" y="3315"/>
                  </a:lnTo>
                  <a:lnTo>
                    <a:pt x="5428" y="3342"/>
                  </a:lnTo>
                  <a:lnTo>
                    <a:pt x="5270" y="3355"/>
                  </a:lnTo>
                  <a:lnTo>
                    <a:pt x="4768" y="3395"/>
                  </a:lnTo>
                  <a:lnTo>
                    <a:pt x="4609" y="3408"/>
                  </a:lnTo>
                  <a:lnTo>
                    <a:pt x="4107" y="3447"/>
                  </a:lnTo>
                  <a:lnTo>
                    <a:pt x="3949" y="3461"/>
                  </a:lnTo>
                  <a:lnTo>
                    <a:pt x="3447" y="3514"/>
                  </a:lnTo>
                  <a:lnTo>
                    <a:pt x="3289" y="3514"/>
                  </a:lnTo>
                  <a:lnTo>
                    <a:pt x="2787" y="3566"/>
                  </a:lnTo>
                  <a:lnTo>
                    <a:pt x="2628" y="3566"/>
                  </a:lnTo>
                  <a:lnTo>
                    <a:pt x="2140" y="3606"/>
                  </a:lnTo>
                  <a:lnTo>
                    <a:pt x="1981" y="3632"/>
                  </a:lnTo>
                  <a:lnTo>
                    <a:pt x="1479" y="3659"/>
                  </a:lnTo>
                  <a:lnTo>
                    <a:pt x="1321" y="3672"/>
                  </a:lnTo>
                  <a:lnTo>
                    <a:pt x="819" y="3712"/>
                  </a:lnTo>
                  <a:lnTo>
                    <a:pt x="661" y="3725"/>
                  </a:lnTo>
                  <a:lnTo>
                    <a:pt x="0" y="3778"/>
                  </a:lnTo>
                  <a:lnTo>
                    <a:pt x="0" y="3857"/>
                  </a:lnTo>
                  <a:lnTo>
                    <a:pt x="661" y="3804"/>
                  </a:lnTo>
                  <a:lnTo>
                    <a:pt x="819" y="3791"/>
                  </a:lnTo>
                  <a:lnTo>
                    <a:pt x="1321" y="3764"/>
                  </a:lnTo>
                  <a:lnTo>
                    <a:pt x="1479" y="3738"/>
                  </a:lnTo>
                  <a:lnTo>
                    <a:pt x="1981" y="3712"/>
                  </a:lnTo>
                  <a:lnTo>
                    <a:pt x="2140" y="3685"/>
                  </a:lnTo>
                  <a:lnTo>
                    <a:pt x="2641" y="3646"/>
                  </a:lnTo>
                  <a:lnTo>
                    <a:pt x="2800" y="3646"/>
                  </a:lnTo>
                  <a:lnTo>
                    <a:pt x="3302" y="3593"/>
                  </a:lnTo>
                  <a:lnTo>
                    <a:pt x="3460" y="3593"/>
                  </a:lnTo>
                  <a:lnTo>
                    <a:pt x="3962" y="3540"/>
                  </a:lnTo>
                  <a:lnTo>
                    <a:pt x="4121" y="3527"/>
                  </a:lnTo>
                  <a:lnTo>
                    <a:pt x="4609" y="3500"/>
                  </a:lnTo>
                  <a:lnTo>
                    <a:pt x="4768" y="3474"/>
                  </a:lnTo>
                  <a:lnTo>
                    <a:pt x="5270" y="3447"/>
                  </a:lnTo>
                  <a:lnTo>
                    <a:pt x="5428" y="3434"/>
                  </a:lnTo>
                  <a:lnTo>
                    <a:pt x="5930" y="3395"/>
                  </a:lnTo>
                  <a:lnTo>
                    <a:pt x="6088" y="3381"/>
                  </a:lnTo>
                  <a:lnTo>
                    <a:pt x="6590" y="3342"/>
                  </a:lnTo>
                  <a:lnTo>
                    <a:pt x="6749" y="3329"/>
                  </a:lnTo>
                  <a:lnTo>
                    <a:pt x="7251" y="3302"/>
                  </a:lnTo>
                  <a:lnTo>
                    <a:pt x="7409" y="3276"/>
                  </a:lnTo>
                  <a:lnTo>
                    <a:pt x="7911" y="3236"/>
                  </a:lnTo>
                  <a:lnTo>
                    <a:pt x="8069" y="3236"/>
                  </a:lnTo>
                  <a:lnTo>
                    <a:pt x="8571" y="3183"/>
                  </a:lnTo>
                  <a:lnTo>
                    <a:pt x="8730" y="3183"/>
                  </a:lnTo>
                  <a:lnTo>
                    <a:pt x="9232" y="3131"/>
                  </a:lnTo>
                  <a:lnTo>
                    <a:pt x="9377" y="3117"/>
                  </a:lnTo>
                  <a:lnTo>
                    <a:pt x="9865" y="3078"/>
                  </a:lnTo>
                  <a:lnTo>
                    <a:pt x="10037" y="3064"/>
                  </a:lnTo>
                  <a:lnTo>
                    <a:pt x="10526" y="3038"/>
                  </a:lnTo>
                  <a:lnTo>
                    <a:pt x="10697" y="3012"/>
                  </a:lnTo>
                  <a:lnTo>
                    <a:pt x="11186" y="2985"/>
                  </a:lnTo>
                  <a:lnTo>
                    <a:pt x="11358" y="2972"/>
                  </a:lnTo>
                  <a:lnTo>
                    <a:pt x="11846" y="2932"/>
                  </a:lnTo>
                  <a:lnTo>
                    <a:pt x="12018" y="2919"/>
                  </a:lnTo>
                  <a:lnTo>
                    <a:pt x="12507" y="2866"/>
                  </a:lnTo>
                  <a:lnTo>
                    <a:pt x="12678" y="2866"/>
                  </a:lnTo>
                  <a:lnTo>
                    <a:pt x="13167" y="2814"/>
                  </a:lnTo>
                  <a:lnTo>
                    <a:pt x="13339" y="2814"/>
                  </a:lnTo>
                  <a:lnTo>
                    <a:pt x="13827" y="2774"/>
                  </a:lnTo>
                  <a:lnTo>
                    <a:pt x="13986" y="2748"/>
                  </a:lnTo>
                  <a:lnTo>
                    <a:pt x="14475" y="2721"/>
                  </a:lnTo>
                  <a:lnTo>
                    <a:pt x="14646" y="2708"/>
                  </a:lnTo>
                  <a:lnTo>
                    <a:pt x="15135" y="2668"/>
                  </a:lnTo>
                  <a:lnTo>
                    <a:pt x="15307" y="2655"/>
                  </a:lnTo>
                  <a:lnTo>
                    <a:pt x="15795" y="2615"/>
                  </a:lnTo>
                  <a:lnTo>
                    <a:pt x="15967" y="2602"/>
                  </a:lnTo>
                  <a:lnTo>
                    <a:pt x="16456" y="2576"/>
                  </a:lnTo>
                  <a:lnTo>
                    <a:pt x="16627" y="2549"/>
                  </a:lnTo>
                  <a:lnTo>
                    <a:pt x="17116" y="2523"/>
                  </a:lnTo>
                  <a:lnTo>
                    <a:pt x="17288" y="2510"/>
                  </a:lnTo>
                  <a:lnTo>
                    <a:pt x="17776" y="2457"/>
                  </a:lnTo>
                  <a:lnTo>
                    <a:pt x="17948" y="2457"/>
                  </a:lnTo>
                  <a:lnTo>
                    <a:pt x="18437" y="2404"/>
                  </a:lnTo>
                  <a:lnTo>
                    <a:pt x="18608" y="2404"/>
                  </a:lnTo>
                  <a:lnTo>
                    <a:pt x="19084" y="2351"/>
                  </a:lnTo>
                  <a:lnTo>
                    <a:pt x="19242" y="2338"/>
                  </a:lnTo>
                  <a:lnTo>
                    <a:pt x="19744" y="2312"/>
                  </a:lnTo>
                  <a:lnTo>
                    <a:pt x="19902" y="2285"/>
                  </a:lnTo>
                  <a:lnTo>
                    <a:pt x="20404" y="2259"/>
                  </a:lnTo>
                  <a:lnTo>
                    <a:pt x="20563" y="2246"/>
                  </a:lnTo>
                  <a:lnTo>
                    <a:pt x="21065" y="2206"/>
                  </a:lnTo>
                  <a:lnTo>
                    <a:pt x="21223" y="2193"/>
                  </a:lnTo>
                  <a:lnTo>
                    <a:pt x="21725" y="2153"/>
                  </a:lnTo>
                  <a:lnTo>
                    <a:pt x="21883" y="2140"/>
                  </a:lnTo>
                  <a:lnTo>
                    <a:pt x="22385" y="2087"/>
                  </a:lnTo>
                  <a:lnTo>
                    <a:pt x="22544" y="2087"/>
                  </a:lnTo>
                  <a:lnTo>
                    <a:pt x="23046" y="2048"/>
                  </a:lnTo>
                  <a:lnTo>
                    <a:pt x="23204" y="2048"/>
                  </a:lnTo>
                  <a:lnTo>
                    <a:pt x="23680" y="1995"/>
                  </a:lnTo>
                  <a:lnTo>
                    <a:pt x="23851" y="1982"/>
                  </a:lnTo>
                  <a:lnTo>
                    <a:pt x="24340" y="1942"/>
                  </a:lnTo>
                  <a:lnTo>
                    <a:pt x="24512" y="1929"/>
                  </a:lnTo>
                  <a:lnTo>
                    <a:pt x="25000" y="1889"/>
                  </a:lnTo>
                  <a:lnTo>
                    <a:pt x="25172" y="1876"/>
                  </a:lnTo>
                  <a:lnTo>
                    <a:pt x="25660" y="1850"/>
                  </a:lnTo>
                  <a:lnTo>
                    <a:pt x="25832" y="1823"/>
                  </a:lnTo>
                  <a:lnTo>
                    <a:pt x="26321" y="1797"/>
                  </a:lnTo>
                  <a:lnTo>
                    <a:pt x="26493" y="1783"/>
                  </a:lnTo>
                  <a:lnTo>
                    <a:pt x="26981" y="1744"/>
                  </a:lnTo>
                  <a:lnTo>
                    <a:pt x="27153" y="1731"/>
                  </a:lnTo>
                  <a:lnTo>
                    <a:pt x="27641" y="1678"/>
                  </a:lnTo>
                  <a:lnTo>
                    <a:pt x="27813" y="1678"/>
                  </a:lnTo>
                  <a:lnTo>
                    <a:pt x="28302" y="1625"/>
                  </a:lnTo>
                  <a:lnTo>
                    <a:pt x="28460" y="1625"/>
                  </a:lnTo>
                  <a:lnTo>
                    <a:pt x="28949" y="1585"/>
                  </a:lnTo>
                  <a:lnTo>
                    <a:pt x="29121" y="1559"/>
                  </a:lnTo>
                  <a:lnTo>
                    <a:pt x="29609" y="1533"/>
                  </a:lnTo>
                  <a:lnTo>
                    <a:pt x="29781" y="1519"/>
                  </a:lnTo>
                  <a:lnTo>
                    <a:pt x="30270" y="1480"/>
                  </a:lnTo>
                  <a:lnTo>
                    <a:pt x="30441" y="1467"/>
                  </a:lnTo>
                  <a:lnTo>
                    <a:pt x="30930" y="1427"/>
                  </a:lnTo>
                  <a:lnTo>
                    <a:pt x="31102" y="1414"/>
                  </a:lnTo>
                  <a:lnTo>
                    <a:pt x="31590" y="1387"/>
                  </a:lnTo>
                  <a:lnTo>
                    <a:pt x="31762" y="1361"/>
                  </a:lnTo>
                  <a:lnTo>
                    <a:pt x="32251" y="1334"/>
                  </a:lnTo>
                  <a:lnTo>
                    <a:pt x="32422" y="1321"/>
                  </a:lnTo>
                  <a:lnTo>
                    <a:pt x="32911" y="1268"/>
                  </a:lnTo>
                  <a:lnTo>
                    <a:pt x="33083" y="1268"/>
                  </a:lnTo>
                  <a:lnTo>
                    <a:pt x="33558" y="1216"/>
                  </a:lnTo>
                  <a:lnTo>
                    <a:pt x="33730" y="1202"/>
                  </a:lnTo>
                  <a:lnTo>
                    <a:pt x="34218" y="1163"/>
                  </a:lnTo>
                  <a:lnTo>
                    <a:pt x="34390" y="1150"/>
                  </a:lnTo>
                  <a:lnTo>
                    <a:pt x="34879" y="1123"/>
                  </a:lnTo>
                  <a:lnTo>
                    <a:pt x="35050" y="1097"/>
                  </a:lnTo>
                  <a:lnTo>
                    <a:pt x="35539" y="1070"/>
                  </a:lnTo>
                  <a:lnTo>
                    <a:pt x="35711" y="1057"/>
                  </a:lnTo>
                  <a:lnTo>
                    <a:pt x="36199" y="1017"/>
                  </a:lnTo>
                  <a:lnTo>
                    <a:pt x="36371" y="1004"/>
                  </a:lnTo>
                  <a:lnTo>
                    <a:pt x="36860" y="965"/>
                  </a:lnTo>
                  <a:lnTo>
                    <a:pt x="37031" y="951"/>
                  </a:lnTo>
                  <a:lnTo>
                    <a:pt x="37520" y="899"/>
                  </a:lnTo>
                  <a:lnTo>
                    <a:pt x="37692" y="899"/>
                  </a:lnTo>
                  <a:lnTo>
                    <a:pt x="38167" y="859"/>
                  </a:lnTo>
                  <a:lnTo>
                    <a:pt x="38326" y="859"/>
                  </a:lnTo>
                  <a:lnTo>
                    <a:pt x="38827" y="806"/>
                  </a:lnTo>
                  <a:lnTo>
                    <a:pt x="38986" y="793"/>
                  </a:lnTo>
                  <a:lnTo>
                    <a:pt x="39488" y="753"/>
                  </a:lnTo>
                  <a:lnTo>
                    <a:pt x="39646" y="740"/>
                  </a:lnTo>
                  <a:lnTo>
                    <a:pt x="40148" y="701"/>
                  </a:lnTo>
                  <a:lnTo>
                    <a:pt x="40307" y="687"/>
                  </a:lnTo>
                  <a:lnTo>
                    <a:pt x="40808" y="661"/>
                  </a:lnTo>
                  <a:lnTo>
                    <a:pt x="40967" y="635"/>
                  </a:lnTo>
                  <a:lnTo>
                    <a:pt x="41469" y="608"/>
                  </a:lnTo>
                  <a:lnTo>
                    <a:pt x="41627" y="595"/>
                  </a:lnTo>
                  <a:lnTo>
                    <a:pt x="42129" y="555"/>
                  </a:lnTo>
                  <a:lnTo>
                    <a:pt x="42288" y="542"/>
                  </a:lnTo>
                  <a:lnTo>
                    <a:pt x="42789" y="489"/>
                  </a:lnTo>
                  <a:lnTo>
                    <a:pt x="42935" y="489"/>
                  </a:lnTo>
                  <a:lnTo>
                    <a:pt x="43437" y="436"/>
                  </a:lnTo>
                  <a:lnTo>
                    <a:pt x="43595" y="423"/>
                  </a:lnTo>
                  <a:lnTo>
                    <a:pt x="44097" y="397"/>
                  </a:lnTo>
                  <a:lnTo>
                    <a:pt x="44255" y="370"/>
                  </a:lnTo>
                  <a:lnTo>
                    <a:pt x="44757" y="344"/>
                  </a:lnTo>
                  <a:lnTo>
                    <a:pt x="44916" y="331"/>
                  </a:lnTo>
                  <a:lnTo>
                    <a:pt x="45417" y="291"/>
                  </a:lnTo>
                  <a:lnTo>
                    <a:pt x="45576" y="278"/>
                  </a:lnTo>
                  <a:lnTo>
                    <a:pt x="46078" y="238"/>
                  </a:lnTo>
                  <a:lnTo>
                    <a:pt x="46236" y="225"/>
                  </a:lnTo>
                  <a:lnTo>
                    <a:pt x="46738" y="199"/>
                  </a:lnTo>
                  <a:lnTo>
                    <a:pt x="46897" y="172"/>
                  </a:lnTo>
                  <a:lnTo>
                    <a:pt x="47398" y="133"/>
                  </a:lnTo>
                  <a:lnTo>
                    <a:pt x="47557" y="133"/>
                  </a:lnTo>
                  <a:lnTo>
                    <a:pt x="48204" y="80"/>
                  </a:lnTo>
                  <a:lnTo>
                    <a:pt x="48204"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41"/>
            <p:cNvSpPr/>
            <p:nvPr/>
          </p:nvSpPr>
          <p:spPr>
            <a:xfrm rot="293623">
              <a:off x="1293010" y="1783560"/>
              <a:ext cx="5847958" cy="287492"/>
            </a:xfrm>
            <a:custGeom>
              <a:avLst/>
              <a:gdLst/>
              <a:ahLst/>
              <a:cxnLst/>
              <a:rect l="l" t="t" r="r" b="b"/>
              <a:pathLst>
                <a:path w="48218" h="3871" extrusionOk="0">
                  <a:moveTo>
                    <a:pt x="48204" y="1"/>
                  </a:moveTo>
                  <a:lnTo>
                    <a:pt x="47544" y="54"/>
                  </a:lnTo>
                  <a:lnTo>
                    <a:pt x="47386" y="67"/>
                  </a:lnTo>
                  <a:lnTo>
                    <a:pt x="46897" y="107"/>
                  </a:lnTo>
                  <a:lnTo>
                    <a:pt x="46738" y="120"/>
                  </a:lnTo>
                  <a:lnTo>
                    <a:pt x="46237" y="159"/>
                  </a:lnTo>
                  <a:lnTo>
                    <a:pt x="46078" y="173"/>
                  </a:lnTo>
                  <a:lnTo>
                    <a:pt x="45576" y="199"/>
                  </a:lnTo>
                  <a:lnTo>
                    <a:pt x="45418" y="225"/>
                  </a:lnTo>
                  <a:lnTo>
                    <a:pt x="44916" y="265"/>
                  </a:lnTo>
                  <a:lnTo>
                    <a:pt x="44757" y="265"/>
                  </a:lnTo>
                  <a:lnTo>
                    <a:pt x="44256" y="318"/>
                  </a:lnTo>
                  <a:lnTo>
                    <a:pt x="44097" y="331"/>
                  </a:lnTo>
                  <a:lnTo>
                    <a:pt x="43595" y="371"/>
                  </a:lnTo>
                  <a:lnTo>
                    <a:pt x="43437" y="384"/>
                  </a:lnTo>
                  <a:lnTo>
                    <a:pt x="42935" y="410"/>
                  </a:lnTo>
                  <a:lnTo>
                    <a:pt x="42777" y="437"/>
                  </a:lnTo>
                  <a:lnTo>
                    <a:pt x="42275" y="463"/>
                  </a:lnTo>
                  <a:lnTo>
                    <a:pt x="42129" y="490"/>
                  </a:lnTo>
                  <a:lnTo>
                    <a:pt x="41641" y="516"/>
                  </a:lnTo>
                  <a:lnTo>
                    <a:pt x="41469" y="529"/>
                  </a:lnTo>
                  <a:lnTo>
                    <a:pt x="40980" y="569"/>
                  </a:lnTo>
                  <a:lnTo>
                    <a:pt x="40809" y="582"/>
                  </a:lnTo>
                  <a:lnTo>
                    <a:pt x="40320" y="635"/>
                  </a:lnTo>
                  <a:lnTo>
                    <a:pt x="40148" y="635"/>
                  </a:lnTo>
                  <a:lnTo>
                    <a:pt x="39660" y="688"/>
                  </a:lnTo>
                  <a:lnTo>
                    <a:pt x="39488" y="688"/>
                  </a:lnTo>
                  <a:lnTo>
                    <a:pt x="38999" y="727"/>
                  </a:lnTo>
                  <a:lnTo>
                    <a:pt x="38828" y="741"/>
                  </a:lnTo>
                  <a:lnTo>
                    <a:pt x="38339" y="780"/>
                  </a:lnTo>
                  <a:lnTo>
                    <a:pt x="38167" y="793"/>
                  </a:lnTo>
                  <a:lnTo>
                    <a:pt x="37679" y="833"/>
                  </a:lnTo>
                  <a:lnTo>
                    <a:pt x="37507" y="846"/>
                  </a:lnTo>
                  <a:lnTo>
                    <a:pt x="37032" y="886"/>
                  </a:lnTo>
                  <a:lnTo>
                    <a:pt x="36860" y="899"/>
                  </a:lnTo>
                  <a:lnTo>
                    <a:pt x="36371" y="925"/>
                  </a:lnTo>
                  <a:lnTo>
                    <a:pt x="36200" y="952"/>
                  </a:lnTo>
                  <a:lnTo>
                    <a:pt x="35711" y="978"/>
                  </a:lnTo>
                  <a:lnTo>
                    <a:pt x="35539" y="991"/>
                  </a:lnTo>
                  <a:lnTo>
                    <a:pt x="35051" y="1044"/>
                  </a:lnTo>
                  <a:lnTo>
                    <a:pt x="34879" y="1044"/>
                  </a:lnTo>
                  <a:lnTo>
                    <a:pt x="34390" y="1097"/>
                  </a:lnTo>
                  <a:lnTo>
                    <a:pt x="34219" y="1097"/>
                  </a:lnTo>
                  <a:lnTo>
                    <a:pt x="33730" y="1150"/>
                  </a:lnTo>
                  <a:lnTo>
                    <a:pt x="33558" y="1163"/>
                  </a:lnTo>
                  <a:lnTo>
                    <a:pt x="33070" y="1190"/>
                  </a:lnTo>
                  <a:lnTo>
                    <a:pt x="32898" y="1216"/>
                  </a:lnTo>
                  <a:lnTo>
                    <a:pt x="32423" y="1242"/>
                  </a:lnTo>
                  <a:lnTo>
                    <a:pt x="32264" y="1256"/>
                  </a:lnTo>
                  <a:lnTo>
                    <a:pt x="31762" y="1295"/>
                  </a:lnTo>
                  <a:lnTo>
                    <a:pt x="31604" y="1308"/>
                  </a:lnTo>
                  <a:lnTo>
                    <a:pt x="31102" y="1348"/>
                  </a:lnTo>
                  <a:lnTo>
                    <a:pt x="30943" y="1361"/>
                  </a:lnTo>
                  <a:lnTo>
                    <a:pt x="30442" y="1401"/>
                  </a:lnTo>
                  <a:lnTo>
                    <a:pt x="30283" y="1401"/>
                  </a:lnTo>
                  <a:lnTo>
                    <a:pt x="29781" y="1454"/>
                  </a:lnTo>
                  <a:lnTo>
                    <a:pt x="29623" y="1454"/>
                  </a:lnTo>
                  <a:lnTo>
                    <a:pt x="29121" y="1507"/>
                  </a:lnTo>
                  <a:lnTo>
                    <a:pt x="28962" y="1520"/>
                  </a:lnTo>
                  <a:lnTo>
                    <a:pt x="28461" y="1559"/>
                  </a:lnTo>
                  <a:lnTo>
                    <a:pt x="28302" y="1573"/>
                  </a:lnTo>
                  <a:lnTo>
                    <a:pt x="27800" y="1612"/>
                  </a:lnTo>
                  <a:lnTo>
                    <a:pt x="27655" y="1625"/>
                  </a:lnTo>
                  <a:lnTo>
                    <a:pt x="27153" y="1652"/>
                  </a:lnTo>
                  <a:lnTo>
                    <a:pt x="26995" y="1678"/>
                  </a:lnTo>
                  <a:lnTo>
                    <a:pt x="26493" y="1705"/>
                  </a:lnTo>
                  <a:lnTo>
                    <a:pt x="26334" y="1718"/>
                  </a:lnTo>
                  <a:lnTo>
                    <a:pt x="25833" y="1757"/>
                  </a:lnTo>
                  <a:lnTo>
                    <a:pt x="25674" y="1771"/>
                  </a:lnTo>
                  <a:lnTo>
                    <a:pt x="25172" y="1823"/>
                  </a:lnTo>
                  <a:lnTo>
                    <a:pt x="25014" y="1823"/>
                  </a:lnTo>
                  <a:lnTo>
                    <a:pt x="24512" y="1876"/>
                  </a:lnTo>
                  <a:lnTo>
                    <a:pt x="24353" y="1876"/>
                  </a:lnTo>
                  <a:lnTo>
                    <a:pt x="23852" y="1916"/>
                  </a:lnTo>
                  <a:lnTo>
                    <a:pt x="23693" y="1942"/>
                  </a:lnTo>
                  <a:lnTo>
                    <a:pt x="23191" y="1969"/>
                  </a:lnTo>
                  <a:lnTo>
                    <a:pt x="23033" y="1982"/>
                  </a:lnTo>
                  <a:lnTo>
                    <a:pt x="22557" y="2022"/>
                  </a:lnTo>
                  <a:lnTo>
                    <a:pt x="22386" y="2035"/>
                  </a:lnTo>
                  <a:lnTo>
                    <a:pt x="21897" y="2061"/>
                  </a:lnTo>
                  <a:lnTo>
                    <a:pt x="21725" y="2088"/>
                  </a:lnTo>
                  <a:lnTo>
                    <a:pt x="21237" y="2114"/>
                  </a:lnTo>
                  <a:lnTo>
                    <a:pt x="21065" y="2140"/>
                  </a:lnTo>
                  <a:lnTo>
                    <a:pt x="20576" y="2167"/>
                  </a:lnTo>
                  <a:lnTo>
                    <a:pt x="20405" y="2180"/>
                  </a:lnTo>
                  <a:lnTo>
                    <a:pt x="19916" y="2233"/>
                  </a:lnTo>
                  <a:lnTo>
                    <a:pt x="19744" y="2233"/>
                  </a:lnTo>
                  <a:lnTo>
                    <a:pt x="19256" y="2286"/>
                  </a:lnTo>
                  <a:lnTo>
                    <a:pt x="19084" y="2299"/>
                  </a:lnTo>
                  <a:lnTo>
                    <a:pt x="18595" y="2339"/>
                  </a:lnTo>
                  <a:lnTo>
                    <a:pt x="18424" y="2352"/>
                  </a:lnTo>
                  <a:lnTo>
                    <a:pt x="17948" y="2378"/>
                  </a:lnTo>
                  <a:lnTo>
                    <a:pt x="17777" y="2391"/>
                  </a:lnTo>
                  <a:lnTo>
                    <a:pt x="17288" y="2431"/>
                  </a:lnTo>
                  <a:lnTo>
                    <a:pt x="17116" y="2444"/>
                  </a:lnTo>
                  <a:lnTo>
                    <a:pt x="16628" y="2484"/>
                  </a:lnTo>
                  <a:lnTo>
                    <a:pt x="16456" y="2497"/>
                  </a:lnTo>
                  <a:lnTo>
                    <a:pt x="15967" y="2537"/>
                  </a:lnTo>
                  <a:lnTo>
                    <a:pt x="15796" y="2550"/>
                  </a:lnTo>
                  <a:lnTo>
                    <a:pt x="15307" y="2603"/>
                  </a:lnTo>
                  <a:lnTo>
                    <a:pt x="15135" y="2603"/>
                  </a:lnTo>
                  <a:lnTo>
                    <a:pt x="14647" y="2642"/>
                  </a:lnTo>
                  <a:lnTo>
                    <a:pt x="14475" y="2642"/>
                  </a:lnTo>
                  <a:lnTo>
                    <a:pt x="13986" y="2695"/>
                  </a:lnTo>
                  <a:lnTo>
                    <a:pt x="13815" y="2708"/>
                  </a:lnTo>
                  <a:lnTo>
                    <a:pt x="13326" y="2748"/>
                  </a:lnTo>
                  <a:lnTo>
                    <a:pt x="13181" y="2761"/>
                  </a:lnTo>
                  <a:lnTo>
                    <a:pt x="12679" y="2801"/>
                  </a:lnTo>
                  <a:lnTo>
                    <a:pt x="12520" y="2814"/>
                  </a:lnTo>
                  <a:lnTo>
                    <a:pt x="12018" y="2840"/>
                  </a:lnTo>
                  <a:lnTo>
                    <a:pt x="11860" y="2867"/>
                  </a:lnTo>
                  <a:lnTo>
                    <a:pt x="11358" y="2893"/>
                  </a:lnTo>
                  <a:lnTo>
                    <a:pt x="11200" y="2906"/>
                  </a:lnTo>
                  <a:lnTo>
                    <a:pt x="10698" y="2946"/>
                  </a:lnTo>
                  <a:lnTo>
                    <a:pt x="10539" y="2959"/>
                  </a:lnTo>
                  <a:lnTo>
                    <a:pt x="10037" y="3012"/>
                  </a:lnTo>
                  <a:lnTo>
                    <a:pt x="9879" y="3012"/>
                  </a:lnTo>
                  <a:lnTo>
                    <a:pt x="9377" y="3052"/>
                  </a:lnTo>
                  <a:lnTo>
                    <a:pt x="9219" y="3078"/>
                  </a:lnTo>
                  <a:lnTo>
                    <a:pt x="8717" y="3104"/>
                  </a:lnTo>
                  <a:lnTo>
                    <a:pt x="8558" y="3131"/>
                  </a:lnTo>
                  <a:lnTo>
                    <a:pt x="8070" y="3157"/>
                  </a:lnTo>
                  <a:lnTo>
                    <a:pt x="7911" y="3171"/>
                  </a:lnTo>
                  <a:lnTo>
                    <a:pt x="7409" y="3210"/>
                  </a:lnTo>
                  <a:lnTo>
                    <a:pt x="7251" y="3223"/>
                  </a:lnTo>
                  <a:lnTo>
                    <a:pt x="6749" y="3263"/>
                  </a:lnTo>
                  <a:lnTo>
                    <a:pt x="6591" y="3276"/>
                  </a:lnTo>
                  <a:lnTo>
                    <a:pt x="6089" y="3303"/>
                  </a:lnTo>
                  <a:lnTo>
                    <a:pt x="5930" y="3329"/>
                  </a:lnTo>
                  <a:lnTo>
                    <a:pt x="5428" y="3369"/>
                  </a:lnTo>
                  <a:lnTo>
                    <a:pt x="5270" y="3369"/>
                  </a:lnTo>
                  <a:lnTo>
                    <a:pt x="4768" y="3421"/>
                  </a:lnTo>
                  <a:lnTo>
                    <a:pt x="4610" y="3421"/>
                  </a:lnTo>
                  <a:lnTo>
                    <a:pt x="4108" y="3474"/>
                  </a:lnTo>
                  <a:lnTo>
                    <a:pt x="3949" y="3487"/>
                  </a:lnTo>
                  <a:lnTo>
                    <a:pt x="3474" y="3527"/>
                  </a:lnTo>
                  <a:lnTo>
                    <a:pt x="3302" y="3540"/>
                  </a:lnTo>
                  <a:lnTo>
                    <a:pt x="2814" y="3567"/>
                  </a:lnTo>
                  <a:lnTo>
                    <a:pt x="2642" y="3593"/>
                  </a:lnTo>
                  <a:lnTo>
                    <a:pt x="2153" y="3620"/>
                  </a:lnTo>
                  <a:lnTo>
                    <a:pt x="1981" y="3633"/>
                  </a:lnTo>
                  <a:lnTo>
                    <a:pt x="1493" y="3672"/>
                  </a:lnTo>
                  <a:lnTo>
                    <a:pt x="1321" y="3686"/>
                  </a:lnTo>
                  <a:lnTo>
                    <a:pt x="833" y="3712"/>
                  </a:lnTo>
                  <a:lnTo>
                    <a:pt x="661" y="3738"/>
                  </a:lnTo>
                  <a:lnTo>
                    <a:pt x="1" y="3791"/>
                  </a:lnTo>
                  <a:lnTo>
                    <a:pt x="14" y="3870"/>
                  </a:lnTo>
                  <a:lnTo>
                    <a:pt x="674" y="3818"/>
                  </a:lnTo>
                  <a:lnTo>
                    <a:pt x="833" y="3804"/>
                  </a:lnTo>
                  <a:lnTo>
                    <a:pt x="1321" y="3765"/>
                  </a:lnTo>
                  <a:lnTo>
                    <a:pt x="1493" y="3752"/>
                  </a:lnTo>
                  <a:lnTo>
                    <a:pt x="1981" y="3712"/>
                  </a:lnTo>
                  <a:lnTo>
                    <a:pt x="2153" y="3699"/>
                  </a:lnTo>
                  <a:lnTo>
                    <a:pt x="2642" y="3672"/>
                  </a:lnTo>
                  <a:lnTo>
                    <a:pt x="2814" y="3659"/>
                  </a:lnTo>
                  <a:lnTo>
                    <a:pt x="3302" y="3620"/>
                  </a:lnTo>
                  <a:lnTo>
                    <a:pt x="3474" y="3606"/>
                  </a:lnTo>
                  <a:lnTo>
                    <a:pt x="3962" y="3567"/>
                  </a:lnTo>
                  <a:lnTo>
                    <a:pt x="4134" y="3554"/>
                  </a:lnTo>
                  <a:lnTo>
                    <a:pt x="4623" y="3501"/>
                  </a:lnTo>
                  <a:lnTo>
                    <a:pt x="4794" y="3501"/>
                  </a:lnTo>
                  <a:lnTo>
                    <a:pt x="5283" y="3461"/>
                  </a:lnTo>
                  <a:lnTo>
                    <a:pt x="5455" y="3461"/>
                  </a:lnTo>
                  <a:lnTo>
                    <a:pt x="5930" y="3408"/>
                  </a:lnTo>
                  <a:lnTo>
                    <a:pt x="6089" y="3382"/>
                  </a:lnTo>
                  <a:lnTo>
                    <a:pt x="6591" y="3355"/>
                  </a:lnTo>
                  <a:lnTo>
                    <a:pt x="6749" y="3342"/>
                  </a:lnTo>
                  <a:lnTo>
                    <a:pt x="7251" y="3303"/>
                  </a:lnTo>
                  <a:lnTo>
                    <a:pt x="7409" y="3289"/>
                  </a:lnTo>
                  <a:lnTo>
                    <a:pt x="7911" y="3263"/>
                  </a:lnTo>
                  <a:lnTo>
                    <a:pt x="8070" y="3237"/>
                  </a:lnTo>
                  <a:lnTo>
                    <a:pt x="8572" y="3210"/>
                  </a:lnTo>
                  <a:lnTo>
                    <a:pt x="8730" y="3197"/>
                  </a:lnTo>
                  <a:lnTo>
                    <a:pt x="9232" y="3157"/>
                  </a:lnTo>
                  <a:lnTo>
                    <a:pt x="9390" y="3144"/>
                  </a:lnTo>
                  <a:lnTo>
                    <a:pt x="9892" y="3091"/>
                  </a:lnTo>
                  <a:lnTo>
                    <a:pt x="10051" y="3091"/>
                  </a:lnTo>
                  <a:lnTo>
                    <a:pt x="10539" y="3038"/>
                  </a:lnTo>
                  <a:lnTo>
                    <a:pt x="10698" y="3025"/>
                  </a:lnTo>
                  <a:lnTo>
                    <a:pt x="11200" y="2999"/>
                  </a:lnTo>
                  <a:lnTo>
                    <a:pt x="11358" y="2972"/>
                  </a:lnTo>
                  <a:lnTo>
                    <a:pt x="11860" y="2946"/>
                  </a:lnTo>
                  <a:lnTo>
                    <a:pt x="12018" y="2933"/>
                  </a:lnTo>
                  <a:lnTo>
                    <a:pt x="12520" y="2893"/>
                  </a:lnTo>
                  <a:lnTo>
                    <a:pt x="12679" y="2880"/>
                  </a:lnTo>
                  <a:lnTo>
                    <a:pt x="13181" y="2840"/>
                  </a:lnTo>
                  <a:lnTo>
                    <a:pt x="13339" y="2827"/>
                  </a:lnTo>
                  <a:lnTo>
                    <a:pt x="13841" y="2801"/>
                  </a:lnTo>
                  <a:lnTo>
                    <a:pt x="13999" y="2774"/>
                  </a:lnTo>
                  <a:lnTo>
                    <a:pt x="14501" y="2721"/>
                  </a:lnTo>
                  <a:lnTo>
                    <a:pt x="14660" y="2721"/>
                  </a:lnTo>
                  <a:lnTo>
                    <a:pt x="15162" y="2682"/>
                  </a:lnTo>
                  <a:lnTo>
                    <a:pt x="15307" y="2682"/>
                  </a:lnTo>
                  <a:lnTo>
                    <a:pt x="15796" y="2629"/>
                  </a:lnTo>
                  <a:lnTo>
                    <a:pt x="15967" y="2616"/>
                  </a:lnTo>
                  <a:lnTo>
                    <a:pt x="16456" y="2576"/>
                  </a:lnTo>
                  <a:lnTo>
                    <a:pt x="16628" y="2563"/>
                  </a:lnTo>
                  <a:lnTo>
                    <a:pt x="17116" y="2537"/>
                  </a:lnTo>
                  <a:lnTo>
                    <a:pt x="17288" y="2510"/>
                  </a:lnTo>
                  <a:lnTo>
                    <a:pt x="17777" y="2484"/>
                  </a:lnTo>
                  <a:lnTo>
                    <a:pt x="17948" y="2471"/>
                  </a:lnTo>
                  <a:lnTo>
                    <a:pt x="18437" y="2431"/>
                  </a:lnTo>
                  <a:lnTo>
                    <a:pt x="18609" y="2418"/>
                  </a:lnTo>
                  <a:lnTo>
                    <a:pt x="19097" y="2378"/>
                  </a:lnTo>
                  <a:lnTo>
                    <a:pt x="19269" y="2365"/>
                  </a:lnTo>
                  <a:lnTo>
                    <a:pt x="19758" y="2312"/>
                  </a:lnTo>
                  <a:lnTo>
                    <a:pt x="19929" y="2312"/>
                  </a:lnTo>
                  <a:lnTo>
                    <a:pt x="20405" y="2272"/>
                  </a:lnTo>
                  <a:lnTo>
                    <a:pt x="20576" y="2246"/>
                  </a:lnTo>
                  <a:lnTo>
                    <a:pt x="21065" y="2220"/>
                  </a:lnTo>
                  <a:lnTo>
                    <a:pt x="21237" y="2206"/>
                  </a:lnTo>
                  <a:lnTo>
                    <a:pt x="21725" y="2167"/>
                  </a:lnTo>
                  <a:lnTo>
                    <a:pt x="21897" y="2154"/>
                  </a:lnTo>
                  <a:lnTo>
                    <a:pt x="22386" y="2114"/>
                  </a:lnTo>
                  <a:lnTo>
                    <a:pt x="22557" y="2101"/>
                  </a:lnTo>
                  <a:lnTo>
                    <a:pt x="23046" y="2061"/>
                  </a:lnTo>
                  <a:lnTo>
                    <a:pt x="23218" y="2048"/>
                  </a:lnTo>
                  <a:lnTo>
                    <a:pt x="23706" y="2022"/>
                  </a:lnTo>
                  <a:lnTo>
                    <a:pt x="23878" y="2008"/>
                  </a:lnTo>
                  <a:lnTo>
                    <a:pt x="24367" y="1956"/>
                  </a:lnTo>
                  <a:lnTo>
                    <a:pt x="24538" y="1956"/>
                  </a:lnTo>
                  <a:lnTo>
                    <a:pt x="25014" y="1903"/>
                  </a:lnTo>
                  <a:lnTo>
                    <a:pt x="25172" y="1903"/>
                  </a:lnTo>
                  <a:lnTo>
                    <a:pt x="25674" y="1850"/>
                  </a:lnTo>
                  <a:lnTo>
                    <a:pt x="25833" y="1837"/>
                  </a:lnTo>
                  <a:lnTo>
                    <a:pt x="26334" y="1810"/>
                  </a:lnTo>
                  <a:lnTo>
                    <a:pt x="26493" y="1784"/>
                  </a:lnTo>
                  <a:lnTo>
                    <a:pt x="26995" y="1757"/>
                  </a:lnTo>
                  <a:lnTo>
                    <a:pt x="27153" y="1731"/>
                  </a:lnTo>
                  <a:lnTo>
                    <a:pt x="27655" y="1705"/>
                  </a:lnTo>
                  <a:lnTo>
                    <a:pt x="27813" y="1691"/>
                  </a:lnTo>
                  <a:lnTo>
                    <a:pt x="28315" y="1652"/>
                  </a:lnTo>
                  <a:lnTo>
                    <a:pt x="28474" y="1639"/>
                  </a:lnTo>
                  <a:lnTo>
                    <a:pt x="28976" y="1612"/>
                  </a:lnTo>
                  <a:lnTo>
                    <a:pt x="29134" y="1586"/>
                  </a:lnTo>
                  <a:lnTo>
                    <a:pt x="29636" y="1546"/>
                  </a:lnTo>
                  <a:lnTo>
                    <a:pt x="29781" y="1546"/>
                  </a:lnTo>
                  <a:lnTo>
                    <a:pt x="30283" y="1493"/>
                  </a:lnTo>
                  <a:lnTo>
                    <a:pt x="30442" y="1480"/>
                  </a:lnTo>
                  <a:lnTo>
                    <a:pt x="30943" y="1440"/>
                  </a:lnTo>
                  <a:lnTo>
                    <a:pt x="31102" y="1427"/>
                  </a:lnTo>
                  <a:lnTo>
                    <a:pt x="31604" y="1388"/>
                  </a:lnTo>
                  <a:lnTo>
                    <a:pt x="31762" y="1374"/>
                  </a:lnTo>
                  <a:lnTo>
                    <a:pt x="32264" y="1348"/>
                  </a:lnTo>
                  <a:lnTo>
                    <a:pt x="32423" y="1322"/>
                  </a:lnTo>
                  <a:lnTo>
                    <a:pt x="32924" y="1295"/>
                  </a:lnTo>
                  <a:lnTo>
                    <a:pt x="33083" y="1282"/>
                  </a:lnTo>
                  <a:lnTo>
                    <a:pt x="33585" y="1242"/>
                  </a:lnTo>
                  <a:lnTo>
                    <a:pt x="33743" y="1229"/>
                  </a:lnTo>
                  <a:lnTo>
                    <a:pt x="34245" y="1176"/>
                  </a:lnTo>
                  <a:lnTo>
                    <a:pt x="34390" y="1176"/>
                  </a:lnTo>
                  <a:lnTo>
                    <a:pt x="34879" y="1124"/>
                  </a:lnTo>
                  <a:lnTo>
                    <a:pt x="35051" y="1124"/>
                  </a:lnTo>
                  <a:lnTo>
                    <a:pt x="35539" y="1071"/>
                  </a:lnTo>
                  <a:lnTo>
                    <a:pt x="35711" y="1057"/>
                  </a:lnTo>
                  <a:lnTo>
                    <a:pt x="36200" y="1031"/>
                  </a:lnTo>
                  <a:lnTo>
                    <a:pt x="36371" y="1018"/>
                  </a:lnTo>
                  <a:lnTo>
                    <a:pt x="36860" y="978"/>
                  </a:lnTo>
                  <a:lnTo>
                    <a:pt x="37032" y="965"/>
                  </a:lnTo>
                  <a:lnTo>
                    <a:pt x="37520" y="925"/>
                  </a:lnTo>
                  <a:lnTo>
                    <a:pt x="37692" y="912"/>
                  </a:lnTo>
                  <a:lnTo>
                    <a:pt x="38181" y="886"/>
                  </a:lnTo>
                  <a:lnTo>
                    <a:pt x="38352" y="859"/>
                  </a:lnTo>
                  <a:lnTo>
                    <a:pt x="38841" y="833"/>
                  </a:lnTo>
                  <a:lnTo>
                    <a:pt x="39013" y="820"/>
                  </a:lnTo>
                  <a:lnTo>
                    <a:pt x="39488" y="767"/>
                  </a:lnTo>
                  <a:lnTo>
                    <a:pt x="39660" y="767"/>
                  </a:lnTo>
                  <a:lnTo>
                    <a:pt x="40148" y="714"/>
                  </a:lnTo>
                  <a:lnTo>
                    <a:pt x="40320" y="701"/>
                  </a:lnTo>
                  <a:lnTo>
                    <a:pt x="40809" y="661"/>
                  </a:lnTo>
                  <a:lnTo>
                    <a:pt x="40980" y="648"/>
                  </a:lnTo>
                  <a:lnTo>
                    <a:pt x="41469" y="622"/>
                  </a:lnTo>
                  <a:lnTo>
                    <a:pt x="41641" y="595"/>
                  </a:lnTo>
                  <a:lnTo>
                    <a:pt x="42129" y="569"/>
                  </a:lnTo>
                  <a:lnTo>
                    <a:pt x="42301" y="556"/>
                  </a:lnTo>
                  <a:lnTo>
                    <a:pt x="42790" y="516"/>
                  </a:lnTo>
                  <a:lnTo>
                    <a:pt x="42961" y="503"/>
                  </a:lnTo>
                  <a:lnTo>
                    <a:pt x="43450" y="463"/>
                  </a:lnTo>
                  <a:lnTo>
                    <a:pt x="43622" y="450"/>
                  </a:lnTo>
                  <a:lnTo>
                    <a:pt x="44097" y="397"/>
                  </a:lnTo>
                  <a:lnTo>
                    <a:pt x="44256" y="397"/>
                  </a:lnTo>
                  <a:lnTo>
                    <a:pt x="44757" y="358"/>
                  </a:lnTo>
                  <a:lnTo>
                    <a:pt x="44916" y="358"/>
                  </a:lnTo>
                  <a:lnTo>
                    <a:pt x="45418" y="305"/>
                  </a:lnTo>
                  <a:lnTo>
                    <a:pt x="45576" y="292"/>
                  </a:lnTo>
                  <a:lnTo>
                    <a:pt x="46078" y="252"/>
                  </a:lnTo>
                  <a:lnTo>
                    <a:pt x="46237" y="239"/>
                  </a:lnTo>
                  <a:lnTo>
                    <a:pt x="46738" y="199"/>
                  </a:lnTo>
                  <a:lnTo>
                    <a:pt x="46897" y="186"/>
                  </a:lnTo>
                  <a:lnTo>
                    <a:pt x="47399" y="159"/>
                  </a:lnTo>
                  <a:lnTo>
                    <a:pt x="47557" y="133"/>
                  </a:lnTo>
                  <a:lnTo>
                    <a:pt x="48218" y="80"/>
                  </a:lnTo>
                  <a:lnTo>
                    <a:pt x="48204"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41"/>
            <p:cNvSpPr/>
            <p:nvPr/>
          </p:nvSpPr>
          <p:spPr>
            <a:xfrm rot="293623">
              <a:off x="1292238" y="2053185"/>
              <a:ext cx="5844683" cy="288458"/>
            </a:xfrm>
            <a:custGeom>
              <a:avLst/>
              <a:gdLst/>
              <a:ahLst/>
              <a:cxnLst/>
              <a:rect l="l" t="t" r="r" b="b"/>
              <a:pathLst>
                <a:path w="48191" h="3884" extrusionOk="0">
                  <a:moveTo>
                    <a:pt x="48178" y="1"/>
                  </a:moveTo>
                  <a:lnTo>
                    <a:pt x="47531" y="53"/>
                  </a:lnTo>
                  <a:lnTo>
                    <a:pt x="47372" y="67"/>
                  </a:lnTo>
                  <a:lnTo>
                    <a:pt x="46870" y="119"/>
                  </a:lnTo>
                  <a:lnTo>
                    <a:pt x="46712" y="119"/>
                  </a:lnTo>
                  <a:lnTo>
                    <a:pt x="46210" y="172"/>
                  </a:lnTo>
                  <a:lnTo>
                    <a:pt x="46051" y="172"/>
                  </a:lnTo>
                  <a:lnTo>
                    <a:pt x="45550" y="212"/>
                  </a:lnTo>
                  <a:lnTo>
                    <a:pt x="45391" y="238"/>
                  </a:lnTo>
                  <a:lnTo>
                    <a:pt x="44889" y="265"/>
                  </a:lnTo>
                  <a:lnTo>
                    <a:pt x="44731" y="278"/>
                  </a:lnTo>
                  <a:lnTo>
                    <a:pt x="44229" y="317"/>
                  </a:lnTo>
                  <a:lnTo>
                    <a:pt x="44071" y="331"/>
                  </a:lnTo>
                  <a:lnTo>
                    <a:pt x="43569" y="370"/>
                  </a:lnTo>
                  <a:lnTo>
                    <a:pt x="43410" y="384"/>
                  </a:lnTo>
                  <a:lnTo>
                    <a:pt x="42935" y="410"/>
                  </a:lnTo>
                  <a:lnTo>
                    <a:pt x="42763" y="423"/>
                  </a:lnTo>
                  <a:lnTo>
                    <a:pt x="42274" y="463"/>
                  </a:lnTo>
                  <a:lnTo>
                    <a:pt x="42103" y="476"/>
                  </a:lnTo>
                  <a:lnTo>
                    <a:pt x="41614" y="529"/>
                  </a:lnTo>
                  <a:lnTo>
                    <a:pt x="41442" y="529"/>
                  </a:lnTo>
                  <a:lnTo>
                    <a:pt x="40954" y="582"/>
                  </a:lnTo>
                  <a:lnTo>
                    <a:pt x="40782" y="595"/>
                  </a:lnTo>
                  <a:lnTo>
                    <a:pt x="40293" y="634"/>
                  </a:lnTo>
                  <a:lnTo>
                    <a:pt x="40122" y="648"/>
                  </a:lnTo>
                  <a:lnTo>
                    <a:pt x="39633" y="674"/>
                  </a:lnTo>
                  <a:lnTo>
                    <a:pt x="39461" y="700"/>
                  </a:lnTo>
                  <a:lnTo>
                    <a:pt x="38973" y="727"/>
                  </a:lnTo>
                  <a:lnTo>
                    <a:pt x="38801" y="740"/>
                  </a:lnTo>
                  <a:lnTo>
                    <a:pt x="38326" y="780"/>
                  </a:lnTo>
                  <a:lnTo>
                    <a:pt x="38167" y="793"/>
                  </a:lnTo>
                  <a:lnTo>
                    <a:pt x="37665" y="833"/>
                  </a:lnTo>
                  <a:lnTo>
                    <a:pt x="37507" y="846"/>
                  </a:lnTo>
                  <a:lnTo>
                    <a:pt x="37005" y="899"/>
                  </a:lnTo>
                  <a:lnTo>
                    <a:pt x="36847" y="899"/>
                  </a:lnTo>
                  <a:lnTo>
                    <a:pt x="36345" y="938"/>
                  </a:lnTo>
                  <a:lnTo>
                    <a:pt x="36186" y="938"/>
                  </a:lnTo>
                  <a:lnTo>
                    <a:pt x="35684" y="991"/>
                  </a:lnTo>
                  <a:lnTo>
                    <a:pt x="35526" y="1004"/>
                  </a:lnTo>
                  <a:lnTo>
                    <a:pt x="35024" y="1044"/>
                  </a:lnTo>
                  <a:lnTo>
                    <a:pt x="34866" y="1057"/>
                  </a:lnTo>
                  <a:lnTo>
                    <a:pt x="34364" y="1083"/>
                  </a:lnTo>
                  <a:lnTo>
                    <a:pt x="34205" y="1110"/>
                  </a:lnTo>
                  <a:lnTo>
                    <a:pt x="33703" y="1136"/>
                  </a:lnTo>
                  <a:lnTo>
                    <a:pt x="33558" y="1163"/>
                  </a:lnTo>
                  <a:lnTo>
                    <a:pt x="33056" y="1189"/>
                  </a:lnTo>
                  <a:lnTo>
                    <a:pt x="32898" y="1202"/>
                  </a:lnTo>
                  <a:lnTo>
                    <a:pt x="32396" y="1242"/>
                  </a:lnTo>
                  <a:lnTo>
                    <a:pt x="32237" y="1255"/>
                  </a:lnTo>
                  <a:lnTo>
                    <a:pt x="31736" y="1308"/>
                  </a:lnTo>
                  <a:lnTo>
                    <a:pt x="31577" y="1308"/>
                  </a:lnTo>
                  <a:lnTo>
                    <a:pt x="31075" y="1361"/>
                  </a:lnTo>
                  <a:lnTo>
                    <a:pt x="30917" y="1374"/>
                  </a:lnTo>
                  <a:lnTo>
                    <a:pt x="30415" y="1400"/>
                  </a:lnTo>
                  <a:lnTo>
                    <a:pt x="30256" y="1414"/>
                  </a:lnTo>
                  <a:lnTo>
                    <a:pt x="29755" y="1453"/>
                  </a:lnTo>
                  <a:lnTo>
                    <a:pt x="29596" y="1466"/>
                  </a:lnTo>
                  <a:lnTo>
                    <a:pt x="29094" y="1506"/>
                  </a:lnTo>
                  <a:lnTo>
                    <a:pt x="28936" y="1519"/>
                  </a:lnTo>
                  <a:lnTo>
                    <a:pt x="28460" y="1559"/>
                  </a:lnTo>
                  <a:lnTo>
                    <a:pt x="28289" y="1572"/>
                  </a:lnTo>
                  <a:lnTo>
                    <a:pt x="27800" y="1599"/>
                  </a:lnTo>
                  <a:lnTo>
                    <a:pt x="27628" y="1625"/>
                  </a:lnTo>
                  <a:lnTo>
                    <a:pt x="27140" y="1665"/>
                  </a:lnTo>
                  <a:lnTo>
                    <a:pt x="26968" y="1665"/>
                  </a:lnTo>
                  <a:lnTo>
                    <a:pt x="26479" y="1717"/>
                  </a:lnTo>
                  <a:lnTo>
                    <a:pt x="26308" y="1717"/>
                  </a:lnTo>
                  <a:lnTo>
                    <a:pt x="25819" y="1770"/>
                  </a:lnTo>
                  <a:lnTo>
                    <a:pt x="25647" y="1783"/>
                  </a:lnTo>
                  <a:lnTo>
                    <a:pt x="25159" y="1823"/>
                  </a:lnTo>
                  <a:lnTo>
                    <a:pt x="24987" y="1836"/>
                  </a:lnTo>
                  <a:lnTo>
                    <a:pt x="24498" y="1863"/>
                  </a:lnTo>
                  <a:lnTo>
                    <a:pt x="24327" y="1889"/>
                  </a:lnTo>
                  <a:lnTo>
                    <a:pt x="23851" y="1915"/>
                  </a:lnTo>
                  <a:lnTo>
                    <a:pt x="23680" y="1929"/>
                  </a:lnTo>
                  <a:lnTo>
                    <a:pt x="23191" y="1968"/>
                  </a:lnTo>
                  <a:lnTo>
                    <a:pt x="23019" y="1982"/>
                  </a:lnTo>
                  <a:lnTo>
                    <a:pt x="22531" y="2021"/>
                  </a:lnTo>
                  <a:lnTo>
                    <a:pt x="22359" y="2034"/>
                  </a:lnTo>
                  <a:lnTo>
                    <a:pt x="21870" y="2074"/>
                  </a:lnTo>
                  <a:lnTo>
                    <a:pt x="21699" y="2074"/>
                  </a:lnTo>
                  <a:lnTo>
                    <a:pt x="21210" y="2127"/>
                  </a:lnTo>
                  <a:lnTo>
                    <a:pt x="21038" y="2153"/>
                  </a:lnTo>
                  <a:lnTo>
                    <a:pt x="20550" y="2180"/>
                  </a:lnTo>
                  <a:lnTo>
                    <a:pt x="20378" y="2193"/>
                  </a:lnTo>
                  <a:lnTo>
                    <a:pt x="19889" y="2232"/>
                  </a:lnTo>
                  <a:lnTo>
                    <a:pt x="19718" y="2246"/>
                  </a:lnTo>
                  <a:lnTo>
                    <a:pt x="19229" y="2285"/>
                  </a:lnTo>
                  <a:lnTo>
                    <a:pt x="19084" y="2298"/>
                  </a:lnTo>
                  <a:lnTo>
                    <a:pt x="18582" y="2325"/>
                  </a:lnTo>
                  <a:lnTo>
                    <a:pt x="18423" y="2351"/>
                  </a:lnTo>
                  <a:lnTo>
                    <a:pt x="17922" y="2378"/>
                  </a:lnTo>
                  <a:lnTo>
                    <a:pt x="17763" y="2391"/>
                  </a:lnTo>
                  <a:lnTo>
                    <a:pt x="17261" y="2444"/>
                  </a:lnTo>
                  <a:lnTo>
                    <a:pt x="17103" y="2444"/>
                  </a:lnTo>
                  <a:lnTo>
                    <a:pt x="16601" y="2497"/>
                  </a:lnTo>
                  <a:lnTo>
                    <a:pt x="16442" y="2497"/>
                  </a:lnTo>
                  <a:lnTo>
                    <a:pt x="15941" y="2549"/>
                  </a:lnTo>
                  <a:lnTo>
                    <a:pt x="15782" y="2563"/>
                  </a:lnTo>
                  <a:lnTo>
                    <a:pt x="15280" y="2589"/>
                  </a:lnTo>
                  <a:lnTo>
                    <a:pt x="15122" y="2615"/>
                  </a:lnTo>
                  <a:lnTo>
                    <a:pt x="14620" y="2642"/>
                  </a:lnTo>
                  <a:lnTo>
                    <a:pt x="14461" y="2655"/>
                  </a:lnTo>
                  <a:lnTo>
                    <a:pt x="13973" y="2695"/>
                  </a:lnTo>
                  <a:lnTo>
                    <a:pt x="13814" y="2708"/>
                  </a:lnTo>
                  <a:lnTo>
                    <a:pt x="13312" y="2734"/>
                  </a:lnTo>
                  <a:lnTo>
                    <a:pt x="13154" y="2761"/>
                  </a:lnTo>
                  <a:lnTo>
                    <a:pt x="12652" y="2787"/>
                  </a:lnTo>
                  <a:lnTo>
                    <a:pt x="12494" y="2814"/>
                  </a:lnTo>
                  <a:lnTo>
                    <a:pt x="11992" y="2853"/>
                  </a:lnTo>
                  <a:lnTo>
                    <a:pt x="11833" y="2853"/>
                  </a:lnTo>
                  <a:lnTo>
                    <a:pt x="11331" y="2906"/>
                  </a:lnTo>
                  <a:lnTo>
                    <a:pt x="11173" y="2906"/>
                  </a:lnTo>
                  <a:lnTo>
                    <a:pt x="10671" y="2959"/>
                  </a:lnTo>
                  <a:lnTo>
                    <a:pt x="10513" y="2972"/>
                  </a:lnTo>
                  <a:lnTo>
                    <a:pt x="10011" y="3012"/>
                  </a:lnTo>
                  <a:lnTo>
                    <a:pt x="9852" y="3025"/>
                  </a:lnTo>
                  <a:lnTo>
                    <a:pt x="9377" y="3051"/>
                  </a:lnTo>
                  <a:lnTo>
                    <a:pt x="9205" y="3064"/>
                  </a:lnTo>
                  <a:lnTo>
                    <a:pt x="8717" y="3104"/>
                  </a:lnTo>
                  <a:lnTo>
                    <a:pt x="8545" y="3117"/>
                  </a:lnTo>
                  <a:lnTo>
                    <a:pt x="8056" y="3157"/>
                  </a:lnTo>
                  <a:lnTo>
                    <a:pt x="7885" y="3170"/>
                  </a:lnTo>
                  <a:lnTo>
                    <a:pt x="7396" y="3223"/>
                  </a:lnTo>
                  <a:lnTo>
                    <a:pt x="7224" y="3223"/>
                  </a:lnTo>
                  <a:lnTo>
                    <a:pt x="6736" y="3276"/>
                  </a:lnTo>
                  <a:lnTo>
                    <a:pt x="6564" y="3276"/>
                  </a:lnTo>
                  <a:lnTo>
                    <a:pt x="6075" y="3315"/>
                  </a:lnTo>
                  <a:lnTo>
                    <a:pt x="5904" y="3342"/>
                  </a:lnTo>
                  <a:lnTo>
                    <a:pt x="5415" y="3368"/>
                  </a:lnTo>
                  <a:lnTo>
                    <a:pt x="5243" y="3381"/>
                  </a:lnTo>
                  <a:lnTo>
                    <a:pt x="4755" y="3421"/>
                  </a:lnTo>
                  <a:lnTo>
                    <a:pt x="4596" y="3434"/>
                  </a:lnTo>
                  <a:lnTo>
                    <a:pt x="4108" y="3474"/>
                  </a:lnTo>
                  <a:lnTo>
                    <a:pt x="3936" y="3487"/>
                  </a:lnTo>
                  <a:lnTo>
                    <a:pt x="3447" y="3513"/>
                  </a:lnTo>
                  <a:lnTo>
                    <a:pt x="3275" y="3540"/>
                  </a:lnTo>
                  <a:lnTo>
                    <a:pt x="2787" y="3566"/>
                  </a:lnTo>
                  <a:lnTo>
                    <a:pt x="2615" y="3579"/>
                  </a:lnTo>
                  <a:lnTo>
                    <a:pt x="2127" y="3632"/>
                  </a:lnTo>
                  <a:lnTo>
                    <a:pt x="1955" y="3632"/>
                  </a:lnTo>
                  <a:lnTo>
                    <a:pt x="1466" y="3685"/>
                  </a:lnTo>
                  <a:lnTo>
                    <a:pt x="1295" y="3685"/>
                  </a:lnTo>
                  <a:lnTo>
                    <a:pt x="806" y="3725"/>
                  </a:lnTo>
                  <a:lnTo>
                    <a:pt x="634" y="3751"/>
                  </a:lnTo>
                  <a:lnTo>
                    <a:pt x="0" y="3804"/>
                  </a:lnTo>
                  <a:lnTo>
                    <a:pt x="0" y="3883"/>
                  </a:lnTo>
                  <a:lnTo>
                    <a:pt x="661" y="3830"/>
                  </a:lnTo>
                  <a:lnTo>
                    <a:pt x="819" y="3817"/>
                  </a:lnTo>
                  <a:lnTo>
                    <a:pt x="1321" y="3764"/>
                  </a:lnTo>
                  <a:lnTo>
                    <a:pt x="1479" y="3764"/>
                  </a:lnTo>
                  <a:lnTo>
                    <a:pt x="1955" y="3712"/>
                  </a:lnTo>
                  <a:lnTo>
                    <a:pt x="2127" y="3712"/>
                  </a:lnTo>
                  <a:lnTo>
                    <a:pt x="2615" y="3672"/>
                  </a:lnTo>
                  <a:lnTo>
                    <a:pt x="2787" y="3646"/>
                  </a:lnTo>
                  <a:lnTo>
                    <a:pt x="3275" y="3619"/>
                  </a:lnTo>
                  <a:lnTo>
                    <a:pt x="3447" y="3606"/>
                  </a:lnTo>
                  <a:lnTo>
                    <a:pt x="3936" y="3566"/>
                  </a:lnTo>
                  <a:lnTo>
                    <a:pt x="4108" y="3553"/>
                  </a:lnTo>
                  <a:lnTo>
                    <a:pt x="4596" y="3513"/>
                  </a:lnTo>
                  <a:lnTo>
                    <a:pt x="4768" y="3500"/>
                  </a:lnTo>
                  <a:lnTo>
                    <a:pt x="5256" y="3474"/>
                  </a:lnTo>
                  <a:lnTo>
                    <a:pt x="5428" y="3447"/>
                  </a:lnTo>
                  <a:lnTo>
                    <a:pt x="5917" y="3421"/>
                  </a:lnTo>
                  <a:lnTo>
                    <a:pt x="6088" y="3395"/>
                  </a:lnTo>
                  <a:lnTo>
                    <a:pt x="6577" y="3355"/>
                  </a:lnTo>
                  <a:lnTo>
                    <a:pt x="6736" y="3355"/>
                  </a:lnTo>
                  <a:lnTo>
                    <a:pt x="7224" y="3302"/>
                  </a:lnTo>
                  <a:lnTo>
                    <a:pt x="7396" y="3289"/>
                  </a:lnTo>
                  <a:lnTo>
                    <a:pt x="7885" y="3249"/>
                  </a:lnTo>
                  <a:lnTo>
                    <a:pt x="8056" y="3236"/>
                  </a:lnTo>
                  <a:lnTo>
                    <a:pt x="8545" y="3210"/>
                  </a:lnTo>
                  <a:lnTo>
                    <a:pt x="8717" y="3183"/>
                  </a:lnTo>
                  <a:lnTo>
                    <a:pt x="9205" y="3157"/>
                  </a:lnTo>
                  <a:lnTo>
                    <a:pt x="9377" y="3144"/>
                  </a:lnTo>
                  <a:lnTo>
                    <a:pt x="9866" y="3104"/>
                  </a:lnTo>
                  <a:lnTo>
                    <a:pt x="10037" y="3091"/>
                  </a:lnTo>
                  <a:lnTo>
                    <a:pt x="10526" y="3051"/>
                  </a:lnTo>
                  <a:lnTo>
                    <a:pt x="10698" y="3038"/>
                  </a:lnTo>
                  <a:lnTo>
                    <a:pt x="11186" y="2985"/>
                  </a:lnTo>
                  <a:lnTo>
                    <a:pt x="11358" y="2985"/>
                  </a:lnTo>
                  <a:lnTo>
                    <a:pt x="11833" y="2946"/>
                  </a:lnTo>
                  <a:lnTo>
                    <a:pt x="11992" y="2946"/>
                  </a:lnTo>
                  <a:lnTo>
                    <a:pt x="12494" y="2893"/>
                  </a:lnTo>
                  <a:lnTo>
                    <a:pt x="12652" y="2880"/>
                  </a:lnTo>
                  <a:lnTo>
                    <a:pt x="13154" y="2840"/>
                  </a:lnTo>
                  <a:lnTo>
                    <a:pt x="13312" y="2827"/>
                  </a:lnTo>
                  <a:lnTo>
                    <a:pt x="13814" y="2787"/>
                  </a:lnTo>
                  <a:lnTo>
                    <a:pt x="13973" y="2774"/>
                  </a:lnTo>
                  <a:lnTo>
                    <a:pt x="14475" y="2734"/>
                  </a:lnTo>
                  <a:lnTo>
                    <a:pt x="14633" y="2721"/>
                  </a:lnTo>
                  <a:lnTo>
                    <a:pt x="15135" y="2695"/>
                  </a:lnTo>
                  <a:lnTo>
                    <a:pt x="15293" y="2681"/>
                  </a:lnTo>
                  <a:lnTo>
                    <a:pt x="15795" y="2642"/>
                  </a:lnTo>
                  <a:lnTo>
                    <a:pt x="15954" y="2629"/>
                  </a:lnTo>
                  <a:lnTo>
                    <a:pt x="16442" y="2576"/>
                  </a:lnTo>
                  <a:lnTo>
                    <a:pt x="16601" y="2576"/>
                  </a:lnTo>
                  <a:lnTo>
                    <a:pt x="17103" y="2523"/>
                  </a:lnTo>
                  <a:lnTo>
                    <a:pt x="17261" y="2510"/>
                  </a:lnTo>
                  <a:lnTo>
                    <a:pt x="17763" y="2483"/>
                  </a:lnTo>
                  <a:lnTo>
                    <a:pt x="17922" y="2457"/>
                  </a:lnTo>
                  <a:lnTo>
                    <a:pt x="18423" y="2431"/>
                  </a:lnTo>
                  <a:lnTo>
                    <a:pt x="18582" y="2404"/>
                  </a:lnTo>
                  <a:lnTo>
                    <a:pt x="19084" y="2378"/>
                  </a:lnTo>
                  <a:lnTo>
                    <a:pt x="19242" y="2365"/>
                  </a:lnTo>
                  <a:lnTo>
                    <a:pt x="19744" y="2325"/>
                  </a:lnTo>
                  <a:lnTo>
                    <a:pt x="19903" y="2312"/>
                  </a:lnTo>
                  <a:lnTo>
                    <a:pt x="20404" y="2285"/>
                  </a:lnTo>
                  <a:lnTo>
                    <a:pt x="20563" y="2259"/>
                  </a:lnTo>
                  <a:lnTo>
                    <a:pt x="21065" y="2219"/>
                  </a:lnTo>
                  <a:lnTo>
                    <a:pt x="21210" y="2219"/>
                  </a:lnTo>
                  <a:lnTo>
                    <a:pt x="21699" y="2166"/>
                  </a:lnTo>
                  <a:lnTo>
                    <a:pt x="21870" y="2166"/>
                  </a:lnTo>
                  <a:lnTo>
                    <a:pt x="22359" y="2114"/>
                  </a:lnTo>
                  <a:lnTo>
                    <a:pt x="22531" y="2100"/>
                  </a:lnTo>
                  <a:lnTo>
                    <a:pt x="23019" y="2061"/>
                  </a:lnTo>
                  <a:lnTo>
                    <a:pt x="23191" y="2048"/>
                  </a:lnTo>
                  <a:lnTo>
                    <a:pt x="23680" y="2021"/>
                  </a:lnTo>
                  <a:lnTo>
                    <a:pt x="23851" y="1995"/>
                  </a:lnTo>
                  <a:lnTo>
                    <a:pt x="24340" y="1968"/>
                  </a:lnTo>
                  <a:lnTo>
                    <a:pt x="24512" y="1955"/>
                  </a:lnTo>
                  <a:lnTo>
                    <a:pt x="25000" y="1915"/>
                  </a:lnTo>
                  <a:lnTo>
                    <a:pt x="25172" y="1902"/>
                  </a:lnTo>
                  <a:lnTo>
                    <a:pt x="25661" y="1863"/>
                  </a:lnTo>
                  <a:lnTo>
                    <a:pt x="25832" y="1849"/>
                  </a:lnTo>
                  <a:lnTo>
                    <a:pt x="26308" y="1797"/>
                  </a:lnTo>
                  <a:lnTo>
                    <a:pt x="26479" y="1797"/>
                  </a:lnTo>
                  <a:lnTo>
                    <a:pt x="26968" y="1744"/>
                  </a:lnTo>
                  <a:lnTo>
                    <a:pt x="27140" y="1744"/>
                  </a:lnTo>
                  <a:lnTo>
                    <a:pt x="27628" y="1704"/>
                  </a:lnTo>
                  <a:lnTo>
                    <a:pt x="27800" y="1691"/>
                  </a:lnTo>
                  <a:lnTo>
                    <a:pt x="28289" y="1651"/>
                  </a:lnTo>
                  <a:lnTo>
                    <a:pt x="28460" y="1638"/>
                  </a:lnTo>
                  <a:lnTo>
                    <a:pt x="28949" y="1599"/>
                  </a:lnTo>
                  <a:lnTo>
                    <a:pt x="29121" y="1585"/>
                  </a:lnTo>
                  <a:lnTo>
                    <a:pt x="29609" y="1559"/>
                  </a:lnTo>
                  <a:lnTo>
                    <a:pt x="29781" y="1532"/>
                  </a:lnTo>
                  <a:lnTo>
                    <a:pt x="30270" y="1506"/>
                  </a:lnTo>
                  <a:lnTo>
                    <a:pt x="30441" y="1493"/>
                  </a:lnTo>
                  <a:lnTo>
                    <a:pt x="30917" y="1440"/>
                  </a:lnTo>
                  <a:lnTo>
                    <a:pt x="31075" y="1440"/>
                  </a:lnTo>
                  <a:lnTo>
                    <a:pt x="31577" y="1387"/>
                  </a:lnTo>
                  <a:lnTo>
                    <a:pt x="31736" y="1387"/>
                  </a:lnTo>
                  <a:lnTo>
                    <a:pt x="32237" y="1334"/>
                  </a:lnTo>
                  <a:lnTo>
                    <a:pt x="32396" y="1321"/>
                  </a:lnTo>
                  <a:lnTo>
                    <a:pt x="32898" y="1295"/>
                  </a:lnTo>
                  <a:lnTo>
                    <a:pt x="33056" y="1268"/>
                  </a:lnTo>
                  <a:lnTo>
                    <a:pt x="33558" y="1242"/>
                  </a:lnTo>
                  <a:lnTo>
                    <a:pt x="33717" y="1229"/>
                  </a:lnTo>
                  <a:lnTo>
                    <a:pt x="34218" y="1189"/>
                  </a:lnTo>
                  <a:lnTo>
                    <a:pt x="34377" y="1176"/>
                  </a:lnTo>
                  <a:lnTo>
                    <a:pt x="34879" y="1136"/>
                  </a:lnTo>
                  <a:lnTo>
                    <a:pt x="35037" y="1123"/>
                  </a:lnTo>
                  <a:lnTo>
                    <a:pt x="35539" y="1083"/>
                  </a:lnTo>
                  <a:lnTo>
                    <a:pt x="35684" y="1070"/>
                  </a:lnTo>
                  <a:lnTo>
                    <a:pt x="36186" y="1031"/>
                  </a:lnTo>
                  <a:lnTo>
                    <a:pt x="36345" y="1031"/>
                  </a:lnTo>
                  <a:lnTo>
                    <a:pt x="36847" y="978"/>
                  </a:lnTo>
                  <a:lnTo>
                    <a:pt x="37005" y="978"/>
                  </a:lnTo>
                  <a:lnTo>
                    <a:pt x="37507" y="925"/>
                  </a:lnTo>
                  <a:lnTo>
                    <a:pt x="37665" y="912"/>
                  </a:lnTo>
                  <a:lnTo>
                    <a:pt x="38167" y="872"/>
                  </a:lnTo>
                  <a:lnTo>
                    <a:pt x="38326" y="859"/>
                  </a:lnTo>
                  <a:lnTo>
                    <a:pt x="38828" y="833"/>
                  </a:lnTo>
                  <a:lnTo>
                    <a:pt x="38986" y="806"/>
                  </a:lnTo>
                  <a:lnTo>
                    <a:pt x="39488" y="780"/>
                  </a:lnTo>
                  <a:lnTo>
                    <a:pt x="39646" y="753"/>
                  </a:lnTo>
                  <a:lnTo>
                    <a:pt x="40148" y="727"/>
                  </a:lnTo>
                  <a:lnTo>
                    <a:pt x="40293" y="714"/>
                  </a:lnTo>
                  <a:lnTo>
                    <a:pt x="40782" y="674"/>
                  </a:lnTo>
                  <a:lnTo>
                    <a:pt x="40954" y="661"/>
                  </a:lnTo>
                  <a:lnTo>
                    <a:pt x="41442" y="608"/>
                  </a:lnTo>
                  <a:lnTo>
                    <a:pt x="41614" y="608"/>
                  </a:lnTo>
                  <a:lnTo>
                    <a:pt x="42103" y="568"/>
                  </a:lnTo>
                  <a:lnTo>
                    <a:pt x="42274" y="542"/>
                  </a:lnTo>
                  <a:lnTo>
                    <a:pt x="42763" y="516"/>
                  </a:lnTo>
                  <a:lnTo>
                    <a:pt x="42935" y="502"/>
                  </a:lnTo>
                  <a:lnTo>
                    <a:pt x="43423" y="463"/>
                  </a:lnTo>
                  <a:lnTo>
                    <a:pt x="43595" y="450"/>
                  </a:lnTo>
                  <a:lnTo>
                    <a:pt x="44084" y="410"/>
                  </a:lnTo>
                  <a:lnTo>
                    <a:pt x="44255" y="397"/>
                  </a:lnTo>
                  <a:lnTo>
                    <a:pt x="44744" y="370"/>
                  </a:lnTo>
                  <a:lnTo>
                    <a:pt x="44916" y="344"/>
                  </a:lnTo>
                  <a:lnTo>
                    <a:pt x="45391" y="317"/>
                  </a:lnTo>
                  <a:lnTo>
                    <a:pt x="45550" y="304"/>
                  </a:lnTo>
                  <a:lnTo>
                    <a:pt x="46051" y="251"/>
                  </a:lnTo>
                  <a:lnTo>
                    <a:pt x="46210" y="251"/>
                  </a:lnTo>
                  <a:lnTo>
                    <a:pt x="46712" y="199"/>
                  </a:lnTo>
                  <a:lnTo>
                    <a:pt x="46870" y="199"/>
                  </a:lnTo>
                  <a:lnTo>
                    <a:pt x="47372" y="146"/>
                  </a:lnTo>
                  <a:lnTo>
                    <a:pt x="47531" y="133"/>
                  </a:lnTo>
                  <a:lnTo>
                    <a:pt x="48191" y="80"/>
                  </a:lnTo>
                  <a:lnTo>
                    <a:pt x="48178"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41"/>
            <p:cNvSpPr/>
            <p:nvPr/>
          </p:nvSpPr>
          <p:spPr>
            <a:xfrm rot="293623">
              <a:off x="1288200" y="2323735"/>
              <a:ext cx="5846381" cy="287419"/>
            </a:xfrm>
            <a:custGeom>
              <a:avLst/>
              <a:gdLst/>
              <a:ahLst/>
              <a:cxnLst/>
              <a:rect l="l" t="t" r="r" b="b"/>
              <a:pathLst>
                <a:path w="48205" h="3870" extrusionOk="0">
                  <a:moveTo>
                    <a:pt x="48204" y="0"/>
                  </a:moveTo>
                  <a:lnTo>
                    <a:pt x="47544" y="53"/>
                  </a:lnTo>
                  <a:lnTo>
                    <a:pt x="47372" y="66"/>
                  </a:lnTo>
                  <a:lnTo>
                    <a:pt x="46884" y="93"/>
                  </a:lnTo>
                  <a:lnTo>
                    <a:pt x="46712" y="119"/>
                  </a:lnTo>
                  <a:lnTo>
                    <a:pt x="46224" y="146"/>
                  </a:lnTo>
                  <a:lnTo>
                    <a:pt x="46052" y="172"/>
                  </a:lnTo>
                  <a:lnTo>
                    <a:pt x="45563" y="198"/>
                  </a:lnTo>
                  <a:lnTo>
                    <a:pt x="45391" y="212"/>
                  </a:lnTo>
                  <a:lnTo>
                    <a:pt x="44903" y="251"/>
                  </a:lnTo>
                  <a:lnTo>
                    <a:pt x="44731" y="264"/>
                  </a:lnTo>
                  <a:lnTo>
                    <a:pt x="44256" y="304"/>
                  </a:lnTo>
                  <a:lnTo>
                    <a:pt x="44097" y="317"/>
                  </a:lnTo>
                  <a:lnTo>
                    <a:pt x="43595" y="370"/>
                  </a:lnTo>
                  <a:lnTo>
                    <a:pt x="43437" y="370"/>
                  </a:lnTo>
                  <a:lnTo>
                    <a:pt x="42935" y="410"/>
                  </a:lnTo>
                  <a:lnTo>
                    <a:pt x="42777" y="410"/>
                  </a:lnTo>
                  <a:lnTo>
                    <a:pt x="42275" y="463"/>
                  </a:lnTo>
                  <a:lnTo>
                    <a:pt x="42116" y="476"/>
                  </a:lnTo>
                  <a:lnTo>
                    <a:pt x="41614" y="515"/>
                  </a:lnTo>
                  <a:lnTo>
                    <a:pt x="41456" y="529"/>
                  </a:lnTo>
                  <a:lnTo>
                    <a:pt x="40954" y="568"/>
                  </a:lnTo>
                  <a:lnTo>
                    <a:pt x="40796" y="581"/>
                  </a:lnTo>
                  <a:lnTo>
                    <a:pt x="40294" y="608"/>
                  </a:lnTo>
                  <a:lnTo>
                    <a:pt x="40135" y="634"/>
                  </a:lnTo>
                  <a:lnTo>
                    <a:pt x="39633" y="661"/>
                  </a:lnTo>
                  <a:lnTo>
                    <a:pt x="39488" y="674"/>
                  </a:lnTo>
                  <a:lnTo>
                    <a:pt x="38986" y="727"/>
                  </a:lnTo>
                  <a:lnTo>
                    <a:pt x="38828" y="727"/>
                  </a:lnTo>
                  <a:lnTo>
                    <a:pt x="38326" y="780"/>
                  </a:lnTo>
                  <a:lnTo>
                    <a:pt x="38168" y="780"/>
                  </a:lnTo>
                  <a:lnTo>
                    <a:pt x="37666" y="832"/>
                  </a:lnTo>
                  <a:lnTo>
                    <a:pt x="37507" y="846"/>
                  </a:lnTo>
                  <a:lnTo>
                    <a:pt x="37005" y="872"/>
                  </a:lnTo>
                  <a:lnTo>
                    <a:pt x="36847" y="898"/>
                  </a:lnTo>
                  <a:lnTo>
                    <a:pt x="36345" y="925"/>
                  </a:lnTo>
                  <a:lnTo>
                    <a:pt x="36187" y="938"/>
                  </a:lnTo>
                  <a:lnTo>
                    <a:pt x="35685" y="978"/>
                  </a:lnTo>
                  <a:lnTo>
                    <a:pt x="35526" y="991"/>
                  </a:lnTo>
                  <a:lnTo>
                    <a:pt x="35024" y="1030"/>
                  </a:lnTo>
                  <a:lnTo>
                    <a:pt x="34866" y="1044"/>
                  </a:lnTo>
                  <a:lnTo>
                    <a:pt x="34377" y="1070"/>
                  </a:lnTo>
                  <a:lnTo>
                    <a:pt x="34219" y="1083"/>
                  </a:lnTo>
                  <a:lnTo>
                    <a:pt x="33717" y="1136"/>
                  </a:lnTo>
                  <a:lnTo>
                    <a:pt x="33558" y="1136"/>
                  </a:lnTo>
                  <a:lnTo>
                    <a:pt x="33057" y="1189"/>
                  </a:lnTo>
                  <a:lnTo>
                    <a:pt x="32898" y="1189"/>
                  </a:lnTo>
                  <a:lnTo>
                    <a:pt x="32396" y="1242"/>
                  </a:lnTo>
                  <a:lnTo>
                    <a:pt x="32238" y="1255"/>
                  </a:lnTo>
                  <a:lnTo>
                    <a:pt x="31736" y="1295"/>
                  </a:lnTo>
                  <a:lnTo>
                    <a:pt x="31577" y="1308"/>
                  </a:lnTo>
                  <a:lnTo>
                    <a:pt x="31076" y="1334"/>
                  </a:lnTo>
                  <a:lnTo>
                    <a:pt x="30917" y="1361"/>
                  </a:lnTo>
                  <a:lnTo>
                    <a:pt x="30415" y="1387"/>
                  </a:lnTo>
                  <a:lnTo>
                    <a:pt x="30257" y="1400"/>
                  </a:lnTo>
                  <a:lnTo>
                    <a:pt x="29781" y="1440"/>
                  </a:lnTo>
                  <a:lnTo>
                    <a:pt x="29610" y="1453"/>
                  </a:lnTo>
                  <a:lnTo>
                    <a:pt x="29121" y="1493"/>
                  </a:lnTo>
                  <a:lnTo>
                    <a:pt x="28949" y="1506"/>
                  </a:lnTo>
                  <a:lnTo>
                    <a:pt x="28461" y="1559"/>
                  </a:lnTo>
                  <a:lnTo>
                    <a:pt x="28289" y="1559"/>
                  </a:lnTo>
                  <a:lnTo>
                    <a:pt x="27800" y="1598"/>
                  </a:lnTo>
                  <a:lnTo>
                    <a:pt x="27629" y="1625"/>
                  </a:lnTo>
                  <a:lnTo>
                    <a:pt x="27140" y="1651"/>
                  </a:lnTo>
                  <a:lnTo>
                    <a:pt x="26968" y="1664"/>
                  </a:lnTo>
                  <a:lnTo>
                    <a:pt x="26480" y="1704"/>
                  </a:lnTo>
                  <a:lnTo>
                    <a:pt x="26308" y="1717"/>
                  </a:lnTo>
                  <a:lnTo>
                    <a:pt x="25819" y="1744"/>
                  </a:lnTo>
                  <a:lnTo>
                    <a:pt x="25648" y="1770"/>
                  </a:lnTo>
                  <a:lnTo>
                    <a:pt x="25159" y="1796"/>
                  </a:lnTo>
                  <a:lnTo>
                    <a:pt x="25014" y="1823"/>
                  </a:lnTo>
                  <a:lnTo>
                    <a:pt x="24512" y="1849"/>
                  </a:lnTo>
                  <a:lnTo>
                    <a:pt x="24353" y="1862"/>
                  </a:lnTo>
                  <a:lnTo>
                    <a:pt x="23852" y="1915"/>
                  </a:lnTo>
                  <a:lnTo>
                    <a:pt x="23693" y="1915"/>
                  </a:lnTo>
                  <a:lnTo>
                    <a:pt x="23191" y="1968"/>
                  </a:lnTo>
                  <a:lnTo>
                    <a:pt x="23033" y="1968"/>
                  </a:lnTo>
                  <a:lnTo>
                    <a:pt x="22531" y="2021"/>
                  </a:lnTo>
                  <a:lnTo>
                    <a:pt x="22372" y="2034"/>
                  </a:lnTo>
                  <a:lnTo>
                    <a:pt x="21871" y="2061"/>
                  </a:lnTo>
                  <a:lnTo>
                    <a:pt x="21712" y="2074"/>
                  </a:lnTo>
                  <a:lnTo>
                    <a:pt x="21210" y="2113"/>
                  </a:lnTo>
                  <a:lnTo>
                    <a:pt x="21052" y="2127"/>
                  </a:lnTo>
                  <a:lnTo>
                    <a:pt x="20550" y="2166"/>
                  </a:lnTo>
                  <a:lnTo>
                    <a:pt x="20392" y="2179"/>
                  </a:lnTo>
                  <a:lnTo>
                    <a:pt x="19903" y="2219"/>
                  </a:lnTo>
                  <a:lnTo>
                    <a:pt x="19744" y="2232"/>
                  </a:lnTo>
                  <a:lnTo>
                    <a:pt x="19243" y="2259"/>
                  </a:lnTo>
                  <a:lnTo>
                    <a:pt x="19084" y="2285"/>
                  </a:lnTo>
                  <a:lnTo>
                    <a:pt x="18582" y="2325"/>
                  </a:lnTo>
                  <a:lnTo>
                    <a:pt x="18424" y="2325"/>
                  </a:lnTo>
                  <a:lnTo>
                    <a:pt x="17922" y="2377"/>
                  </a:lnTo>
                  <a:lnTo>
                    <a:pt x="17763" y="2391"/>
                  </a:lnTo>
                  <a:lnTo>
                    <a:pt x="17262" y="2430"/>
                  </a:lnTo>
                  <a:lnTo>
                    <a:pt x="17103" y="2444"/>
                  </a:lnTo>
                  <a:lnTo>
                    <a:pt x="16601" y="2483"/>
                  </a:lnTo>
                  <a:lnTo>
                    <a:pt x="16443" y="2496"/>
                  </a:lnTo>
                  <a:lnTo>
                    <a:pt x="15941" y="2523"/>
                  </a:lnTo>
                  <a:lnTo>
                    <a:pt x="15782" y="2549"/>
                  </a:lnTo>
                  <a:lnTo>
                    <a:pt x="15307" y="2576"/>
                  </a:lnTo>
                  <a:lnTo>
                    <a:pt x="15135" y="2589"/>
                  </a:lnTo>
                  <a:lnTo>
                    <a:pt x="14647" y="2628"/>
                  </a:lnTo>
                  <a:lnTo>
                    <a:pt x="14475" y="2642"/>
                  </a:lnTo>
                  <a:lnTo>
                    <a:pt x="13986" y="2694"/>
                  </a:lnTo>
                  <a:lnTo>
                    <a:pt x="13815" y="2694"/>
                  </a:lnTo>
                  <a:lnTo>
                    <a:pt x="13326" y="2734"/>
                  </a:lnTo>
                  <a:lnTo>
                    <a:pt x="13154" y="2734"/>
                  </a:lnTo>
                  <a:lnTo>
                    <a:pt x="12666" y="2787"/>
                  </a:lnTo>
                  <a:lnTo>
                    <a:pt x="12494" y="2813"/>
                  </a:lnTo>
                  <a:lnTo>
                    <a:pt x="12005" y="2840"/>
                  </a:lnTo>
                  <a:lnTo>
                    <a:pt x="11834" y="2853"/>
                  </a:lnTo>
                  <a:lnTo>
                    <a:pt x="11345" y="2893"/>
                  </a:lnTo>
                  <a:lnTo>
                    <a:pt x="11173" y="2906"/>
                  </a:lnTo>
                  <a:lnTo>
                    <a:pt x="10698" y="2945"/>
                  </a:lnTo>
                  <a:lnTo>
                    <a:pt x="10526" y="2959"/>
                  </a:lnTo>
                  <a:lnTo>
                    <a:pt x="10038" y="2985"/>
                  </a:lnTo>
                  <a:lnTo>
                    <a:pt x="9866" y="3011"/>
                  </a:lnTo>
                  <a:lnTo>
                    <a:pt x="9377" y="3038"/>
                  </a:lnTo>
                  <a:lnTo>
                    <a:pt x="9206" y="3051"/>
                  </a:lnTo>
                  <a:lnTo>
                    <a:pt x="8717" y="3104"/>
                  </a:lnTo>
                  <a:lnTo>
                    <a:pt x="8545" y="3104"/>
                  </a:lnTo>
                  <a:lnTo>
                    <a:pt x="8057" y="3157"/>
                  </a:lnTo>
                  <a:lnTo>
                    <a:pt x="7885" y="3170"/>
                  </a:lnTo>
                  <a:lnTo>
                    <a:pt x="7396" y="3209"/>
                  </a:lnTo>
                  <a:lnTo>
                    <a:pt x="7225" y="3223"/>
                  </a:lnTo>
                  <a:lnTo>
                    <a:pt x="6736" y="3249"/>
                  </a:lnTo>
                  <a:lnTo>
                    <a:pt x="6564" y="3276"/>
                  </a:lnTo>
                  <a:lnTo>
                    <a:pt x="6076" y="3302"/>
                  </a:lnTo>
                  <a:lnTo>
                    <a:pt x="5930" y="3315"/>
                  </a:lnTo>
                  <a:lnTo>
                    <a:pt x="5428" y="3355"/>
                  </a:lnTo>
                  <a:lnTo>
                    <a:pt x="5270" y="3368"/>
                  </a:lnTo>
                  <a:lnTo>
                    <a:pt x="4768" y="3394"/>
                  </a:lnTo>
                  <a:lnTo>
                    <a:pt x="4610" y="3421"/>
                  </a:lnTo>
                  <a:lnTo>
                    <a:pt x="4108" y="3474"/>
                  </a:lnTo>
                  <a:lnTo>
                    <a:pt x="3949" y="3474"/>
                  </a:lnTo>
                  <a:lnTo>
                    <a:pt x="3448" y="3513"/>
                  </a:lnTo>
                  <a:lnTo>
                    <a:pt x="3289" y="3513"/>
                  </a:lnTo>
                  <a:lnTo>
                    <a:pt x="2787" y="3566"/>
                  </a:lnTo>
                  <a:lnTo>
                    <a:pt x="2629" y="3579"/>
                  </a:lnTo>
                  <a:lnTo>
                    <a:pt x="2127" y="3619"/>
                  </a:lnTo>
                  <a:lnTo>
                    <a:pt x="1968" y="3632"/>
                  </a:lnTo>
                  <a:lnTo>
                    <a:pt x="1467" y="3672"/>
                  </a:lnTo>
                  <a:lnTo>
                    <a:pt x="1308" y="3685"/>
                  </a:lnTo>
                  <a:lnTo>
                    <a:pt x="819" y="3711"/>
                  </a:lnTo>
                  <a:lnTo>
                    <a:pt x="661" y="3725"/>
                  </a:lnTo>
                  <a:lnTo>
                    <a:pt x="1" y="3777"/>
                  </a:lnTo>
                  <a:lnTo>
                    <a:pt x="1" y="3870"/>
                  </a:lnTo>
                  <a:lnTo>
                    <a:pt x="661" y="3817"/>
                  </a:lnTo>
                  <a:lnTo>
                    <a:pt x="819" y="3804"/>
                  </a:lnTo>
                  <a:lnTo>
                    <a:pt x="1321" y="3764"/>
                  </a:lnTo>
                  <a:lnTo>
                    <a:pt x="1480" y="3751"/>
                  </a:lnTo>
                  <a:lnTo>
                    <a:pt x="1982" y="3711"/>
                  </a:lnTo>
                  <a:lnTo>
                    <a:pt x="2140" y="3698"/>
                  </a:lnTo>
                  <a:lnTo>
                    <a:pt x="2642" y="3672"/>
                  </a:lnTo>
                  <a:lnTo>
                    <a:pt x="2800" y="3645"/>
                  </a:lnTo>
                  <a:lnTo>
                    <a:pt x="3289" y="3606"/>
                  </a:lnTo>
                  <a:lnTo>
                    <a:pt x="3448" y="3606"/>
                  </a:lnTo>
                  <a:lnTo>
                    <a:pt x="3949" y="3553"/>
                  </a:lnTo>
                  <a:lnTo>
                    <a:pt x="4108" y="3553"/>
                  </a:lnTo>
                  <a:lnTo>
                    <a:pt x="4610" y="3500"/>
                  </a:lnTo>
                  <a:lnTo>
                    <a:pt x="4768" y="3487"/>
                  </a:lnTo>
                  <a:lnTo>
                    <a:pt x="5270" y="3447"/>
                  </a:lnTo>
                  <a:lnTo>
                    <a:pt x="5428" y="3434"/>
                  </a:lnTo>
                  <a:lnTo>
                    <a:pt x="5930" y="3394"/>
                  </a:lnTo>
                  <a:lnTo>
                    <a:pt x="6089" y="3381"/>
                  </a:lnTo>
                  <a:lnTo>
                    <a:pt x="6591" y="3355"/>
                  </a:lnTo>
                  <a:lnTo>
                    <a:pt x="6749" y="3342"/>
                  </a:lnTo>
                  <a:lnTo>
                    <a:pt x="7251" y="3302"/>
                  </a:lnTo>
                  <a:lnTo>
                    <a:pt x="7409" y="3289"/>
                  </a:lnTo>
                  <a:lnTo>
                    <a:pt x="7885" y="3236"/>
                  </a:lnTo>
                  <a:lnTo>
                    <a:pt x="8057" y="3236"/>
                  </a:lnTo>
                  <a:lnTo>
                    <a:pt x="8545" y="3183"/>
                  </a:lnTo>
                  <a:lnTo>
                    <a:pt x="8717" y="3183"/>
                  </a:lnTo>
                  <a:lnTo>
                    <a:pt x="9206" y="3143"/>
                  </a:lnTo>
                  <a:lnTo>
                    <a:pt x="9377" y="3117"/>
                  </a:lnTo>
                  <a:lnTo>
                    <a:pt x="9866" y="3091"/>
                  </a:lnTo>
                  <a:lnTo>
                    <a:pt x="10038" y="3064"/>
                  </a:lnTo>
                  <a:lnTo>
                    <a:pt x="10526" y="3038"/>
                  </a:lnTo>
                  <a:lnTo>
                    <a:pt x="10698" y="3025"/>
                  </a:lnTo>
                  <a:lnTo>
                    <a:pt x="11187" y="2985"/>
                  </a:lnTo>
                  <a:lnTo>
                    <a:pt x="11358" y="2972"/>
                  </a:lnTo>
                  <a:lnTo>
                    <a:pt x="11847" y="2945"/>
                  </a:lnTo>
                  <a:lnTo>
                    <a:pt x="12019" y="2919"/>
                  </a:lnTo>
                  <a:lnTo>
                    <a:pt x="12507" y="2893"/>
                  </a:lnTo>
                  <a:lnTo>
                    <a:pt x="12666" y="2879"/>
                  </a:lnTo>
                  <a:lnTo>
                    <a:pt x="13154" y="2827"/>
                  </a:lnTo>
                  <a:lnTo>
                    <a:pt x="13326" y="2827"/>
                  </a:lnTo>
                  <a:lnTo>
                    <a:pt x="13815" y="2774"/>
                  </a:lnTo>
                  <a:lnTo>
                    <a:pt x="13986" y="2774"/>
                  </a:lnTo>
                  <a:lnTo>
                    <a:pt x="14475" y="2721"/>
                  </a:lnTo>
                  <a:lnTo>
                    <a:pt x="14647" y="2708"/>
                  </a:lnTo>
                  <a:lnTo>
                    <a:pt x="15135" y="2681"/>
                  </a:lnTo>
                  <a:lnTo>
                    <a:pt x="15307" y="2655"/>
                  </a:lnTo>
                  <a:lnTo>
                    <a:pt x="15796" y="2628"/>
                  </a:lnTo>
                  <a:lnTo>
                    <a:pt x="15967" y="2615"/>
                  </a:lnTo>
                  <a:lnTo>
                    <a:pt x="16456" y="2576"/>
                  </a:lnTo>
                  <a:lnTo>
                    <a:pt x="16628" y="2562"/>
                  </a:lnTo>
                  <a:lnTo>
                    <a:pt x="17116" y="2523"/>
                  </a:lnTo>
                  <a:lnTo>
                    <a:pt x="17288" y="2510"/>
                  </a:lnTo>
                  <a:lnTo>
                    <a:pt x="17763" y="2483"/>
                  </a:lnTo>
                  <a:lnTo>
                    <a:pt x="17922" y="2457"/>
                  </a:lnTo>
                  <a:lnTo>
                    <a:pt x="18424" y="2404"/>
                  </a:lnTo>
                  <a:lnTo>
                    <a:pt x="18582" y="2404"/>
                  </a:lnTo>
                  <a:lnTo>
                    <a:pt x="19084" y="2364"/>
                  </a:lnTo>
                  <a:lnTo>
                    <a:pt x="19243" y="2351"/>
                  </a:lnTo>
                  <a:lnTo>
                    <a:pt x="19744" y="2311"/>
                  </a:lnTo>
                  <a:lnTo>
                    <a:pt x="19903" y="2298"/>
                  </a:lnTo>
                  <a:lnTo>
                    <a:pt x="20405" y="2259"/>
                  </a:lnTo>
                  <a:lnTo>
                    <a:pt x="20563" y="2245"/>
                  </a:lnTo>
                  <a:lnTo>
                    <a:pt x="21065" y="2219"/>
                  </a:lnTo>
                  <a:lnTo>
                    <a:pt x="21224" y="2193"/>
                  </a:lnTo>
                  <a:lnTo>
                    <a:pt x="21725" y="2166"/>
                  </a:lnTo>
                  <a:lnTo>
                    <a:pt x="21884" y="2153"/>
                  </a:lnTo>
                  <a:lnTo>
                    <a:pt x="22372" y="2113"/>
                  </a:lnTo>
                  <a:lnTo>
                    <a:pt x="22531" y="2100"/>
                  </a:lnTo>
                  <a:lnTo>
                    <a:pt x="23033" y="2047"/>
                  </a:lnTo>
                  <a:lnTo>
                    <a:pt x="23191" y="2047"/>
                  </a:lnTo>
                  <a:lnTo>
                    <a:pt x="23693" y="1995"/>
                  </a:lnTo>
                  <a:lnTo>
                    <a:pt x="23852" y="1995"/>
                  </a:lnTo>
                  <a:lnTo>
                    <a:pt x="24353" y="1955"/>
                  </a:lnTo>
                  <a:lnTo>
                    <a:pt x="24512" y="1928"/>
                  </a:lnTo>
                  <a:lnTo>
                    <a:pt x="25014" y="1902"/>
                  </a:lnTo>
                  <a:lnTo>
                    <a:pt x="25172" y="1889"/>
                  </a:lnTo>
                  <a:lnTo>
                    <a:pt x="25674" y="1849"/>
                  </a:lnTo>
                  <a:lnTo>
                    <a:pt x="25833" y="1836"/>
                  </a:lnTo>
                  <a:lnTo>
                    <a:pt x="26334" y="1796"/>
                  </a:lnTo>
                  <a:lnTo>
                    <a:pt x="26493" y="1783"/>
                  </a:lnTo>
                  <a:lnTo>
                    <a:pt x="26995" y="1744"/>
                  </a:lnTo>
                  <a:lnTo>
                    <a:pt x="27140" y="1730"/>
                  </a:lnTo>
                  <a:lnTo>
                    <a:pt x="27629" y="1704"/>
                  </a:lnTo>
                  <a:lnTo>
                    <a:pt x="27800" y="1691"/>
                  </a:lnTo>
                  <a:lnTo>
                    <a:pt x="28289" y="1638"/>
                  </a:lnTo>
                  <a:lnTo>
                    <a:pt x="28461" y="1638"/>
                  </a:lnTo>
                  <a:lnTo>
                    <a:pt x="28949" y="1585"/>
                  </a:lnTo>
                  <a:lnTo>
                    <a:pt x="29121" y="1572"/>
                  </a:lnTo>
                  <a:lnTo>
                    <a:pt x="29610" y="1532"/>
                  </a:lnTo>
                  <a:lnTo>
                    <a:pt x="29781" y="1519"/>
                  </a:lnTo>
                  <a:lnTo>
                    <a:pt x="30270" y="1493"/>
                  </a:lnTo>
                  <a:lnTo>
                    <a:pt x="30442" y="1466"/>
                  </a:lnTo>
                  <a:lnTo>
                    <a:pt x="30930" y="1440"/>
                  </a:lnTo>
                  <a:lnTo>
                    <a:pt x="31102" y="1413"/>
                  </a:lnTo>
                  <a:lnTo>
                    <a:pt x="31591" y="1387"/>
                  </a:lnTo>
                  <a:lnTo>
                    <a:pt x="31762" y="1374"/>
                  </a:lnTo>
                  <a:lnTo>
                    <a:pt x="32238" y="1334"/>
                  </a:lnTo>
                  <a:lnTo>
                    <a:pt x="32396" y="1321"/>
                  </a:lnTo>
                  <a:lnTo>
                    <a:pt x="32898" y="1268"/>
                  </a:lnTo>
                  <a:lnTo>
                    <a:pt x="33057" y="1268"/>
                  </a:lnTo>
                  <a:lnTo>
                    <a:pt x="33558" y="1229"/>
                  </a:lnTo>
                  <a:lnTo>
                    <a:pt x="33717" y="1229"/>
                  </a:lnTo>
                  <a:lnTo>
                    <a:pt x="34219" y="1176"/>
                  </a:lnTo>
                  <a:lnTo>
                    <a:pt x="34377" y="1162"/>
                  </a:lnTo>
                  <a:lnTo>
                    <a:pt x="34879" y="1123"/>
                  </a:lnTo>
                  <a:lnTo>
                    <a:pt x="35038" y="1110"/>
                  </a:lnTo>
                  <a:lnTo>
                    <a:pt x="35539" y="1070"/>
                  </a:lnTo>
                  <a:lnTo>
                    <a:pt x="35698" y="1057"/>
                  </a:lnTo>
                  <a:lnTo>
                    <a:pt x="36200" y="1030"/>
                  </a:lnTo>
                  <a:lnTo>
                    <a:pt x="36358" y="1004"/>
                  </a:lnTo>
                  <a:lnTo>
                    <a:pt x="36847" y="978"/>
                  </a:lnTo>
                  <a:lnTo>
                    <a:pt x="37005" y="964"/>
                  </a:lnTo>
                  <a:lnTo>
                    <a:pt x="37507" y="925"/>
                  </a:lnTo>
                  <a:lnTo>
                    <a:pt x="37666" y="912"/>
                  </a:lnTo>
                  <a:lnTo>
                    <a:pt x="38168" y="859"/>
                  </a:lnTo>
                  <a:lnTo>
                    <a:pt x="38326" y="859"/>
                  </a:lnTo>
                  <a:lnTo>
                    <a:pt x="38828" y="806"/>
                  </a:lnTo>
                  <a:lnTo>
                    <a:pt x="38986" y="793"/>
                  </a:lnTo>
                  <a:lnTo>
                    <a:pt x="39488" y="753"/>
                  </a:lnTo>
                  <a:lnTo>
                    <a:pt x="39647" y="740"/>
                  </a:lnTo>
                  <a:lnTo>
                    <a:pt x="40148" y="713"/>
                  </a:lnTo>
                  <a:lnTo>
                    <a:pt x="40307" y="700"/>
                  </a:lnTo>
                  <a:lnTo>
                    <a:pt x="40809" y="661"/>
                  </a:lnTo>
                  <a:lnTo>
                    <a:pt x="40967" y="647"/>
                  </a:lnTo>
                  <a:lnTo>
                    <a:pt x="41469" y="608"/>
                  </a:lnTo>
                  <a:lnTo>
                    <a:pt x="41614" y="595"/>
                  </a:lnTo>
                  <a:lnTo>
                    <a:pt x="42116" y="568"/>
                  </a:lnTo>
                  <a:lnTo>
                    <a:pt x="42275" y="542"/>
                  </a:lnTo>
                  <a:lnTo>
                    <a:pt x="42777" y="502"/>
                  </a:lnTo>
                  <a:lnTo>
                    <a:pt x="42935" y="502"/>
                  </a:lnTo>
                  <a:lnTo>
                    <a:pt x="43437" y="449"/>
                  </a:lnTo>
                  <a:lnTo>
                    <a:pt x="43595" y="449"/>
                  </a:lnTo>
                  <a:lnTo>
                    <a:pt x="44097" y="397"/>
                  </a:lnTo>
                  <a:lnTo>
                    <a:pt x="44256" y="383"/>
                  </a:lnTo>
                  <a:lnTo>
                    <a:pt x="44758" y="344"/>
                  </a:lnTo>
                  <a:lnTo>
                    <a:pt x="44916" y="330"/>
                  </a:lnTo>
                  <a:lnTo>
                    <a:pt x="45418" y="304"/>
                  </a:lnTo>
                  <a:lnTo>
                    <a:pt x="45576" y="278"/>
                  </a:lnTo>
                  <a:lnTo>
                    <a:pt x="46078" y="251"/>
                  </a:lnTo>
                  <a:lnTo>
                    <a:pt x="46237" y="238"/>
                  </a:lnTo>
                  <a:lnTo>
                    <a:pt x="46712" y="198"/>
                  </a:lnTo>
                  <a:lnTo>
                    <a:pt x="46884" y="185"/>
                  </a:lnTo>
                  <a:lnTo>
                    <a:pt x="47372" y="146"/>
                  </a:lnTo>
                  <a:lnTo>
                    <a:pt x="47544" y="132"/>
                  </a:lnTo>
                  <a:lnTo>
                    <a:pt x="48204" y="80"/>
                  </a:lnTo>
                  <a:lnTo>
                    <a:pt x="48204" y="0"/>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41"/>
            <p:cNvSpPr/>
            <p:nvPr/>
          </p:nvSpPr>
          <p:spPr>
            <a:xfrm rot="293623">
              <a:off x="1284300" y="2593206"/>
              <a:ext cx="5846381" cy="286526"/>
            </a:xfrm>
            <a:custGeom>
              <a:avLst/>
              <a:gdLst/>
              <a:ahLst/>
              <a:cxnLst/>
              <a:rect l="l" t="t" r="r" b="b"/>
              <a:pathLst>
                <a:path w="48205" h="3858" extrusionOk="0">
                  <a:moveTo>
                    <a:pt x="48205" y="1"/>
                  </a:moveTo>
                  <a:lnTo>
                    <a:pt x="47545" y="54"/>
                  </a:lnTo>
                  <a:lnTo>
                    <a:pt x="47386" y="67"/>
                  </a:lnTo>
                  <a:lnTo>
                    <a:pt x="46884" y="93"/>
                  </a:lnTo>
                  <a:lnTo>
                    <a:pt x="46726" y="107"/>
                  </a:lnTo>
                  <a:lnTo>
                    <a:pt x="46224" y="146"/>
                  </a:lnTo>
                  <a:lnTo>
                    <a:pt x="46065" y="159"/>
                  </a:lnTo>
                  <a:lnTo>
                    <a:pt x="45564" y="212"/>
                  </a:lnTo>
                  <a:lnTo>
                    <a:pt x="45418" y="212"/>
                  </a:lnTo>
                  <a:lnTo>
                    <a:pt x="44916" y="265"/>
                  </a:lnTo>
                  <a:lnTo>
                    <a:pt x="44758" y="265"/>
                  </a:lnTo>
                  <a:lnTo>
                    <a:pt x="44256" y="318"/>
                  </a:lnTo>
                  <a:lnTo>
                    <a:pt x="44098" y="331"/>
                  </a:lnTo>
                  <a:lnTo>
                    <a:pt x="43596" y="357"/>
                  </a:lnTo>
                  <a:lnTo>
                    <a:pt x="43437" y="384"/>
                  </a:lnTo>
                  <a:lnTo>
                    <a:pt x="42935" y="410"/>
                  </a:lnTo>
                  <a:lnTo>
                    <a:pt x="42777" y="424"/>
                  </a:lnTo>
                  <a:lnTo>
                    <a:pt x="42275" y="463"/>
                  </a:lnTo>
                  <a:lnTo>
                    <a:pt x="42117" y="476"/>
                  </a:lnTo>
                  <a:lnTo>
                    <a:pt x="41615" y="516"/>
                  </a:lnTo>
                  <a:lnTo>
                    <a:pt x="41456" y="529"/>
                  </a:lnTo>
                  <a:lnTo>
                    <a:pt x="40954" y="556"/>
                  </a:lnTo>
                  <a:lnTo>
                    <a:pt x="40796" y="582"/>
                  </a:lnTo>
                  <a:lnTo>
                    <a:pt x="40321" y="622"/>
                  </a:lnTo>
                  <a:lnTo>
                    <a:pt x="40149" y="622"/>
                  </a:lnTo>
                  <a:lnTo>
                    <a:pt x="39660" y="674"/>
                  </a:lnTo>
                  <a:lnTo>
                    <a:pt x="39489" y="688"/>
                  </a:lnTo>
                  <a:lnTo>
                    <a:pt x="39000" y="727"/>
                  </a:lnTo>
                  <a:lnTo>
                    <a:pt x="38828" y="740"/>
                  </a:lnTo>
                  <a:lnTo>
                    <a:pt x="38340" y="767"/>
                  </a:lnTo>
                  <a:lnTo>
                    <a:pt x="38168" y="793"/>
                  </a:lnTo>
                  <a:lnTo>
                    <a:pt x="37679" y="820"/>
                  </a:lnTo>
                  <a:lnTo>
                    <a:pt x="37508" y="846"/>
                  </a:lnTo>
                  <a:lnTo>
                    <a:pt x="37019" y="873"/>
                  </a:lnTo>
                  <a:lnTo>
                    <a:pt x="36847" y="886"/>
                  </a:lnTo>
                  <a:lnTo>
                    <a:pt x="36359" y="925"/>
                  </a:lnTo>
                  <a:lnTo>
                    <a:pt x="36187" y="939"/>
                  </a:lnTo>
                  <a:lnTo>
                    <a:pt x="35711" y="991"/>
                  </a:lnTo>
                  <a:lnTo>
                    <a:pt x="35540" y="991"/>
                  </a:lnTo>
                  <a:lnTo>
                    <a:pt x="35051" y="1044"/>
                  </a:lnTo>
                  <a:lnTo>
                    <a:pt x="34879" y="1044"/>
                  </a:lnTo>
                  <a:lnTo>
                    <a:pt x="34391" y="1084"/>
                  </a:lnTo>
                  <a:lnTo>
                    <a:pt x="34219" y="1097"/>
                  </a:lnTo>
                  <a:lnTo>
                    <a:pt x="33730" y="1137"/>
                  </a:lnTo>
                  <a:lnTo>
                    <a:pt x="33559" y="1150"/>
                  </a:lnTo>
                  <a:lnTo>
                    <a:pt x="33070" y="1189"/>
                  </a:lnTo>
                  <a:lnTo>
                    <a:pt x="32898" y="1203"/>
                  </a:lnTo>
                  <a:lnTo>
                    <a:pt x="32410" y="1242"/>
                  </a:lnTo>
                  <a:lnTo>
                    <a:pt x="32238" y="1256"/>
                  </a:lnTo>
                  <a:lnTo>
                    <a:pt x="31749" y="1282"/>
                  </a:lnTo>
                  <a:lnTo>
                    <a:pt x="31578" y="1308"/>
                  </a:lnTo>
                  <a:lnTo>
                    <a:pt x="31089" y="1335"/>
                  </a:lnTo>
                  <a:lnTo>
                    <a:pt x="30944" y="1348"/>
                  </a:lnTo>
                  <a:lnTo>
                    <a:pt x="30442" y="1401"/>
                  </a:lnTo>
                  <a:lnTo>
                    <a:pt x="30284" y="1401"/>
                  </a:lnTo>
                  <a:lnTo>
                    <a:pt x="29782" y="1454"/>
                  </a:lnTo>
                  <a:lnTo>
                    <a:pt x="29623" y="1454"/>
                  </a:lnTo>
                  <a:lnTo>
                    <a:pt x="29121" y="1506"/>
                  </a:lnTo>
                  <a:lnTo>
                    <a:pt x="28963" y="1520"/>
                  </a:lnTo>
                  <a:lnTo>
                    <a:pt x="28461" y="1546"/>
                  </a:lnTo>
                  <a:lnTo>
                    <a:pt x="28303" y="1572"/>
                  </a:lnTo>
                  <a:lnTo>
                    <a:pt x="27801" y="1599"/>
                  </a:lnTo>
                  <a:lnTo>
                    <a:pt x="27642" y="1612"/>
                  </a:lnTo>
                  <a:lnTo>
                    <a:pt x="27140" y="1652"/>
                  </a:lnTo>
                  <a:lnTo>
                    <a:pt x="26982" y="1665"/>
                  </a:lnTo>
                  <a:lnTo>
                    <a:pt x="26480" y="1705"/>
                  </a:lnTo>
                  <a:lnTo>
                    <a:pt x="26335" y="1718"/>
                  </a:lnTo>
                  <a:lnTo>
                    <a:pt x="25833" y="1757"/>
                  </a:lnTo>
                  <a:lnTo>
                    <a:pt x="25674" y="1757"/>
                  </a:lnTo>
                  <a:lnTo>
                    <a:pt x="25173" y="1810"/>
                  </a:lnTo>
                  <a:lnTo>
                    <a:pt x="25014" y="1810"/>
                  </a:lnTo>
                  <a:lnTo>
                    <a:pt x="24512" y="1863"/>
                  </a:lnTo>
                  <a:lnTo>
                    <a:pt x="24354" y="1876"/>
                  </a:lnTo>
                  <a:lnTo>
                    <a:pt x="23852" y="1916"/>
                  </a:lnTo>
                  <a:lnTo>
                    <a:pt x="23693" y="1929"/>
                  </a:lnTo>
                  <a:lnTo>
                    <a:pt x="23192" y="1969"/>
                  </a:lnTo>
                  <a:lnTo>
                    <a:pt x="23033" y="1982"/>
                  </a:lnTo>
                  <a:lnTo>
                    <a:pt x="22531" y="2008"/>
                  </a:lnTo>
                  <a:lnTo>
                    <a:pt x="22373" y="2035"/>
                  </a:lnTo>
                  <a:lnTo>
                    <a:pt x="21871" y="2061"/>
                  </a:lnTo>
                  <a:lnTo>
                    <a:pt x="21712" y="2074"/>
                  </a:lnTo>
                  <a:lnTo>
                    <a:pt x="21224" y="2114"/>
                  </a:lnTo>
                  <a:lnTo>
                    <a:pt x="21065" y="2127"/>
                  </a:lnTo>
                  <a:lnTo>
                    <a:pt x="20564" y="2180"/>
                  </a:lnTo>
                  <a:lnTo>
                    <a:pt x="20405" y="2180"/>
                  </a:lnTo>
                  <a:lnTo>
                    <a:pt x="19903" y="2233"/>
                  </a:lnTo>
                  <a:lnTo>
                    <a:pt x="19745" y="2233"/>
                  </a:lnTo>
                  <a:lnTo>
                    <a:pt x="19243" y="2272"/>
                  </a:lnTo>
                  <a:lnTo>
                    <a:pt x="19084" y="2299"/>
                  </a:lnTo>
                  <a:lnTo>
                    <a:pt x="18583" y="2325"/>
                  </a:lnTo>
                  <a:lnTo>
                    <a:pt x="18424" y="2338"/>
                  </a:lnTo>
                  <a:lnTo>
                    <a:pt x="17922" y="2378"/>
                  </a:lnTo>
                  <a:lnTo>
                    <a:pt x="17764" y="2391"/>
                  </a:lnTo>
                  <a:lnTo>
                    <a:pt x="17275" y="2418"/>
                  </a:lnTo>
                  <a:lnTo>
                    <a:pt x="17103" y="2444"/>
                  </a:lnTo>
                  <a:lnTo>
                    <a:pt x="16628" y="2471"/>
                  </a:lnTo>
                  <a:lnTo>
                    <a:pt x="16456" y="2497"/>
                  </a:lnTo>
                  <a:lnTo>
                    <a:pt x="15968" y="2523"/>
                  </a:lnTo>
                  <a:lnTo>
                    <a:pt x="15796" y="2537"/>
                  </a:lnTo>
                  <a:lnTo>
                    <a:pt x="15307" y="2589"/>
                  </a:lnTo>
                  <a:lnTo>
                    <a:pt x="15136" y="2589"/>
                  </a:lnTo>
                  <a:lnTo>
                    <a:pt x="14647" y="2642"/>
                  </a:lnTo>
                  <a:lnTo>
                    <a:pt x="14475" y="2655"/>
                  </a:lnTo>
                  <a:lnTo>
                    <a:pt x="13987" y="2695"/>
                  </a:lnTo>
                  <a:lnTo>
                    <a:pt x="13815" y="2708"/>
                  </a:lnTo>
                  <a:lnTo>
                    <a:pt x="13326" y="2735"/>
                  </a:lnTo>
                  <a:lnTo>
                    <a:pt x="13155" y="2748"/>
                  </a:lnTo>
                  <a:lnTo>
                    <a:pt x="12666" y="2787"/>
                  </a:lnTo>
                  <a:lnTo>
                    <a:pt x="12494" y="2801"/>
                  </a:lnTo>
                  <a:lnTo>
                    <a:pt x="12006" y="2840"/>
                  </a:lnTo>
                  <a:lnTo>
                    <a:pt x="11860" y="2853"/>
                  </a:lnTo>
                  <a:lnTo>
                    <a:pt x="11359" y="2893"/>
                  </a:lnTo>
                  <a:lnTo>
                    <a:pt x="11200" y="2906"/>
                  </a:lnTo>
                  <a:lnTo>
                    <a:pt x="10698" y="2959"/>
                  </a:lnTo>
                  <a:lnTo>
                    <a:pt x="10540" y="2959"/>
                  </a:lnTo>
                  <a:lnTo>
                    <a:pt x="10038" y="2999"/>
                  </a:lnTo>
                  <a:lnTo>
                    <a:pt x="9879" y="2999"/>
                  </a:lnTo>
                  <a:lnTo>
                    <a:pt x="9378" y="3052"/>
                  </a:lnTo>
                  <a:lnTo>
                    <a:pt x="9219" y="3065"/>
                  </a:lnTo>
                  <a:lnTo>
                    <a:pt x="8717" y="3104"/>
                  </a:lnTo>
                  <a:lnTo>
                    <a:pt x="8559" y="3118"/>
                  </a:lnTo>
                  <a:lnTo>
                    <a:pt x="8057" y="3157"/>
                  </a:lnTo>
                  <a:lnTo>
                    <a:pt x="7898" y="3170"/>
                  </a:lnTo>
                  <a:lnTo>
                    <a:pt x="7397" y="3197"/>
                  </a:lnTo>
                  <a:lnTo>
                    <a:pt x="7238" y="3223"/>
                  </a:lnTo>
                  <a:lnTo>
                    <a:pt x="6749" y="3250"/>
                  </a:lnTo>
                  <a:lnTo>
                    <a:pt x="6591" y="3263"/>
                  </a:lnTo>
                  <a:lnTo>
                    <a:pt x="6089" y="3303"/>
                  </a:lnTo>
                  <a:lnTo>
                    <a:pt x="5931" y="3316"/>
                  </a:lnTo>
                  <a:lnTo>
                    <a:pt x="5429" y="3369"/>
                  </a:lnTo>
                  <a:lnTo>
                    <a:pt x="5270" y="3369"/>
                  </a:lnTo>
                  <a:lnTo>
                    <a:pt x="4769" y="3408"/>
                  </a:lnTo>
                  <a:lnTo>
                    <a:pt x="4610" y="3435"/>
                  </a:lnTo>
                  <a:lnTo>
                    <a:pt x="4108" y="3461"/>
                  </a:lnTo>
                  <a:lnTo>
                    <a:pt x="3950" y="3487"/>
                  </a:lnTo>
                  <a:lnTo>
                    <a:pt x="3448" y="3514"/>
                  </a:lnTo>
                  <a:lnTo>
                    <a:pt x="3289" y="3527"/>
                  </a:lnTo>
                  <a:lnTo>
                    <a:pt x="2788" y="3567"/>
                  </a:lnTo>
                  <a:lnTo>
                    <a:pt x="2629" y="3580"/>
                  </a:lnTo>
                  <a:lnTo>
                    <a:pt x="2154" y="3619"/>
                  </a:lnTo>
                  <a:lnTo>
                    <a:pt x="1982" y="3633"/>
                  </a:lnTo>
                  <a:lnTo>
                    <a:pt x="1493" y="3659"/>
                  </a:lnTo>
                  <a:lnTo>
                    <a:pt x="1322" y="3686"/>
                  </a:lnTo>
                  <a:lnTo>
                    <a:pt x="833" y="3725"/>
                  </a:lnTo>
                  <a:lnTo>
                    <a:pt x="661" y="3725"/>
                  </a:lnTo>
                  <a:lnTo>
                    <a:pt x="1" y="3778"/>
                  </a:lnTo>
                  <a:lnTo>
                    <a:pt x="1" y="3857"/>
                  </a:lnTo>
                  <a:lnTo>
                    <a:pt x="661" y="3818"/>
                  </a:lnTo>
                  <a:lnTo>
                    <a:pt x="833" y="3818"/>
                  </a:lnTo>
                  <a:lnTo>
                    <a:pt x="1322" y="3765"/>
                  </a:lnTo>
                  <a:lnTo>
                    <a:pt x="1493" y="3738"/>
                  </a:lnTo>
                  <a:lnTo>
                    <a:pt x="1982" y="3712"/>
                  </a:lnTo>
                  <a:lnTo>
                    <a:pt x="2154" y="3699"/>
                  </a:lnTo>
                  <a:lnTo>
                    <a:pt x="2642" y="3659"/>
                  </a:lnTo>
                  <a:lnTo>
                    <a:pt x="2814" y="3646"/>
                  </a:lnTo>
                  <a:lnTo>
                    <a:pt x="3303" y="3619"/>
                  </a:lnTo>
                  <a:lnTo>
                    <a:pt x="3474" y="3593"/>
                  </a:lnTo>
                  <a:lnTo>
                    <a:pt x="3963" y="3567"/>
                  </a:lnTo>
                  <a:lnTo>
                    <a:pt x="4135" y="3553"/>
                  </a:lnTo>
                  <a:lnTo>
                    <a:pt x="4610" y="3514"/>
                  </a:lnTo>
                  <a:lnTo>
                    <a:pt x="4769" y="3501"/>
                  </a:lnTo>
                  <a:lnTo>
                    <a:pt x="5270" y="3448"/>
                  </a:lnTo>
                  <a:lnTo>
                    <a:pt x="5429" y="3448"/>
                  </a:lnTo>
                  <a:lnTo>
                    <a:pt x="5931" y="3395"/>
                  </a:lnTo>
                  <a:lnTo>
                    <a:pt x="6089" y="3382"/>
                  </a:lnTo>
                  <a:lnTo>
                    <a:pt x="6591" y="3355"/>
                  </a:lnTo>
                  <a:lnTo>
                    <a:pt x="6749" y="3329"/>
                  </a:lnTo>
                  <a:lnTo>
                    <a:pt x="7251" y="3303"/>
                  </a:lnTo>
                  <a:lnTo>
                    <a:pt x="7410" y="3289"/>
                  </a:lnTo>
                  <a:lnTo>
                    <a:pt x="7912" y="3250"/>
                  </a:lnTo>
                  <a:lnTo>
                    <a:pt x="8070" y="3236"/>
                  </a:lnTo>
                  <a:lnTo>
                    <a:pt x="8572" y="3197"/>
                  </a:lnTo>
                  <a:lnTo>
                    <a:pt x="8730" y="3184"/>
                  </a:lnTo>
                  <a:lnTo>
                    <a:pt x="9219" y="3157"/>
                  </a:lnTo>
                  <a:lnTo>
                    <a:pt x="9378" y="3131"/>
                  </a:lnTo>
                  <a:lnTo>
                    <a:pt x="9879" y="3078"/>
                  </a:lnTo>
                  <a:lnTo>
                    <a:pt x="10038" y="3078"/>
                  </a:lnTo>
                  <a:lnTo>
                    <a:pt x="10540" y="3038"/>
                  </a:lnTo>
                  <a:lnTo>
                    <a:pt x="10698" y="3038"/>
                  </a:lnTo>
                  <a:lnTo>
                    <a:pt x="11200" y="2986"/>
                  </a:lnTo>
                  <a:lnTo>
                    <a:pt x="11359" y="2972"/>
                  </a:lnTo>
                  <a:lnTo>
                    <a:pt x="11860" y="2933"/>
                  </a:lnTo>
                  <a:lnTo>
                    <a:pt x="12019" y="2920"/>
                  </a:lnTo>
                  <a:lnTo>
                    <a:pt x="12521" y="2893"/>
                  </a:lnTo>
                  <a:lnTo>
                    <a:pt x="12679" y="2867"/>
                  </a:lnTo>
                  <a:lnTo>
                    <a:pt x="13181" y="2840"/>
                  </a:lnTo>
                  <a:lnTo>
                    <a:pt x="13340" y="2827"/>
                  </a:lnTo>
                  <a:lnTo>
                    <a:pt x="13815" y="2787"/>
                  </a:lnTo>
                  <a:lnTo>
                    <a:pt x="13987" y="2774"/>
                  </a:lnTo>
                  <a:lnTo>
                    <a:pt x="14475" y="2735"/>
                  </a:lnTo>
                  <a:lnTo>
                    <a:pt x="14647" y="2721"/>
                  </a:lnTo>
                  <a:lnTo>
                    <a:pt x="15136" y="2669"/>
                  </a:lnTo>
                  <a:lnTo>
                    <a:pt x="15307" y="2669"/>
                  </a:lnTo>
                  <a:lnTo>
                    <a:pt x="15796" y="2629"/>
                  </a:lnTo>
                  <a:lnTo>
                    <a:pt x="15968" y="2603"/>
                  </a:lnTo>
                  <a:lnTo>
                    <a:pt x="16456" y="2576"/>
                  </a:lnTo>
                  <a:lnTo>
                    <a:pt x="16628" y="2563"/>
                  </a:lnTo>
                  <a:lnTo>
                    <a:pt x="17117" y="2523"/>
                  </a:lnTo>
                  <a:lnTo>
                    <a:pt x="17288" y="2510"/>
                  </a:lnTo>
                  <a:lnTo>
                    <a:pt x="17777" y="2471"/>
                  </a:lnTo>
                  <a:lnTo>
                    <a:pt x="17949" y="2457"/>
                  </a:lnTo>
                  <a:lnTo>
                    <a:pt x="18437" y="2418"/>
                  </a:lnTo>
                  <a:lnTo>
                    <a:pt x="18583" y="2404"/>
                  </a:lnTo>
                  <a:lnTo>
                    <a:pt x="19084" y="2378"/>
                  </a:lnTo>
                  <a:lnTo>
                    <a:pt x="19243" y="2365"/>
                  </a:lnTo>
                  <a:lnTo>
                    <a:pt x="19745" y="2312"/>
                  </a:lnTo>
                  <a:lnTo>
                    <a:pt x="19903" y="2312"/>
                  </a:lnTo>
                  <a:lnTo>
                    <a:pt x="20405" y="2259"/>
                  </a:lnTo>
                  <a:lnTo>
                    <a:pt x="20564" y="2259"/>
                  </a:lnTo>
                  <a:lnTo>
                    <a:pt x="21065" y="2206"/>
                  </a:lnTo>
                  <a:lnTo>
                    <a:pt x="21224" y="2193"/>
                  </a:lnTo>
                  <a:lnTo>
                    <a:pt x="21726" y="2167"/>
                  </a:lnTo>
                  <a:lnTo>
                    <a:pt x="21884" y="2140"/>
                  </a:lnTo>
                  <a:lnTo>
                    <a:pt x="22386" y="2114"/>
                  </a:lnTo>
                  <a:lnTo>
                    <a:pt x="22545" y="2088"/>
                  </a:lnTo>
                  <a:lnTo>
                    <a:pt x="23046" y="2061"/>
                  </a:lnTo>
                  <a:lnTo>
                    <a:pt x="23205" y="2048"/>
                  </a:lnTo>
                  <a:lnTo>
                    <a:pt x="23693" y="2008"/>
                  </a:lnTo>
                  <a:lnTo>
                    <a:pt x="23852" y="1995"/>
                  </a:lnTo>
                  <a:lnTo>
                    <a:pt x="24354" y="1969"/>
                  </a:lnTo>
                  <a:lnTo>
                    <a:pt x="24512" y="1942"/>
                  </a:lnTo>
                  <a:lnTo>
                    <a:pt x="25014" y="1903"/>
                  </a:lnTo>
                  <a:lnTo>
                    <a:pt x="25173" y="1903"/>
                  </a:lnTo>
                  <a:lnTo>
                    <a:pt x="25674" y="1850"/>
                  </a:lnTo>
                  <a:lnTo>
                    <a:pt x="25833" y="1837"/>
                  </a:lnTo>
                  <a:lnTo>
                    <a:pt x="26335" y="1797"/>
                  </a:lnTo>
                  <a:lnTo>
                    <a:pt x="26493" y="1784"/>
                  </a:lnTo>
                  <a:lnTo>
                    <a:pt x="26995" y="1744"/>
                  </a:lnTo>
                  <a:lnTo>
                    <a:pt x="27154" y="1731"/>
                  </a:lnTo>
                  <a:lnTo>
                    <a:pt x="27655" y="1705"/>
                  </a:lnTo>
                  <a:lnTo>
                    <a:pt x="27814" y="1678"/>
                  </a:lnTo>
                  <a:lnTo>
                    <a:pt x="28303" y="1652"/>
                  </a:lnTo>
                  <a:lnTo>
                    <a:pt x="28461" y="1639"/>
                  </a:lnTo>
                  <a:lnTo>
                    <a:pt x="28963" y="1599"/>
                  </a:lnTo>
                  <a:lnTo>
                    <a:pt x="29121" y="1586"/>
                  </a:lnTo>
                  <a:lnTo>
                    <a:pt x="29623" y="1533"/>
                  </a:lnTo>
                  <a:lnTo>
                    <a:pt x="29782" y="1533"/>
                  </a:lnTo>
                  <a:lnTo>
                    <a:pt x="30284" y="1480"/>
                  </a:lnTo>
                  <a:lnTo>
                    <a:pt x="30442" y="1480"/>
                  </a:lnTo>
                  <a:lnTo>
                    <a:pt x="30944" y="1427"/>
                  </a:lnTo>
                  <a:lnTo>
                    <a:pt x="31102" y="1414"/>
                  </a:lnTo>
                  <a:lnTo>
                    <a:pt x="31604" y="1388"/>
                  </a:lnTo>
                  <a:lnTo>
                    <a:pt x="31763" y="1374"/>
                  </a:lnTo>
                  <a:lnTo>
                    <a:pt x="32265" y="1335"/>
                  </a:lnTo>
                  <a:lnTo>
                    <a:pt x="32423" y="1322"/>
                  </a:lnTo>
                  <a:lnTo>
                    <a:pt x="32925" y="1282"/>
                  </a:lnTo>
                  <a:lnTo>
                    <a:pt x="33070" y="1269"/>
                  </a:lnTo>
                  <a:lnTo>
                    <a:pt x="33559" y="1242"/>
                  </a:lnTo>
                  <a:lnTo>
                    <a:pt x="33730" y="1216"/>
                  </a:lnTo>
                  <a:lnTo>
                    <a:pt x="34219" y="1189"/>
                  </a:lnTo>
                  <a:lnTo>
                    <a:pt x="34391" y="1176"/>
                  </a:lnTo>
                  <a:lnTo>
                    <a:pt x="34879" y="1123"/>
                  </a:lnTo>
                  <a:lnTo>
                    <a:pt x="35051" y="1123"/>
                  </a:lnTo>
                  <a:lnTo>
                    <a:pt x="35540" y="1071"/>
                  </a:lnTo>
                  <a:lnTo>
                    <a:pt x="35711" y="1057"/>
                  </a:lnTo>
                  <a:lnTo>
                    <a:pt x="36200" y="1018"/>
                  </a:lnTo>
                  <a:lnTo>
                    <a:pt x="36372" y="1005"/>
                  </a:lnTo>
                  <a:lnTo>
                    <a:pt x="36860" y="978"/>
                  </a:lnTo>
                  <a:lnTo>
                    <a:pt x="37032" y="952"/>
                  </a:lnTo>
                  <a:lnTo>
                    <a:pt x="37521" y="925"/>
                  </a:lnTo>
                  <a:lnTo>
                    <a:pt x="37692" y="912"/>
                  </a:lnTo>
                  <a:lnTo>
                    <a:pt x="38168" y="873"/>
                  </a:lnTo>
                  <a:lnTo>
                    <a:pt x="38340" y="859"/>
                  </a:lnTo>
                  <a:lnTo>
                    <a:pt x="38828" y="820"/>
                  </a:lnTo>
                  <a:lnTo>
                    <a:pt x="39000" y="806"/>
                  </a:lnTo>
                  <a:lnTo>
                    <a:pt x="39489" y="754"/>
                  </a:lnTo>
                  <a:lnTo>
                    <a:pt x="39660" y="754"/>
                  </a:lnTo>
                  <a:lnTo>
                    <a:pt x="40149" y="714"/>
                  </a:lnTo>
                  <a:lnTo>
                    <a:pt x="40321" y="714"/>
                  </a:lnTo>
                  <a:lnTo>
                    <a:pt x="40809" y="661"/>
                  </a:lnTo>
                  <a:lnTo>
                    <a:pt x="40981" y="648"/>
                  </a:lnTo>
                  <a:lnTo>
                    <a:pt x="41469" y="608"/>
                  </a:lnTo>
                  <a:lnTo>
                    <a:pt x="41641" y="595"/>
                  </a:lnTo>
                  <a:lnTo>
                    <a:pt x="42130" y="556"/>
                  </a:lnTo>
                  <a:lnTo>
                    <a:pt x="42302" y="542"/>
                  </a:lnTo>
                  <a:lnTo>
                    <a:pt x="42777" y="516"/>
                  </a:lnTo>
                  <a:lnTo>
                    <a:pt x="42935" y="490"/>
                  </a:lnTo>
                  <a:lnTo>
                    <a:pt x="43437" y="463"/>
                  </a:lnTo>
                  <a:lnTo>
                    <a:pt x="43596" y="437"/>
                  </a:lnTo>
                  <a:lnTo>
                    <a:pt x="44098" y="410"/>
                  </a:lnTo>
                  <a:lnTo>
                    <a:pt x="44256" y="397"/>
                  </a:lnTo>
                  <a:lnTo>
                    <a:pt x="44758" y="344"/>
                  </a:lnTo>
                  <a:lnTo>
                    <a:pt x="44916" y="344"/>
                  </a:lnTo>
                  <a:lnTo>
                    <a:pt x="45418" y="291"/>
                  </a:lnTo>
                  <a:lnTo>
                    <a:pt x="45577" y="291"/>
                  </a:lnTo>
                  <a:lnTo>
                    <a:pt x="46079" y="252"/>
                  </a:lnTo>
                  <a:lnTo>
                    <a:pt x="46237" y="225"/>
                  </a:lnTo>
                  <a:lnTo>
                    <a:pt x="46739" y="199"/>
                  </a:lnTo>
                  <a:lnTo>
                    <a:pt x="46897" y="186"/>
                  </a:lnTo>
                  <a:lnTo>
                    <a:pt x="47399" y="146"/>
                  </a:lnTo>
                  <a:lnTo>
                    <a:pt x="47545" y="133"/>
                  </a:lnTo>
                  <a:lnTo>
                    <a:pt x="48205" y="80"/>
                  </a:lnTo>
                  <a:lnTo>
                    <a:pt x="48205"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41"/>
            <p:cNvSpPr/>
            <p:nvPr/>
          </p:nvSpPr>
          <p:spPr>
            <a:xfrm rot="293623">
              <a:off x="1280379" y="2862836"/>
              <a:ext cx="5849535" cy="287419"/>
            </a:xfrm>
            <a:custGeom>
              <a:avLst/>
              <a:gdLst/>
              <a:ahLst/>
              <a:cxnLst/>
              <a:rect l="l" t="t" r="r" b="b"/>
              <a:pathLst>
                <a:path w="48231" h="3870" extrusionOk="0">
                  <a:moveTo>
                    <a:pt x="48204" y="0"/>
                  </a:moveTo>
                  <a:lnTo>
                    <a:pt x="47544" y="40"/>
                  </a:lnTo>
                  <a:lnTo>
                    <a:pt x="47385" y="67"/>
                  </a:lnTo>
                  <a:lnTo>
                    <a:pt x="46884" y="106"/>
                  </a:lnTo>
                  <a:lnTo>
                    <a:pt x="46738" y="106"/>
                  </a:lnTo>
                  <a:lnTo>
                    <a:pt x="46250" y="159"/>
                  </a:lnTo>
                  <a:lnTo>
                    <a:pt x="46078" y="172"/>
                  </a:lnTo>
                  <a:lnTo>
                    <a:pt x="45589" y="212"/>
                  </a:lnTo>
                  <a:lnTo>
                    <a:pt x="45418" y="225"/>
                  </a:lnTo>
                  <a:lnTo>
                    <a:pt x="44929" y="265"/>
                  </a:lnTo>
                  <a:lnTo>
                    <a:pt x="44757" y="278"/>
                  </a:lnTo>
                  <a:lnTo>
                    <a:pt x="44269" y="304"/>
                  </a:lnTo>
                  <a:lnTo>
                    <a:pt x="44097" y="331"/>
                  </a:lnTo>
                  <a:lnTo>
                    <a:pt x="43608" y="357"/>
                  </a:lnTo>
                  <a:lnTo>
                    <a:pt x="43437" y="370"/>
                  </a:lnTo>
                  <a:lnTo>
                    <a:pt x="42948" y="410"/>
                  </a:lnTo>
                  <a:lnTo>
                    <a:pt x="42776" y="423"/>
                  </a:lnTo>
                  <a:lnTo>
                    <a:pt x="42288" y="476"/>
                  </a:lnTo>
                  <a:lnTo>
                    <a:pt x="42116" y="476"/>
                  </a:lnTo>
                  <a:lnTo>
                    <a:pt x="41641" y="529"/>
                  </a:lnTo>
                  <a:lnTo>
                    <a:pt x="41469" y="529"/>
                  </a:lnTo>
                  <a:lnTo>
                    <a:pt x="40980" y="568"/>
                  </a:lnTo>
                  <a:lnTo>
                    <a:pt x="40809" y="595"/>
                  </a:lnTo>
                  <a:lnTo>
                    <a:pt x="40320" y="621"/>
                  </a:lnTo>
                  <a:lnTo>
                    <a:pt x="40148" y="634"/>
                  </a:lnTo>
                  <a:lnTo>
                    <a:pt x="39660" y="674"/>
                  </a:lnTo>
                  <a:lnTo>
                    <a:pt x="39488" y="687"/>
                  </a:lnTo>
                  <a:lnTo>
                    <a:pt x="38999" y="727"/>
                  </a:lnTo>
                  <a:lnTo>
                    <a:pt x="38828" y="740"/>
                  </a:lnTo>
                  <a:lnTo>
                    <a:pt x="38339" y="766"/>
                  </a:lnTo>
                  <a:lnTo>
                    <a:pt x="38167" y="780"/>
                  </a:lnTo>
                  <a:lnTo>
                    <a:pt x="37679" y="819"/>
                  </a:lnTo>
                  <a:lnTo>
                    <a:pt x="37507" y="832"/>
                  </a:lnTo>
                  <a:lnTo>
                    <a:pt x="37031" y="885"/>
                  </a:lnTo>
                  <a:lnTo>
                    <a:pt x="36873" y="885"/>
                  </a:lnTo>
                  <a:lnTo>
                    <a:pt x="36371" y="938"/>
                  </a:lnTo>
                  <a:lnTo>
                    <a:pt x="36213" y="951"/>
                  </a:lnTo>
                  <a:lnTo>
                    <a:pt x="35711" y="991"/>
                  </a:lnTo>
                  <a:lnTo>
                    <a:pt x="35552" y="1004"/>
                  </a:lnTo>
                  <a:lnTo>
                    <a:pt x="35050" y="1031"/>
                  </a:lnTo>
                  <a:lnTo>
                    <a:pt x="34892" y="1057"/>
                  </a:lnTo>
                  <a:lnTo>
                    <a:pt x="34390" y="1083"/>
                  </a:lnTo>
                  <a:lnTo>
                    <a:pt x="34232" y="1097"/>
                  </a:lnTo>
                  <a:lnTo>
                    <a:pt x="33730" y="1136"/>
                  </a:lnTo>
                  <a:lnTo>
                    <a:pt x="33571" y="1149"/>
                  </a:lnTo>
                  <a:lnTo>
                    <a:pt x="33069" y="1189"/>
                  </a:lnTo>
                  <a:lnTo>
                    <a:pt x="32911" y="1202"/>
                  </a:lnTo>
                  <a:lnTo>
                    <a:pt x="32409" y="1255"/>
                  </a:lnTo>
                  <a:lnTo>
                    <a:pt x="32264" y="1255"/>
                  </a:lnTo>
                  <a:lnTo>
                    <a:pt x="31762" y="1295"/>
                  </a:lnTo>
                  <a:lnTo>
                    <a:pt x="31604" y="1295"/>
                  </a:lnTo>
                  <a:lnTo>
                    <a:pt x="31102" y="1348"/>
                  </a:lnTo>
                  <a:lnTo>
                    <a:pt x="30943" y="1361"/>
                  </a:lnTo>
                  <a:lnTo>
                    <a:pt x="30441" y="1400"/>
                  </a:lnTo>
                  <a:lnTo>
                    <a:pt x="30283" y="1414"/>
                  </a:lnTo>
                  <a:lnTo>
                    <a:pt x="29781" y="1440"/>
                  </a:lnTo>
                  <a:lnTo>
                    <a:pt x="29623" y="1466"/>
                  </a:lnTo>
                  <a:lnTo>
                    <a:pt x="29121" y="1493"/>
                  </a:lnTo>
                  <a:lnTo>
                    <a:pt x="28962" y="1519"/>
                  </a:lnTo>
                  <a:lnTo>
                    <a:pt x="28460" y="1546"/>
                  </a:lnTo>
                  <a:lnTo>
                    <a:pt x="28302" y="1559"/>
                  </a:lnTo>
                  <a:lnTo>
                    <a:pt x="27800" y="1598"/>
                  </a:lnTo>
                  <a:lnTo>
                    <a:pt x="27642" y="1612"/>
                  </a:lnTo>
                  <a:lnTo>
                    <a:pt x="27166" y="1664"/>
                  </a:lnTo>
                  <a:lnTo>
                    <a:pt x="26994" y="1664"/>
                  </a:lnTo>
                  <a:lnTo>
                    <a:pt x="26506" y="1717"/>
                  </a:lnTo>
                  <a:lnTo>
                    <a:pt x="26334" y="1731"/>
                  </a:lnTo>
                  <a:lnTo>
                    <a:pt x="25845" y="1757"/>
                  </a:lnTo>
                  <a:lnTo>
                    <a:pt x="25674" y="1770"/>
                  </a:lnTo>
                  <a:lnTo>
                    <a:pt x="25185" y="1810"/>
                  </a:lnTo>
                  <a:lnTo>
                    <a:pt x="25013" y="1823"/>
                  </a:lnTo>
                  <a:lnTo>
                    <a:pt x="24525" y="1863"/>
                  </a:lnTo>
                  <a:lnTo>
                    <a:pt x="24353" y="1876"/>
                  </a:lnTo>
                  <a:lnTo>
                    <a:pt x="23865" y="1915"/>
                  </a:lnTo>
                  <a:lnTo>
                    <a:pt x="23693" y="1929"/>
                  </a:lnTo>
                  <a:lnTo>
                    <a:pt x="23204" y="1955"/>
                  </a:lnTo>
                  <a:lnTo>
                    <a:pt x="23032" y="1981"/>
                  </a:lnTo>
                  <a:lnTo>
                    <a:pt x="22557" y="2021"/>
                  </a:lnTo>
                  <a:lnTo>
                    <a:pt x="22385" y="2021"/>
                  </a:lnTo>
                  <a:lnTo>
                    <a:pt x="21897" y="2074"/>
                  </a:lnTo>
                  <a:lnTo>
                    <a:pt x="21725" y="2074"/>
                  </a:lnTo>
                  <a:lnTo>
                    <a:pt x="21236" y="2127"/>
                  </a:lnTo>
                  <a:lnTo>
                    <a:pt x="21065" y="2140"/>
                  </a:lnTo>
                  <a:lnTo>
                    <a:pt x="20576" y="2180"/>
                  </a:lnTo>
                  <a:lnTo>
                    <a:pt x="20404" y="2193"/>
                  </a:lnTo>
                  <a:lnTo>
                    <a:pt x="19916" y="2219"/>
                  </a:lnTo>
                  <a:lnTo>
                    <a:pt x="19744" y="2246"/>
                  </a:lnTo>
                  <a:lnTo>
                    <a:pt x="19255" y="2272"/>
                  </a:lnTo>
                  <a:lnTo>
                    <a:pt x="19084" y="2285"/>
                  </a:lnTo>
                  <a:lnTo>
                    <a:pt x="18595" y="2325"/>
                  </a:lnTo>
                  <a:lnTo>
                    <a:pt x="18423" y="2338"/>
                  </a:lnTo>
                  <a:lnTo>
                    <a:pt x="17935" y="2378"/>
                  </a:lnTo>
                  <a:lnTo>
                    <a:pt x="17789" y="2391"/>
                  </a:lnTo>
                  <a:lnTo>
                    <a:pt x="17288" y="2430"/>
                  </a:lnTo>
                  <a:lnTo>
                    <a:pt x="17129" y="2430"/>
                  </a:lnTo>
                  <a:lnTo>
                    <a:pt x="16627" y="2483"/>
                  </a:lnTo>
                  <a:lnTo>
                    <a:pt x="16469" y="2510"/>
                  </a:lnTo>
                  <a:lnTo>
                    <a:pt x="15967" y="2536"/>
                  </a:lnTo>
                  <a:lnTo>
                    <a:pt x="15809" y="2549"/>
                  </a:lnTo>
                  <a:lnTo>
                    <a:pt x="15307" y="2589"/>
                  </a:lnTo>
                  <a:lnTo>
                    <a:pt x="15148" y="2602"/>
                  </a:lnTo>
                  <a:lnTo>
                    <a:pt x="14646" y="2642"/>
                  </a:lnTo>
                  <a:lnTo>
                    <a:pt x="14488" y="2655"/>
                  </a:lnTo>
                  <a:lnTo>
                    <a:pt x="13986" y="2681"/>
                  </a:lnTo>
                  <a:lnTo>
                    <a:pt x="13828" y="2708"/>
                  </a:lnTo>
                  <a:lnTo>
                    <a:pt x="13326" y="2734"/>
                  </a:lnTo>
                  <a:lnTo>
                    <a:pt x="13167" y="2747"/>
                  </a:lnTo>
                  <a:lnTo>
                    <a:pt x="12679" y="2800"/>
                  </a:lnTo>
                  <a:lnTo>
                    <a:pt x="12520" y="2800"/>
                  </a:lnTo>
                  <a:lnTo>
                    <a:pt x="12018" y="2853"/>
                  </a:lnTo>
                  <a:lnTo>
                    <a:pt x="11860" y="2853"/>
                  </a:lnTo>
                  <a:lnTo>
                    <a:pt x="11358" y="2906"/>
                  </a:lnTo>
                  <a:lnTo>
                    <a:pt x="11199" y="2919"/>
                  </a:lnTo>
                  <a:lnTo>
                    <a:pt x="10698" y="2946"/>
                  </a:lnTo>
                  <a:lnTo>
                    <a:pt x="10539" y="2972"/>
                  </a:lnTo>
                  <a:lnTo>
                    <a:pt x="10037" y="2998"/>
                  </a:lnTo>
                  <a:lnTo>
                    <a:pt x="9879" y="3012"/>
                  </a:lnTo>
                  <a:lnTo>
                    <a:pt x="9377" y="3051"/>
                  </a:lnTo>
                  <a:lnTo>
                    <a:pt x="9218" y="3064"/>
                  </a:lnTo>
                  <a:lnTo>
                    <a:pt x="8717" y="3091"/>
                  </a:lnTo>
                  <a:lnTo>
                    <a:pt x="8558" y="3117"/>
                  </a:lnTo>
                  <a:lnTo>
                    <a:pt x="8083" y="3144"/>
                  </a:lnTo>
                  <a:lnTo>
                    <a:pt x="7911" y="3170"/>
                  </a:lnTo>
                  <a:lnTo>
                    <a:pt x="7422" y="3210"/>
                  </a:lnTo>
                  <a:lnTo>
                    <a:pt x="7251" y="3210"/>
                  </a:lnTo>
                  <a:lnTo>
                    <a:pt x="6762" y="3262"/>
                  </a:lnTo>
                  <a:lnTo>
                    <a:pt x="6590" y="3262"/>
                  </a:lnTo>
                  <a:lnTo>
                    <a:pt x="6102" y="3315"/>
                  </a:lnTo>
                  <a:lnTo>
                    <a:pt x="5930" y="3329"/>
                  </a:lnTo>
                  <a:lnTo>
                    <a:pt x="5441" y="3368"/>
                  </a:lnTo>
                  <a:lnTo>
                    <a:pt x="5270" y="3381"/>
                  </a:lnTo>
                  <a:lnTo>
                    <a:pt x="4781" y="3408"/>
                  </a:lnTo>
                  <a:lnTo>
                    <a:pt x="4609" y="3421"/>
                  </a:lnTo>
                  <a:lnTo>
                    <a:pt x="4121" y="3461"/>
                  </a:lnTo>
                  <a:lnTo>
                    <a:pt x="3949" y="3474"/>
                  </a:lnTo>
                  <a:lnTo>
                    <a:pt x="3460" y="3513"/>
                  </a:lnTo>
                  <a:lnTo>
                    <a:pt x="3302" y="3527"/>
                  </a:lnTo>
                  <a:lnTo>
                    <a:pt x="2813" y="3579"/>
                  </a:lnTo>
                  <a:lnTo>
                    <a:pt x="2642" y="3579"/>
                  </a:lnTo>
                  <a:lnTo>
                    <a:pt x="2153" y="3632"/>
                  </a:lnTo>
                  <a:lnTo>
                    <a:pt x="1981" y="3632"/>
                  </a:lnTo>
                  <a:lnTo>
                    <a:pt x="1493" y="3672"/>
                  </a:lnTo>
                  <a:lnTo>
                    <a:pt x="1321" y="3698"/>
                  </a:lnTo>
                  <a:lnTo>
                    <a:pt x="832" y="3725"/>
                  </a:lnTo>
                  <a:lnTo>
                    <a:pt x="661" y="3738"/>
                  </a:lnTo>
                  <a:lnTo>
                    <a:pt x="0" y="3791"/>
                  </a:lnTo>
                  <a:lnTo>
                    <a:pt x="27" y="3870"/>
                  </a:lnTo>
                  <a:lnTo>
                    <a:pt x="661" y="3830"/>
                  </a:lnTo>
                  <a:lnTo>
                    <a:pt x="832" y="3804"/>
                  </a:lnTo>
                  <a:lnTo>
                    <a:pt x="1321" y="3778"/>
                  </a:lnTo>
                  <a:lnTo>
                    <a:pt x="1493" y="3751"/>
                  </a:lnTo>
                  <a:lnTo>
                    <a:pt x="1981" y="3711"/>
                  </a:lnTo>
                  <a:lnTo>
                    <a:pt x="2153" y="3711"/>
                  </a:lnTo>
                  <a:lnTo>
                    <a:pt x="2642" y="3659"/>
                  </a:lnTo>
                  <a:lnTo>
                    <a:pt x="2813" y="3645"/>
                  </a:lnTo>
                  <a:lnTo>
                    <a:pt x="3302" y="3606"/>
                  </a:lnTo>
                  <a:lnTo>
                    <a:pt x="3474" y="3593"/>
                  </a:lnTo>
                  <a:lnTo>
                    <a:pt x="3962" y="3566"/>
                  </a:lnTo>
                  <a:lnTo>
                    <a:pt x="4134" y="3540"/>
                  </a:lnTo>
                  <a:lnTo>
                    <a:pt x="4623" y="3513"/>
                  </a:lnTo>
                  <a:lnTo>
                    <a:pt x="4794" y="3500"/>
                  </a:lnTo>
                  <a:lnTo>
                    <a:pt x="5283" y="3461"/>
                  </a:lnTo>
                  <a:lnTo>
                    <a:pt x="5441" y="3447"/>
                  </a:lnTo>
                  <a:lnTo>
                    <a:pt x="5930" y="3408"/>
                  </a:lnTo>
                  <a:lnTo>
                    <a:pt x="6102" y="3395"/>
                  </a:lnTo>
                  <a:lnTo>
                    <a:pt x="6590" y="3342"/>
                  </a:lnTo>
                  <a:lnTo>
                    <a:pt x="6762" y="3342"/>
                  </a:lnTo>
                  <a:lnTo>
                    <a:pt x="7251" y="3302"/>
                  </a:lnTo>
                  <a:lnTo>
                    <a:pt x="7422" y="3302"/>
                  </a:lnTo>
                  <a:lnTo>
                    <a:pt x="7911" y="3249"/>
                  </a:lnTo>
                  <a:lnTo>
                    <a:pt x="8083" y="3236"/>
                  </a:lnTo>
                  <a:lnTo>
                    <a:pt x="8571" y="3196"/>
                  </a:lnTo>
                  <a:lnTo>
                    <a:pt x="8743" y="3183"/>
                  </a:lnTo>
                  <a:lnTo>
                    <a:pt x="9232" y="3144"/>
                  </a:lnTo>
                  <a:lnTo>
                    <a:pt x="9403" y="3130"/>
                  </a:lnTo>
                  <a:lnTo>
                    <a:pt x="9892" y="3091"/>
                  </a:lnTo>
                  <a:lnTo>
                    <a:pt x="10064" y="3078"/>
                  </a:lnTo>
                  <a:lnTo>
                    <a:pt x="10539" y="3051"/>
                  </a:lnTo>
                  <a:lnTo>
                    <a:pt x="10698" y="3038"/>
                  </a:lnTo>
                  <a:lnTo>
                    <a:pt x="11199" y="2998"/>
                  </a:lnTo>
                  <a:lnTo>
                    <a:pt x="11358" y="2985"/>
                  </a:lnTo>
                  <a:lnTo>
                    <a:pt x="11860" y="2932"/>
                  </a:lnTo>
                  <a:lnTo>
                    <a:pt x="12018" y="2932"/>
                  </a:lnTo>
                  <a:lnTo>
                    <a:pt x="12520" y="2879"/>
                  </a:lnTo>
                  <a:lnTo>
                    <a:pt x="12679" y="2866"/>
                  </a:lnTo>
                  <a:lnTo>
                    <a:pt x="13180" y="2840"/>
                  </a:lnTo>
                  <a:lnTo>
                    <a:pt x="13339" y="2813"/>
                  </a:lnTo>
                  <a:lnTo>
                    <a:pt x="13841" y="2787"/>
                  </a:lnTo>
                  <a:lnTo>
                    <a:pt x="13999" y="2761"/>
                  </a:lnTo>
                  <a:lnTo>
                    <a:pt x="14501" y="2734"/>
                  </a:lnTo>
                  <a:lnTo>
                    <a:pt x="14660" y="2721"/>
                  </a:lnTo>
                  <a:lnTo>
                    <a:pt x="15148" y="2681"/>
                  </a:lnTo>
                  <a:lnTo>
                    <a:pt x="15307" y="2668"/>
                  </a:lnTo>
                  <a:lnTo>
                    <a:pt x="15809" y="2642"/>
                  </a:lnTo>
                  <a:lnTo>
                    <a:pt x="15967" y="2615"/>
                  </a:lnTo>
                  <a:lnTo>
                    <a:pt x="16469" y="2576"/>
                  </a:lnTo>
                  <a:lnTo>
                    <a:pt x="16627" y="2576"/>
                  </a:lnTo>
                  <a:lnTo>
                    <a:pt x="17129" y="2523"/>
                  </a:lnTo>
                  <a:lnTo>
                    <a:pt x="17288" y="2523"/>
                  </a:lnTo>
                  <a:lnTo>
                    <a:pt x="17789" y="2470"/>
                  </a:lnTo>
                  <a:lnTo>
                    <a:pt x="17948" y="2457"/>
                  </a:lnTo>
                  <a:lnTo>
                    <a:pt x="18450" y="2417"/>
                  </a:lnTo>
                  <a:lnTo>
                    <a:pt x="18608" y="2404"/>
                  </a:lnTo>
                  <a:lnTo>
                    <a:pt x="19110" y="2378"/>
                  </a:lnTo>
                  <a:lnTo>
                    <a:pt x="19269" y="2351"/>
                  </a:lnTo>
                  <a:lnTo>
                    <a:pt x="19744" y="2325"/>
                  </a:lnTo>
                  <a:lnTo>
                    <a:pt x="19916" y="2312"/>
                  </a:lnTo>
                  <a:lnTo>
                    <a:pt x="20404" y="2272"/>
                  </a:lnTo>
                  <a:lnTo>
                    <a:pt x="20576" y="2259"/>
                  </a:lnTo>
                  <a:lnTo>
                    <a:pt x="21065" y="2219"/>
                  </a:lnTo>
                  <a:lnTo>
                    <a:pt x="21236" y="2206"/>
                  </a:lnTo>
                  <a:lnTo>
                    <a:pt x="21725" y="2153"/>
                  </a:lnTo>
                  <a:lnTo>
                    <a:pt x="21897" y="2153"/>
                  </a:lnTo>
                  <a:lnTo>
                    <a:pt x="22385" y="2100"/>
                  </a:lnTo>
                  <a:lnTo>
                    <a:pt x="22557" y="2100"/>
                  </a:lnTo>
                  <a:lnTo>
                    <a:pt x="23046" y="2061"/>
                  </a:lnTo>
                  <a:lnTo>
                    <a:pt x="23217" y="2047"/>
                  </a:lnTo>
                  <a:lnTo>
                    <a:pt x="23706" y="2008"/>
                  </a:lnTo>
                  <a:lnTo>
                    <a:pt x="23878" y="1995"/>
                  </a:lnTo>
                  <a:lnTo>
                    <a:pt x="24366" y="1955"/>
                  </a:lnTo>
                  <a:lnTo>
                    <a:pt x="24538" y="1942"/>
                  </a:lnTo>
                  <a:lnTo>
                    <a:pt x="25013" y="1915"/>
                  </a:lnTo>
                  <a:lnTo>
                    <a:pt x="25185" y="1889"/>
                  </a:lnTo>
                  <a:lnTo>
                    <a:pt x="25674" y="1863"/>
                  </a:lnTo>
                  <a:lnTo>
                    <a:pt x="25845" y="1849"/>
                  </a:lnTo>
                  <a:lnTo>
                    <a:pt x="26334" y="1797"/>
                  </a:lnTo>
                  <a:lnTo>
                    <a:pt x="26506" y="1797"/>
                  </a:lnTo>
                  <a:lnTo>
                    <a:pt x="26994" y="1744"/>
                  </a:lnTo>
                  <a:lnTo>
                    <a:pt x="27166" y="1744"/>
                  </a:lnTo>
                  <a:lnTo>
                    <a:pt x="27655" y="1691"/>
                  </a:lnTo>
                  <a:lnTo>
                    <a:pt x="27826" y="1678"/>
                  </a:lnTo>
                  <a:lnTo>
                    <a:pt x="28315" y="1651"/>
                  </a:lnTo>
                  <a:lnTo>
                    <a:pt x="28487" y="1625"/>
                  </a:lnTo>
                  <a:lnTo>
                    <a:pt x="28975" y="1598"/>
                  </a:lnTo>
                  <a:lnTo>
                    <a:pt x="29147" y="1585"/>
                  </a:lnTo>
                  <a:lnTo>
                    <a:pt x="29623" y="1546"/>
                  </a:lnTo>
                  <a:lnTo>
                    <a:pt x="29781" y="1532"/>
                  </a:lnTo>
                  <a:lnTo>
                    <a:pt x="30283" y="1493"/>
                  </a:lnTo>
                  <a:lnTo>
                    <a:pt x="30441" y="1480"/>
                  </a:lnTo>
                  <a:lnTo>
                    <a:pt x="30943" y="1440"/>
                  </a:lnTo>
                  <a:lnTo>
                    <a:pt x="31102" y="1427"/>
                  </a:lnTo>
                  <a:lnTo>
                    <a:pt x="31604" y="1387"/>
                  </a:lnTo>
                  <a:lnTo>
                    <a:pt x="31762" y="1387"/>
                  </a:lnTo>
                  <a:lnTo>
                    <a:pt x="32264" y="1334"/>
                  </a:lnTo>
                  <a:lnTo>
                    <a:pt x="32422" y="1334"/>
                  </a:lnTo>
                  <a:lnTo>
                    <a:pt x="32924" y="1282"/>
                  </a:lnTo>
                  <a:lnTo>
                    <a:pt x="33083" y="1268"/>
                  </a:lnTo>
                  <a:lnTo>
                    <a:pt x="33585" y="1229"/>
                  </a:lnTo>
                  <a:lnTo>
                    <a:pt x="33743" y="1215"/>
                  </a:lnTo>
                  <a:lnTo>
                    <a:pt x="34232" y="1189"/>
                  </a:lnTo>
                  <a:lnTo>
                    <a:pt x="34390" y="1163"/>
                  </a:lnTo>
                  <a:lnTo>
                    <a:pt x="34892" y="1136"/>
                  </a:lnTo>
                  <a:lnTo>
                    <a:pt x="35050" y="1110"/>
                  </a:lnTo>
                  <a:lnTo>
                    <a:pt x="35552" y="1083"/>
                  </a:lnTo>
                  <a:lnTo>
                    <a:pt x="35711" y="1070"/>
                  </a:lnTo>
                  <a:lnTo>
                    <a:pt x="36213" y="1031"/>
                  </a:lnTo>
                  <a:lnTo>
                    <a:pt x="36371" y="1017"/>
                  </a:lnTo>
                  <a:lnTo>
                    <a:pt x="36873" y="965"/>
                  </a:lnTo>
                  <a:lnTo>
                    <a:pt x="37031" y="965"/>
                  </a:lnTo>
                  <a:lnTo>
                    <a:pt x="37533" y="925"/>
                  </a:lnTo>
                  <a:lnTo>
                    <a:pt x="37692" y="899"/>
                  </a:lnTo>
                  <a:lnTo>
                    <a:pt x="38194" y="872"/>
                  </a:lnTo>
                  <a:lnTo>
                    <a:pt x="38352" y="859"/>
                  </a:lnTo>
                  <a:lnTo>
                    <a:pt x="38854" y="819"/>
                  </a:lnTo>
                  <a:lnTo>
                    <a:pt x="38999" y="806"/>
                  </a:lnTo>
                  <a:lnTo>
                    <a:pt x="39488" y="766"/>
                  </a:lnTo>
                  <a:lnTo>
                    <a:pt x="39660" y="753"/>
                  </a:lnTo>
                  <a:lnTo>
                    <a:pt x="40148" y="727"/>
                  </a:lnTo>
                  <a:lnTo>
                    <a:pt x="40320" y="700"/>
                  </a:lnTo>
                  <a:lnTo>
                    <a:pt x="40809" y="674"/>
                  </a:lnTo>
                  <a:lnTo>
                    <a:pt x="40980" y="661"/>
                  </a:lnTo>
                  <a:lnTo>
                    <a:pt x="41469" y="608"/>
                  </a:lnTo>
                  <a:lnTo>
                    <a:pt x="41641" y="608"/>
                  </a:lnTo>
                  <a:lnTo>
                    <a:pt x="42129" y="555"/>
                  </a:lnTo>
                  <a:lnTo>
                    <a:pt x="42301" y="555"/>
                  </a:lnTo>
                  <a:lnTo>
                    <a:pt x="42789" y="502"/>
                  </a:lnTo>
                  <a:lnTo>
                    <a:pt x="42961" y="489"/>
                  </a:lnTo>
                  <a:lnTo>
                    <a:pt x="43450" y="449"/>
                  </a:lnTo>
                  <a:lnTo>
                    <a:pt x="43621" y="436"/>
                  </a:lnTo>
                  <a:lnTo>
                    <a:pt x="44097" y="410"/>
                  </a:lnTo>
                  <a:lnTo>
                    <a:pt x="44269" y="397"/>
                  </a:lnTo>
                  <a:lnTo>
                    <a:pt x="44757" y="357"/>
                  </a:lnTo>
                  <a:lnTo>
                    <a:pt x="44929" y="344"/>
                  </a:lnTo>
                  <a:lnTo>
                    <a:pt x="45418" y="304"/>
                  </a:lnTo>
                  <a:lnTo>
                    <a:pt x="45589" y="291"/>
                  </a:lnTo>
                  <a:lnTo>
                    <a:pt x="46078" y="265"/>
                  </a:lnTo>
                  <a:lnTo>
                    <a:pt x="46250" y="238"/>
                  </a:lnTo>
                  <a:lnTo>
                    <a:pt x="46738" y="199"/>
                  </a:lnTo>
                  <a:lnTo>
                    <a:pt x="46910" y="199"/>
                  </a:lnTo>
                  <a:lnTo>
                    <a:pt x="47399" y="146"/>
                  </a:lnTo>
                  <a:lnTo>
                    <a:pt x="47570" y="119"/>
                  </a:lnTo>
                  <a:lnTo>
                    <a:pt x="48231" y="80"/>
                  </a:lnTo>
                  <a:lnTo>
                    <a:pt x="48204" y="0"/>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41"/>
            <p:cNvSpPr/>
            <p:nvPr/>
          </p:nvSpPr>
          <p:spPr>
            <a:xfrm rot="293623">
              <a:off x="1277914" y="3133382"/>
              <a:ext cx="5847958" cy="286452"/>
            </a:xfrm>
            <a:custGeom>
              <a:avLst/>
              <a:gdLst/>
              <a:ahLst/>
              <a:cxnLst/>
              <a:rect l="l" t="t" r="r" b="b"/>
              <a:pathLst>
                <a:path w="48218" h="3857" extrusionOk="0">
                  <a:moveTo>
                    <a:pt x="48205" y="0"/>
                  </a:moveTo>
                  <a:lnTo>
                    <a:pt x="47558" y="40"/>
                  </a:lnTo>
                  <a:lnTo>
                    <a:pt x="47386" y="66"/>
                  </a:lnTo>
                  <a:lnTo>
                    <a:pt x="46897" y="93"/>
                  </a:lnTo>
                  <a:lnTo>
                    <a:pt x="46726" y="106"/>
                  </a:lnTo>
                  <a:lnTo>
                    <a:pt x="46237" y="146"/>
                  </a:lnTo>
                  <a:lnTo>
                    <a:pt x="46065" y="159"/>
                  </a:lnTo>
                  <a:lnTo>
                    <a:pt x="45577" y="198"/>
                  </a:lnTo>
                  <a:lnTo>
                    <a:pt x="45405" y="212"/>
                  </a:lnTo>
                  <a:lnTo>
                    <a:pt x="44916" y="238"/>
                  </a:lnTo>
                  <a:lnTo>
                    <a:pt x="44745" y="264"/>
                  </a:lnTo>
                  <a:lnTo>
                    <a:pt x="44256" y="304"/>
                  </a:lnTo>
                  <a:lnTo>
                    <a:pt x="44084" y="304"/>
                  </a:lnTo>
                  <a:lnTo>
                    <a:pt x="43596" y="357"/>
                  </a:lnTo>
                  <a:lnTo>
                    <a:pt x="43424" y="357"/>
                  </a:lnTo>
                  <a:lnTo>
                    <a:pt x="42949" y="410"/>
                  </a:lnTo>
                  <a:lnTo>
                    <a:pt x="42777" y="423"/>
                  </a:lnTo>
                  <a:lnTo>
                    <a:pt x="42288" y="449"/>
                  </a:lnTo>
                  <a:lnTo>
                    <a:pt x="42116" y="476"/>
                  </a:lnTo>
                  <a:lnTo>
                    <a:pt x="41628" y="502"/>
                  </a:lnTo>
                  <a:lnTo>
                    <a:pt x="41456" y="529"/>
                  </a:lnTo>
                  <a:lnTo>
                    <a:pt x="40968" y="555"/>
                  </a:lnTo>
                  <a:lnTo>
                    <a:pt x="40796" y="568"/>
                  </a:lnTo>
                  <a:lnTo>
                    <a:pt x="40307" y="608"/>
                  </a:lnTo>
                  <a:lnTo>
                    <a:pt x="40136" y="621"/>
                  </a:lnTo>
                  <a:lnTo>
                    <a:pt x="39647" y="661"/>
                  </a:lnTo>
                  <a:lnTo>
                    <a:pt x="39475" y="674"/>
                  </a:lnTo>
                  <a:lnTo>
                    <a:pt x="38987" y="727"/>
                  </a:lnTo>
                  <a:lnTo>
                    <a:pt x="38815" y="727"/>
                  </a:lnTo>
                  <a:lnTo>
                    <a:pt x="38326" y="766"/>
                  </a:lnTo>
                  <a:lnTo>
                    <a:pt x="38181" y="766"/>
                  </a:lnTo>
                  <a:lnTo>
                    <a:pt x="37679" y="819"/>
                  </a:lnTo>
                  <a:lnTo>
                    <a:pt x="37521" y="832"/>
                  </a:lnTo>
                  <a:lnTo>
                    <a:pt x="37019" y="872"/>
                  </a:lnTo>
                  <a:lnTo>
                    <a:pt x="36860" y="885"/>
                  </a:lnTo>
                  <a:lnTo>
                    <a:pt x="36358" y="925"/>
                  </a:lnTo>
                  <a:lnTo>
                    <a:pt x="36200" y="938"/>
                  </a:lnTo>
                  <a:lnTo>
                    <a:pt x="35698" y="964"/>
                  </a:lnTo>
                  <a:lnTo>
                    <a:pt x="35540" y="991"/>
                  </a:lnTo>
                  <a:lnTo>
                    <a:pt x="35038" y="1017"/>
                  </a:lnTo>
                  <a:lnTo>
                    <a:pt x="34879" y="1030"/>
                  </a:lnTo>
                  <a:lnTo>
                    <a:pt x="34377" y="1070"/>
                  </a:lnTo>
                  <a:lnTo>
                    <a:pt x="34219" y="1083"/>
                  </a:lnTo>
                  <a:lnTo>
                    <a:pt x="33717" y="1136"/>
                  </a:lnTo>
                  <a:lnTo>
                    <a:pt x="33559" y="1136"/>
                  </a:lnTo>
                  <a:lnTo>
                    <a:pt x="33083" y="1189"/>
                  </a:lnTo>
                  <a:lnTo>
                    <a:pt x="32912" y="1202"/>
                  </a:lnTo>
                  <a:lnTo>
                    <a:pt x="32423" y="1228"/>
                  </a:lnTo>
                  <a:lnTo>
                    <a:pt x="32251" y="1255"/>
                  </a:lnTo>
                  <a:lnTo>
                    <a:pt x="31763" y="1281"/>
                  </a:lnTo>
                  <a:lnTo>
                    <a:pt x="31591" y="1294"/>
                  </a:lnTo>
                  <a:lnTo>
                    <a:pt x="31102" y="1334"/>
                  </a:lnTo>
                  <a:lnTo>
                    <a:pt x="30931" y="1347"/>
                  </a:lnTo>
                  <a:lnTo>
                    <a:pt x="30442" y="1387"/>
                  </a:lnTo>
                  <a:lnTo>
                    <a:pt x="30270" y="1400"/>
                  </a:lnTo>
                  <a:lnTo>
                    <a:pt x="29782" y="1427"/>
                  </a:lnTo>
                  <a:lnTo>
                    <a:pt x="29610" y="1440"/>
                  </a:lnTo>
                  <a:lnTo>
                    <a:pt x="29121" y="1493"/>
                  </a:lnTo>
                  <a:lnTo>
                    <a:pt x="28950" y="1493"/>
                  </a:lnTo>
                  <a:lnTo>
                    <a:pt x="28474" y="1545"/>
                  </a:lnTo>
                  <a:lnTo>
                    <a:pt x="28302" y="1545"/>
                  </a:lnTo>
                  <a:lnTo>
                    <a:pt x="27814" y="1598"/>
                  </a:lnTo>
                  <a:lnTo>
                    <a:pt x="27642" y="1611"/>
                  </a:lnTo>
                  <a:lnTo>
                    <a:pt x="27153" y="1651"/>
                  </a:lnTo>
                  <a:lnTo>
                    <a:pt x="26982" y="1664"/>
                  </a:lnTo>
                  <a:lnTo>
                    <a:pt x="26493" y="1691"/>
                  </a:lnTo>
                  <a:lnTo>
                    <a:pt x="26321" y="1717"/>
                  </a:lnTo>
                  <a:lnTo>
                    <a:pt x="25833" y="1744"/>
                  </a:lnTo>
                  <a:lnTo>
                    <a:pt x="25661" y="1757"/>
                  </a:lnTo>
                  <a:lnTo>
                    <a:pt x="25172" y="1796"/>
                  </a:lnTo>
                  <a:lnTo>
                    <a:pt x="25001" y="1810"/>
                  </a:lnTo>
                  <a:lnTo>
                    <a:pt x="24512" y="1849"/>
                  </a:lnTo>
                  <a:lnTo>
                    <a:pt x="24340" y="1862"/>
                  </a:lnTo>
                  <a:lnTo>
                    <a:pt x="23852" y="1915"/>
                  </a:lnTo>
                  <a:lnTo>
                    <a:pt x="23707" y="1915"/>
                  </a:lnTo>
                  <a:lnTo>
                    <a:pt x="23205" y="1955"/>
                  </a:lnTo>
                  <a:lnTo>
                    <a:pt x="23046" y="1981"/>
                  </a:lnTo>
                  <a:lnTo>
                    <a:pt x="22544" y="2008"/>
                  </a:lnTo>
                  <a:lnTo>
                    <a:pt x="22386" y="2021"/>
                  </a:lnTo>
                  <a:lnTo>
                    <a:pt x="21884" y="2060"/>
                  </a:lnTo>
                  <a:lnTo>
                    <a:pt x="21726" y="2074"/>
                  </a:lnTo>
                  <a:lnTo>
                    <a:pt x="21224" y="2100"/>
                  </a:lnTo>
                  <a:lnTo>
                    <a:pt x="21065" y="2127"/>
                  </a:lnTo>
                  <a:lnTo>
                    <a:pt x="20563" y="2153"/>
                  </a:lnTo>
                  <a:lnTo>
                    <a:pt x="20405" y="2179"/>
                  </a:lnTo>
                  <a:lnTo>
                    <a:pt x="19903" y="2206"/>
                  </a:lnTo>
                  <a:lnTo>
                    <a:pt x="19745" y="2219"/>
                  </a:lnTo>
                  <a:lnTo>
                    <a:pt x="19243" y="2272"/>
                  </a:lnTo>
                  <a:lnTo>
                    <a:pt x="19084" y="2272"/>
                  </a:lnTo>
                  <a:lnTo>
                    <a:pt x="18596" y="2325"/>
                  </a:lnTo>
                  <a:lnTo>
                    <a:pt x="18437" y="2325"/>
                  </a:lnTo>
                  <a:lnTo>
                    <a:pt x="17935" y="2377"/>
                  </a:lnTo>
                  <a:lnTo>
                    <a:pt x="17777" y="2391"/>
                  </a:lnTo>
                  <a:lnTo>
                    <a:pt x="17275" y="2417"/>
                  </a:lnTo>
                  <a:lnTo>
                    <a:pt x="17117" y="2430"/>
                  </a:lnTo>
                  <a:lnTo>
                    <a:pt x="16615" y="2470"/>
                  </a:lnTo>
                  <a:lnTo>
                    <a:pt x="16456" y="2483"/>
                  </a:lnTo>
                  <a:lnTo>
                    <a:pt x="15954" y="2523"/>
                  </a:lnTo>
                  <a:lnTo>
                    <a:pt x="15796" y="2536"/>
                  </a:lnTo>
                  <a:lnTo>
                    <a:pt x="15294" y="2576"/>
                  </a:lnTo>
                  <a:lnTo>
                    <a:pt x="15136" y="2589"/>
                  </a:lnTo>
                  <a:lnTo>
                    <a:pt x="14634" y="2615"/>
                  </a:lnTo>
                  <a:lnTo>
                    <a:pt x="14475" y="2642"/>
                  </a:lnTo>
                  <a:lnTo>
                    <a:pt x="14000" y="2681"/>
                  </a:lnTo>
                  <a:lnTo>
                    <a:pt x="13828" y="2681"/>
                  </a:lnTo>
                  <a:lnTo>
                    <a:pt x="13339" y="2734"/>
                  </a:lnTo>
                  <a:lnTo>
                    <a:pt x="13168" y="2747"/>
                  </a:lnTo>
                  <a:lnTo>
                    <a:pt x="12679" y="2787"/>
                  </a:lnTo>
                  <a:lnTo>
                    <a:pt x="12507" y="2800"/>
                  </a:lnTo>
                  <a:lnTo>
                    <a:pt x="12019" y="2840"/>
                  </a:lnTo>
                  <a:lnTo>
                    <a:pt x="11847" y="2853"/>
                  </a:lnTo>
                  <a:lnTo>
                    <a:pt x="11358" y="2879"/>
                  </a:lnTo>
                  <a:lnTo>
                    <a:pt x="11187" y="2906"/>
                  </a:lnTo>
                  <a:lnTo>
                    <a:pt x="10698" y="2932"/>
                  </a:lnTo>
                  <a:lnTo>
                    <a:pt x="10526" y="2945"/>
                  </a:lnTo>
                  <a:lnTo>
                    <a:pt x="10038" y="2985"/>
                  </a:lnTo>
                  <a:lnTo>
                    <a:pt x="9866" y="2998"/>
                  </a:lnTo>
                  <a:lnTo>
                    <a:pt x="9377" y="3051"/>
                  </a:lnTo>
                  <a:lnTo>
                    <a:pt x="9219" y="3051"/>
                  </a:lnTo>
                  <a:lnTo>
                    <a:pt x="8730" y="3091"/>
                  </a:lnTo>
                  <a:lnTo>
                    <a:pt x="8559" y="3091"/>
                  </a:lnTo>
                  <a:lnTo>
                    <a:pt x="8070" y="3143"/>
                  </a:lnTo>
                  <a:lnTo>
                    <a:pt x="7898" y="3170"/>
                  </a:lnTo>
                  <a:lnTo>
                    <a:pt x="7410" y="3196"/>
                  </a:lnTo>
                  <a:lnTo>
                    <a:pt x="7238" y="3209"/>
                  </a:lnTo>
                  <a:lnTo>
                    <a:pt x="6749" y="3249"/>
                  </a:lnTo>
                  <a:lnTo>
                    <a:pt x="6578" y="3262"/>
                  </a:lnTo>
                  <a:lnTo>
                    <a:pt x="6089" y="3302"/>
                  </a:lnTo>
                  <a:lnTo>
                    <a:pt x="5917" y="3315"/>
                  </a:lnTo>
                  <a:lnTo>
                    <a:pt x="5429" y="3341"/>
                  </a:lnTo>
                  <a:lnTo>
                    <a:pt x="5257" y="3368"/>
                  </a:lnTo>
                  <a:lnTo>
                    <a:pt x="4768" y="3394"/>
                  </a:lnTo>
                  <a:lnTo>
                    <a:pt x="4597" y="3408"/>
                  </a:lnTo>
                  <a:lnTo>
                    <a:pt x="4121" y="3460"/>
                  </a:lnTo>
                  <a:lnTo>
                    <a:pt x="3963" y="3460"/>
                  </a:lnTo>
                  <a:lnTo>
                    <a:pt x="3461" y="3513"/>
                  </a:lnTo>
                  <a:lnTo>
                    <a:pt x="3302" y="3526"/>
                  </a:lnTo>
                  <a:lnTo>
                    <a:pt x="2801" y="3566"/>
                  </a:lnTo>
                  <a:lnTo>
                    <a:pt x="2642" y="3579"/>
                  </a:lnTo>
                  <a:lnTo>
                    <a:pt x="2140" y="3606"/>
                  </a:lnTo>
                  <a:lnTo>
                    <a:pt x="1982" y="3632"/>
                  </a:lnTo>
                  <a:lnTo>
                    <a:pt x="1480" y="3658"/>
                  </a:lnTo>
                  <a:lnTo>
                    <a:pt x="1321" y="3672"/>
                  </a:lnTo>
                  <a:lnTo>
                    <a:pt x="820" y="3711"/>
                  </a:lnTo>
                  <a:lnTo>
                    <a:pt x="661" y="3724"/>
                  </a:lnTo>
                  <a:lnTo>
                    <a:pt x="1" y="3777"/>
                  </a:lnTo>
                  <a:lnTo>
                    <a:pt x="14" y="3857"/>
                  </a:lnTo>
                  <a:lnTo>
                    <a:pt x="674" y="3804"/>
                  </a:lnTo>
                  <a:lnTo>
                    <a:pt x="833" y="3791"/>
                  </a:lnTo>
                  <a:lnTo>
                    <a:pt x="1335" y="3751"/>
                  </a:lnTo>
                  <a:lnTo>
                    <a:pt x="1493" y="3738"/>
                  </a:lnTo>
                  <a:lnTo>
                    <a:pt x="1982" y="3711"/>
                  </a:lnTo>
                  <a:lnTo>
                    <a:pt x="2140" y="3698"/>
                  </a:lnTo>
                  <a:lnTo>
                    <a:pt x="2642" y="3658"/>
                  </a:lnTo>
                  <a:lnTo>
                    <a:pt x="2801" y="3645"/>
                  </a:lnTo>
                  <a:lnTo>
                    <a:pt x="3302" y="3592"/>
                  </a:lnTo>
                  <a:lnTo>
                    <a:pt x="3461" y="3592"/>
                  </a:lnTo>
                  <a:lnTo>
                    <a:pt x="3963" y="3540"/>
                  </a:lnTo>
                  <a:lnTo>
                    <a:pt x="4121" y="3540"/>
                  </a:lnTo>
                  <a:lnTo>
                    <a:pt x="4623" y="3500"/>
                  </a:lnTo>
                  <a:lnTo>
                    <a:pt x="4782" y="3474"/>
                  </a:lnTo>
                  <a:lnTo>
                    <a:pt x="5283" y="3447"/>
                  </a:lnTo>
                  <a:lnTo>
                    <a:pt x="5442" y="3421"/>
                  </a:lnTo>
                  <a:lnTo>
                    <a:pt x="5944" y="3394"/>
                  </a:lnTo>
                  <a:lnTo>
                    <a:pt x="6102" y="3381"/>
                  </a:lnTo>
                  <a:lnTo>
                    <a:pt x="6578" y="3341"/>
                  </a:lnTo>
                  <a:lnTo>
                    <a:pt x="6749" y="3328"/>
                  </a:lnTo>
                  <a:lnTo>
                    <a:pt x="7238" y="3302"/>
                  </a:lnTo>
                  <a:lnTo>
                    <a:pt x="7410" y="3275"/>
                  </a:lnTo>
                  <a:lnTo>
                    <a:pt x="7898" y="3249"/>
                  </a:lnTo>
                  <a:lnTo>
                    <a:pt x="8070" y="3236"/>
                  </a:lnTo>
                  <a:lnTo>
                    <a:pt x="8559" y="3183"/>
                  </a:lnTo>
                  <a:lnTo>
                    <a:pt x="8730" y="3183"/>
                  </a:lnTo>
                  <a:lnTo>
                    <a:pt x="9219" y="3130"/>
                  </a:lnTo>
                  <a:lnTo>
                    <a:pt x="9391" y="3130"/>
                  </a:lnTo>
                  <a:lnTo>
                    <a:pt x="9879" y="3077"/>
                  </a:lnTo>
                  <a:lnTo>
                    <a:pt x="10051" y="3064"/>
                  </a:lnTo>
                  <a:lnTo>
                    <a:pt x="10540" y="3038"/>
                  </a:lnTo>
                  <a:lnTo>
                    <a:pt x="10711" y="3011"/>
                  </a:lnTo>
                  <a:lnTo>
                    <a:pt x="11200" y="2985"/>
                  </a:lnTo>
                  <a:lnTo>
                    <a:pt x="11358" y="2972"/>
                  </a:lnTo>
                  <a:lnTo>
                    <a:pt x="11847" y="2932"/>
                  </a:lnTo>
                  <a:lnTo>
                    <a:pt x="12019" y="2919"/>
                  </a:lnTo>
                  <a:lnTo>
                    <a:pt x="12507" y="2879"/>
                  </a:lnTo>
                  <a:lnTo>
                    <a:pt x="12679" y="2866"/>
                  </a:lnTo>
                  <a:lnTo>
                    <a:pt x="13168" y="2813"/>
                  </a:lnTo>
                  <a:lnTo>
                    <a:pt x="13339" y="2813"/>
                  </a:lnTo>
                  <a:lnTo>
                    <a:pt x="13828" y="2760"/>
                  </a:lnTo>
                  <a:lnTo>
                    <a:pt x="14000" y="2760"/>
                  </a:lnTo>
                  <a:lnTo>
                    <a:pt x="14488" y="2721"/>
                  </a:lnTo>
                  <a:lnTo>
                    <a:pt x="14660" y="2708"/>
                  </a:lnTo>
                  <a:lnTo>
                    <a:pt x="15149" y="2668"/>
                  </a:lnTo>
                  <a:lnTo>
                    <a:pt x="15320" y="2655"/>
                  </a:lnTo>
                  <a:lnTo>
                    <a:pt x="15809" y="2615"/>
                  </a:lnTo>
                  <a:lnTo>
                    <a:pt x="15981" y="2602"/>
                  </a:lnTo>
                  <a:lnTo>
                    <a:pt x="16456" y="2576"/>
                  </a:lnTo>
                  <a:lnTo>
                    <a:pt x="16615" y="2549"/>
                  </a:lnTo>
                  <a:lnTo>
                    <a:pt x="17117" y="2523"/>
                  </a:lnTo>
                  <a:lnTo>
                    <a:pt x="17275" y="2509"/>
                  </a:lnTo>
                  <a:lnTo>
                    <a:pt x="17777" y="2470"/>
                  </a:lnTo>
                  <a:lnTo>
                    <a:pt x="17935" y="2457"/>
                  </a:lnTo>
                  <a:lnTo>
                    <a:pt x="18437" y="2404"/>
                  </a:lnTo>
                  <a:lnTo>
                    <a:pt x="18596" y="2404"/>
                  </a:lnTo>
                  <a:lnTo>
                    <a:pt x="19097" y="2351"/>
                  </a:lnTo>
                  <a:lnTo>
                    <a:pt x="19256" y="2351"/>
                  </a:lnTo>
                  <a:lnTo>
                    <a:pt x="19758" y="2311"/>
                  </a:lnTo>
                  <a:lnTo>
                    <a:pt x="19916" y="2285"/>
                  </a:lnTo>
                  <a:lnTo>
                    <a:pt x="20418" y="2259"/>
                  </a:lnTo>
                  <a:lnTo>
                    <a:pt x="20577" y="2245"/>
                  </a:lnTo>
                  <a:lnTo>
                    <a:pt x="21065" y="2206"/>
                  </a:lnTo>
                  <a:lnTo>
                    <a:pt x="21224" y="2193"/>
                  </a:lnTo>
                  <a:lnTo>
                    <a:pt x="21726" y="2153"/>
                  </a:lnTo>
                  <a:lnTo>
                    <a:pt x="21884" y="2140"/>
                  </a:lnTo>
                  <a:lnTo>
                    <a:pt x="22386" y="2100"/>
                  </a:lnTo>
                  <a:lnTo>
                    <a:pt x="22544" y="2087"/>
                  </a:lnTo>
                  <a:lnTo>
                    <a:pt x="23046" y="2060"/>
                  </a:lnTo>
                  <a:lnTo>
                    <a:pt x="23205" y="2047"/>
                  </a:lnTo>
                  <a:lnTo>
                    <a:pt x="23707" y="1994"/>
                  </a:lnTo>
                  <a:lnTo>
                    <a:pt x="23865" y="1994"/>
                  </a:lnTo>
                  <a:lnTo>
                    <a:pt x="24367" y="1942"/>
                  </a:lnTo>
                  <a:lnTo>
                    <a:pt x="24525" y="1928"/>
                  </a:lnTo>
                  <a:lnTo>
                    <a:pt x="25027" y="1889"/>
                  </a:lnTo>
                  <a:lnTo>
                    <a:pt x="25186" y="1876"/>
                  </a:lnTo>
                  <a:lnTo>
                    <a:pt x="25688" y="1849"/>
                  </a:lnTo>
                  <a:lnTo>
                    <a:pt x="25833" y="1823"/>
                  </a:lnTo>
                  <a:lnTo>
                    <a:pt x="26321" y="1796"/>
                  </a:lnTo>
                  <a:lnTo>
                    <a:pt x="26493" y="1770"/>
                  </a:lnTo>
                  <a:lnTo>
                    <a:pt x="26982" y="1744"/>
                  </a:lnTo>
                  <a:lnTo>
                    <a:pt x="27153" y="1730"/>
                  </a:lnTo>
                  <a:lnTo>
                    <a:pt x="27642" y="1691"/>
                  </a:lnTo>
                  <a:lnTo>
                    <a:pt x="27814" y="1677"/>
                  </a:lnTo>
                  <a:lnTo>
                    <a:pt x="28302" y="1625"/>
                  </a:lnTo>
                  <a:lnTo>
                    <a:pt x="28474" y="1625"/>
                  </a:lnTo>
                  <a:lnTo>
                    <a:pt x="28963" y="1585"/>
                  </a:lnTo>
                  <a:lnTo>
                    <a:pt x="29134" y="1585"/>
                  </a:lnTo>
                  <a:lnTo>
                    <a:pt x="29623" y="1532"/>
                  </a:lnTo>
                  <a:lnTo>
                    <a:pt x="29795" y="1519"/>
                  </a:lnTo>
                  <a:lnTo>
                    <a:pt x="30283" y="1479"/>
                  </a:lnTo>
                  <a:lnTo>
                    <a:pt x="30455" y="1466"/>
                  </a:lnTo>
                  <a:lnTo>
                    <a:pt x="30931" y="1427"/>
                  </a:lnTo>
                  <a:lnTo>
                    <a:pt x="31102" y="1413"/>
                  </a:lnTo>
                  <a:lnTo>
                    <a:pt x="31591" y="1387"/>
                  </a:lnTo>
                  <a:lnTo>
                    <a:pt x="31763" y="1361"/>
                  </a:lnTo>
                  <a:lnTo>
                    <a:pt x="32251" y="1334"/>
                  </a:lnTo>
                  <a:lnTo>
                    <a:pt x="32423" y="1321"/>
                  </a:lnTo>
                  <a:lnTo>
                    <a:pt x="32912" y="1281"/>
                  </a:lnTo>
                  <a:lnTo>
                    <a:pt x="33083" y="1268"/>
                  </a:lnTo>
                  <a:lnTo>
                    <a:pt x="33572" y="1215"/>
                  </a:lnTo>
                  <a:lnTo>
                    <a:pt x="33744" y="1215"/>
                  </a:lnTo>
                  <a:lnTo>
                    <a:pt x="34232" y="1162"/>
                  </a:lnTo>
                  <a:lnTo>
                    <a:pt x="34404" y="1149"/>
                  </a:lnTo>
                  <a:lnTo>
                    <a:pt x="34893" y="1110"/>
                  </a:lnTo>
                  <a:lnTo>
                    <a:pt x="35064" y="1096"/>
                  </a:lnTo>
                  <a:lnTo>
                    <a:pt x="35540" y="1070"/>
                  </a:lnTo>
                  <a:lnTo>
                    <a:pt x="35698" y="1057"/>
                  </a:lnTo>
                  <a:lnTo>
                    <a:pt x="36200" y="1017"/>
                  </a:lnTo>
                  <a:lnTo>
                    <a:pt x="36358" y="1004"/>
                  </a:lnTo>
                  <a:lnTo>
                    <a:pt x="36860" y="964"/>
                  </a:lnTo>
                  <a:lnTo>
                    <a:pt x="37019" y="951"/>
                  </a:lnTo>
                  <a:lnTo>
                    <a:pt x="37521" y="925"/>
                  </a:lnTo>
                  <a:lnTo>
                    <a:pt x="37679" y="898"/>
                  </a:lnTo>
                  <a:lnTo>
                    <a:pt x="38181" y="859"/>
                  </a:lnTo>
                  <a:lnTo>
                    <a:pt x="38339" y="859"/>
                  </a:lnTo>
                  <a:lnTo>
                    <a:pt x="38841" y="806"/>
                  </a:lnTo>
                  <a:lnTo>
                    <a:pt x="39000" y="806"/>
                  </a:lnTo>
                  <a:lnTo>
                    <a:pt x="39502" y="753"/>
                  </a:lnTo>
                  <a:lnTo>
                    <a:pt x="39660" y="740"/>
                  </a:lnTo>
                  <a:lnTo>
                    <a:pt x="40136" y="700"/>
                  </a:lnTo>
                  <a:lnTo>
                    <a:pt x="40307" y="687"/>
                  </a:lnTo>
                  <a:lnTo>
                    <a:pt x="40796" y="661"/>
                  </a:lnTo>
                  <a:lnTo>
                    <a:pt x="40968" y="634"/>
                  </a:lnTo>
                  <a:lnTo>
                    <a:pt x="41456" y="608"/>
                  </a:lnTo>
                  <a:lnTo>
                    <a:pt x="41628" y="595"/>
                  </a:lnTo>
                  <a:lnTo>
                    <a:pt x="42116" y="555"/>
                  </a:lnTo>
                  <a:lnTo>
                    <a:pt x="42288" y="542"/>
                  </a:lnTo>
                  <a:lnTo>
                    <a:pt x="42777" y="502"/>
                  </a:lnTo>
                  <a:lnTo>
                    <a:pt x="42949" y="489"/>
                  </a:lnTo>
                  <a:lnTo>
                    <a:pt x="43437" y="436"/>
                  </a:lnTo>
                  <a:lnTo>
                    <a:pt x="43609" y="436"/>
                  </a:lnTo>
                  <a:lnTo>
                    <a:pt x="44097" y="396"/>
                  </a:lnTo>
                  <a:lnTo>
                    <a:pt x="44269" y="370"/>
                  </a:lnTo>
                  <a:lnTo>
                    <a:pt x="44758" y="344"/>
                  </a:lnTo>
                  <a:lnTo>
                    <a:pt x="44916" y="330"/>
                  </a:lnTo>
                  <a:lnTo>
                    <a:pt x="45405" y="291"/>
                  </a:lnTo>
                  <a:lnTo>
                    <a:pt x="45577" y="278"/>
                  </a:lnTo>
                  <a:lnTo>
                    <a:pt x="46065" y="238"/>
                  </a:lnTo>
                  <a:lnTo>
                    <a:pt x="46237" y="225"/>
                  </a:lnTo>
                  <a:lnTo>
                    <a:pt x="46726" y="198"/>
                  </a:lnTo>
                  <a:lnTo>
                    <a:pt x="46897" y="172"/>
                  </a:lnTo>
                  <a:lnTo>
                    <a:pt x="47386" y="146"/>
                  </a:lnTo>
                  <a:lnTo>
                    <a:pt x="47558" y="119"/>
                  </a:lnTo>
                  <a:lnTo>
                    <a:pt x="48218" y="79"/>
                  </a:lnTo>
                  <a:lnTo>
                    <a:pt x="48205" y="0"/>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41"/>
            <p:cNvSpPr/>
            <p:nvPr/>
          </p:nvSpPr>
          <p:spPr>
            <a:xfrm rot="293623">
              <a:off x="1275640" y="3401933"/>
              <a:ext cx="5846381" cy="288458"/>
            </a:xfrm>
            <a:custGeom>
              <a:avLst/>
              <a:gdLst/>
              <a:ahLst/>
              <a:cxnLst/>
              <a:rect l="l" t="t" r="r" b="b"/>
              <a:pathLst>
                <a:path w="48205" h="3884" extrusionOk="0">
                  <a:moveTo>
                    <a:pt x="48204" y="1"/>
                  </a:moveTo>
                  <a:lnTo>
                    <a:pt x="47544" y="53"/>
                  </a:lnTo>
                  <a:lnTo>
                    <a:pt x="47385" y="67"/>
                  </a:lnTo>
                  <a:lnTo>
                    <a:pt x="46884" y="106"/>
                  </a:lnTo>
                  <a:lnTo>
                    <a:pt x="46725" y="119"/>
                  </a:lnTo>
                  <a:lnTo>
                    <a:pt x="46223" y="146"/>
                  </a:lnTo>
                  <a:lnTo>
                    <a:pt x="46065" y="172"/>
                  </a:lnTo>
                  <a:lnTo>
                    <a:pt x="45563" y="225"/>
                  </a:lnTo>
                  <a:lnTo>
                    <a:pt x="45404" y="225"/>
                  </a:lnTo>
                  <a:lnTo>
                    <a:pt x="44903" y="265"/>
                  </a:lnTo>
                  <a:lnTo>
                    <a:pt x="44744" y="291"/>
                  </a:lnTo>
                  <a:lnTo>
                    <a:pt x="44242" y="318"/>
                  </a:lnTo>
                  <a:lnTo>
                    <a:pt x="44097" y="331"/>
                  </a:lnTo>
                  <a:lnTo>
                    <a:pt x="43595" y="370"/>
                  </a:lnTo>
                  <a:lnTo>
                    <a:pt x="43437" y="384"/>
                  </a:lnTo>
                  <a:lnTo>
                    <a:pt x="42935" y="423"/>
                  </a:lnTo>
                  <a:lnTo>
                    <a:pt x="42776" y="436"/>
                  </a:lnTo>
                  <a:lnTo>
                    <a:pt x="42275" y="463"/>
                  </a:lnTo>
                  <a:lnTo>
                    <a:pt x="42116" y="476"/>
                  </a:lnTo>
                  <a:lnTo>
                    <a:pt x="41614" y="516"/>
                  </a:lnTo>
                  <a:lnTo>
                    <a:pt x="41456" y="529"/>
                  </a:lnTo>
                  <a:lnTo>
                    <a:pt x="40954" y="582"/>
                  </a:lnTo>
                  <a:lnTo>
                    <a:pt x="40795" y="582"/>
                  </a:lnTo>
                  <a:lnTo>
                    <a:pt x="40294" y="635"/>
                  </a:lnTo>
                  <a:lnTo>
                    <a:pt x="40135" y="635"/>
                  </a:lnTo>
                  <a:lnTo>
                    <a:pt x="39633" y="687"/>
                  </a:lnTo>
                  <a:lnTo>
                    <a:pt x="39475" y="701"/>
                  </a:lnTo>
                  <a:lnTo>
                    <a:pt x="38999" y="727"/>
                  </a:lnTo>
                  <a:lnTo>
                    <a:pt x="38828" y="753"/>
                  </a:lnTo>
                  <a:lnTo>
                    <a:pt x="38339" y="780"/>
                  </a:lnTo>
                  <a:lnTo>
                    <a:pt x="38167" y="793"/>
                  </a:lnTo>
                  <a:lnTo>
                    <a:pt x="37679" y="833"/>
                  </a:lnTo>
                  <a:lnTo>
                    <a:pt x="37507" y="846"/>
                  </a:lnTo>
                  <a:lnTo>
                    <a:pt x="37018" y="885"/>
                  </a:lnTo>
                  <a:lnTo>
                    <a:pt x="36847" y="899"/>
                  </a:lnTo>
                  <a:lnTo>
                    <a:pt x="36358" y="925"/>
                  </a:lnTo>
                  <a:lnTo>
                    <a:pt x="36186" y="951"/>
                  </a:lnTo>
                  <a:lnTo>
                    <a:pt x="35698" y="991"/>
                  </a:lnTo>
                  <a:lnTo>
                    <a:pt x="35526" y="991"/>
                  </a:lnTo>
                  <a:lnTo>
                    <a:pt x="35037" y="1044"/>
                  </a:lnTo>
                  <a:lnTo>
                    <a:pt x="34866" y="1057"/>
                  </a:lnTo>
                  <a:lnTo>
                    <a:pt x="34390" y="1097"/>
                  </a:lnTo>
                  <a:lnTo>
                    <a:pt x="34219" y="1110"/>
                  </a:lnTo>
                  <a:lnTo>
                    <a:pt x="33730" y="1136"/>
                  </a:lnTo>
                  <a:lnTo>
                    <a:pt x="33558" y="1163"/>
                  </a:lnTo>
                  <a:lnTo>
                    <a:pt x="33070" y="1189"/>
                  </a:lnTo>
                  <a:lnTo>
                    <a:pt x="32898" y="1216"/>
                  </a:lnTo>
                  <a:lnTo>
                    <a:pt x="32409" y="1242"/>
                  </a:lnTo>
                  <a:lnTo>
                    <a:pt x="32238" y="1255"/>
                  </a:lnTo>
                  <a:lnTo>
                    <a:pt x="31749" y="1295"/>
                  </a:lnTo>
                  <a:lnTo>
                    <a:pt x="31577" y="1308"/>
                  </a:lnTo>
                  <a:lnTo>
                    <a:pt x="31089" y="1361"/>
                  </a:lnTo>
                  <a:lnTo>
                    <a:pt x="30917" y="1361"/>
                  </a:lnTo>
                  <a:lnTo>
                    <a:pt x="30428" y="1414"/>
                  </a:lnTo>
                  <a:lnTo>
                    <a:pt x="30257" y="1414"/>
                  </a:lnTo>
                  <a:lnTo>
                    <a:pt x="29768" y="1453"/>
                  </a:lnTo>
                  <a:lnTo>
                    <a:pt x="29609" y="1480"/>
                  </a:lnTo>
                  <a:lnTo>
                    <a:pt x="29121" y="1506"/>
                  </a:lnTo>
                  <a:lnTo>
                    <a:pt x="28949" y="1519"/>
                  </a:lnTo>
                  <a:lnTo>
                    <a:pt x="28460" y="1559"/>
                  </a:lnTo>
                  <a:lnTo>
                    <a:pt x="28289" y="1572"/>
                  </a:lnTo>
                  <a:lnTo>
                    <a:pt x="27800" y="1612"/>
                  </a:lnTo>
                  <a:lnTo>
                    <a:pt x="27628" y="1625"/>
                  </a:lnTo>
                  <a:lnTo>
                    <a:pt x="27140" y="1651"/>
                  </a:lnTo>
                  <a:lnTo>
                    <a:pt x="26968" y="1678"/>
                  </a:lnTo>
                  <a:lnTo>
                    <a:pt x="26479" y="1704"/>
                  </a:lnTo>
                  <a:lnTo>
                    <a:pt x="26308" y="1717"/>
                  </a:lnTo>
                  <a:lnTo>
                    <a:pt x="25819" y="1770"/>
                  </a:lnTo>
                  <a:lnTo>
                    <a:pt x="25647" y="1770"/>
                  </a:lnTo>
                  <a:lnTo>
                    <a:pt x="25159" y="1823"/>
                  </a:lnTo>
                  <a:lnTo>
                    <a:pt x="24987" y="1836"/>
                  </a:lnTo>
                  <a:lnTo>
                    <a:pt x="24512" y="1876"/>
                  </a:lnTo>
                  <a:lnTo>
                    <a:pt x="24353" y="1889"/>
                  </a:lnTo>
                  <a:lnTo>
                    <a:pt x="23851" y="1916"/>
                  </a:lnTo>
                  <a:lnTo>
                    <a:pt x="23693" y="1942"/>
                  </a:lnTo>
                  <a:lnTo>
                    <a:pt x="23191" y="1968"/>
                  </a:lnTo>
                  <a:lnTo>
                    <a:pt x="23033" y="1982"/>
                  </a:lnTo>
                  <a:lnTo>
                    <a:pt x="22531" y="2021"/>
                  </a:lnTo>
                  <a:lnTo>
                    <a:pt x="22372" y="2034"/>
                  </a:lnTo>
                  <a:lnTo>
                    <a:pt x="21870" y="2074"/>
                  </a:lnTo>
                  <a:lnTo>
                    <a:pt x="21712" y="2087"/>
                  </a:lnTo>
                  <a:lnTo>
                    <a:pt x="21210" y="2140"/>
                  </a:lnTo>
                  <a:lnTo>
                    <a:pt x="21052" y="2140"/>
                  </a:lnTo>
                  <a:lnTo>
                    <a:pt x="20550" y="2180"/>
                  </a:lnTo>
                  <a:lnTo>
                    <a:pt x="20391" y="2180"/>
                  </a:lnTo>
                  <a:lnTo>
                    <a:pt x="19916" y="2233"/>
                  </a:lnTo>
                  <a:lnTo>
                    <a:pt x="19744" y="2246"/>
                  </a:lnTo>
                  <a:lnTo>
                    <a:pt x="19256" y="2285"/>
                  </a:lnTo>
                  <a:lnTo>
                    <a:pt x="19084" y="2299"/>
                  </a:lnTo>
                  <a:lnTo>
                    <a:pt x="18595" y="2338"/>
                  </a:lnTo>
                  <a:lnTo>
                    <a:pt x="18423" y="2351"/>
                  </a:lnTo>
                  <a:lnTo>
                    <a:pt x="17935" y="2378"/>
                  </a:lnTo>
                  <a:lnTo>
                    <a:pt x="17763" y="2404"/>
                  </a:lnTo>
                  <a:lnTo>
                    <a:pt x="17275" y="2431"/>
                  </a:lnTo>
                  <a:lnTo>
                    <a:pt x="17103" y="2444"/>
                  </a:lnTo>
                  <a:lnTo>
                    <a:pt x="16614" y="2483"/>
                  </a:lnTo>
                  <a:lnTo>
                    <a:pt x="16443" y="2497"/>
                  </a:lnTo>
                  <a:lnTo>
                    <a:pt x="15954" y="2549"/>
                  </a:lnTo>
                  <a:lnTo>
                    <a:pt x="15782" y="2549"/>
                  </a:lnTo>
                  <a:lnTo>
                    <a:pt x="15307" y="2602"/>
                  </a:lnTo>
                  <a:lnTo>
                    <a:pt x="15135" y="2602"/>
                  </a:lnTo>
                  <a:lnTo>
                    <a:pt x="14646" y="2642"/>
                  </a:lnTo>
                  <a:lnTo>
                    <a:pt x="14475" y="2668"/>
                  </a:lnTo>
                  <a:lnTo>
                    <a:pt x="13986" y="2695"/>
                  </a:lnTo>
                  <a:lnTo>
                    <a:pt x="13814" y="2708"/>
                  </a:lnTo>
                  <a:lnTo>
                    <a:pt x="13326" y="2748"/>
                  </a:lnTo>
                  <a:lnTo>
                    <a:pt x="13154" y="2761"/>
                  </a:lnTo>
                  <a:lnTo>
                    <a:pt x="12665" y="2800"/>
                  </a:lnTo>
                  <a:lnTo>
                    <a:pt x="12494" y="2814"/>
                  </a:lnTo>
                  <a:lnTo>
                    <a:pt x="12005" y="2840"/>
                  </a:lnTo>
                  <a:lnTo>
                    <a:pt x="11833" y="2866"/>
                  </a:lnTo>
                  <a:lnTo>
                    <a:pt x="11345" y="2906"/>
                  </a:lnTo>
                  <a:lnTo>
                    <a:pt x="11173" y="2906"/>
                  </a:lnTo>
                  <a:lnTo>
                    <a:pt x="10684" y="2959"/>
                  </a:lnTo>
                  <a:lnTo>
                    <a:pt x="10513" y="2959"/>
                  </a:lnTo>
                  <a:lnTo>
                    <a:pt x="10037" y="3012"/>
                  </a:lnTo>
                  <a:lnTo>
                    <a:pt x="9879" y="3025"/>
                  </a:lnTo>
                  <a:lnTo>
                    <a:pt x="9377" y="3065"/>
                  </a:lnTo>
                  <a:lnTo>
                    <a:pt x="9219" y="3078"/>
                  </a:lnTo>
                  <a:lnTo>
                    <a:pt x="8717" y="3104"/>
                  </a:lnTo>
                  <a:lnTo>
                    <a:pt x="8558" y="3131"/>
                  </a:lnTo>
                  <a:lnTo>
                    <a:pt x="8056" y="3157"/>
                  </a:lnTo>
                  <a:lnTo>
                    <a:pt x="7898" y="3170"/>
                  </a:lnTo>
                  <a:lnTo>
                    <a:pt x="7396" y="3210"/>
                  </a:lnTo>
                  <a:lnTo>
                    <a:pt x="7238" y="3223"/>
                  </a:lnTo>
                  <a:lnTo>
                    <a:pt x="6736" y="3263"/>
                  </a:lnTo>
                  <a:lnTo>
                    <a:pt x="6577" y="3276"/>
                  </a:lnTo>
                  <a:lnTo>
                    <a:pt x="6075" y="3329"/>
                  </a:lnTo>
                  <a:lnTo>
                    <a:pt x="5917" y="3329"/>
                  </a:lnTo>
                  <a:lnTo>
                    <a:pt x="5428" y="3368"/>
                  </a:lnTo>
                  <a:lnTo>
                    <a:pt x="5270" y="3368"/>
                  </a:lnTo>
                  <a:lnTo>
                    <a:pt x="4768" y="3421"/>
                  </a:lnTo>
                  <a:lnTo>
                    <a:pt x="4609" y="3434"/>
                  </a:lnTo>
                  <a:lnTo>
                    <a:pt x="4108" y="3474"/>
                  </a:lnTo>
                  <a:lnTo>
                    <a:pt x="3949" y="3487"/>
                  </a:lnTo>
                  <a:lnTo>
                    <a:pt x="3447" y="3527"/>
                  </a:lnTo>
                  <a:lnTo>
                    <a:pt x="3289" y="3540"/>
                  </a:lnTo>
                  <a:lnTo>
                    <a:pt x="2787" y="3566"/>
                  </a:lnTo>
                  <a:lnTo>
                    <a:pt x="2628" y="3593"/>
                  </a:lnTo>
                  <a:lnTo>
                    <a:pt x="2127" y="3619"/>
                  </a:lnTo>
                  <a:lnTo>
                    <a:pt x="1968" y="3632"/>
                  </a:lnTo>
                  <a:lnTo>
                    <a:pt x="1466" y="3672"/>
                  </a:lnTo>
                  <a:lnTo>
                    <a:pt x="1308" y="3685"/>
                  </a:lnTo>
                  <a:lnTo>
                    <a:pt x="832" y="3738"/>
                  </a:lnTo>
                  <a:lnTo>
                    <a:pt x="661" y="3738"/>
                  </a:lnTo>
                  <a:lnTo>
                    <a:pt x="0" y="3804"/>
                  </a:lnTo>
                  <a:lnTo>
                    <a:pt x="0" y="3883"/>
                  </a:lnTo>
                  <a:lnTo>
                    <a:pt x="661" y="3817"/>
                  </a:lnTo>
                  <a:lnTo>
                    <a:pt x="832" y="3817"/>
                  </a:lnTo>
                  <a:lnTo>
                    <a:pt x="1321" y="3764"/>
                  </a:lnTo>
                  <a:lnTo>
                    <a:pt x="1493" y="3751"/>
                  </a:lnTo>
                  <a:lnTo>
                    <a:pt x="1981" y="3725"/>
                  </a:lnTo>
                  <a:lnTo>
                    <a:pt x="2153" y="3698"/>
                  </a:lnTo>
                  <a:lnTo>
                    <a:pt x="2642" y="3672"/>
                  </a:lnTo>
                  <a:lnTo>
                    <a:pt x="2787" y="3659"/>
                  </a:lnTo>
                  <a:lnTo>
                    <a:pt x="3289" y="3619"/>
                  </a:lnTo>
                  <a:lnTo>
                    <a:pt x="3447" y="3606"/>
                  </a:lnTo>
                  <a:lnTo>
                    <a:pt x="3949" y="3566"/>
                  </a:lnTo>
                  <a:lnTo>
                    <a:pt x="4108" y="3553"/>
                  </a:lnTo>
                  <a:lnTo>
                    <a:pt x="4609" y="3527"/>
                  </a:lnTo>
                  <a:lnTo>
                    <a:pt x="4768" y="3500"/>
                  </a:lnTo>
                  <a:lnTo>
                    <a:pt x="5270" y="3461"/>
                  </a:lnTo>
                  <a:lnTo>
                    <a:pt x="5428" y="3461"/>
                  </a:lnTo>
                  <a:lnTo>
                    <a:pt x="5930" y="3408"/>
                  </a:lnTo>
                  <a:lnTo>
                    <a:pt x="6089" y="3408"/>
                  </a:lnTo>
                  <a:lnTo>
                    <a:pt x="6590" y="3355"/>
                  </a:lnTo>
                  <a:lnTo>
                    <a:pt x="6749" y="3342"/>
                  </a:lnTo>
                  <a:lnTo>
                    <a:pt x="7251" y="3302"/>
                  </a:lnTo>
                  <a:lnTo>
                    <a:pt x="7409" y="3289"/>
                  </a:lnTo>
                  <a:lnTo>
                    <a:pt x="7898" y="3263"/>
                  </a:lnTo>
                  <a:lnTo>
                    <a:pt x="8056" y="3236"/>
                  </a:lnTo>
                  <a:lnTo>
                    <a:pt x="8558" y="3210"/>
                  </a:lnTo>
                  <a:lnTo>
                    <a:pt x="8717" y="3197"/>
                  </a:lnTo>
                  <a:lnTo>
                    <a:pt x="9219" y="3157"/>
                  </a:lnTo>
                  <a:lnTo>
                    <a:pt x="9377" y="3144"/>
                  </a:lnTo>
                  <a:lnTo>
                    <a:pt x="9879" y="3104"/>
                  </a:lnTo>
                  <a:lnTo>
                    <a:pt x="10037" y="3091"/>
                  </a:lnTo>
                  <a:lnTo>
                    <a:pt x="10539" y="3038"/>
                  </a:lnTo>
                  <a:lnTo>
                    <a:pt x="10698" y="3038"/>
                  </a:lnTo>
                  <a:lnTo>
                    <a:pt x="11200" y="2999"/>
                  </a:lnTo>
                  <a:lnTo>
                    <a:pt x="11358" y="2972"/>
                  </a:lnTo>
                  <a:lnTo>
                    <a:pt x="11860" y="2946"/>
                  </a:lnTo>
                  <a:lnTo>
                    <a:pt x="12018" y="2932"/>
                  </a:lnTo>
                  <a:lnTo>
                    <a:pt x="12494" y="2893"/>
                  </a:lnTo>
                  <a:lnTo>
                    <a:pt x="12665" y="2880"/>
                  </a:lnTo>
                  <a:lnTo>
                    <a:pt x="13154" y="2840"/>
                  </a:lnTo>
                  <a:lnTo>
                    <a:pt x="13326" y="2827"/>
                  </a:lnTo>
                  <a:lnTo>
                    <a:pt x="13814" y="2800"/>
                  </a:lnTo>
                  <a:lnTo>
                    <a:pt x="13986" y="2774"/>
                  </a:lnTo>
                  <a:lnTo>
                    <a:pt x="14475" y="2748"/>
                  </a:lnTo>
                  <a:lnTo>
                    <a:pt x="14646" y="2734"/>
                  </a:lnTo>
                  <a:lnTo>
                    <a:pt x="15135" y="2682"/>
                  </a:lnTo>
                  <a:lnTo>
                    <a:pt x="15307" y="2682"/>
                  </a:lnTo>
                  <a:lnTo>
                    <a:pt x="15795" y="2629"/>
                  </a:lnTo>
                  <a:lnTo>
                    <a:pt x="15967" y="2629"/>
                  </a:lnTo>
                  <a:lnTo>
                    <a:pt x="16456" y="2576"/>
                  </a:lnTo>
                  <a:lnTo>
                    <a:pt x="16627" y="2563"/>
                  </a:lnTo>
                  <a:lnTo>
                    <a:pt x="17116" y="2536"/>
                  </a:lnTo>
                  <a:lnTo>
                    <a:pt x="17275" y="2510"/>
                  </a:lnTo>
                  <a:lnTo>
                    <a:pt x="17763" y="2483"/>
                  </a:lnTo>
                  <a:lnTo>
                    <a:pt x="17935" y="2470"/>
                  </a:lnTo>
                  <a:lnTo>
                    <a:pt x="18423" y="2431"/>
                  </a:lnTo>
                  <a:lnTo>
                    <a:pt x="18595" y="2417"/>
                  </a:lnTo>
                  <a:lnTo>
                    <a:pt x="19084" y="2378"/>
                  </a:lnTo>
                  <a:lnTo>
                    <a:pt x="19256" y="2365"/>
                  </a:lnTo>
                  <a:lnTo>
                    <a:pt x="19744" y="2338"/>
                  </a:lnTo>
                  <a:lnTo>
                    <a:pt x="19916" y="2312"/>
                  </a:lnTo>
                  <a:lnTo>
                    <a:pt x="20404" y="2272"/>
                  </a:lnTo>
                  <a:lnTo>
                    <a:pt x="20576" y="2272"/>
                  </a:lnTo>
                  <a:lnTo>
                    <a:pt x="21065" y="2219"/>
                  </a:lnTo>
                  <a:lnTo>
                    <a:pt x="21236" y="2206"/>
                  </a:lnTo>
                  <a:lnTo>
                    <a:pt x="21725" y="2166"/>
                  </a:lnTo>
                  <a:lnTo>
                    <a:pt x="21897" y="2153"/>
                  </a:lnTo>
                  <a:lnTo>
                    <a:pt x="22372" y="2114"/>
                  </a:lnTo>
                  <a:lnTo>
                    <a:pt x="22531" y="2100"/>
                  </a:lnTo>
                  <a:lnTo>
                    <a:pt x="23033" y="2074"/>
                  </a:lnTo>
                  <a:lnTo>
                    <a:pt x="23191" y="2048"/>
                  </a:lnTo>
                  <a:lnTo>
                    <a:pt x="23693" y="2021"/>
                  </a:lnTo>
                  <a:lnTo>
                    <a:pt x="23851" y="2008"/>
                  </a:lnTo>
                  <a:lnTo>
                    <a:pt x="24353" y="1968"/>
                  </a:lnTo>
                  <a:lnTo>
                    <a:pt x="24512" y="1955"/>
                  </a:lnTo>
                  <a:lnTo>
                    <a:pt x="25014" y="1902"/>
                  </a:lnTo>
                  <a:lnTo>
                    <a:pt x="25172" y="1902"/>
                  </a:lnTo>
                  <a:lnTo>
                    <a:pt x="25674" y="1850"/>
                  </a:lnTo>
                  <a:lnTo>
                    <a:pt x="25832" y="1850"/>
                  </a:lnTo>
                  <a:lnTo>
                    <a:pt x="26334" y="1810"/>
                  </a:lnTo>
                  <a:lnTo>
                    <a:pt x="26493" y="1784"/>
                  </a:lnTo>
                  <a:lnTo>
                    <a:pt x="26968" y="1757"/>
                  </a:lnTo>
                  <a:lnTo>
                    <a:pt x="27140" y="1744"/>
                  </a:lnTo>
                  <a:lnTo>
                    <a:pt x="27628" y="1704"/>
                  </a:lnTo>
                  <a:lnTo>
                    <a:pt x="27800" y="1691"/>
                  </a:lnTo>
                  <a:lnTo>
                    <a:pt x="28289" y="1651"/>
                  </a:lnTo>
                  <a:lnTo>
                    <a:pt x="28460" y="1638"/>
                  </a:lnTo>
                  <a:lnTo>
                    <a:pt x="28949" y="1612"/>
                  </a:lnTo>
                  <a:lnTo>
                    <a:pt x="29121" y="1585"/>
                  </a:lnTo>
                  <a:lnTo>
                    <a:pt x="29609" y="1559"/>
                  </a:lnTo>
                  <a:lnTo>
                    <a:pt x="29781" y="1546"/>
                  </a:lnTo>
                  <a:lnTo>
                    <a:pt x="30270" y="1493"/>
                  </a:lnTo>
                  <a:lnTo>
                    <a:pt x="30441" y="1493"/>
                  </a:lnTo>
                  <a:lnTo>
                    <a:pt x="30930" y="1440"/>
                  </a:lnTo>
                  <a:lnTo>
                    <a:pt x="31102" y="1440"/>
                  </a:lnTo>
                  <a:lnTo>
                    <a:pt x="31590" y="1387"/>
                  </a:lnTo>
                  <a:lnTo>
                    <a:pt x="31749" y="1374"/>
                  </a:lnTo>
                  <a:lnTo>
                    <a:pt x="32238" y="1348"/>
                  </a:lnTo>
                  <a:lnTo>
                    <a:pt x="32409" y="1321"/>
                  </a:lnTo>
                  <a:lnTo>
                    <a:pt x="32898" y="1295"/>
                  </a:lnTo>
                  <a:lnTo>
                    <a:pt x="33070" y="1282"/>
                  </a:lnTo>
                  <a:lnTo>
                    <a:pt x="33558" y="1242"/>
                  </a:lnTo>
                  <a:lnTo>
                    <a:pt x="33730" y="1229"/>
                  </a:lnTo>
                  <a:lnTo>
                    <a:pt x="34219" y="1189"/>
                  </a:lnTo>
                  <a:lnTo>
                    <a:pt x="34390" y="1176"/>
                  </a:lnTo>
                  <a:lnTo>
                    <a:pt x="34879" y="1123"/>
                  </a:lnTo>
                  <a:lnTo>
                    <a:pt x="35051" y="1123"/>
                  </a:lnTo>
                  <a:lnTo>
                    <a:pt x="35539" y="1084"/>
                  </a:lnTo>
                  <a:lnTo>
                    <a:pt x="35711" y="1084"/>
                  </a:lnTo>
                  <a:lnTo>
                    <a:pt x="36200" y="1031"/>
                  </a:lnTo>
                  <a:lnTo>
                    <a:pt x="36371" y="1018"/>
                  </a:lnTo>
                  <a:lnTo>
                    <a:pt x="36847" y="978"/>
                  </a:lnTo>
                  <a:lnTo>
                    <a:pt x="37018" y="965"/>
                  </a:lnTo>
                  <a:lnTo>
                    <a:pt x="37507" y="925"/>
                  </a:lnTo>
                  <a:lnTo>
                    <a:pt x="37679" y="912"/>
                  </a:lnTo>
                  <a:lnTo>
                    <a:pt x="38167" y="885"/>
                  </a:lnTo>
                  <a:lnTo>
                    <a:pt x="38339" y="859"/>
                  </a:lnTo>
                  <a:lnTo>
                    <a:pt x="38828" y="833"/>
                  </a:lnTo>
                  <a:lnTo>
                    <a:pt x="38999" y="806"/>
                  </a:lnTo>
                  <a:lnTo>
                    <a:pt x="39488" y="780"/>
                  </a:lnTo>
                  <a:lnTo>
                    <a:pt x="39660" y="767"/>
                  </a:lnTo>
                  <a:lnTo>
                    <a:pt x="40148" y="714"/>
                  </a:lnTo>
                  <a:lnTo>
                    <a:pt x="40320" y="714"/>
                  </a:lnTo>
                  <a:lnTo>
                    <a:pt x="40809" y="661"/>
                  </a:lnTo>
                  <a:lnTo>
                    <a:pt x="40980" y="661"/>
                  </a:lnTo>
                  <a:lnTo>
                    <a:pt x="41456" y="621"/>
                  </a:lnTo>
                  <a:lnTo>
                    <a:pt x="41614" y="595"/>
                  </a:lnTo>
                  <a:lnTo>
                    <a:pt x="42116" y="569"/>
                  </a:lnTo>
                  <a:lnTo>
                    <a:pt x="42275" y="555"/>
                  </a:lnTo>
                  <a:lnTo>
                    <a:pt x="42776" y="516"/>
                  </a:lnTo>
                  <a:lnTo>
                    <a:pt x="42935" y="502"/>
                  </a:lnTo>
                  <a:lnTo>
                    <a:pt x="43437" y="463"/>
                  </a:lnTo>
                  <a:lnTo>
                    <a:pt x="43595" y="450"/>
                  </a:lnTo>
                  <a:lnTo>
                    <a:pt x="44097" y="423"/>
                  </a:lnTo>
                  <a:lnTo>
                    <a:pt x="44255" y="397"/>
                  </a:lnTo>
                  <a:lnTo>
                    <a:pt x="44757" y="357"/>
                  </a:lnTo>
                  <a:lnTo>
                    <a:pt x="44916" y="357"/>
                  </a:lnTo>
                  <a:lnTo>
                    <a:pt x="45418" y="304"/>
                  </a:lnTo>
                  <a:lnTo>
                    <a:pt x="45576" y="304"/>
                  </a:lnTo>
                  <a:lnTo>
                    <a:pt x="46078" y="252"/>
                  </a:lnTo>
                  <a:lnTo>
                    <a:pt x="46223" y="238"/>
                  </a:lnTo>
                  <a:lnTo>
                    <a:pt x="46725" y="199"/>
                  </a:lnTo>
                  <a:lnTo>
                    <a:pt x="46884" y="186"/>
                  </a:lnTo>
                  <a:lnTo>
                    <a:pt x="47385" y="146"/>
                  </a:lnTo>
                  <a:lnTo>
                    <a:pt x="47544" y="133"/>
                  </a:lnTo>
                  <a:lnTo>
                    <a:pt x="48204" y="93"/>
                  </a:lnTo>
                  <a:lnTo>
                    <a:pt x="48204"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41"/>
            <p:cNvSpPr/>
            <p:nvPr/>
          </p:nvSpPr>
          <p:spPr>
            <a:xfrm rot="293623">
              <a:off x="1271671" y="3671476"/>
              <a:ext cx="5846381" cy="288383"/>
            </a:xfrm>
            <a:custGeom>
              <a:avLst/>
              <a:gdLst/>
              <a:ahLst/>
              <a:cxnLst/>
              <a:rect l="l" t="t" r="r" b="b"/>
              <a:pathLst>
                <a:path w="48205" h="3883" extrusionOk="0">
                  <a:moveTo>
                    <a:pt x="48205" y="0"/>
                  </a:moveTo>
                  <a:lnTo>
                    <a:pt x="47544" y="66"/>
                  </a:lnTo>
                  <a:lnTo>
                    <a:pt x="47386" y="66"/>
                  </a:lnTo>
                  <a:lnTo>
                    <a:pt x="46884" y="119"/>
                  </a:lnTo>
                  <a:lnTo>
                    <a:pt x="46725" y="119"/>
                  </a:lnTo>
                  <a:lnTo>
                    <a:pt x="46224" y="172"/>
                  </a:lnTo>
                  <a:lnTo>
                    <a:pt x="46065" y="185"/>
                  </a:lnTo>
                  <a:lnTo>
                    <a:pt x="45563" y="212"/>
                  </a:lnTo>
                  <a:lnTo>
                    <a:pt x="45405" y="238"/>
                  </a:lnTo>
                  <a:lnTo>
                    <a:pt x="44929" y="264"/>
                  </a:lnTo>
                  <a:lnTo>
                    <a:pt x="44758" y="278"/>
                  </a:lnTo>
                  <a:lnTo>
                    <a:pt x="44269" y="317"/>
                  </a:lnTo>
                  <a:lnTo>
                    <a:pt x="44097" y="330"/>
                  </a:lnTo>
                  <a:lnTo>
                    <a:pt x="43609" y="370"/>
                  </a:lnTo>
                  <a:lnTo>
                    <a:pt x="43437" y="383"/>
                  </a:lnTo>
                  <a:lnTo>
                    <a:pt x="42948" y="410"/>
                  </a:lnTo>
                  <a:lnTo>
                    <a:pt x="42777" y="436"/>
                  </a:lnTo>
                  <a:lnTo>
                    <a:pt x="42288" y="476"/>
                  </a:lnTo>
                  <a:lnTo>
                    <a:pt x="42116" y="476"/>
                  </a:lnTo>
                  <a:lnTo>
                    <a:pt x="41628" y="528"/>
                  </a:lnTo>
                  <a:lnTo>
                    <a:pt x="41456" y="542"/>
                  </a:lnTo>
                  <a:lnTo>
                    <a:pt x="40967" y="581"/>
                  </a:lnTo>
                  <a:lnTo>
                    <a:pt x="40796" y="594"/>
                  </a:lnTo>
                  <a:lnTo>
                    <a:pt x="40320" y="634"/>
                  </a:lnTo>
                  <a:lnTo>
                    <a:pt x="40149" y="647"/>
                  </a:lnTo>
                  <a:lnTo>
                    <a:pt x="39660" y="674"/>
                  </a:lnTo>
                  <a:lnTo>
                    <a:pt x="39488" y="700"/>
                  </a:lnTo>
                  <a:lnTo>
                    <a:pt x="39000" y="727"/>
                  </a:lnTo>
                  <a:lnTo>
                    <a:pt x="38828" y="740"/>
                  </a:lnTo>
                  <a:lnTo>
                    <a:pt x="38339" y="779"/>
                  </a:lnTo>
                  <a:lnTo>
                    <a:pt x="38168" y="793"/>
                  </a:lnTo>
                  <a:lnTo>
                    <a:pt x="37679" y="845"/>
                  </a:lnTo>
                  <a:lnTo>
                    <a:pt x="37507" y="845"/>
                  </a:lnTo>
                  <a:lnTo>
                    <a:pt x="37019" y="898"/>
                  </a:lnTo>
                  <a:lnTo>
                    <a:pt x="36847" y="898"/>
                  </a:lnTo>
                  <a:lnTo>
                    <a:pt x="36358" y="938"/>
                  </a:lnTo>
                  <a:lnTo>
                    <a:pt x="36187" y="964"/>
                  </a:lnTo>
                  <a:lnTo>
                    <a:pt x="35698" y="991"/>
                  </a:lnTo>
                  <a:lnTo>
                    <a:pt x="35553" y="1004"/>
                  </a:lnTo>
                  <a:lnTo>
                    <a:pt x="35051" y="1044"/>
                  </a:lnTo>
                  <a:lnTo>
                    <a:pt x="34892" y="1057"/>
                  </a:lnTo>
                  <a:lnTo>
                    <a:pt x="34391" y="1096"/>
                  </a:lnTo>
                  <a:lnTo>
                    <a:pt x="34232" y="1110"/>
                  </a:lnTo>
                  <a:lnTo>
                    <a:pt x="33730" y="1136"/>
                  </a:lnTo>
                  <a:lnTo>
                    <a:pt x="33572" y="1162"/>
                  </a:lnTo>
                  <a:lnTo>
                    <a:pt x="33070" y="1189"/>
                  </a:lnTo>
                  <a:lnTo>
                    <a:pt x="32911" y="1202"/>
                  </a:lnTo>
                  <a:lnTo>
                    <a:pt x="32410" y="1255"/>
                  </a:lnTo>
                  <a:lnTo>
                    <a:pt x="32251" y="1255"/>
                  </a:lnTo>
                  <a:lnTo>
                    <a:pt x="31749" y="1308"/>
                  </a:lnTo>
                  <a:lnTo>
                    <a:pt x="31591" y="1321"/>
                  </a:lnTo>
                  <a:lnTo>
                    <a:pt x="31089" y="1360"/>
                  </a:lnTo>
                  <a:lnTo>
                    <a:pt x="30930" y="1374"/>
                  </a:lnTo>
                  <a:lnTo>
                    <a:pt x="30442" y="1400"/>
                  </a:lnTo>
                  <a:lnTo>
                    <a:pt x="30283" y="1427"/>
                  </a:lnTo>
                  <a:lnTo>
                    <a:pt x="29781" y="1453"/>
                  </a:lnTo>
                  <a:lnTo>
                    <a:pt x="29623" y="1466"/>
                  </a:lnTo>
                  <a:lnTo>
                    <a:pt x="29121" y="1506"/>
                  </a:lnTo>
                  <a:lnTo>
                    <a:pt x="28963" y="1519"/>
                  </a:lnTo>
                  <a:lnTo>
                    <a:pt x="28461" y="1559"/>
                  </a:lnTo>
                  <a:lnTo>
                    <a:pt x="28302" y="1572"/>
                  </a:lnTo>
                  <a:lnTo>
                    <a:pt x="27800" y="1625"/>
                  </a:lnTo>
                  <a:lnTo>
                    <a:pt x="27642" y="1625"/>
                  </a:lnTo>
                  <a:lnTo>
                    <a:pt x="27140" y="1664"/>
                  </a:lnTo>
                  <a:lnTo>
                    <a:pt x="26982" y="1664"/>
                  </a:lnTo>
                  <a:lnTo>
                    <a:pt x="26480" y="1717"/>
                  </a:lnTo>
                  <a:lnTo>
                    <a:pt x="26321" y="1730"/>
                  </a:lnTo>
                  <a:lnTo>
                    <a:pt x="25846" y="1770"/>
                  </a:lnTo>
                  <a:lnTo>
                    <a:pt x="25674" y="1783"/>
                  </a:lnTo>
                  <a:lnTo>
                    <a:pt x="25186" y="1823"/>
                  </a:lnTo>
                  <a:lnTo>
                    <a:pt x="25014" y="1836"/>
                  </a:lnTo>
                  <a:lnTo>
                    <a:pt x="24525" y="1862"/>
                  </a:lnTo>
                  <a:lnTo>
                    <a:pt x="24354" y="1889"/>
                  </a:lnTo>
                  <a:lnTo>
                    <a:pt x="23865" y="1915"/>
                  </a:lnTo>
                  <a:lnTo>
                    <a:pt x="23693" y="1928"/>
                  </a:lnTo>
                  <a:lnTo>
                    <a:pt x="23205" y="1968"/>
                  </a:lnTo>
                  <a:lnTo>
                    <a:pt x="23033" y="1981"/>
                  </a:lnTo>
                  <a:lnTo>
                    <a:pt x="22544" y="2034"/>
                  </a:lnTo>
                  <a:lnTo>
                    <a:pt x="22373" y="2034"/>
                  </a:lnTo>
                  <a:lnTo>
                    <a:pt x="21884" y="2087"/>
                  </a:lnTo>
                  <a:lnTo>
                    <a:pt x="21712" y="2100"/>
                  </a:lnTo>
                  <a:lnTo>
                    <a:pt x="21237" y="2126"/>
                  </a:lnTo>
                  <a:lnTo>
                    <a:pt x="21065" y="2153"/>
                  </a:lnTo>
                  <a:lnTo>
                    <a:pt x="20576" y="2179"/>
                  </a:lnTo>
                  <a:lnTo>
                    <a:pt x="20405" y="2192"/>
                  </a:lnTo>
                  <a:lnTo>
                    <a:pt x="19916" y="2232"/>
                  </a:lnTo>
                  <a:lnTo>
                    <a:pt x="19744" y="2245"/>
                  </a:lnTo>
                  <a:lnTo>
                    <a:pt x="19256" y="2285"/>
                  </a:lnTo>
                  <a:lnTo>
                    <a:pt x="19084" y="2298"/>
                  </a:lnTo>
                  <a:lnTo>
                    <a:pt x="18596" y="2325"/>
                  </a:lnTo>
                  <a:lnTo>
                    <a:pt x="18424" y="2351"/>
                  </a:lnTo>
                  <a:lnTo>
                    <a:pt x="17935" y="2391"/>
                  </a:lnTo>
                  <a:lnTo>
                    <a:pt x="17764" y="2391"/>
                  </a:lnTo>
                  <a:lnTo>
                    <a:pt x="17275" y="2443"/>
                  </a:lnTo>
                  <a:lnTo>
                    <a:pt x="17103" y="2443"/>
                  </a:lnTo>
                  <a:lnTo>
                    <a:pt x="16615" y="2496"/>
                  </a:lnTo>
                  <a:lnTo>
                    <a:pt x="16469" y="2509"/>
                  </a:lnTo>
                  <a:lnTo>
                    <a:pt x="15967" y="2549"/>
                  </a:lnTo>
                  <a:lnTo>
                    <a:pt x="15809" y="2562"/>
                  </a:lnTo>
                  <a:lnTo>
                    <a:pt x="15307" y="2589"/>
                  </a:lnTo>
                  <a:lnTo>
                    <a:pt x="15149" y="2615"/>
                  </a:lnTo>
                  <a:lnTo>
                    <a:pt x="14647" y="2642"/>
                  </a:lnTo>
                  <a:lnTo>
                    <a:pt x="14488" y="2655"/>
                  </a:lnTo>
                  <a:lnTo>
                    <a:pt x="13986" y="2694"/>
                  </a:lnTo>
                  <a:lnTo>
                    <a:pt x="13828" y="2708"/>
                  </a:lnTo>
                  <a:lnTo>
                    <a:pt x="13326" y="2747"/>
                  </a:lnTo>
                  <a:lnTo>
                    <a:pt x="13168" y="2760"/>
                  </a:lnTo>
                  <a:lnTo>
                    <a:pt x="12666" y="2813"/>
                  </a:lnTo>
                  <a:lnTo>
                    <a:pt x="12507" y="2813"/>
                  </a:lnTo>
                  <a:lnTo>
                    <a:pt x="12005" y="2853"/>
                  </a:lnTo>
                  <a:lnTo>
                    <a:pt x="11847" y="2879"/>
                  </a:lnTo>
                  <a:lnTo>
                    <a:pt x="11358" y="2906"/>
                  </a:lnTo>
                  <a:lnTo>
                    <a:pt x="11200" y="2919"/>
                  </a:lnTo>
                  <a:lnTo>
                    <a:pt x="10698" y="2958"/>
                  </a:lnTo>
                  <a:lnTo>
                    <a:pt x="10540" y="2972"/>
                  </a:lnTo>
                  <a:lnTo>
                    <a:pt x="10038" y="3011"/>
                  </a:lnTo>
                  <a:lnTo>
                    <a:pt x="9879" y="3024"/>
                  </a:lnTo>
                  <a:lnTo>
                    <a:pt x="9377" y="3051"/>
                  </a:lnTo>
                  <a:lnTo>
                    <a:pt x="9219" y="3077"/>
                  </a:lnTo>
                  <a:lnTo>
                    <a:pt x="8717" y="3104"/>
                  </a:lnTo>
                  <a:lnTo>
                    <a:pt x="8559" y="3117"/>
                  </a:lnTo>
                  <a:lnTo>
                    <a:pt x="8057" y="3170"/>
                  </a:lnTo>
                  <a:lnTo>
                    <a:pt x="7898" y="3170"/>
                  </a:lnTo>
                  <a:lnTo>
                    <a:pt x="7396" y="3223"/>
                  </a:lnTo>
                  <a:lnTo>
                    <a:pt x="7238" y="3223"/>
                  </a:lnTo>
                  <a:lnTo>
                    <a:pt x="6762" y="3275"/>
                  </a:lnTo>
                  <a:lnTo>
                    <a:pt x="6591" y="3289"/>
                  </a:lnTo>
                  <a:lnTo>
                    <a:pt x="6102" y="3315"/>
                  </a:lnTo>
                  <a:lnTo>
                    <a:pt x="5930" y="3341"/>
                  </a:lnTo>
                  <a:lnTo>
                    <a:pt x="5442" y="3368"/>
                  </a:lnTo>
                  <a:lnTo>
                    <a:pt x="5270" y="3381"/>
                  </a:lnTo>
                  <a:lnTo>
                    <a:pt x="4781" y="3421"/>
                  </a:lnTo>
                  <a:lnTo>
                    <a:pt x="4610" y="3434"/>
                  </a:lnTo>
                  <a:lnTo>
                    <a:pt x="4121" y="3474"/>
                  </a:lnTo>
                  <a:lnTo>
                    <a:pt x="3949" y="3487"/>
                  </a:lnTo>
                  <a:lnTo>
                    <a:pt x="3461" y="3513"/>
                  </a:lnTo>
                  <a:lnTo>
                    <a:pt x="3289" y="3540"/>
                  </a:lnTo>
                  <a:lnTo>
                    <a:pt x="2800" y="3579"/>
                  </a:lnTo>
                  <a:lnTo>
                    <a:pt x="2629" y="3579"/>
                  </a:lnTo>
                  <a:lnTo>
                    <a:pt x="2140" y="3632"/>
                  </a:lnTo>
                  <a:lnTo>
                    <a:pt x="1982" y="3632"/>
                  </a:lnTo>
                  <a:lnTo>
                    <a:pt x="1493" y="3685"/>
                  </a:lnTo>
                  <a:lnTo>
                    <a:pt x="1321" y="3698"/>
                  </a:lnTo>
                  <a:lnTo>
                    <a:pt x="833" y="3738"/>
                  </a:lnTo>
                  <a:lnTo>
                    <a:pt x="661" y="3751"/>
                  </a:lnTo>
                  <a:lnTo>
                    <a:pt x="1" y="3804"/>
                  </a:lnTo>
                  <a:lnTo>
                    <a:pt x="1" y="3883"/>
                  </a:lnTo>
                  <a:lnTo>
                    <a:pt x="661" y="3830"/>
                  </a:lnTo>
                  <a:lnTo>
                    <a:pt x="833" y="3817"/>
                  </a:lnTo>
                  <a:lnTo>
                    <a:pt x="1321" y="3777"/>
                  </a:lnTo>
                  <a:lnTo>
                    <a:pt x="1493" y="3764"/>
                  </a:lnTo>
                  <a:lnTo>
                    <a:pt x="1982" y="3711"/>
                  </a:lnTo>
                  <a:lnTo>
                    <a:pt x="2153" y="3711"/>
                  </a:lnTo>
                  <a:lnTo>
                    <a:pt x="2642" y="3672"/>
                  </a:lnTo>
                  <a:lnTo>
                    <a:pt x="2814" y="3672"/>
                  </a:lnTo>
                  <a:lnTo>
                    <a:pt x="3302" y="3619"/>
                  </a:lnTo>
                  <a:lnTo>
                    <a:pt x="3474" y="3606"/>
                  </a:lnTo>
                  <a:lnTo>
                    <a:pt x="3949" y="3566"/>
                  </a:lnTo>
                  <a:lnTo>
                    <a:pt x="4121" y="3553"/>
                  </a:lnTo>
                  <a:lnTo>
                    <a:pt x="4610" y="3513"/>
                  </a:lnTo>
                  <a:lnTo>
                    <a:pt x="4781" y="3500"/>
                  </a:lnTo>
                  <a:lnTo>
                    <a:pt x="5270" y="3474"/>
                  </a:lnTo>
                  <a:lnTo>
                    <a:pt x="5442" y="3447"/>
                  </a:lnTo>
                  <a:lnTo>
                    <a:pt x="5930" y="3421"/>
                  </a:lnTo>
                  <a:lnTo>
                    <a:pt x="6102" y="3407"/>
                  </a:lnTo>
                  <a:lnTo>
                    <a:pt x="6591" y="3368"/>
                  </a:lnTo>
                  <a:lnTo>
                    <a:pt x="6762" y="3355"/>
                  </a:lnTo>
                  <a:lnTo>
                    <a:pt x="7251" y="3302"/>
                  </a:lnTo>
                  <a:lnTo>
                    <a:pt x="7423" y="3302"/>
                  </a:lnTo>
                  <a:lnTo>
                    <a:pt x="7911" y="3249"/>
                  </a:lnTo>
                  <a:lnTo>
                    <a:pt x="8083" y="3236"/>
                  </a:lnTo>
                  <a:lnTo>
                    <a:pt x="8572" y="3209"/>
                  </a:lnTo>
                  <a:lnTo>
                    <a:pt x="8717" y="3183"/>
                  </a:lnTo>
                  <a:lnTo>
                    <a:pt x="9219" y="3157"/>
                  </a:lnTo>
                  <a:lnTo>
                    <a:pt x="9377" y="3143"/>
                  </a:lnTo>
                  <a:lnTo>
                    <a:pt x="9879" y="3104"/>
                  </a:lnTo>
                  <a:lnTo>
                    <a:pt x="10038" y="3091"/>
                  </a:lnTo>
                  <a:lnTo>
                    <a:pt x="10540" y="3051"/>
                  </a:lnTo>
                  <a:lnTo>
                    <a:pt x="10698" y="3038"/>
                  </a:lnTo>
                  <a:lnTo>
                    <a:pt x="11200" y="3011"/>
                  </a:lnTo>
                  <a:lnTo>
                    <a:pt x="11358" y="2985"/>
                  </a:lnTo>
                  <a:lnTo>
                    <a:pt x="11860" y="2945"/>
                  </a:lnTo>
                  <a:lnTo>
                    <a:pt x="12019" y="2945"/>
                  </a:lnTo>
                  <a:lnTo>
                    <a:pt x="12521" y="2892"/>
                  </a:lnTo>
                  <a:lnTo>
                    <a:pt x="12679" y="2892"/>
                  </a:lnTo>
                  <a:lnTo>
                    <a:pt x="13181" y="2840"/>
                  </a:lnTo>
                  <a:lnTo>
                    <a:pt x="13339" y="2826"/>
                  </a:lnTo>
                  <a:lnTo>
                    <a:pt x="13828" y="2787"/>
                  </a:lnTo>
                  <a:lnTo>
                    <a:pt x="13986" y="2774"/>
                  </a:lnTo>
                  <a:lnTo>
                    <a:pt x="14488" y="2747"/>
                  </a:lnTo>
                  <a:lnTo>
                    <a:pt x="14647" y="2721"/>
                  </a:lnTo>
                  <a:lnTo>
                    <a:pt x="15149" y="2694"/>
                  </a:lnTo>
                  <a:lnTo>
                    <a:pt x="15307" y="2681"/>
                  </a:lnTo>
                  <a:lnTo>
                    <a:pt x="15809" y="2642"/>
                  </a:lnTo>
                  <a:lnTo>
                    <a:pt x="15967" y="2628"/>
                  </a:lnTo>
                  <a:lnTo>
                    <a:pt x="16469" y="2589"/>
                  </a:lnTo>
                  <a:lnTo>
                    <a:pt x="16628" y="2575"/>
                  </a:lnTo>
                  <a:lnTo>
                    <a:pt x="17116" y="2523"/>
                  </a:lnTo>
                  <a:lnTo>
                    <a:pt x="17288" y="2523"/>
                  </a:lnTo>
                  <a:lnTo>
                    <a:pt x="17777" y="2483"/>
                  </a:lnTo>
                  <a:lnTo>
                    <a:pt x="17948" y="2483"/>
                  </a:lnTo>
                  <a:lnTo>
                    <a:pt x="18424" y="2430"/>
                  </a:lnTo>
                  <a:lnTo>
                    <a:pt x="18596" y="2417"/>
                  </a:lnTo>
                  <a:lnTo>
                    <a:pt x="19084" y="2377"/>
                  </a:lnTo>
                  <a:lnTo>
                    <a:pt x="19256" y="2364"/>
                  </a:lnTo>
                  <a:lnTo>
                    <a:pt x="19744" y="2325"/>
                  </a:lnTo>
                  <a:lnTo>
                    <a:pt x="19916" y="2311"/>
                  </a:lnTo>
                  <a:lnTo>
                    <a:pt x="20405" y="2285"/>
                  </a:lnTo>
                  <a:lnTo>
                    <a:pt x="20576" y="2259"/>
                  </a:lnTo>
                  <a:lnTo>
                    <a:pt x="21065" y="2232"/>
                  </a:lnTo>
                  <a:lnTo>
                    <a:pt x="21237" y="2219"/>
                  </a:lnTo>
                  <a:lnTo>
                    <a:pt x="21725" y="2166"/>
                  </a:lnTo>
                  <a:lnTo>
                    <a:pt x="21897" y="2166"/>
                  </a:lnTo>
                  <a:lnTo>
                    <a:pt x="22386" y="2113"/>
                  </a:lnTo>
                  <a:lnTo>
                    <a:pt x="22557" y="2113"/>
                  </a:lnTo>
                  <a:lnTo>
                    <a:pt x="23046" y="2060"/>
                  </a:lnTo>
                  <a:lnTo>
                    <a:pt x="23205" y="2047"/>
                  </a:lnTo>
                  <a:lnTo>
                    <a:pt x="23693" y="2021"/>
                  </a:lnTo>
                  <a:lnTo>
                    <a:pt x="23865" y="1994"/>
                  </a:lnTo>
                  <a:lnTo>
                    <a:pt x="24354" y="1968"/>
                  </a:lnTo>
                  <a:lnTo>
                    <a:pt x="24525" y="1955"/>
                  </a:lnTo>
                  <a:lnTo>
                    <a:pt x="25014" y="1915"/>
                  </a:lnTo>
                  <a:lnTo>
                    <a:pt x="25186" y="1902"/>
                  </a:lnTo>
                  <a:lnTo>
                    <a:pt x="25674" y="1862"/>
                  </a:lnTo>
                  <a:lnTo>
                    <a:pt x="25846" y="1849"/>
                  </a:lnTo>
                  <a:lnTo>
                    <a:pt x="26335" y="1823"/>
                  </a:lnTo>
                  <a:lnTo>
                    <a:pt x="26506" y="1796"/>
                  </a:lnTo>
                  <a:lnTo>
                    <a:pt x="26995" y="1757"/>
                  </a:lnTo>
                  <a:lnTo>
                    <a:pt x="27167" y="1757"/>
                  </a:lnTo>
                  <a:lnTo>
                    <a:pt x="27655" y="1704"/>
                  </a:lnTo>
                  <a:lnTo>
                    <a:pt x="27827" y="1704"/>
                  </a:lnTo>
                  <a:lnTo>
                    <a:pt x="28302" y="1651"/>
                  </a:lnTo>
                  <a:lnTo>
                    <a:pt x="28461" y="1638"/>
                  </a:lnTo>
                  <a:lnTo>
                    <a:pt x="28963" y="1598"/>
                  </a:lnTo>
                  <a:lnTo>
                    <a:pt x="29121" y="1585"/>
                  </a:lnTo>
                  <a:lnTo>
                    <a:pt x="29623" y="1559"/>
                  </a:lnTo>
                  <a:lnTo>
                    <a:pt x="29781" y="1532"/>
                  </a:lnTo>
                  <a:lnTo>
                    <a:pt x="30283" y="1506"/>
                  </a:lnTo>
                  <a:lnTo>
                    <a:pt x="30442" y="1493"/>
                  </a:lnTo>
                  <a:lnTo>
                    <a:pt x="30944" y="1453"/>
                  </a:lnTo>
                  <a:lnTo>
                    <a:pt x="31102" y="1440"/>
                  </a:lnTo>
                  <a:lnTo>
                    <a:pt x="31604" y="1400"/>
                  </a:lnTo>
                  <a:lnTo>
                    <a:pt x="31762" y="1387"/>
                  </a:lnTo>
                  <a:lnTo>
                    <a:pt x="32264" y="1334"/>
                  </a:lnTo>
                  <a:lnTo>
                    <a:pt x="32423" y="1334"/>
                  </a:lnTo>
                  <a:lnTo>
                    <a:pt x="32911" y="1294"/>
                  </a:lnTo>
                  <a:lnTo>
                    <a:pt x="33070" y="1268"/>
                  </a:lnTo>
                  <a:lnTo>
                    <a:pt x="33572" y="1242"/>
                  </a:lnTo>
                  <a:lnTo>
                    <a:pt x="33730" y="1228"/>
                  </a:lnTo>
                  <a:lnTo>
                    <a:pt x="34232" y="1189"/>
                  </a:lnTo>
                  <a:lnTo>
                    <a:pt x="34391" y="1176"/>
                  </a:lnTo>
                  <a:lnTo>
                    <a:pt x="34892" y="1136"/>
                  </a:lnTo>
                  <a:lnTo>
                    <a:pt x="35051" y="1123"/>
                  </a:lnTo>
                  <a:lnTo>
                    <a:pt x="35553" y="1096"/>
                  </a:lnTo>
                  <a:lnTo>
                    <a:pt x="35711" y="1070"/>
                  </a:lnTo>
                  <a:lnTo>
                    <a:pt x="36213" y="1044"/>
                  </a:lnTo>
                  <a:lnTo>
                    <a:pt x="36372" y="1030"/>
                  </a:lnTo>
                  <a:lnTo>
                    <a:pt x="36873" y="977"/>
                  </a:lnTo>
                  <a:lnTo>
                    <a:pt x="37032" y="977"/>
                  </a:lnTo>
                  <a:lnTo>
                    <a:pt x="37534" y="925"/>
                  </a:lnTo>
                  <a:lnTo>
                    <a:pt x="37679" y="925"/>
                  </a:lnTo>
                  <a:lnTo>
                    <a:pt x="38168" y="872"/>
                  </a:lnTo>
                  <a:lnTo>
                    <a:pt x="38339" y="859"/>
                  </a:lnTo>
                  <a:lnTo>
                    <a:pt x="38828" y="832"/>
                  </a:lnTo>
                  <a:lnTo>
                    <a:pt x="39000" y="806"/>
                  </a:lnTo>
                  <a:lnTo>
                    <a:pt x="39488" y="779"/>
                  </a:lnTo>
                  <a:lnTo>
                    <a:pt x="39660" y="766"/>
                  </a:lnTo>
                  <a:lnTo>
                    <a:pt x="40149" y="727"/>
                  </a:lnTo>
                  <a:lnTo>
                    <a:pt x="40320" y="713"/>
                  </a:lnTo>
                  <a:lnTo>
                    <a:pt x="40809" y="674"/>
                  </a:lnTo>
                  <a:lnTo>
                    <a:pt x="40981" y="661"/>
                  </a:lnTo>
                  <a:lnTo>
                    <a:pt x="41469" y="634"/>
                  </a:lnTo>
                  <a:lnTo>
                    <a:pt x="41641" y="608"/>
                  </a:lnTo>
                  <a:lnTo>
                    <a:pt x="42130" y="568"/>
                  </a:lnTo>
                  <a:lnTo>
                    <a:pt x="42301" y="568"/>
                  </a:lnTo>
                  <a:lnTo>
                    <a:pt x="42777" y="515"/>
                  </a:lnTo>
                  <a:lnTo>
                    <a:pt x="42948" y="502"/>
                  </a:lnTo>
                  <a:lnTo>
                    <a:pt x="43437" y="462"/>
                  </a:lnTo>
                  <a:lnTo>
                    <a:pt x="43609" y="449"/>
                  </a:lnTo>
                  <a:lnTo>
                    <a:pt x="44097" y="410"/>
                  </a:lnTo>
                  <a:lnTo>
                    <a:pt x="44269" y="396"/>
                  </a:lnTo>
                  <a:lnTo>
                    <a:pt x="44758" y="370"/>
                  </a:lnTo>
                  <a:lnTo>
                    <a:pt x="44929" y="344"/>
                  </a:lnTo>
                  <a:lnTo>
                    <a:pt x="45418" y="317"/>
                  </a:lnTo>
                  <a:lnTo>
                    <a:pt x="45590" y="304"/>
                  </a:lnTo>
                  <a:lnTo>
                    <a:pt x="46078" y="264"/>
                  </a:lnTo>
                  <a:lnTo>
                    <a:pt x="46250" y="251"/>
                  </a:lnTo>
                  <a:lnTo>
                    <a:pt x="46739" y="198"/>
                  </a:lnTo>
                  <a:lnTo>
                    <a:pt x="46910" y="198"/>
                  </a:lnTo>
                  <a:lnTo>
                    <a:pt x="47386" y="145"/>
                  </a:lnTo>
                  <a:lnTo>
                    <a:pt x="47544" y="145"/>
                  </a:lnTo>
                  <a:lnTo>
                    <a:pt x="48205" y="79"/>
                  </a:lnTo>
                  <a:lnTo>
                    <a:pt x="48205" y="0"/>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41"/>
            <p:cNvSpPr/>
            <p:nvPr/>
          </p:nvSpPr>
          <p:spPr>
            <a:xfrm rot="293623">
              <a:off x="1269326" y="3942036"/>
              <a:ext cx="5847958" cy="287492"/>
            </a:xfrm>
            <a:custGeom>
              <a:avLst/>
              <a:gdLst/>
              <a:ahLst/>
              <a:cxnLst/>
              <a:rect l="l" t="t" r="r" b="b"/>
              <a:pathLst>
                <a:path w="48218" h="3871" extrusionOk="0">
                  <a:moveTo>
                    <a:pt x="48191" y="1"/>
                  </a:moveTo>
                  <a:lnTo>
                    <a:pt x="47531" y="54"/>
                  </a:lnTo>
                  <a:lnTo>
                    <a:pt x="47372" y="67"/>
                  </a:lnTo>
                  <a:lnTo>
                    <a:pt x="46870" y="107"/>
                  </a:lnTo>
                  <a:lnTo>
                    <a:pt x="46712" y="120"/>
                  </a:lnTo>
                  <a:lnTo>
                    <a:pt x="46236" y="146"/>
                  </a:lnTo>
                  <a:lnTo>
                    <a:pt x="46065" y="173"/>
                  </a:lnTo>
                  <a:lnTo>
                    <a:pt x="45576" y="199"/>
                  </a:lnTo>
                  <a:lnTo>
                    <a:pt x="45404" y="212"/>
                  </a:lnTo>
                  <a:lnTo>
                    <a:pt x="44916" y="252"/>
                  </a:lnTo>
                  <a:lnTo>
                    <a:pt x="44744" y="265"/>
                  </a:lnTo>
                  <a:lnTo>
                    <a:pt x="44255" y="318"/>
                  </a:lnTo>
                  <a:lnTo>
                    <a:pt x="44084" y="318"/>
                  </a:lnTo>
                  <a:lnTo>
                    <a:pt x="43595" y="371"/>
                  </a:lnTo>
                  <a:lnTo>
                    <a:pt x="43423" y="384"/>
                  </a:lnTo>
                  <a:lnTo>
                    <a:pt x="42935" y="410"/>
                  </a:lnTo>
                  <a:lnTo>
                    <a:pt x="42763" y="437"/>
                  </a:lnTo>
                  <a:lnTo>
                    <a:pt x="42274" y="463"/>
                  </a:lnTo>
                  <a:lnTo>
                    <a:pt x="42103" y="476"/>
                  </a:lnTo>
                  <a:lnTo>
                    <a:pt x="41627" y="516"/>
                  </a:lnTo>
                  <a:lnTo>
                    <a:pt x="41469" y="529"/>
                  </a:lnTo>
                  <a:lnTo>
                    <a:pt x="40967" y="569"/>
                  </a:lnTo>
                  <a:lnTo>
                    <a:pt x="40808" y="582"/>
                  </a:lnTo>
                  <a:lnTo>
                    <a:pt x="40307" y="608"/>
                  </a:lnTo>
                  <a:lnTo>
                    <a:pt x="40148" y="635"/>
                  </a:lnTo>
                  <a:lnTo>
                    <a:pt x="39646" y="675"/>
                  </a:lnTo>
                  <a:lnTo>
                    <a:pt x="39488" y="675"/>
                  </a:lnTo>
                  <a:lnTo>
                    <a:pt x="38986" y="727"/>
                  </a:lnTo>
                  <a:lnTo>
                    <a:pt x="38827" y="727"/>
                  </a:lnTo>
                  <a:lnTo>
                    <a:pt x="38326" y="780"/>
                  </a:lnTo>
                  <a:lnTo>
                    <a:pt x="38167" y="793"/>
                  </a:lnTo>
                  <a:lnTo>
                    <a:pt x="37665" y="833"/>
                  </a:lnTo>
                  <a:lnTo>
                    <a:pt x="37507" y="846"/>
                  </a:lnTo>
                  <a:lnTo>
                    <a:pt x="37005" y="873"/>
                  </a:lnTo>
                  <a:lnTo>
                    <a:pt x="36860" y="899"/>
                  </a:lnTo>
                  <a:lnTo>
                    <a:pt x="36358" y="925"/>
                  </a:lnTo>
                  <a:lnTo>
                    <a:pt x="36199" y="939"/>
                  </a:lnTo>
                  <a:lnTo>
                    <a:pt x="35698" y="978"/>
                  </a:lnTo>
                  <a:lnTo>
                    <a:pt x="35539" y="991"/>
                  </a:lnTo>
                  <a:lnTo>
                    <a:pt x="35037" y="1031"/>
                  </a:lnTo>
                  <a:lnTo>
                    <a:pt x="34879" y="1044"/>
                  </a:lnTo>
                  <a:lnTo>
                    <a:pt x="34377" y="1097"/>
                  </a:lnTo>
                  <a:lnTo>
                    <a:pt x="34218" y="1097"/>
                  </a:lnTo>
                  <a:lnTo>
                    <a:pt x="33717" y="1137"/>
                  </a:lnTo>
                  <a:lnTo>
                    <a:pt x="33558" y="1137"/>
                  </a:lnTo>
                  <a:lnTo>
                    <a:pt x="33056" y="1190"/>
                  </a:lnTo>
                  <a:lnTo>
                    <a:pt x="32898" y="1203"/>
                  </a:lnTo>
                  <a:lnTo>
                    <a:pt x="32396" y="1242"/>
                  </a:lnTo>
                  <a:lnTo>
                    <a:pt x="32237" y="1256"/>
                  </a:lnTo>
                  <a:lnTo>
                    <a:pt x="31762" y="1295"/>
                  </a:lnTo>
                  <a:lnTo>
                    <a:pt x="31590" y="1308"/>
                  </a:lnTo>
                  <a:lnTo>
                    <a:pt x="31102" y="1335"/>
                  </a:lnTo>
                  <a:lnTo>
                    <a:pt x="30930" y="1361"/>
                  </a:lnTo>
                  <a:lnTo>
                    <a:pt x="30441" y="1388"/>
                  </a:lnTo>
                  <a:lnTo>
                    <a:pt x="30270" y="1401"/>
                  </a:lnTo>
                  <a:lnTo>
                    <a:pt x="29781" y="1454"/>
                  </a:lnTo>
                  <a:lnTo>
                    <a:pt x="29609" y="1454"/>
                  </a:lnTo>
                  <a:lnTo>
                    <a:pt x="29121" y="1507"/>
                  </a:lnTo>
                  <a:lnTo>
                    <a:pt x="28949" y="1507"/>
                  </a:lnTo>
                  <a:lnTo>
                    <a:pt x="28460" y="1559"/>
                  </a:lnTo>
                  <a:lnTo>
                    <a:pt x="28289" y="1573"/>
                  </a:lnTo>
                  <a:lnTo>
                    <a:pt x="27800" y="1599"/>
                  </a:lnTo>
                  <a:lnTo>
                    <a:pt x="27628" y="1625"/>
                  </a:lnTo>
                  <a:lnTo>
                    <a:pt x="27153" y="1652"/>
                  </a:lnTo>
                  <a:lnTo>
                    <a:pt x="26981" y="1665"/>
                  </a:lnTo>
                  <a:lnTo>
                    <a:pt x="26493" y="1705"/>
                  </a:lnTo>
                  <a:lnTo>
                    <a:pt x="26321" y="1718"/>
                  </a:lnTo>
                  <a:lnTo>
                    <a:pt x="25832" y="1757"/>
                  </a:lnTo>
                  <a:lnTo>
                    <a:pt x="25661" y="1771"/>
                  </a:lnTo>
                  <a:lnTo>
                    <a:pt x="25172" y="1797"/>
                  </a:lnTo>
                  <a:lnTo>
                    <a:pt x="25000" y="1823"/>
                  </a:lnTo>
                  <a:lnTo>
                    <a:pt x="24512" y="1863"/>
                  </a:lnTo>
                  <a:lnTo>
                    <a:pt x="24340" y="1863"/>
                  </a:lnTo>
                  <a:lnTo>
                    <a:pt x="23851" y="1916"/>
                  </a:lnTo>
                  <a:lnTo>
                    <a:pt x="23680" y="1916"/>
                  </a:lnTo>
                  <a:lnTo>
                    <a:pt x="23191" y="1969"/>
                  </a:lnTo>
                  <a:lnTo>
                    <a:pt x="23019" y="1982"/>
                  </a:lnTo>
                  <a:lnTo>
                    <a:pt x="22531" y="2022"/>
                  </a:lnTo>
                  <a:lnTo>
                    <a:pt x="22385" y="2035"/>
                  </a:lnTo>
                  <a:lnTo>
                    <a:pt x="21883" y="2061"/>
                  </a:lnTo>
                  <a:lnTo>
                    <a:pt x="21725" y="2088"/>
                  </a:lnTo>
                  <a:lnTo>
                    <a:pt x="21223" y="2114"/>
                  </a:lnTo>
                  <a:lnTo>
                    <a:pt x="21065" y="2127"/>
                  </a:lnTo>
                  <a:lnTo>
                    <a:pt x="20563" y="2167"/>
                  </a:lnTo>
                  <a:lnTo>
                    <a:pt x="20404" y="2180"/>
                  </a:lnTo>
                  <a:lnTo>
                    <a:pt x="19903" y="2220"/>
                  </a:lnTo>
                  <a:lnTo>
                    <a:pt x="19744" y="2233"/>
                  </a:lnTo>
                  <a:lnTo>
                    <a:pt x="19242" y="2286"/>
                  </a:lnTo>
                  <a:lnTo>
                    <a:pt x="19084" y="2286"/>
                  </a:lnTo>
                  <a:lnTo>
                    <a:pt x="18582" y="2325"/>
                  </a:lnTo>
                  <a:lnTo>
                    <a:pt x="18423" y="2352"/>
                  </a:lnTo>
                  <a:lnTo>
                    <a:pt x="17922" y="2378"/>
                  </a:lnTo>
                  <a:lnTo>
                    <a:pt x="17763" y="2391"/>
                  </a:lnTo>
                  <a:lnTo>
                    <a:pt x="17274" y="2431"/>
                  </a:lnTo>
                  <a:lnTo>
                    <a:pt x="17116" y="2444"/>
                  </a:lnTo>
                  <a:lnTo>
                    <a:pt x="16614" y="2484"/>
                  </a:lnTo>
                  <a:lnTo>
                    <a:pt x="16456" y="2497"/>
                  </a:lnTo>
                  <a:lnTo>
                    <a:pt x="15954" y="2523"/>
                  </a:lnTo>
                  <a:lnTo>
                    <a:pt x="15795" y="2550"/>
                  </a:lnTo>
                  <a:lnTo>
                    <a:pt x="15293" y="2576"/>
                  </a:lnTo>
                  <a:lnTo>
                    <a:pt x="15135" y="2589"/>
                  </a:lnTo>
                  <a:lnTo>
                    <a:pt x="14633" y="2642"/>
                  </a:lnTo>
                  <a:lnTo>
                    <a:pt x="14475" y="2642"/>
                  </a:lnTo>
                  <a:lnTo>
                    <a:pt x="13973" y="2695"/>
                  </a:lnTo>
                  <a:lnTo>
                    <a:pt x="13814" y="2695"/>
                  </a:lnTo>
                  <a:lnTo>
                    <a:pt x="13312" y="2748"/>
                  </a:lnTo>
                  <a:lnTo>
                    <a:pt x="13154" y="2761"/>
                  </a:lnTo>
                  <a:lnTo>
                    <a:pt x="12679" y="2788"/>
                  </a:lnTo>
                  <a:lnTo>
                    <a:pt x="12507" y="2814"/>
                  </a:lnTo>
                  <a:lnTo>
                    <a:pt x="12018" y="2840"/>
                  </a:lnTo>
                  <a:lnTo>
                    <a:pt x="11847" y="2854"/>
                  </a:lnTo>
                  <a:lnTo>
                    <a:pt x="11358" y="2893"/>
                  </a:lnTo>
                  <a:lnTo>
                    <a:pt x="11186" y="2906"/>
                  </a:lnTo>
                  <a:lnTo>
                    <a:pt x="10698" y="2946"/>
                  </a:lnTo>
                  <a:lnTo>
                    <a:pt x="10526" y="2959"/>
                  </a:lnTo>
                  <a:lnTo>
                    <a:pt x="10037" y="2986"/>
                  </a:lnTo>
                  <a:lnTo>
                    <a:pt x="9866" y="3012"/>
                  </a:lnTo>
                  <a:lnTo>
                    <a:pt x="9377" y="3052"/>
                  </a:lnTo>
                  <a:lnTo>
                    <a:pt x="9205" y="3052"/>
                  </a:lnTo>
                  <a:lnTo>
                    <a:pt x="8717" y="3105"/>
                  </a:lnTo>
                  <a:lnTo>
                    <a:pt x="8545" y="3118"/>
                  </a:lnTo>
                  <a:lnTo>
                    <a:pt x="8056" y="3157"/>
                  </a:lnTo>
                  <a:lnTo>
                    <a:pt x="7898" y="3171"/>
                  </a:lnTo>
                  <a:lnTo>
                    <a:pt x="7409" y="3210"/>
                  </a:lnTo>
                  <a:lnTo>
                    <a:pt x="7237" y="3223"/>
                  </a:lnTo>
                  <a:lnTo>
                    <a:pt x="6749" y="3250"/>
                  </a:lnTo>
                  <a:lnTo>
                    <a:pt x="6577" y="3276"/>
                  </a:lnTo>
                  <a:lnTo>
                    <a:pt x="6088" y="3303"/>
                  </a:lnTo>
                  <a:lnTo>
                    <a:pt x="5917" y="3316"/>
                  </a:lnTo>
                  <a:lnTo>
                    <a:pt x="5428" y="3355"/>
                  </a:lnTo>
                  <a:lnTo>
                    <a:pt x="5256" y="3369"/>
                  </a:lnTo>
                  <a:lnTo>
                    <a:pt x="4768" y="3421"/>
                  </a:lnTo>
                  <a:lnTo>
                    <a:pt x="4596" y="3421"/>
                  </a:lnTo>
                  <a:lnTo>
                    <a:pt x="4107" y="3474"/>
                  </a:lnTo>
                  <a:lnTo>
                    <a:pt x="3936" y="3474"/>
                  </a:lnTo>
                  <a:lnTo>
                    <a:pt x="3447" y="3514"/>
                  </a:lnTo>
                  <a:lnTo>
                    <a:pt x="3275" y="3540"/>
                  </a:lnTo>
                  <a:lnTo>
                    <a:pt x="2800" y="3567"/>
                  </a:lnTo>
                  <a:lnTo>
                    <a:pt x="2642" y="3580"/>
                  </a:lnTo>
                  <a:lnTo>
                    <a:pt x="2140" y="3620"/>
                  </a:lnTo>
                  <a:lnTo>
                    <a:pt x="1981" y="3633"/>
                  </a:lnTo>
                  <a:lnTo>
                    <a:pt x="1479" y="3672"/>
                  </a:lnTo>
                  <a:lnTo>
                    <a:pt x="1321" y="3686"/>
                  </a:lnTo>
                  <a:lnTo>
                    <a:pt x="819" y="3712"/>
                  </a:lnTo>
                  <a:lnTo>
                    <a:pt x="661" y="3738"/>
                  </a:lnTo>
                  <a:lnTo>
                    <a:pt x="0" y="3778"/>
                  </a:lnTo>
                  <a:lnTo>
                    <a:pt x="13" y="3870"/>
                  </a:lnTo>
                  <a:lnTo>
                    <a:pt x="661" y="3818"/>
                  </a:lnTo>
                  <a:lnTo>
                    <a:pt x="819" y="3804"/>
                  </a:lnTo>
                  <a:lnTo>
                    <a:pt x="1321" y="3765"/>
                  </a:lnTo>
                  <a:lnTo>
                    <a:pt x="1479" y="3752"/>
                  </a:lnTo>
                  <a:lnTo>
                    <a:pt x="1981" y="3712"/>
                  </a:lnTo>
                  <a:lnTo>
                    <a:pt x="2140" y="3699"/>
                  </a:lnTo>
                  <a:lnTo>
                    <a:pt x="2642" y="3672"/>
                  </a:lnTo>
                  <a:lnTo>
                    <a:pt x="2800" y="3646"/>
                  </a:lnTo>
                  <a:lnTo>
                    <a:pt x="3302" y="3620"/>
                  </a:lnTo>
                  <a:lnTo>
                    <a:pt x="3460" y="3606"/>
                  </a:lnTo>
                  <a:lnTo>
                    <a:pt x="3962" y="3554"/>
                  </a:lnTo>
                  <a:lnTo>
                    <a:pt x="4121" y="3554"/>
                  </a:lnTo>
                  <a:lnTo>
                    <a:pt x="4623" y="3501"/>
                  </a:lnTo>
                  <a:lnTo>
                    <a:pt x="4781" y="3501"/>
                  </a:lnTo>
                  <a:lnTo>
                    <a:pt x="5256" y="3448"/>
                  </a:lnTo>
                  <a:lnTo>
                    <a:pt x="5428" y="3435"/>
                  </a:lnTo>
                  <a:lnTo>
                    <a:pt x="5917" y="3408"/>
                  </a:lnTo>
                  <a:lnTo>
                    <a:pt x="6088" y="3382"/>
                  </a:lnTo>
                  <a:lnTo>
                    <a:pt x="6577" y="3355"/>
                  </a:lnTo>
                  <a:lnTo>
                    <a:pt x="6749" y="3342"/>
                  </a:lnTo>
                  <a:lnTo>
                    <a:pt x="7237" y="3303"/>
                  </a:lnTo>
                  <a:lnTo>
                    <a:pt x="7409" y="3289"/>
                  </a:lnTo>
                  <a:lnTo>
                    <a:pt x="7898" y="3250"/>
                  </a:lnTo>
                  <a:lnTo>
                    <a:pt x="8069" y="3237"/>
                  </a:lnTo>
                  <a:lnTo>
                    <a:pt x="8558" y="3210"/>
                  </a:lnTo>
                  <a:lnTo>
                    <a:pt x="8730" y="3184"/>
                  </a:lnTo>
                  <a:lnTo>
                    <a:pt x="9218" y="3144"/>
                  </a:lnTo>
                  <a:lnTo>
                    <a:pt x="9390" y="3144"/>
                  </a:lnTo>
                  <a:lnTo>
                    <a:pt x="9879" y="3091"/>
                  </a:lnTo>
                  <a:lnTo>
                    <a:pt x="10037" y="3078"/>
                  </a:lnTo>
                  <a:lnTo>
                    <a:pt x="10526" y="3038"/>
                  </a:lnTo>
                  <a:lnTo>
                    <a:pt x="10698" y="3025"/>
                  </a:lnTo>
                  <a:lnTo>
                    <a:pt x="11186" y="2986"/>
                  </a:lnTo>
                  <a:lnTo>
                    <a:pt x="11358" y="2972"/>
                  </a:lnTo>
                  <a:lnTo>
                    <a:pt x="11847" y="2946"/>
                  </a:lnTo>
                  <a:lnTo>
                    <a:pt x="12018" y="2920"/>
                  </a:lnTo>
                  <a:lnTo>
                    <a:pt x="12507" y="2893"/>
                  </a:lnTo>
                  <a:lnTo>
                    <a:pt x="12679" y="2880"/>
                  </a:lnTo>
                  <a:lnTo>
                    <a:pt x="13167" y="2840"/>
                  </a:lnTo>
                  <a:lnTo>
                    <a:pt x="13339" y="2827"/>
                  </a:lnTo>
                  <a:lnTo>
                    <a:pt x="13827" y="2774"/>
                  </a:lnTo>
                  <a:lnTo>
                    <a:pt x="13999" y="2774"/>
                  </a:lnTo>
                  <a:lnTo>
                    <a:pt x="14488" y="2722"/>
                  </a:lnTo>
                  <a:lnTo>
                    <a:pt x="14633" y="2722"/>
                  </a:lnTo>
                  <a:lnTo>
                    <a:pt x="15135" y="2682"/>
                  </a:lnTo>
                  <a:lnTo>
                    <a:pt x="15293" y="2655"/>
                  </a:lnTo>
                  <a:lnTo>
                    <a:pt x="15795" y="2629"/>
                  </a:lnTo>
                  <a:lnTo>
                    <a:pt x="15954" y="2616"/>
                  </a:lnTo>
                  <a:lnTo>
                    <a:pt x="16456" y="2576"/>
                  </a:lnTo>
                  <a:lnTo>
                    <a:pt x="16614" y="2563"/>
                  </a:lnTo>
                  <a:lnTo>
                    <a:pt x="17116" y="2523"/>
                  </a:lnTo>
                  <a:lnTo>
                    <a:pt x="17274" y="2510"/>
                  </a:lnTo>
                  <a:lnTo>
                    <a:pt x="17776" y="2484"/>
                  </a:lnTo>
                  <a:lnTo>
                    <a:pt x="17935" y="2457"/>
                  </a:lnTo>
                  <a:lnTo>
                    <a:pt x="18437" y="2431"/>
                  </a:lnTo>
                  <a:lnTo>
                    <a:pt x="18595" y="2418"/>
                  </a:lnTo>
                  <a:lnTo>
                    <a:pt x="19097" y="2365"/>
                  </a:lnTo>
                  <a:lnTo>
                    <a:pt x="19255" y="2365"/>
                  </a:lnTo>
                  <a:lnTo>
                    <a:pt x="19744" y="2312"/>
                  </a:lnTo>
                  <a:lnTo>
                    <a:pt x="19903" y="2299"/>
                  </a:lnTo>
                  <a:lnTo>
                    <a:pt x="20404" y="2259"/>
                  </a:lnTo>
                  <a:lnTo>
                    <a:pt x="20563" y="2246"/>
                  </a:lnTo>
                  <a:lnTo>
                    <a:pt x="21065" y="2220"/>
                  </a:lnTo>
                  <a:lnTo>
                    <a:pt x="21223" y="2193"/>
                  </a:lnTo>
                  <a:lnTo>
                    <a:pt x="21725" y="2167"/>
                  </a:lnTo>
                  <a:lnTo>
                    <a:pt x="21883" y="2154"/>
                  </a:lnTo>
                  <a:lnTo>
                    <a:pt x="22385" y="2114"/>
                  </a:lnTo>
                  <a:lnTo>
                    <a:pt x="22544" y="2101"/>
                  </a:lnTo>
                  <a:lnTo>
                    <a:pt x="23046" y="2061"/>
                  </a:lnTo>
                  <a:lnTo>
                    <a:pt x="23204" y="2048"/>
                  </a:lnTo>
                  <a:lnTo>
                    <a:pt x="23706" y="1995"/>
                  </a:lnTo>
                  <a:lnTo>
                    <a:pt x="23864" y="1995"/>
                  </a:lnTo>
                  <a:lnTo>
                    <a:pt x="24340" y="1956"/>
                  </a:lnTo>
                  <a:lnTo>
                    <a:pt x="24512" y="1956"/>
                  </a:lnTo>
                  <a:lnTo>
                    <a:pt x="25000" y="1903"/>
                  </a:lnTo>
                  <a:lnTo>
                    <a:pt x="25172" y="1890"/>
                  </a:lnTo>
                  <a:lnTo>
                    <a:pt x="25661" y="1850"/>
                  </a:lnTo>
                  <a:lnTo>
                    <a:pt x="25832" y="1837"/>
                  </a:lnTo>
                  <a:lnTo>
                    <a:pt x="26321" y="1797"/>
                  </a:lnTo>
                  <a:lnTo>
                    <a:pt x="26493" y="1784"/>
                  </a:lnTo>
                  <a:lnTo>
                    <a:pt x="26981" y="1757"/>
                  </a:lnTo>
                  <a:lnTo>
                    <a:pt x="27153" y="1731"/>
                  </a:lnTo>
                  <a:lnTo>
                    <a:pt x="27642" y="1705"/>
                  </a:lnTo>
                  <a:lnTo>
                    <a:pt x="27813" y="1691"/>
                  </a:lnTo>
                  <a:lnTo>
                    <a:pt x="28302" y="1652"/>
                  </a:lnTo>
                  <a:lnTo>
                    <a:pt x="28474" y="1639"/>
                  </a:lnTo>
                  <a:lnTo>
                    <a:pt x="28962" y="1586"/>
                  </a:lnTo>
                  <a:lnTo>
                    <a:pt x="29121" y="1586"/>
                  </a:lnTo>
                  <a:lnTo>
                    <a:pt x="29609" y="1533"/>
                  </a:lnTo>
                  <a:lnTo>
                    <a:pt x="29781" y="1520"/>
                  </a:lnTo>
                  <a:lnTo>
                    <a:pt x="30270" y="1493"/>
                  </a:lnTo>
                  <a:lnTo>
                    <a:pt x="30441" y="1467"/>
                  </a:lnTo>
                  <a:lnTo>
                    <a:pt x="30930" y="1440"/>
                  </a:lnTo>
                  <a:lnTo>
                    <a:pt x="31102" y="1427"/>
                  </a:lnTo>
                  <a:lnTo>
                    <a:pt x="31590" y="1388"/>
                  </a:lnTo>
                  <a:lnTo>
                    <a:pt x="31762" y="1374"/>
                  </a:lnTo>
                  <a:lnTo>
                    <a:pt x="32251" y="1335"/>
                  </a:lnTo>
                  <a:lnTo>
                    <a:pt x="32422" y="1322"/>
                  </a:lnTo>
                  <a:lnTo>
                    <a:pt x="32911" y="1295"/>
                  </a:lnTo>
                  <a:lnTo>
                    <a:pt x="33083" y="1269"/>
                  </a:lnTo>
                  <a:lnTo>
                    <a:pt x="33571" y="1229"/>
                  </a:lnTo>
                  <a:lnTo>
                    <a:pt x="33743" y="1229"/>
                  </a:lnTo>
                  <a:lnTo>
                    <a:pt x="34218" y="1176"/>
                  </a:lnTo>
                  <a:lnTo>
                    <a:pt x="34377" y="1176"/>
                  </a:lnTo>
                  <a:lnTo>
                    <a:pt x="34879" y="1124"/>
                  </a:lnTo>
                  <a:lnTo>
                    <a:pt x="35037" y="1110"/>
                  </a:lnTo>
                  <a:lnTo>
                    <a:pt x="35539" y="1071"/>
                  </a:lnTo>
                  <a:lnTo>
                    <a:pt x="35698" y="1058"/>
                  </a:lnTo>
                  <a:lnTo>
                    <a:pt x="36199" y="1031"/>
                  </a:lnTo>
                  <a:lnTo>
                    <a:pt x="36358" y="1005"/>
                  </a:lnTo>
                  <a:lnTo>
                    <a:pt x="36860" y="978"/>
                  </a:lnTo>
                  <a:lnTo>
                    <a:pt x="37018" y="965"/>
                  </a:lnTo>
                  <a:lnTo>
                    <a:pt x="37520" y="925"/>
                  </a:lnTo>
                  <a:lnTo>
                    <a:pt x="37679" y="912"/>
                  </a:lnTo>
                  <a:lnTo>
                    <a:pt x="38180" y="873"/>
                  </a:lnTo>
                  <a:lnTo>
                    <a:pt x="38339" y="859"/>
                  </a:lnTo>
                  <a:lnTo>
                    <a:pt x="38827" y="807"/>
                  </a:lnTo>
                  <a:lnTo>
                    <a:pt x="38986" y="807"/>
                  </a:lnTo>
                  <a:lnTo>
                    <a:pt x="39488" y="767"/>
                  </a:lnTo>
                  <a:lnTo>
                    <a:pt x="39646" y="741"/>
                  </a:lnTo>
                  <a:lnTo>
                    <a:pt x="40148" y="714"/>
                  </a:lnTo>
                  <a:lnTo>
                    <a:pt x="40307" y="701"/>
                  </a:lnTo>
                  <a:lnTo>
                    <a:pt x="40808" y="661"/>
                  </a:lnTo>
                  <a:lnTo>
                    <a:pt x="40967" y="648"/>
                  </a:lnTo>
                  <a:lnTo>
                    <a:pt x="41469" y="608"/>
                  </a:lnTo>
                  <a:lnTo>
                    <a:pt x="41627" y="595"/>
                  </a:lnTo>
                  <a:lnTo>
                    <a:pt x="42129" y="569"/>
                  </a:lnTo>
                  <a:lnTo>
                    <a:pt x="42288" y="542"/>
                  </a:lnTo>
                  <a:lnTo>
                    <a:pt x="42789" y="516"/>
                  </a:lnTo>
                  <a:lnTo>
                    <a:pt x="42948" y="503"/>
                  </a:lnTo>
                  <a:lnTo>
                    <a:pt x="43450" y="450"/>
                  </a:lnTo>
                  <a:lnTo>
                    <a:pt x="43595" y="450"/>
                  </a:lnTo>
                  <a:lnTo>
                    <a:pt x="44084" y="397"/>
                  </a:lnTo>
                  <a:lnTo>
                    <a:pt x="44255" y="397"/>
                  </a:lnTo>
                  <a:lnTo>
                    <a:pt x="44744" y="344"/>
                  </a:lnTo>
                  <a:lnTo>
                    <a:pt x="44916" y="331"/>
                  </a:lnTo>
                  <a:lnTo>
                    <a:pt x="45404" y="305"/>
                  </a:lnTo>
                  <a:lnTo>
                    <a:pt x="45576" y="278"/>
                  </a:lnTo>
                  <a:lnTo>
                    <a:pt x="46065" y="252"/>
                  </a:lnTo>
                  <a:lnTo>
                    <a:pt x="46236" y="239"/>
                  </a:lnTo>
                  <a:lnTo>
                    <a:pt x="46725" y="199"/>
                  </a:lnTo>
                  <a:lnTo>
                    <a:pt x="46897" y="186"/>
                  </a:lnTo>
                  <a:lnTo>
                    <a:pt x="47385" y="146"/>
                  </a:lnTo>
                  <a:lnTo>
                    <a:pt x="47557" y="133"/>
                  </a:lnTo>
                  <a:lnTo>
                    <a:pt x="48217" y="80"/>
                  </a:lnTo>
                  <a:lnTo>
                    <a:pt x="48191"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41"/>
            <p:cNvSpPr/>
            <p:nvPr/>
          </p:nvSpPr>
          <p:spPr>
            <a:xfrm rot="293623">
              <a:off x="1265286" y="4211577"/>
              <a:ext cx="5847958" cy="288458"/>
            </a:xfrm>
            <a:custGeom>
              <a:avLst/>
              <a:gdLst/>
              <a:ahLst/>
              <a:cxnLst/>
              <a:rect l="l" t="t" r="r" b="b"/>
              <a:pathLst>
                <a:path w="48218" h="3884" extrusionOk="0">
                  <a:moveTo>
                    <a:pt x="48204" y="1"/>
                  </a:moveTo>
                  <a:lnTo>
                    <a:pt x="47557" y="53"/>
                  </a:lnTo>
                  <a:lnTo>
                    <a:pt x="47399" y="67"/>
                  </a:lnTo>
                  <a:lnTo>
                    <a:pt x="46897" y="93"/>
                  </a:lnTo>
                  <a:lnTo>
                    <a:pt x="46739" y="119"/>
                  </a:lnTo>
                  <a:lnTo>
                    <a:pt x="46237" y="159"/>
                  </a:lnTo>
                  <a:lnTo>
                    <a:pt x="46078" y="159"/>
                  </a:lnTo>
                  <a:lnTo>
                    <a:pt x="45576" y="212"/>
                  </a:lnTo>
                  <a:lnTo>
                    <a:pt x="45418" y="212"/>
                  </a:lnTo>
                  <a:lnTo>
                    <a:pt x="44916" y="265"/>
                  </a:lnTo>
                  <a:lnTo>
                    <a:pt x="44758" y="278"/>
                  </a:lnTo>
                  <a:lnTo>
                    <a:pt x="44256" y="318"/>
                  </a:lnTo>
                  <a:lnTo>
                    <a:pt x="44097" y="331"/>
                  </a:lnTo>
                  <a:lnTo>
                    <a:pt x="43595" y="357"/>
                  </a:lnTo>
                  <a:lnTo>
                    <a:pt x="43437" y="384"/>
                  </a:lnTo>
                  <a:lnTo>
                    <a:pt x="42935" y="410"/>
                  </a:lnTo>
                  <a:lnTo>
                    <a:pt x="42790" y="423"/>
                  </a:lnTo>
                  <a:lnTo>
                    <a:pt x="42288" y="463"/>
                  </a:lnTo>
                  <a:lnTo>
                    <a:pt x="42129" y="476"/>
                  </a:lnTo>
                  <a:lnTo>
                    <a:pt x="41628" y="516"/>
                  </a:lnTo>
                  <a:lnTo>
                    <a:pt x="41469" y="529"/>
                  </a:lnTo>
                  <a:lnTo>
                    <a:pt x="40967" y="582"/>
                  </a:lnTo>
                  <a:lnTo>
                    <a:pt x="40809" y="582"/>
                  </a:lnTo>
                  <a:lnTo>
                    <a:pt x="40307" y="621"/>
                  </a:lnTo>
                  <a:lnTo>
                    <a:pt x="40148" y="648"/>
                  </a:lnTo>
                  <a:lnTo>
                    <a:pt x="39647" y="674"/>
                  </a:lnTo>
                  <a:lnTo>
                    <a:pt x="39488" y="687"/>
                  </a:lnTo>
                  <a:lnTo>
                    <a:pt x="38986" y="727"/>
                  </a:lnTo>
                  <a:lnTo>
                    <a:pt x="38828" y="740"/>
                  </a:lnTo>
                  <a:lnTo>
                    <a:pt x="38326" y="780"/>
                  </a:lnTo>
                  <a:lnTo>
                    <a:pt x="38167" y="793"/>
                  </a:lnTo>
                  <a:lnTo>
                    <a:pt x="37679" y="819"/>
                  </a:lnTo>
                  <a:lnTo>
                    <a:pt x="37520" y="846"/>
                  </a:lnTo>
                  <a:lnTo>
                    <a:pt x="37019" y="872"/>
                  </a:lnTo>
                  <a:lnTo>
                    <a:pt x="36860" y="885"/>
                  </a:lnTo>
                  <a:lnTo>
                    <a:pt x="36358" y="938"/>
                  </a:lnTo>
                  <a:lnTo>
                    <a:pt x="36200" y="938"/>
                  </a:lnTo>
                  <a:lnTo>
                    <a:pt x="35698" y="991"/>
                  </a:lnTo>
                  <a:lnTo>
                    <a:pt x="35539" y="991"/>
                  </a:lnTo>
                  <a:lnTo>
                    <a:pt x="35038" y="1044"/>
                  </a:lnTo>
                  <a:lnTo>
                    <a:pt x="34879" y="1057"/>
                  </a:lnTo>
                  <a:lnTo>
                    <a:pt x="34377" y="1083"/>
                  </a:lnTo>
                  <a:lnTo>
                    <a:pt x="34219" y="1110"/>
                  </a:lnTo>
                  <a:lnTo>
                    <a:pt x="33717" y="1136"/>
                  </a:lnTo>
                  <a:lnTo>
                    <a:pt x="33558" y="1150"/>
                  </a:lnTo>
                  <a:lnTo>
                    <a:pt x="33083" y="1189"/>
                  </a:lnTo>
                  <a:lnTo>
                    <a:pt x="32911" y="1202"/>
                  </a:lnTo>
                  <a:lnTo>
                    <a:pt x="32423" y="1242"/>
                  </a:lnTo>
                  <a:lnTo>
                    <a:pt x="32251" y="1255"/>
                  </a:lnTo>
                  <a:lnTo>
                    <a:pt x="31762" y="1282"/>
                  </a:lnTo>
                  <a:lnTo>
                    <a:pt x="31591" y="1308"/>
                  </a:lnTo>
                  <a:lnTo>
                    <a:pt x="31102" y="1348"/>
                  </a:lnTo>
                  <a:lnTo>
                    <a:pt x="30930" y="1348"/>
                  </a:lnTo>
                  <a:lnTo>
                    <a:pt x="30442" y="1400"/>
                  </a:lnTo>
                  <a:lnTo>
                    <a:pt x="30270" y="1414"/>
                  </a:lnTo>
                  <a:lnTo>
                    <a:pt x="29781" y="1453"/>
                  </a:lnTo>
                  <a:lnTo>
                    <a:pt x="29610" y="1466"/>
                  </a:lnTo>
                  <a:lnTo>
                    <a:pt x="29121" y="1506"/>
                  </a:lnTo>
                  <a:lnTo>
                    <a:pt x="28949" y="1519"/>
                  </a:lnTo>
                  <a:lnTo>
                    <a:pt x="28461" y="1546"/>
                  </a:lnTo>
                  <a:lnTo>
                    <a:pt x="28315" y="1572"/>
                  </a:lnTo>
                  <a:lnTo>
                    <a:pt x="27814" y="1599"/>
                  </a:lnTo>
                  <a:lnTo>
                    <a:pt x="27655" y="1612"/>
                  </a:lnTo>
                  <a:lnTo>
                    <a:pt x="27153" y="1651"/>
                  </a:lnTo>
                  <a:lnTo>
                    <a:pt x="26995" y="1665"/>
                  </a:lnTo>
                  <a:lnTo>
                    <a:pt x="26493" y="1717"/>
                  </a:lnTo>
                  <a:lnTo>
                    <a:pt x="26334" y="1717"/>
                  </a:lnTo>
                  <a:lnTo>
                    <a:pt x="25833" y="1770"/>
                  </a:lnTo>
                  <a:lnTo>
                    <a:pt x="25674" y="1770"/>
                  </a:lnTo>
                  <a:lnTo>
                    <a:pt x="25172" y="1810"/>
                  </a:lnTo>
                  <a:lnTo>
                    <a:pt x="25014" y="1836"/>
                  </a:lnTo>
                  <a:lnTo>
                    <a:pt x="24512" y="1863"/>
                  </a:lnTo>
                  <a:lnTo>
                    <a:pt x="24353" y="1876"/>
                  </a:lnTo>
                  <a:lnTo>
                    <a:pt x="23852" y="1916"/>
                  </a:lnTo>
                  <a:lnTo>
                    <a:pt x="23693" y="1929"/>
                  </a:lnTo>
                  <a:lnTo>
                    <a:pt x="23204" y="1968"/>
                  </a:lnTo>
                  <a:lnTo>
                    <a:pt x="23046" y="1982"/>
                  </a:lnTo>
                  <a:lnTo>
                    <a:pt x="22544" y="2008"/>
                  </a:lnTo>
                  <a:lnTo>
                    <a:pt x="22386" y="2034"/>
                  </a:lnTo>
                  <a:lnTo>
                    <a:pt x="21884" y="2061"/>
                  </a:lnTo>
                  <a:lnTo>
                    <a:pt x="21725" y="2074"/>
                  </a:lnTo>
                  <a:lnTo>
                    <a:pt x="21224" y="2127"/>
                  </a:lnTo>
                  <a:lnTo>
                    <a:pt x="21065" y="2127"/>
                  </a:lnTo>
                  <a:lnTo>
                    <a:pt x="20563" y="2180"/>
                  </a:lnTo>
                  <a:lnTo>
                    <a:pt x="20405" y="2180"/>
                  </a:lnTo>
                  <a:lnTo>
                    <a:pt x="19903" y="2232"/>
                  </a:lnTo>
                  <a:lnTo>
                    <a:pt x="19744" y="2246"/>
                  </a:lnTo>
                  <a:lnTo>
                    <a:pt x="19243" y="2272"/>
                  </a:lnTo>
                  <a:lnTo>
                    <a:pt x="19084" y="2298"/>
                  </a:lnTo>
                  <a:lnTo>
                    <a:pt x="18609" y="2325"/>
                  </a:lnTo>
                  <a:lnTo>
                    <a:pt x="18437" y="2338"/>
                  </a:lnTo>
                  <a:lnTo>
                    <a:pt x="17948" y="2378"/>
                  </a:lnTo>
                  <a:lnTo>
                    <a:pt x="17777" y="2391"/>
                  </a:lnTo>
                  <a:lnTo>
                    <a:pt x="17288" y="2431"/>
                  </a:lnTo>
                  <a:lnTo>
                    <a:pt x="17116" y="2444"/>
                  </a:lnTo>
                  <a:lnTo>
                    <a:pt x="16628" y="2497"/>
                  </a:lnTo>
                  <a:lnTo>
                    <a:pt x="16456" y="2497"/>
                  </a:lnTo>
                  <a:lnTo>
                    <a:pt x="15967" y="2536"/>
                  </a:lnTo>
                  <a:lnTo>
                    <a:pt x="15796" y="2536"/>
                  </a:lnTo>
                  <a:lnTo>
                    <a:pt x="15307" y="2589"/>
                  </a:lnTo>
                  <a:lnTo>
                    <a:pt x="15135" y="2602"/>
                  </a:lnTo>
                  <a:lnTo>
                    <a:pt x="14647" y="2642"/>
                  </a:lnTo>
                  <a:lnTo>
                    <a:pt x="14475" y="2655"/>
                  </a:lnTo>
                  <a:lnTo>
                    <a:pt x="13986" y="2695"/>
                  </a:lnTo>
                  <a:lnTo>
                    <a:pt x="13828" y="2708"/>
                  </a:lnTo>
                  <a:lnTo>
                    <a:pt x="13339" y="2734"/>
                  </a:lnTo>
                  <a:lnTo>
                    <a:pt x="13168" y="2761"/>
                  </a:lnTo>
                  <a:lnTo>
                    <a:pt x="12679" y="2787"/>
                  </a:lnTo>
                  <a:lnTo>
                    <a:pt x="12507" y="2800"/>
                  </a:lnTo>
                  <a:lnTo>
                    <a:pt x="12019" y="2840"/>
                  </a:lnTo>
                  <a:lnTo>
                    <a:pt x="11847" y="2853"/>
                  </a:lnTo>
                  <a:lnTo>
                    <a:pt x="11358" y="2906"/>
                  </a:lnTo>
                  <a:lnTo>
                    <a:pt x="11187" y="2906"/>
                  </a:lnTo>
                  <a:lnTo>
                    <a:pt x="10698" y="2959"/>
                  </a:lnTo>
                  <a:lnTo>
                    <a:pt x="10526" y="2959"/>
                  </a:lnTo>
                  <a:lnTo>
                    <a:pt x="10038" y="2998"/>
                  </a:lnTo>
                  <a:lnTo>
                    <a:pt x="9866" y="3025"/>
                  </a:lnTo>
                  <a:lnTo>
                    <a:pt x="9377" y="3051"/>
                  </a:lnTo>
                  <a:lnTo>
                    <a:pt x="9206" y="3064"/>
                  </a:lnTo>
                  <a:lnTo>
                    <a:pt x="8730" y="3104"/>
                  </a:lnTo>
                  <a:lnTo>
                    <a:pt x="8572" y="3117"/>
                  </a:lnTo>
                  <a:lnTo>
                    <a:pt x="8070" y="3157"/>
                  </a:lnTo>
                  <a:lnTo>
                    <a:pt x="7911" y="3170"/>
                  </a:lnTo>
                  <a:lnTo>
                    <a:pt x="7409" y="3197"/>
                  </a:lnTo>
                  <a:lnTo>
                    <a:pt x="7251" y="3223"/>
                  </a:lnTo>
                  <a:lnTo>
                    <a:pt x="6749" y="3249"/>
                  </a:lnTo>
                  <a:lnTo>
                    <a:pt x="6591" y="3263"/>
                  </a:lnTo>
                  <a:lnTo>
                    <a:pt x="6089" y="3315"/>
                  </a:lnTo>
                  <a:lnTo>
                    <a:pt x="5930" y="3315"/>
                  </a:lnTo>
                  <a:lnTo>
                    <a:pt x="5428" y="3368"/>
                  </a:lnTo>
                  <a:lnTo>
                    <a:pt x="5270" y="3381"/>
                  </a:lnTo>
                  <a:lnTo>
                    <a:pt x="4768" y="3421"/>
                  </a:lnTo>
                  <a:lnTo>
                    <a:pt x="4610" y="3434"/>
                  </a:lnTo>
                  <a:lnTo>
                    <a:pt x="4121" y="3461"/>
                  </a:lnTo>
                  <a:lnTo>
                    <a:pt x="3963" y="3487"/>
                  </a:lnTo>
                  <a:lnTo>
                    <a:pt x="3461" y="3513"/>
                  </a:lnTo>
                  <a:lnTo>
                    <a:pt x="3302" y="3527"/>
                  </a:lnTo>
                  <a:lnTo>
                    <a:pt x="2800" y="3566"/>
                  </a:lnTo>
                  <a:lnTo>
                    <a:pt x="2642" y="3580"/>
                  </a:lnTo>
                  <a:lnTo>
                    <a:pt x="2140" y="3619"/>
                  </a:lnTo>
                  <a:lnTo>
                    <a:pt x="1982" y="3632"/>
                  </a:lnTo>
                  <a:lnTo>
                    <a:pt x="1480" y="3685"/>
                  </a:lnTo>
                  <a:lnTo>
                    <a:pt x="1321" y="3685"/>
                  </a:lnTo>
                  <a:lnTo>
                    <a:pt x="819" y="3725"/>
                  </a:lnTo>
                  <a:lnTo>
                    <a:pt x="661" y="3725"/>
                  </a:lnTo>
                  <a:lnTo>
                    <a:pt x="1" y="3791"/>
                  </a:lnTo>
                  <a:lnTo>
                    <a:pt x="14" y="3883"/>
                  </a:lnTo>
                  <a:lnTo>
                    <a:pt x="674" y="3817"/>
                  </a:lnTo>
                  <a:lnTo>
                    <a:pt x="846" y="3817"/>
                  </a:lnTo>
                  <a:lnTo>
                    <a:pt x="1334" y="3764"/>
                  </a:lnTo>
                  <a:lnTo>
                    <a:pt x="1480" y="3764"/>
                  </a:lnTo>
                  <a:lnTo>
                    <a:pt x="1982" y="3712"/>
                  </a:lnTo>
                  <a:lnTo>
                    <a:pt x="2140" y="3698"/>
                  </a:lnTo>
                  <a:lnTo>
                    <a:pt x="2642" y="3659"/>
                  </a:lnTo>
                  <a:lnTo>
                    <a:pt x="2800" y="3646"/>
                  </a:lnTo>
                  <a:lnTo>
                    <a:pt x="3302" y="3619"/>
                  </a:lnTo>
                  <a:lnTo>
                    <a:pt x="3461" y="3593"/>
                  </a:lnTo>
                  <a:lnTo>
                    <a:pt x="3963" y="3566"/>
                  </a:lnTo>
                  <a:lnTo>
                    <a:pt x="4121" y="3553"/>
                  </a:lnTo>
                  <a:lnTo>
                    <a:pt x="4623" y="3513"/>
                  </a:lnTo>
                  <a:lnTo>
                    <a:pt x="4781" y="3500"/>
                  </a:lnTo>
                  <a:lnTo>
                    <a:pt x="5283" y="3461"/>
                  </a:lnTo>
                  <a:lnTo>
                    <a:pt x="5442" y="3447"/>
                  </a:lnTo>
                  <a:lnTo>
                    <a:pt x="5944" y="3395"/>
                  </a:lnTo>
                  <a:lnTo>
                    <a:pt x="6102" y="3395"/>
                  </a:lnTo>
                  <a:lnTo>
                    <a:pt x="6591" y="3355"/>
                  </a:lnTo>
                  <a:lnTo>
                    <a:pt x="6749" y="3329"/>
                  </a:lnTo>
                  <a:lnTo>
                    <a:pt x="7251" y="3302"/>
                  </a:lnTo>
                  <a:lnTo>
                    <a:pt x="7409" y="3289"/>
                  </a:lnTo>
                  <a:lnTo>
                    <a:pt x="7911" y="3249"/>
                  </a:lnTo>
                  <a:lnTo>
                    <a:pt x="8070" y="3236"/>
                  </a:lnTo>
                  <a:lnTo>
                    <a:pt x="8572" y="3197"/>
                  </a:lnTo>
                  <a:lnTo>
                    <a:pt x="8730" y="3183"/>
                  </a:lnTo>
                  <a:lnTo>
                    <a:pt x="9232" y="3157"/>
                  </a:lnTo>
                  <a:lnTo>
                    <a:pt x="9390" y="3131"/>
                  </a:lnTo>
                  <a:lnTo>
                    <a:pt x="9892" y="3104"/>
                  </a:lnTo>
                  <a:lnTo>
                    <a:pt x="10051" y="3091"/>
                  </a:lnTo>
                  <a:lnTo>
                    <a:pt x="10553" y="3038"/>
                  </a:lnTo>
                  <a:lnTo>
                    <a:pt x="10711" y="3038"/>
                  </a:lnTo>
                  <a:lnTo>
                    <a:pt x="11187" y="2985"/>
                  </a:lnTo>
                  <a:lnTo>
                    <a:pt x="11358" y="2985"/>
                  </a:lnTo>
                  <a:lnTo>
                    <a:pt x="11847" y="2932"/>
                  </a:lnTo>
                  <a:lnTo>
                    <a:pt x="12019" y="2919"/>
                  </a:lnTo>
                  <a:lnTo>
                    <a:pt x="12507" y="2893"/>
                  </a:lnTo>
                  <a:lnTo>
                    <a:pt x="12679" y="2866"/>
                  </a:lnTo>
                  <a:lnTo>
                    <a:pt x="13168" y="2840"/>
                  </a:lnTo>
                  <a:lnTo>
                    <a:pt x="13339" y="2827"/>
                  </a:lnTo>
                  <a:lnTo>
                    <a:pt x="13828" y="2787"/>
                  </a:lnTo>
                  <a:lnTo>
                    <a:pt x="14000" y="2774"/>
                  </a:lnTo>
                  <a:lnTo>
                    <a:pt x="14488" y="2734"/>
                  </a:lnTo>
                  <a:lnTo>
                    <a:pt x="14660" y="2721"/>
                  </a:lnTo>
                  <a:lnTo>
                    <a:pt x="15148" y="2695"/>
                  </a:lnTo>
                  <a:lnTo>
                    <a:pt x="15320" y="2668"/>
                  </a:lnTo>
                  <a:lnTo>
                    <a:pt x="15809" y="2629"/>
                  </a:lnTo>
                  <a:lnTo>
                    <a:pt x="15967" y="2629"/>
                  </a:lnTo>
                  <a:lnTo>
                    <a:pt x="16456" y="2576"/>
                  </a:lnTo>
                  <a:lnTo>
                    <a:pt x="16628" y="2563"/>
                  </a:lnTo>
                  <a:lnTo>
                    <a:pt x="17116" y="2523"/>
                  </a:lnTo>
                  <a:lnTo>
                    <a:pt x="17288" y="2510"/>
                  </a:lnTo>
                  <a:lnTo>
                    <a:pt x="17777" y="2470"/>
                  </a:lnTo>
                  <a:lnTo>
                    <a:pt x="17948" y="2457"/>
                  </a:lnTo>
                  <a:lnTo>
                    <a:pt x="18437" y="2431"/>
                  </a:lnTo>
                  <a:lnTo>
                    <a:pt x="18609" y="2404"/>
                  </a:lnTo>
                  <a:lnTo>
                    <a:pt x="19097" y="2378"/>
                  </a:lnTo>
                  <a:lnTo>
                    <a:pt x="19269" y="2365"/>
                  </a:lnTo>
                  <a:lnTo>
                    <a:pt x="19758" y="2325"/>
                  </a:lnTo>
                  <a:lnTo>
                    <a:pt x="19929" y="2312"/>
                  </a:lnTo>
                  <a:lnTo>
                    <a:pt x="20418" y="2259"/>
                  </a:lnTo>
                  <a:lnTo>
                    <a:pt x="20590" y="2259"/>
                  </a:lnTo>
                  <a:lnTo>
                    <a:pt x="21065" y="2206"/>
                  </a:lnTo>
                  <a:lnTo>
                    <a:pt x="21224" y="2206"/>
                  </a:lnTo>
                  <a:lnTo>
                    <a:pt x="21725" y="2166"/>
                  </a:lnTo>
                  <a:lnTo>
                    <a:pt x="21884" y="2140"/>
                  </a:lnTo>
                  <a:lnTo>
                    <a:pt x="22386" y="2114"/>
                  </a:lnTo>
                  <a:lnTo>
                    <a:pt x="22544" y="2100"/>
                  </a:lnTo>
                  <a:lnTo>
                    <a:pt x="23046" y="2061"/>
                  </a:lnTo>
                  <a:lnTo>
                    <a:pt x="23204" y="2048"/>
                  </a:lnTo>
                  <a:lnTo>
                    <a:pt x="23706" y="2008"/>
                  </a:lnTo>
                  <a:lnTo>
                    <a:pt x="23865" y="1995"/>
                  </a:lnTo>
                  <a:lnTo>
                    <a:pt x="24367" y="1968"/>
                  </a:lnTo>
                  <a:lnTo>
                    <a:pt x="24525" y="1942"/>
                  </a:lnTo>
                  <a:lnTo>
                    <a:pt x="25027" y="1916"/>
                  </a:lnTo>
                  <a:lnTo>
                    <a:pt x="25185" y="1902"/>
                  </a:lnTo>
                  <a:lnTo>
                    <a:pt x="25674" y="1849"/>
                  </a:lnTo>
                  <a:lnTo>
                    <a:pt x="25833" y="1849"/>
                  </a:lnTo>
                  <a:lnTo>
                    <a:pt x="26334" y="1797"/>
                  </a:lnTo>
                  <a:lnTo>
                    <a:pt x="26493" y="1783"/>
                  </a:lnTo>
                  <a:lnTo>
                    <a:pt x="26995" y="1744"/>
                  </a:lnTo>
                  <a:lnTo>
                    <a:pt x="27153" y="1731"/>
                  </a:lnTo>
                  <a:lnTo>
                    <a:pt x="27655" y="1704"/>
                  </a:lnTo>
                  <a:lnTo>
                    <a:pt x="27814" y="1678"/>
                  </a:lnTo>
                  <a:lnTo>
                    <a:pt x="28315" y="1651"/>
                  </a:lnTo>
                  <a:lnTo>
                    <a:pt x="28474" y="1638"/>
                  </a:lnTo>
                  <a:lnTo>
                    <a:pt x="28976" y="1599"/>
                  </a:lnTo>
                  <a:lnTo>
                    <a:pt x="29134" y="1585"/>
                  </a:lnTo>
                  <a:lnTo>
                    <a:pt x="29636" y="1546"/>
                  </a:lnTo>
                  <a:lnTo>
                    <a:pt x="29795" y="1533"/>
                  </a:lnTo>
                  <a:lnTo>
                    <a:pt x="30270" y="1480"/>
                  </a:lnTo>
                  <a:lnTo>
                    <a:pt x="30442" y="1480"/>
                  </a:lnTo>
                  <a:lnTo>
                    <a:pt x="30930" y="1440"/>
                  </a:lnTo>
                  <a:lnTo>
                    <a:pt x="31102" y="1440"/>
                  </a:lnTo>
                  <a:lnTo>
                    <a:pt x="31591" y="1387"/>
                  </a:lnTo>
                  <a:lnTo>
                    <a:pt x="31762" y="1374"/>
                  </a:lnTo>
                  <a:lnTo>
                    <a:pt x="32251" y="1334"/>
                  </a:lnTo>
                  <a:lnTo>
                    <a:pt x="32423" y="1321"/>
                  </a:lnTo>
                  <a:lnTo>
                    <a:pt x="32911" y="1282"/>
                  </a:lnTo>
                  <a:lnTo>
                    <a:pt x="33083" y="1268"/>
                  </a:lnTo>
                  <a:lnTo>
                    <a:pt x="33572" y="1242"/>
                  </a:lnTo>
                  <a:lnTo>
                    <a:pt x="33743" y="1216"/>
                  </a:lnTo>
                  <a:lnTo>
                    <a:pt x="34232" y="1189"/>
                  </a:lnTo>
                  <a:lnTo>
                    <a:pt x="34404" y="1176"/>
                  </a:lnTo>
                  <a:lnTo>
                    <a:pt x="34892" y="1136"/>
                  </a:lnTo>
                  <a:lnTo>
                    <a:pt x="35038" y="1123"/>
                  </a:lnTo>
                  <a:lnTo>
                    <a:pt x="35539" y="1070"/>
                  </a:lnTo>
                  <a:lnTo>
                    <a:pt x="35698" y="1070"/>
                  </a:lnTo>
                  <a:lnTo>
                    <a:pt x="36200" y="1017"/>
                  </a:lnTo>
                  <a:lnTo>
                    <a:pt x="36358" y="1017"/>
                  </a:lnTo>
                  <a:lnTo>
                    <a:pt x="36860" y="978"/>
                  </a:lnTo>
                  <a:lnTo>
                    <a:pt x="37019" y="951"/>
                  </a:lnTo>
                  <a:lnTo>
                    <a:pt x="37520" y="925"/>
                  </a:lnTo>
                  <a:lnTo>
                    <a:pt x="37679" y="912"/>
                  </a:lnTo>
                  <a:lnTo>
                    <a:pt x="38181" y="872"/>
                  </a:lnTo>
                  <a:lnTo>
                    <a:pt x="38339" y="859"/>
                  </a:lnTo>
                  <a:lnTo>
                    <a:pt x="38841" y="819"/>
                  </a:lnTo>
                  <a:lnTo>
                    <a:pt x="39000" y="806"/>
                  </a:lnTo>
                  <a:lnTo>
                    <a:pt x="39501" y="780"/>
                  </a:lnTo>
                  <a:lnTo>
                    <a:pt x="39660" y="753"/>
                  </a:lnTo>
                  <a:lnTo>
                    <a:pt x="40148" y="714"/>
                  </a:lnTo>
                  <a:lnTo>
                    <a:pt x="40307" y="714"/>
                  </a:lnTo>
                  <a:lnTo>
                    <a:pt x="40809" y="661"/>
                  </a:lnTo>
                  <a:lnTo>
                    <a:pt x="40967" y="661"/>
                  </a:lnTo>
                  <a:lnTo>
                    <a:pt x="41469" y="608"/>
                  </a:lnTo>
                  <a:lnTo>
                    <a:pt x="41628" y="595"/>
                  </a:lnTo>
                  <a:lnTo>
                    <a:pt x="42129" y="555"/>
                  </a:lnTo>
                  <a:lnTo>
                    <a:pt x="42288" y="542"/>
                  </a:lnTo>
                  <a:lnTo>
                    <a:pt x="42790" y="516"/>
                  </a:lnTo>
                  <a:lnTo>
                    <a:pt x="42948" y="489"/>
                  </a:lnTo>
                  <a:lnTo>
                    <a:pt x="43450" y="463"/>
                  </a:lnTo>
                  <a:lnTo>
                    <a:pt x="43609" y="450"/>
                  </a:lnTo>
                  <a:lnTo>
                    <a:pt x="44110" y="410"/>
                  </a:lnTo>
                  <a:lnTo>
                    <a:pt x="44269" y="397"/>
                  </a:lnTo>
                  <a:lnTo>
                    <a:pt x="44758" y="357"/>
                  </a:lnTo>
                  <a:lnTo>
                    <a:pt x="44916" y="344"/>
                  </a:lnTo>
                  <a:lnTo>
                    <a:pt x="45418" y="291"/>
                  </a:lnTo>
                  <a:lnTo>
                    <a:pt x="45576" y="291"/>
                  </a:lnTo>
                  <a:lnTo>
                    <a:pt x="46078" y="251"/>
                  </a:lnTo>
                  <a:lnTo>
                    <a:pt x="46237" y="251"/>
                  </a:lnTo>
                  <a:lnTo>
                    <a:pt x="46739" y="199"/>
                  </a:lnTo>
                  <a:lnTo>
                    <a:pt x="46897" y="185"/>
                  </a:lnTo>
                  <a:lnTo>
                    <a:pt x="47399" y="146"/>
                  </a:lnTo>
                  <a:lnTo>
                    <a:pt x="47557" y="133"/>
                  </a:lnTo>
                  <a:lnTo>
                    <a:pt x="48218" y="80"/>
                  </a:lnTo>
                  <a:lnTo>
                    <a:pt x="48204"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41"/>
            <p:cNvSpPr/>
            <p:nvPr/>
          </p:nvSpPr>
          <p:spPr>
            <a:xfrm rot="293623">
              <a:off x="1263013" y="4482129"/>
              <a:ext cx="5846260" cy="286452"/>
            </a:xfrm>
            <a:custGeom>
              <a:avLst/>
              <a:gdLst/>
              <a:ahLst/>
              <a:cxnLst/>
              <a:rect l="l" t="t" r="r" b="b"/>
              <a:pathLst>
                <a:path w="48204" h="3857" extrusionOk="0">
                  <a:moveTo>
                    <a:pt x="48204" y="0"/>
                  </a:moveTo>
                  <a:lnTo>
                    <a:pt x="47544" y="53"/>
                  </a:lnTo>
                  <a:lnTo>
                    <a:pt x="47385" y="53"/>
                  </a:lnTo>
                  <a:lnTo>
                    <a:pt x="46883" y="93"/>
                  </a:lnTo>
                  <a:lnTo>
                    <a:pt x="46725" y="119"/>
                  </a:lnTo>
                  <a:lnTo>
                    <a:pt x="46223" y="146"/>
                  </a:lnTo>
                  <a:lnTo>
                    <a:pt x="46065" y="159"/>
                  </a:lnTo>
                  <a:lnTo>
                    <a:pt x="45563" y="198"/>
                  </a:lnTo>
                  <a:lnTo>
                    <a:pt x="45404" y="212"/>
                  </a:lnTo>
                  <a:lnTo>
                    <a:pt x="44902" y="251"/>
                  </a:lnTo>
                  <a:lnTo>
                    <a:pt x="44744" y="264"/>
                  </a:lnTo>
                  <a:lnTo>
                    <a:pt x="44242" y="291"/>
                  </a:lnTo>
                  <a:lnTo>
                    <a:pt x="44084" y="317"/>
                  </a:lnTo>
                  <a:lnTo>
                    <a:pt x="43608" y="344"/>
                  </a:lnTo>
                  <a:lnTo>
                    <a:pt x="43436" y="357"/>
                  </a:lnTo>
                  <a:lnTo>
                    <a:pt x="42948" y="410"/>
                  </a:lnTo>
                  <a:lnTo>
                    <a:pt x="42776" y="410"/>
                  </a:lnTo>
                  <a:lnTo>
                    <a:pt x="42287" y="463"/>
                  </a:lnTo>
                  <a:lnTo>
                    <a:pt x="42116" y="463"/>
                  </a:lnTo>
                  <a:lnTo>
                    <a:pt x="41627" y="515"/>
                  </a:lnTo>
                  <a:lnTo>
                    <a:pt x="41455" y="529"/>
                  </a:lnTo>
                  <a:lnTo>
                    <a:pt x="40967" y="555"/>
                  </a:lnTo>
                  <a:lnTo>
                    <a:pt x="40795" y="581"/>
                  </a:lnTo>
                  <a:lnTo>
                    <a:pt x="40307" y="608"/>
                  </a:lnTo>
                  <a:lnTo>
                    <a:pt x="40135" y="621"/>
                  </a:lnTo>
                  <a:lnTo>
                    <a:pt x="39646" y="661"/>
                  </a:lnTo>
                  <a:lnTo>
                    <a:pt x="39474" y="674"/>
                  </a:lnTo>
                  <a:lnTo>
                    <a:pt x="38999" y="714"/>
                  </a:lnTo>
                  <a:lnTo>
                    <a:pt x="38827" y="727"/>
                  </a:lnTo>
                  <a:lnTo>
                    <a:pt x="38339" y="753"/>
                  </a:lnTo>
                  <a:lnTo>
                    <a:pt x="38167" y="780"/>
                  </a:lnTo>
                  <a:lnTo>
                    <a:pt x="37678" y="819"/>
                  </a:lnTo>
                  <a:lnTo>
                    <a:pt x="37507" y="819"/>
                  </a:lnTo>
                  <a:lnTo>
                    <a:pt x="37018" y="872"/>
                  </a:lnTo>
                  <a:lnTo>
                    <a:pt x="36846" y="885"/>
                  </a:lnTo>
                  <a:lnTo>
                    <a:pt x="36358" y="925"/>
                  </a:lnTo>
                  <a:lnTo>
                    <a:pt x="36186" y="938"/>
                  </a:lnTo>
                  <a:lnTo>
                    <a:pt x="35697" y="978"/>
                  </a:lnTo>
                  <a:lnTo>
                    <a:pt x="35526" y="991"/>
                  </a:lnTo>
                  <a:lnTo>
                    <a:pt x="35037" y="1017"/>
                  </a:lnTo>
                  <a:lnTo>
                    <a:pt x="34865" y="1044"/>
                  </a:lnTo>
                  <a:lnTo>
                    <a:pt x="34377" y="1070"/>
                  </a:lnTo>
                  <a:lnTo>
                    <a:pt x="34231" y="1083"/>
                  </a:lnTo>
                  <a:lnTo>
                    <a:pt x="33730" y="1123"/>
                  </a:lnTo>
                  <a:lnTo>
                    <a:pt x="33571" y="1136"/>
                  </a:lnTo>
                  <a:lnTo>
                    <a:pt x="33069" y="1189"/>
                  </a:lnTo>
                  <a:lnTo>
                    <a:pt x="32911" y="1189"/>
                  </a:lnTo>
                  <a:lnTo>
                    <a:pt x="32409" y="1242"/>
                  </a:lnTo>
                  <a:lnTo>
                    <a:pt x="32251" y="1242"/>
                  </a:lnTo>
                  <a:lnTo>
                    <a:pt x="31749" y="1281"/>
                  </a:lnTo>
                  <a:lnTo>
                    <a:pt x="31590" y="1308"/>
                  </a:lnTo>
                  <a:lnTo>
                    <a:pt x="31088" y="1334"/>
                  </a:lnTo>
                  <a:lnTo>
                    <a:pt x="30930" y="1347"/>
                  </a:lnTo>
                  <a:lnTo>
                    <a:pt x="30428" y="1387"/>
                  </a:lnTo>
                  <a:lnTo>
                    <a:pt x="30270" y="1400"/>
                  </a:lnTo>
                  <a:lnTo>
                    <a:pt x="29768" y="1440"/>
                  </a:lnTo>
                  <a:lnTo>
                    <a:pt x="29609" y="1453"/>
                  </a:lnTo>
                  <a:lnTo>
                    <a:pt x="29121" y="1479"/>
                  </a:lnTo>
                  <a:lnTo>
                    <a:pt x="28962" y="1506"/>
                  </a:lnTo>
                  <a:lnTo>
                    <a:pt x="28460" y="1532"/>
                  </a:lnTo>
                  <a:lnTo>
                    <a:pt x="28302" y="1546"/>
                  </a:lnTo>
                  <a:lnTo>
                    <a:pt x="27800" y="1598"/>
                  </a:lnTo>
                  <a:lnTo>
                    <a:pt x="27641" y="1598"/>
                  </a:lnTo>
                  <a:lnTo>
                    <a:pt x="27140" y="1651"/>
                  </a:lnTo>
                  <a:lnTo>
                    <a:pt x="26981" y="1664"/>
                  </a:lnTo>
                  <a:lnTo>
                    <a:pt x="26479" y="1704"/>
                  </a:lnTo>
                  <a:lnTo>
                    <a:pt x="26321" y="1717"/>
                  </a:lnTo>
                  <a:lnTo>
                    <a:pt x="25819" y="1744"/>
                  </a:lnTo>
                  <a:lnTo>
                    <a:pt x="25660" y="1770"/>
                  </a:lnTo>
                  <a:lnTo>
                    <a:pt x="25159" y="1796"/>
                  </a:lnTo>
                  <a:lnTo>
                    <a:pt x="25000" y="1810"/>
                  </a:lnTo>
                  <a:lnTo>
                    <a:pt x="24511" y="1849"/>
                  </a:lnTo>
                  <a:lnTo>
                    <a:pt x="24353" y="1862"/>
                  </a:lnTo>
                  <a:lnTo>
                    <a:pt x="23851" y="1902"/>
                  </a:lnTo>
                  <a:lnTo>
                    <a:pt x="23693" y="1915"/>
                  </a:lnTo>
                  <a:lnTo>
                    <a:pt x="23191" y="1968"/>
                  </a:lnTo>
                  <a:lnTo>
                    <a:pt x="23032" y="1968"/>
                  </a:lnTo>
                  <a:lnTo>
                    <a:pt x="22530" y="2008"/>
                  </a:lnTo>
                  <a:lnTo>
                    <a:pt x="22372" y="2008"/>
                  </a:lnTo>
                  <a:lnTo>
                    <a:pt x="21870" y="2061"/>
                  </a:lnTo>
                  <a:lnTo>
                    <a:pt x="21712" y="2074"/>
                  </a:lnTo>
                  <a:lnTo>
                    <a:pt x="21210" y="2113"/>
                  </a:lnTo>
                  <a:lnTo>
                    <a:pt x="21051" y="2127"/>
                  </a:lnTo>
                  <a:lnTo>
                    <a:pt x="20550" y="2166"/>
                  </a:lnTo>
                  <a:lnTo>
                    <a:pt x="20391" y="2179"/>
                  </a:lnTo>
                  <a:lnTo>
                    <a:pt x="19889" y="2206"/>
                  </a:lnTo>
                  <a:lnTo>
                    <a:pt x="19744" y="2232"/>
                  </a:lnTo>
                  <a:lnTo>
                    <a:pt x="19255" y="2259"/>
                  </a:lnTo>
                  <a:lnTo>
                    <a:pt x="19084" y="2272"/>
                  </a:lnTo>
                  <a:lnTo>
                    <a:pt x="18595" y="2311"/>
                  </a:lnTo>
                  <a:lnTo>
                    <a:pt x="18423" y="2325"/>
                  </a:lnTo>
                  <a:lnTo>
                    <a:pt x="17935" y="2378"/>
                  </a:lnTo>
                  <a:lnTo>
                    <a:pt x="17763" y="2378"/>
                  </a:lnTo>
                  <a:lnTo>
                    <a:pt x="17274" y="2430"/>
                  </a:lnTo>
                  <a:lnTo>
                    <a:pt x="17103" y="2444"/>
                  </a:lnTo>
                  <a:lnTo>
                    <a:pt x="16614" y="2470"/>
                  </a:lnTo>
                  <a:lnTo>
                    <a:pt x="16442" y="2496"/>
                  </a:lnTo>
                  <a:lnTo>
                    <a:pt x="15954" y="2523"/>
                  </a:lnTo>
                  <a:lnTo>
                    <a:pt x="15782" y="2536"/>
                  </a:lnTo>
                  <a:lnTo>
                    <a:pt x="15293" y="2576"/>
                  </a:lnTo>
                  <a:lnTo>
                    <a:pt x="15122" y="2589"/>
                  </a:lnTo>
                  <a:lnTo>
                    <a:pt x="14646" y="2628"/>
                  </a:lnTo>
                  <a:lnTo>
                    <a:pt x="14488" y="2642"/>
                  </a:lnTo>
                  <a:lnTo>
                    <a:pt x="13986" y="2668"/>
                  </a:lnTo>
                  <a:lnTo>
                    <a:pt x="13827" y="2694"/>
                  </a:lnTo>
                  <a:lnTo>
                    <a:pt x="13326" y="2734"/>
                  </a:lnTo>
                  <a:lnTo>
                    <a:pt x="13167" y="2734"/>
                  </a:lnTo>
                  <a:lnTo>
                    <a:pt x="12665" y="2787"/>
                  </a:lnTo>
                  <a:lnTo>
                    <a:pt x="12507" y="2787"/>
                  </a:lnTo>
                  <a:lnTo>
                    <a:pt x="12005" y="2840"/>
                  </a:lnTo>
                  <a:lnTo>
                    <a:pt x="11846" y="2853"/>
                  </a:lnTo>
                  <a:lnTo>
                    <a:pt x="11345" y="2893"/>
                  </a:lnTo>
                  <a:lnTo>
                    <a:pt x="11186" y="2906"/>
                  </a:lnTo>
                  <a:lnTo>
                    <a:pt x="10684" y="2932"/>
                  </a:lnTo>
                  <a:lnTo>
                    <a:pt x="10526" y="2959"/>
                  </a:lnTo>
                  <a:lnTo>
                    <a:pt x="10037" y="2985"/>
                  </a:lnTo>
                  <a:lnTo>
                    <a:pt x="9879" y="2998"/>
                  </a:lnTo>
                  <a:lnTo>
                    <a:pt x="9377" y="3038"/>
                  </a:lnTo>
                  <a:lnTo>
                    <a:pt x="9218" y="3051"/>
                  </a:lnTo>
                  <a:lnTo>
                    <a:pt x="8716" y="3091"/>
                  </a:lnTo>
                  <a:lnTo>
                    <a:pt x="8558" y="3104"/>
                  </a:lnTo>
                  <a:lnTo>
                    <a:pt x="8056" y="3157"/>
                  </a:lnTo>
                  <a:lnTo>
                    <a:pt x="7898" y="3157"/>
                  </a:lnTo>
                  <a:lnTo>
                    <a:pt x="7396" y="3196"/>
                  </a:lnTo>
                  <a:lnTo>
                    <a:pt x="7237" y="3223"/>
                  </a:lnTo>
                  <a:lnTo>
                    <a:pt x="6735" y="3249"/>
                  </a:lnTo>
                  <a:lnTo>
                    <a:pt x="6577" y="3262"/>
                  </a:lnTo>
                  <a:lnTo>
                    <a:pt x="6075" y="3302"/>
                  </a:lnTo>
                  <a:lnTo>
                    <a:pt x="5917" y="3315"/>
                  </a:lnTo>
                  <a:lnTo>
                    <a:pt x="5415" y="3355"/>
                  </a:lnTo>
                  <a:lnTo>
                    <a:pt x="5270" y="3368"/>
                  </a:lnTo>
                  <a:lnTo>
                    <a:pt x="4781" y="3394"/>
                  </a:lnTo>
                  <a:lnTo>
                    <a:pt x="4609" y="3421"/>
                  </a:lnTo>
                  <a:lnTo>
                    <a:pt x="4121" y="3447"/>
                  </a:lnTo>
                  <a:lnTo>
                    <a:pt x="3949" y="3460"/>
                  </a:lnTo>
                  <a:lnTo>
                    <a:pt x="3460" y="3513"/>
                  </a:lnTo>
                  <a:lnTo>
                    <a:pt x="3289" y="3513"/>
                  </a:lnTo>
                  <a:lnTo>
                    <a:pt x="2800" y="3566"/>
                  </a:lnTo>
                  <a:lnTo>
                    <a:pt x="2628" y="3566"/>
                  </a:lnTo>
                  <a:lnTo>
                    <a:pt x="2140" y="3619"/>
                  </a:lnTo>
                  <a:lnTo>
                    <a:pt x="1968" y="3632"/>
                  </a:lnTo>
                  <a:lnTo>
                    <a:pt x="1479" y="3659"/>
                  </a:lnTo>
                  <a:lnTo>
                    <a:pt x="1308" y="3685"/>
                  </a:lnTo>
                  <a:lnTo>
                    <a:pt x="819" y="3711"/>
                  </a:lnTo>
                  <a:lnTo>
                    <a:pt x="660" y="3725"/>
                  </a:lnTo>
                  <a:lnTo>
                    <a:pt x="0" y="3777"/>
                  </a:lnTo>
                  <a:lnTo>
                    <a:pt x="0" y="3857"/>
                  </a:lnTo>
                  <a:lnTo>
                    <a:pt x="660" y="3817"/>
                  </a:lnTo>
                  <a:lnTo>
                    <a:pt x="832" y="3791"/>
                  </a:lnTo>
                  <a:lnTo>
                    <a:pt x="1321" y="3764"/>
                  </a:lnTo>
                  <a:lnTo>
                    <a:pt x="1492" y="3751"/>
                  </a:lnTo>
                  <a:lnTo>
                    <a:pt x="1981" y="3711"/>
                  </a:lnTo>
                  <a:lnTo>
                    <a:pt x="2153" y="3698"/>
                  </a:lnTo>
                  <a:lnTo>
                    <a:pt x="2628" y="3645"/>
                  </a:lnTo>
                  <a:lnTo>
                    <a:pt x="2800" y="3645"/>
                  </a:lnTo>
                  <a:lnTo>
                    <a:pt x="3289" y="3593"/>
                  </a:lnTo>
                  <a:lnTo>
                    <a:pt x="3460" y="3579"/>
                  </a:lnTo>
                  <a:lnTo>
                    <a:pt x="3949" y="3553"/>
                  </a:lnTo>
                  <a:lnTo>
                    <a:pt x="4121" y="3526"/>
                  </a:lnTo>
                  <a:lnTo>
                    <a:pt x="4609" y="3500"/>
                  </a:lnTo>
                  <a:lnTo>
                    <a:pt x="4781" y="3487"/>
                  </a:lnTo>
                  <a:lnTo>
                    <a:pt x="5270" y="3447"/>
                  </a:lnTo>
                  <a:lnTo>
                    <a:pt x="5441" y="3434"/>
                  </a:lnTo>
                  <a:lnTo>
                    <a:pt x="5930" y="3394"/>
                  </a:lnTo>
                  <a:lnTo>
                    <a:pt x="6102" y="3381"/>
                  </a:lnTo>
                  <a:lnTo>
                    <a:pt x="6590" y="3355"/>
                  </a:lnTo>
                  <a:lnTo>
                    <a:pt x="6762" y="3328"/>
                  </a:lnTo>
                  <a:lnTo>
                    <a:pt x="7251" y="3289"/>
                  </a:lnTo>
                  <a:lnTo>
                    <a:pt x="7396" y="3289"/>
                  </a:lnTo>
                  <a:lnTo>
                    <a:pt x="7898" y="3236"/>
                  </a:lnTo>
                  <a:lnTo>
                    <a:pt x="8056" y="3236"/>
                  </a:lnTo>
                  <a:lnTo>
                    <a:pt x="8558" y="3183"/>
                  </a:lnTo>
                  <a:lnTo>
                    <a:pt x="8716" y="3170"/>
                  </a:lnTo>
                  <a:lnTo>
                    <a:pt x="9218" y="3130"/>
                  </a:lnTo>
                  <a:lnTo>
                    <a:pt x="9377" y="3117"/>
                  </a:lnTo>
                  <a:lnTo>
                    <a:pt x="9879" y="3091"/>
                  </a:lnTo>
                  <a:lnTo>
                    <a:pt x="10037" y="3064"/>
                  </a:lnTo>
                  <a:lnTo>
                    <a:pt x="10539" y="3038"/>
                  </a:lnTo>
                  <a:lnTo>
                    <a:pt x="10697" y="3025"/>
                  </a:lnTo>
                  <a:lnTo>
                    <a:pt x="11199" y="2985"/>
                  </a:lnTo>
                  <a:lnTo>
                    <a:pt x="11358" y="2972"/>
                  </a:lnTo>
                  <a:lnTo>
                    <a:pt x="11860" y="2932"/>
                  </a:lnTo>
                  <a:lnTo>
                    <a:pt x="12018" y="2919"/>
                  </a:lnTo>
                  <a:lnTo>
                    <a:pt x="12507" y="2866"/>
                  </a:lnTo>
                  <a:lnTo>
                    <a:pt x="12665" y="2866"/>
                  </a:lnTo>
                  <a:lnTo>
                    <a:pt x="13167" y="2827"/>
                  </a:lnTo>
                  <a:lnTo>
                    <a:pt x="13326" y="2827"/>
                  </a:lnTo>
                  <a:lnTo>
                    <a:pt x="13827" y="2774"/>
                  </a:lnTo>
                  <a:lnTo>
                    <a:pt x="13986" y="2761"/>
                  </a:lnTo>
                  <a:lnTo>
                    <a:pt x="14488" y="2721"/>
                  </a:lnTo>
                  <a:lnTo>
                    <a:pt x="14646" y="2708"/>
                  </a:lnTo>
                  <a:lnTo>
                    <a:pt x="15148" y="2668"/>
                  </a:lnTo>
                  <a:lnTo>
                    <a:pt x="15307" y="2655"/>
                  </a:lnTo>
                  <a:lnTo>
                    <a:pt x="15808" y="2628"/>
                  </a:lnTo>
                  <a:lnTo>
                    <a:pt x="15967" y="2602"/>
                  </a:lnTo>
                  <a:lnTo>
                    <a:pt x="16469" y="2576"/>
                  </a:lnTo>
                  <a:lnTo>
                    <a:pt x="16627" y="2562"/>
                  </a:lnTo>
                  <a:lnTo>
                    <a:pt x="17103" y="2510"/>
                  </a:lnTo>
                  <a:lnTo>
                    <a:pt x="17274" y="2510"/>
                  </a:lnTo>
                  <a:lnTo>
                    <a:pt x="17763" y="2457"/>
                  </a:lnTo>
                  <a:lnTo>
                    <a:pt x="17935" y="2457"/>
                  </a:lnTo>
                  <a:lnTo>
                    <a:pt x="18423" y="2404"/>
                  </a:lnTo>
                  <a:lnTo>
                    <a:pt x="18595" y="2391"/>
                  </a:lnTo>
                  <a:lnTo>
                    <a:pt x="19084" y="2364"/>
                  </a:lnTo>
                  <a:lnTo>
                    <a:pt x="19255" y="2338"/>
                  </a:lnTo>
                  <a:lnTo>
                    <a:pt x="19744" y="2311"/>
                  </a:lnTo>
                  <a:lnTo>
                    <a:pt x="19916" y="2298"/>
                  </a:lnTo>
                  <a:lnTo>
                    <a:pt x="20404" y="2259"/>
                  </a:lnTo>
                  <a:lnTo>
                    <a:pt x="20576" y="2245"/>
                  </a:lnTo>
                  <a:lnTo>
                    <a:pt x="21065" y="2206"/>
                  </a:lnTo>
                  <a:lnTo>
                    <a:pt x="21236" y="2193"/>
                  </a:lnTo>
                  <a:lnTo>
                    <a:pt x="21725" y="2166"/>
                  </a:lnTo>
                  <a:lnTo>
                    <a:pt x="21870" y="2140"/>
                  </a:lnTo>
                  <a:lnTo>
                    <a:pt x="22372" y="2100"/>
                  </a:lnTo>
                  <a:lnTo>
                    <a:pt x="22530" y="2100"/>
                  </a:lnTo>
                  <a:lnTo>
                    <a:pt x="23032" y="2047"/>
                  </a:lnTo>
                  <a:lnTo>
                    <a:pt x="23191" y="2047"/>
                  </a:lnTo>
                  <a:lnTo>
                    <a:pt x="23693" y="1995"/>
                  </a:lnTo>
                  <a:lnTo>
                    <a:pt x="23851" y="1981"/>
                  </a:lnTo>
                  <a:lnTo>
                    <a:pt x="24353" y="1942"/>
                  </a:lnTo>
                  <a:lnTo>
                    <a:pt x="24511" y="1928"/>
                  </a:lnTo>
                  <a:lnTo>
                    <a:pt x="25013" y="1902"/>
                  </a:lnTo>
                  <a:lnTo>
                    <a:pt x="25172" y="1876"/>
                  </a:lnTo>
                  <a:lnTo>
                    <a:pt x="25674" y="1849"/>
                  </a:lnTo>
                  <a:lnTo>
                    <a:pt x="25832" y="1836"/>
                  </a:lnTo>
                  <a:lnTo>
                    <a:pt x="26334" y="1796"/>
                  </a:lnTo>
                  <a:lnTo>
                    <a:pt x="26492" y="1783"/>
                  </a:lnTo>
                  <a:lnTo>
                    <a:pt x="26981" y="1744"/>
                  </a:lnTo>
                  <a:lnTo>
                    <a:pt x="27140" y="1730"/>
                  </a:lnTo>
                  <a:lnTo>
                    <a:pt x="27641" y="1678"/>
                  </a:lnTo>
                  <a:lnTo>
                    <a:pt x="27800" y="1678"/>
                  </a:lnTo>
                  <a:lnTo>
                    <a:pt x="28302" y="1638"/>
                  </a:lnTo>
                  <a:lnTo>
                    <a:pt x="28460" y="1612"/>
                  </a:lnTo>
                  <a:lnTo>
                    <a:pt x="28962" y="1585"/>
                  </a:lnTo>
                  <a:lnTo>
                    <a:pt x="29121" y="1572"/>
                  </a:lnTo>
                  <a:lnTo>
                    <a:pt x="29622" y="1532"/>
                  </a:lnTo>
                  <a:lnTo>
                    <a:pt x="29781" y="1519"/>
                  </a:lnTo>
                  <a:lnTo>
                    <a:pt x="30283" y="1479"/>
                  </a:lnTo>
                  <a:lnTo>
                    <a:pt x="30441" y="1466"/>
                  </a:lnTo>
                  <a:lnTo>
                    <a:pt x="30943" y="1440"/>
                  </a:lnTo>
                  <a:lnTo>
                    <a:pt x="31102" y="1413"/>
                  </a:lnTo>
                  <a:lnTo>
                    <a:pt x="31590" y="1387"/>
                  </a:lnTo>
                  <a:lnTo>
                    <a:pt x="31749" y="1374"/>
                  </a:lnTo>
                  <a:lnTo>
                    <a:pt x="32251" y="1321"/>
                  </a:lnTo>
                  <a:lnTo>
                    <a:pt x="32409" y="1321"/>
                  </a:lnTo>
                  <a:lnTo>
                    <a:pt x="32911" y="1268"/>
                  </a:lnTo>
                  <a:lnTo>
                    <a:pt x="33069" y="1268"/>
                  </a:lnTo>
                  <a:lnTo>
                    <a:pt x="33571" y="1215"/>
                  </a:lnTo>
                  <a:lnTo>
                    <a:pt x="33730" y="1202"/>
                  </a:lnTo>
                  <a:lnTo>
                    <a:pt x="34231" y="1176"/>
                  </a:lnTo>
                  <a:lnTo>
                    <a:pt x="34390" y="1149"/>
                  </a:lnTo>
                  <a:lnTo>
                    <a:pt x="34892" y="1123"/>
                  </a:lnTo>
                  <a:lnTo>
                    <a:pt x="35050" y="1110"/>
                  </a:lnTo>
                  <a:lnTo>
                    <a:pt x="35552" y="1070"/>
                  </a:lnTo>
                  <a:lnTo>
                    <a:pt x="35711" y="1057"/>
                  </a:lnTo>
                  <a:lnTo>
                    <a:pt x="36212" y="1017"/>
                  </a:lnTo>
                  <a:lnTo>
                    <a:pt x="36358" y="1004"/>
                  </a:lnTo>
                  <a:lnTo>
                    <a:pt x="36846" y="978"/>
                  </a:lnTo>
                  <a:lnTo>
                    <a:pt x="37018" y="951"/>
                  </a:lnTo>
                  <a:lnTo>
                    <a:pt x="37507" y="912"/>
                  </a:lnTo>
                  <a:lnTo>
                    <a:pt x="37678" y="912"/>
                  </a:lnTo>
                  <a:lnTo>
                    <a:pt x="38167" y="859"/>
                  </a:lnTo>
                  <a:lnTo>
                    <a:pt x="38339" y="846"/>
                  </a:lnTo>
                  <a:lnTo>
                    <a:pt x="38827" y="806"/>
                  </a:lnTo>
                  <a:lnTo>
                    <a:pt x="38999" y="793"/>
                  </a:lnTo>
                  <a:lnTo>
                    <a:pt x="39488" y="753"/>
                  </a:lnTo>
                  <a:lnTo>
                    <a:pt x="39659" y="740"/>
                  </a:lnTo>
                  <a:lnTo>
                    <a:pt x="40148" y="714"/>
                  </a:lnTo>
                  <a:lnTo>
                    <a:pt x="40320" y="687"/>
                  </a:lnTo>
                  <a:lnTo>
                    <a:pt x="40808" y="661"/>
                  </a:lnTo>
                  <a:lnTo>
                    <a:pt x="40980" y="647"/>
                  </a:lnTo>
                  <a:lnTo>
                    <a:pt x="41455" y="608"/>
                  </a:lnTo>
                  <a:lnTo>
                    <a:pt x="41627" y="595"/>
                  </a:lnTo>
                  <a:lnTo>
                    <a:pt x="42116" y="542"/>
                  </a:lnTo>
                  <a:lnTo>
                    <a:pt x="42287" y="542"/>
                  </a:lnTo>
                  <a:lnTo>
                    <a:pt x="42776" y="489"/>
                  </a:lnTo>
                  <a:lnTo>
                    <a:pt x="42948" y="489"/>
                  </a:lnTo>
                  <a:lnTo>
                    <a:pt x="43436" y="449"/>
                  </a:lnTo>
                  <a:lnTo>
                    <a:pt x="43608" y="423"/>
                  </a:lnTo>
                  <a:lnTo>
                    <a:pt x="44097" y="397"/>
                  </a:lnTo>
                  <a:lnTo>
                    <a:pt x="44268" y="383"/>
                  </a:lnTo>
                  <a:lnTo>
                    <a:pt x="44757" y="344"/>
                  </a:lnTo>
                  <a:lnTo>
                    <a:pt x="44929" y="331"/>
                  </a:lnTo>
                  <a:lnTo>
                    <a:pt x="45417" y="291"/>
                  </a:lnTo>
                  <a:lnTo>
                    <a:pt x="45589" y="278"/>
                  </a:lnTo>
                  <a:lnTo>
                    <a:pt x="46065" y="251"/>
                  </a:lnTo>
                  <a:lnTo>
                    <a:pt x="46223" y="225"/>
                  </a:lnTo>
                  <a:lnTo>
                    <a:pt x="46725" y="198"/>
                  </a:lnTo>
                  <a:lnTo>
                    <a:pt x="46883" y="185"/>
                  </a:lnTo>
                  <a:lnTo>
                    <a:pt x="47385" y="132"/>
                  </a:lnTo>
                  <a:lnTo>
                    <a:pt x="47544" y="132"/>
                  </a:lnTo>
                  <a:lnTo>
                    <a:pt x="48204" y="66"/>
                  </a:lnTo>
                  <a:lnTo>
                    <a:pt x="48204" y="0"/>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41"/>
            <p:cNvSpPr/>
            <p:nvPr/>
          </p:nvSpPr>
          <p:spPr>
            <a:xfrm rot="293623">
              <a:off x="1704195" y="1109115"/>
              <a:ext cx="472635" cy="3580991"/>
            </a:xfrm>
            <a:custGeom>
              <a:avLst/>
              <a:gdLst/>
              <a:ahLst/>
              <a:cxnLst/>
              <a:rect l="l" t="t" r="r" b="b"/>
              <a:pathLst>
                <a:path w="3897" h="48217" extrusionOk="0">
                  <a:moveTo>
                    <a:pt x="106" y="0"/>
                  </a:moveTo>
                  <a:lnTo>
                    <a:pt x="0" y="13"/>
                  </a:lnTo>
                  <a:lnTo>
                    <a:pt x="3790" y="48217"/>
                  </a:lnTo>
                  <a:lnTo>
                    <a:pt x="3896" y="48204"/>
                  </a:lnTo>
                  <a:lnTo>
                    <a:pt x="106" y="0"/>
                  </a:lnTo>
                  <a:close/>
                </a:path>
              </a:pathLst>
            </a:custGeom>
            <a:solidFill>
              <a:srgbClr val="DBCA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41"/>
            <p:cNvSpPr/>
            <p:nvPr/>
          </p:nvSpPr>
          <p:spPr>
            <a:xfrm rot="293623">
              <a:off x="6290848" y="833766"/>
              <a:ext cx="426495" cy="762134"/>
            </a:xfrm>
            <a:custGeom>
              <a:avLst/>
              <a:gdLst/>
              <a:ahLst/>
              <a:cxnLst/>
              <a:rect l="l" t="t" r="r" b="b"/>
              <a:pathLst>
                <a:path w="5944" h="9853" extrusionOk="0">
                  <a:moveTo>
                    <a:pt x="952" y="0"/>
                  </a:moveTo>
                  <a:lnTo>
                    <a:pt x="1" y="9509"/>
                  </a:lnTo>
                  <a:cubicBezTo>
                    <a:pt x="687" y="9522"/>
                    <a:pt x="1401" y="9575"/>
                    <a:pt x="2074" y="9667"/>
                  </a:cubicBezTo>
                  <a:cubicBezTo>
                    <a:pt x="2270" y="9705"/>
                    <a:pt x="2480" y="9742"/>
                    <a:pt x="2688" y="9742"/>
                  </a:cubicBezTo>
                  <a:cubicBezTo>
                    <a:pt x="2774" y="9742"/>
                    <a:pt x="2861" y="9736"/>
                    <a:pt x="2946" y="9720"/>
                  </a:cubicBezTo>
                  <a:cubicBezTo>
                    <a:pt x="3036" y="9710"/>
                    <a:pt x="3126" y="9685"/>
                    <a:pt x="3205" y="9685"/>
                  </a:cubicBezTo>
                  <a:cubicBezTo>
                    <a:pt x="3230" y="9685"/>
                    <a:pt x="3254" y="9687"/>
                    <a:pt x="3276" y="9694"/>
                  </a:cubicBezTo>
                  <a:cubicBezTo>
                    <a:pt x="3355" y="9707"/>
                    <a:pt x="3448" y="9760"/>
                    <a:pt x="3527" y="9786"/>
                  </a:cubicBezTo>
                  <a:cubicBezTo>
                    <a:pt x="3646" y="9839"/>
                    <a:pt x="3778" y="9839"/>
                    <a:pt x="3910" y="9839"/>
                  </a:cubicBezTo>
                  <a:cubicBezTo>
                    <a:pt x="3937" y="9841"/>
                    <a:pt x="3967" y="9843"/>
                    <a:pt x="3997" y="9843"/>
                  </a:cubicBezTo>
                  <a:cubicBezTo>
                    <a:pt x="4184" y="9843"/>
                    <a:pt x="4419" y="9802"/>
                    <a:pt x="4636" y="9802"/>
                  </a:cubicBezTo>
                  <a:cubicBezTo>
                    <a:pt x="4755" y="9802"/>
                    <a:pt x="4869" y="9814"/>
                    <a:pt x="4966" y="9852"/>
                  </a:cubicBezTo>
                  <a:lnTo>
                    <a:pt x="5944" y="66"/>
                  </a:lnTo>
                  <a:cubicBezTo>
                    <a:pt x="5341" y="25"/>
                    <a:pt x="4733" y="4"/>
                    <a:pt x="4130" y="4"/>
                  </a:cubicBezTo>
                  <a:cubicBezTo>
                    <a:pt x="3768" y="4"/>
                    <a:pt x="3408" y="12"/>
                    <a:pt x="3051" y="27"/>
                  </a:cubicBezTo>
                  <a:cubicBezTo>
                    <a:pt x="2656" y="48"/>
                    <a:pt x="2261" y="79"/>
                    <a:pt x="1873" y="79"/>
                  </a:cubicBezTo>
                  <a:cubicBezTo>
                    <a:pt x="1560" y="79"/>
                    <a:pt x="1252" y="59"/>
                    <a:pt x="952" y="0"/>
                  </a:cubicBezTo>
                  <a:close/>
                </a:path>
              </a:pathLst>
            </a:custGeom>
            <a:solidFill>
              <a:srgbClr val="2E7185">
                <a:alpha val="74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6" name="Google Shape;866;p41"/>
          <p:cNvGrpSpPr/>
          <p:nvPr/>
        </p:nvGrpSpPr>
        <p:grpSpPr>
          <a:xfrm>
            <a:off x="152352" y="4240381"/>
            <a:ext cx="736966" cy="664468"/>
            <a:chOff x="2263998" y="2976658"/>
            <a:chExt cx="1887719" cy="1704638"/>
          </a:xfrm>
        </p:grpSpPr>
        <p:sp>
          <p:nvSpPr>
            <p:cNvPr id="867" name="Google Shape;867;p41"/>
            <p:cNvSpPr/>
            <p:nvPr/>
          </p:nvSpPr>
          <p:spPr>
            <a:xfrm>
              <a:off x="2440569" y="2998997"/>
              <a:ext cx="1711148" cy="1682299"/>
            </a:xfrm>
            <a:custGeom>
              <a:avLst/>
              <a:gdLst/>
              <a:ahLst/>
              <a:cxnLst/>
              <a:rect l="l" t="t" r="r" b="b"/>
              <a:pathLst>
                <a:path w="53620" h="52716" extrusionOk="0">
                  <a:moveTo>
                    <a:pt x="47993" y="0"/>
                  </a:moveTo>
                  <a:lnTo>
                    <a:pt x="1" y="5864"/>
                  </a:lnTo>
                  <a:lnTo>
                    <a:pt x="5521" y="50938"/>
                  </a:lnTo>
                  <a:lnTo>
                    <a:pt x="5693" y="52390"/>
                  </a:lnTo>
                  <a:cubicBezTo>
                    <a:pt x="5864" y="52430"/>
                    <a:pt x="6049" y="52523"/>
                    <a:pt x="6221" y="52707"/>
                  </a:cubicBezTo>
                  <a:cubicBezTo>
                    <a:pt x="6287" y="52523"/>
                    <a:pt x="6551" y="52324"/>
                    <a:pt x="6617" y="52179"/>
                  </a:cubicBezTo>
                  <a:cubicBezTo>
                    <a:pt x="6715" y="52253"/>
                    <a:pt x="7740" y="52716"/>
                    <a:pt x="7882" y="52716"/>
                  </a:cubicBezTo>
                  <a:cubicBezTo>
                    <a:pt x="7892" y="52716"/>
                    <a:pt x="7898" y="52713"/>
                    <a:pt x="7898" y="52707"/>
                  </a:cubicBezTo>
                  <a:cubicBezTo>
                    <a:pt x="7832" y="52245"/>
                    <a:pt x="8426" y="52034"/>
                    <a:pt x="8889" y="51968"/>
                  </a:cubicBezTo>
                  <a:cubicBezTo>
                    <a:pt x="11147" y="51691"/>
                    <a:pt x="13405" y="51492"/>
                    <a:pt x="15690" y="51374"/>
                  </a:cubicBezTo>
                  <a:lnTo>
                    <a:pt x="15928" y="51228"/>
                  </a:lnTo>
                  <a:cubicBezTo>
                    <a:pt x="17763" y="51228"/>
                    <a:pt x="19586" y="50713"/>
                    <a:pt x="21131" y="49749"/>
                  </a:cubicBezTo>
                  <a:cubicBezTo>
                    <a:pt x="21342" y="50119"/>
                    <a:pt x="21805" y="50277"/>
                    <a:pt x="22240" y="50317"/>
                  </a:cubicBezTo>
                  <a:cubicBezTo>
                    <a:pt x="22361" y="50329"/>
                    <a:pt x="22481" y="50335"/>
                    <a:pt x="22601" y="50335"/>
                  </a:cubicBezTo>
                  <a:cubicBezTo>
                    <a:pt x="23392" y="50335"/>
                    <a:pt x="24172" y="50076"/>
                    <a:pt x="24802" y="49617"/>
                  </a:cubicBezTo>
                  <a:cubicBezTo>
                    <a:pt x="25238" y="49789"/>
                    <a:pt x="25687" y="49934"/>
                    <a:pt x="26136" y="50093"/>
                  </a:cubicBezTo>
                  <a:cubicBezTo>
                    <a:pt x="26334" y="49762"/>
                    <a:pt x="26533" y="49432"/>
                    <a:pt x="26717" y="49102"/>
                  </a:cubicBezTo>
                  <a:cubicBezTo>
                    <a:pt x="26942" y="49338"/>
                    <a:pt x="27281" y="49383"/>
                    <a:pt x="27613" y="49383"/>
                  </a:cubicBezTo>
                  <a:cubicBezTo>
                    <a:pt x="27672" y="49383"/>
                    <a:pt x="27730" y="49381"/>
                    <a:pt x="27787" y="49379"/>
                  </a:cubicBezTo>
                  <a:lnTo>
                    <a:pt x="28976" y="49327"/>
                  </a:lnTo>
                  <a:cubicBezTo>
                    <a:pt x="29425" y="49313"/>
                    <a:pt x="29927" y="49261"/>
                    <a:pt x="30178" y="48878"/>
                  </a:cubicBezTo>
                  <a:cubicBezTo>
                    <a:pt x="30296" y="49279"/>
                    <a:pt x="30718" y="49448"/>
                    <a:pt x="31159" y="49448"/>
                  </a:cubicBezTo>
                  <a:cubicBezTo>
                    <a:pt x="31356" y="49448"/>
                    <a:pt x="31557" y="49414"/>
                    <a:pt x="31736" y="49353"/>
                  </a:cubicBezTo>
                  <a:cubicBezTo>
                    <a:pt x="32274" y="49165"/>
                    <a:pt x="32801" y="48835"/>
                    <a:pt x="33349" y="48835"/>
                  </a:cubicBezTo>
                  <a:cubicBezTo>
                    <a:pt x="33379" y="48835"/>
                    <a:pt x="33409" y="48836"/>
                    <a:pt x="33440" y="48838"/>
                  </a:cubicBezTo>
                  <a:cubicBezTo>
                    <a:pt x="33928" y="48891"/>
                    <a:pt x="34351" y="49208"/>
                    <a:pt x="34826" y="49208"/>
                  </a:cubicBezTo>
                  <a:cubicBezTo>
                    <a:pt x="35381" y="49208"/>
                    <a:pt x="35817" y="48812"/>
                    <a:pt x="36305" y="48561"/>
                  </a:cubicBezTo>
                  <a:cubicBezTo>
                    <a:pt x="36511" y="48458"/>
                    <a:pt x="36765" y="48394"/>
                    <a:pt x="37004" y="48394"/>
                  </a:cubicBezTo>
                  <a:cubicBezTo>
                    <a:pt x="37316" y="48394"/>
                    <a:pt x="37604" y="48503"/>
                    <a:pt x="37732" y="48772"/>
                  </a:cubicBezTo>
                  <a:cubicBezTo>
                    <a:pt x="37890" y="48561"/>
                    <a:pt x="38035" y="48363"/>
                    <a:pt x="38181" y="48151"/>
                  </a:cubicBezTo>
                  <a:cubicBezTo>
                    <a:pt x="38328" y="48219"/>
                    <a:pt x="38488" y="48252"/>
                    <a:pt x="38647" y="48252"/>
                  </a:cubicBezTo>
                  <a:cubicBezTo>
                    <a:pt x="39044" y="48252"/>
                    <a:pt x="39439" y="48051"/>
                    <a:pt x="39647" y="47702"/>
                  </a:cubicBezTo>
                  <a:cubicBezTo>
                    <a:pt x="39959" y="47856"/>
                    <a:pt x="40304" y="47931"/>
                    <a:pt x="40649" y="47931"/>
                  </a:cubicBezTo>
                  <a:cubicBezTo>
                    <a:pt x="41105" y="47931"/>
                    <a:pt x="41561" y="47799"/>
                    <a:pt x="41945" y="47544"/>
                  </a:cubicBezTo>
                  <a:cubicBezTo>
                    <a:pt x="42129" y="47425"/>
                    <a:pt x="42314" y="47253"/>
                    <a:pt x="42512" y="47227"/>
                  </a:cubicBezTo>
                  <a:cubicBezTo>
                    <a:pt x="42558" y="47217"/>
                    <a:pt x="42604" y="47212"/>
                    <a:pt x="42650" y="47212"/>
                  </a:cubicBezTo>
                  <a:cubicBezTo>
                    <a:pt x="43050" y="47212"/>
                    <a:pt x="43445" y="47555"/>
                    <a:pt x="43864" y="47555"/>
                  </a:cubicBezTo>
                  <a:cubicBezTo>
                    <a:pt x="43906" y="47555"/>
                    <a:pt x="43949" y="47551"/>
                    <a:pt x="43992" y="47544"/>
                  </a:cubicBezTo>
                  <a:cubicBezTo>
                    <a:pt x="44242" y="47491"/>
                    <a:pt x="44427" y="47306"/>
                    <a:pt x="44625" y="47161"/>
                  </a:cubicBezTo>
                  <a:cubicBezTo>
                    <a:pt x="45033" y="46862"/>
                    <a:pt x="45536" y="46713"/>
                    <a:pt x="46037" y="46713"/>
                  </a:cubicBezTo>
                  <a:cubicBezTo>
                    <a:pt x="46510" y="46713"/>
                    <a:pt x="46981" y="46845"/>
                    <a:pt x="47372" y="47108"/>
                  </a:cubicBezTo>
                  <a:cubicBezTo>
                    <a:pt x="47531" y="46619"/>
                    <a:pt x="47835" y="46183"/>
                    <a:pt x="48257" y="45893"/>
                  </a:cubicBezTo>
                  <a:cubicBezTo>
                    <a:pt x="48326" y="46215"/>
                    <a:pt x="48654" y="46381"/>
                    <a:pt x="48979" y="46381"/>
                  </a:cubicBezTo>
                  <a:cubicBezTo>
                    <a:pt x="49281" y="46381"/>
                    <a:pt x="49581" y="46238"/>
                    <a:pt x="49670" y="45946"/>
                  </a:cubicBezTo>
                  <a:cubicBezTo>
                    <a:pt x="49908" y="46144"/>
                    <a:pt x="50133" y="46355"/>
                    <a:pt x="50370" y="46553"/>
                  </a:cubicBezTo>
                  <a:cubicBezTo>
                    <a:pt x="50502" y="46236"/>
                    <a:pt x="50912" y="46170"/>
                    <a:pt x="51255" y="46157"/>
                  </a:cubicBezTo>
                  <a:cubicBezTo>
                    <a:pt x="52048" y="46117"/>
                    <a:pt x="52827" y="46091"/>
                    <a:pt x="53619" y="46051"/>
                  </a:cubicBezTo>
                  <a:lnTo>
                    <a:pt x="53474" y="44797"/>
                  </a:lnTo>
                  <a:lnTo>
                    <a:pt x="47993" y="0"/>
                  </a:lnTo>
                  <a:close/>
                </a:path>
              </a:pathLst>
            </a:custGeom>
            <a:solidFill>
              <a:srgbClr val="CFD0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41"/>
            <p:cNvSpPr/>
            <p:nvPr/>
          </p:nvSpPr>
          <p:spPr>
            <a:xfrm>
              <a:off x="2413603" y="2976658"/>
              <a:ext cx="1706489" cy="1626006"/>
            </a:xfrm>
            <a:custGeom>
              <a:avLst/>
              <a:gdLst/>
              <a:ahLst/>
              <a:cxnLst/>
              <a:rect l="l" t="t" r="r" b="b"/>
              <a:pathLst>
                <a:path w="53474" h="50952" extrusionOk="0">
                  <a:moveTo>
                    <a:pt x="47993" y="0"/>
                  </a:moveTo>
                  <a:lnTo>
                    <a:pt x="0" y="5864"/>
                  </a:lnTo>
                  <a:lnTo>
                    <a:pt x="5521" y="50951"/>
                  </a:lnTo>
                  <a:cubicBezTo>
                    <a:pt x="6168" y="50753"/>
                    <a:pt x="6789" y="50555"/>
                    <a:pt x="7436" y="50357"/>
                  </a:cubicBezTo>
                  <a:cubicBezTo>
                    <a:pt x="7602" y="50315"/>
                    <a:pt x="7785" y="50265"/>
                    <a:pt x="7958" y="50265"/>
                  </a:cubicBezTo>
                  <a:cubicBezTo>
                    <a:pt x="8005" y="50265"/>
                    <a:pt x="8051" y="50269"/>
                    <a:pt x="8096" y="50278"/>
                  </a:cubicBezTo>
                  <a:cubicBezTo>
                    <a:pt x="8505" y="50317"/>
                    <a:pt x="8836" y="50674"/>
                    <a:pt x="9245" y="50674"/>
                  </a:cubicBezTo>
                  <a:cubicBezTo>
                    <a:pt x="9601" y="50674"/>
                    <a:pt x="9892" y="50410"/>
                    <a:pt x="10222" y="50304"/>
                  </a:cubicBezTo>
                  <a:cubicBezTo>
                    <a:pt x="10339" y="50269"/>
                    <a:pt x="10463" y="50257"/>
                    <a:pt x="10590" y="50257"/>
                  </a:cubicBezTo>
                  <a:cubicBezTo>
                    <a:pt x="10750" y="50257"/>
                    <a:pt x="10913" y="50276"/>
                    <a:pt x="11067" y="50291"/>
                  </a:cubicBezTo>
                  <a:cubicBezTo>
                    <a:pt x="11653" y="50353"/>
                    <a:pt x="12240" y="50384"/>
                    <a:pt x="12825" y="50384"/>
                  </a:cubicBezTo>
                  <a:cubicBezTo>
                    <a:pt x="14089" y="50384"/>
                    <a:pt x="15347" y="50240"/>
                    <a:pt x="16575" y="49961"/>
                  </a:cubicBezTo>
                  <a:cubicBezTo>
                    <a:pt x="17024" y="49855"/>
                    <a:pt x="17486" y="49723"/>
                    <a:pt x="17816" y="49419"/>
                  </a:cubicBezTo>
                  <a:cubicBezTo>
                    <a:pt x="18067" y="49181"/>
                    <a:pt x="18225" y="48864"/>
                    <a:pt x="18516" y="48666"/>
                  </a:cubicBezTo>
                  <a:cubicBezTo>
                    <a:pt x="18806" y="48455"/>
                    <a:pt x="19203" y="48442"/>
                    <a:pt x="19572" y="48429"/>
                  </a:cubicBezTo>
                  <a:cubicBezTo>
                    <a:pt x="23442" y="48244"/>
                    <a:pt x="27311" y="48059"/>
                    <a:pt x="31194" y="47874"/>
                  </a:cubicBezTo>
                  <a:cubicBezTo>
                    <a:pt x="36648" y="47636"/>
                    <a:pt x="42169" y="47372"/>
                    <a:pt x="47465" y="46051"/>
                  </a:cubicBezTo>
                  <a:cubicBezTo>
                    <a:pt x="49446" y="45550"/>
                    <a:pt x="51440" y="44902"/>
                    <a:pt x="53474" y="44810"/>
                  </a:cubicBezTo>
                  <a:lnTo>
                    <a:pt x="47993" y="0"/>
                  </a:lnTo>
                  <a:close/>
                </a:path>
              </a:pathLst>
            </a:custGeom>
            <a:solidFill>
              <a:schemeClr val="accent6"/>
            </a:solidFill>
            <a:ln>
              <a:solidFill>
                <a:schemeClr val="accent6"/>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41"/>
            <p:cNvSpPr/>
            <p:nvPr/>
          </p:nvSpPr>
          <p:spPr>
            <a:xfrm>
              <a:off x="2263998" y="3074438"/>
              <a:ext cx="448020" cy="230568"/>
            </a:xfrm>
            <a:custGeom>
              <a:avLst/>
              <a:gdLst/>
              <a:ahLst/>
              <a:cxnLst/>
              <a:rect l="l" t="t" r="r" b="b"/>
              <a:pathLst>
                <a:path w="14039" h="7225" extrusionOk="0">
                  <a:moveTo>
                    <a:pt x="13074" y="0"/>
                  </a:moveTo>
                  <a:lnTo>
                    <a:pt x="0" y="2351"/>
                  </a:lnTo>
                  <a:lnTo>
                    <a:pt x="0" y="2404"/>
                  </a:lnTo>
                  <a:cubicBezTo>
                    <a:pt x="0" y="2549"/>
                    <a:pt x="66" y="2708"/>
                    <a:pt x="119" y="2840"/>
                  </a:cubicBezTo>
                  <a:cubicBezTo>
                    <a:pt x="264" y="3434"/>
                    <a:pt x="383" y="4042"/>
                    <a:pt x="436" y="4649"/>
                  </a:cubicBezTo>
                  <a:cubicBezTo>
                    <a:pt x="449" y="4794"/>
                    <a:pt x="449" y="4966"/>
                    <a:pt x="515" y="5111"/>
                  </a:cubicBezTo>
                  <a:cubicBezTo>
                    <a:pt x="555" y="5190"/>
                    <a:pt x="594" y="5283"/>
                    <a:pt x="634" y="5362"/>
                  </a:cubicBezTo>
                  <a:cubicBezTo>
                    <a:pt x="687" y="5481"/>
                    <a:pt x="700" y="5613"/>
                    <a:pt x="726" y="5745"/>
                  </a:cubicBezTo>
                  <a:cubicBezTo>
                    <a:pt x="819" y="6234"/>
                    <a:pt x="885" y="6736"/>
                    <a:pt x="964" y="7224"/>
                  </a:cubicBezTo>
                  <a:lnTo>
                    <a:pt x="14039" y="4860"/>
                  </a:lnTo>
                  <a:cubicBezTo>
                    <a:pt x="13840" y="4174"/>
                    <a:pt x="13537" y="2549"/>
                    <a:pt x="13497" y="1823"/>
                  </a:cubicBezTo>
                  <a:cubicBezTo>
                    <a:pt x="13457" y="1717"/>
                    <a:pt x="13457" y="1585"/>
                    <a:pt x="13405" y="1453"/>
                  </a:cubicBezTo>
                  <a:cubicBezTo>
                    <a:pt x="13378" y="1361"/>
                    <a:pt x="13325" y="1281"/>
                    <a:pt x="13299" y="1202"/>
                  </a:cubicBezTo>
                  <a:cubicBezTo>
                    <a:pt x="13246" y="1083"/>
                    <a:pt x="13233" y="964"/>
                    <a:pt x="13193" y="859"/>
                  </a:cubicBezTo>
                  <a:cubicBezTo>
                    <a:pt x="13101" y="330"/>
                    <a:pt x="13127" y="687"/>
                    <a:pt x="13074" y="146"/>
                  </a:cubicBezTo>
                  <a:lnTo>
                    <a:pt x="1307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0" name="Google Shape;870;p41"/>
          <p:cNvGrpSpPr/>
          <p:nvPr/>
        </p:nvGrpSpPr>
        <p:grpSpPr>
          <a:xfrm flipH="1">
            <a:off x="8190265" y="4240381"/>
            <a:ext cx="736966" cy="664468"/>
            <a:chOff x="2263998" y="2976658"/>
            <a:chExt cx="1887719" cy="1704638"/>
          </a:xfrm>
        </p:grpSpPr>
        <p:sp>
          <p:nvSpPr>
            <p:cNvPr id="871" name="Google Shape;871;p41"/>
            <p:cNvSpPr/>
            <p:nvPr/>
          </p:nvSpPr>
          <p:spPr>
            <a:xfrm>
              <a:off x="2440569" y="2998997"/>
              <a:ext cx="1711148" cy="1682299"/>
            </a:xfrm>
            <a:custGeom>
              <a:avLst/>
              <a:gdLst/>
              <a:ahLst/>
              <a:cxnLst/>
              <a:rect l="l" t="t" r="r" b="b"/>
              <a:pathLst>
                <a:path w="53620" h="52716" extrusionOk="0">
                  <a:moveTo>
                    <a:pt x="47993" y="0"/>
                  </a:moveTo>
                  <a:lnTo>
                    <a:pt x="1" y="5864"/>
                  </a:lnTo>
                  <a:lnTo>
                    <a:pt x="5521" y="50938"/>
                  </a:lnTo>
                  <a:lnTo>
                    <a:pt x="5693" y="52390"/>
                  </a:lnTo>
                  <a:cubicBezTo>
                    <a:pt x="5864" y="52430"/>
                    <a:pt x="6049" y="52523"/>
                    <a:pt x="6221" y="52707"/>
                  </a:cubicBezTo>
                  <a:cubicBezTo>
                    <a:pt x="6287" y="52523"/>
                    <a:pt x="6551" y="52324"/>
                    <a:pt x="6617" y="52179"/>
                  </a:cubicBezTo>
                  <a:cubicBezTo>
                    <a:pt x="6715" y="52253"/>
                    <a:pt x="7740" y="52716"/>
                    <a:pt x="7882" y="52716"/>
                  </a:cubicBezTo>
                  <a:cubicBezTo>
                    <a:pt x="7892" y="52716"/>
                    <a:pt x="7898" y="52713"/>
                    <a:pt x="7898" y="52707"/>
                  </a:cubicBezTo>
                  <a:cubicBezTo>
                    <a:pt x="7832" y="52245"/>
                    <a:pt x="8426" y="52034"/>
                    <a:pt x="8889" y="51968"/>
                  </a:cubicBezTo>
                  <a:cubicBezTo>
                    <a:pt x="11147" y="51691"/>
                    <a:pt x="13405" y="51492"/>
                    <a:pt x="15690" y="51374"/>
                  </a:cubicBezTo>
                  <a:lnTo>
                    <a:pt x="15928" y="51228"/>
                  </a:lnTo>
                  <a:cubicBezTo>
                    <a:pt x="17763" y="51228"/>
                    <a:pt x="19586" y="50713"/>
                    <a:pt x="21131" y="49749"/>
                  </a:cubicBezTo>
                  <a:cubicBezTo>
                    <a:pt x="21342" y="50119"/>
                    <a:pt x="21805" y="50277"/>
                    <a:pt x="22240" y="50317"/>
                  </a:cubicBezTo>
                  <a:cubicBezTo>
                    <a:pt x="22361" y="50329"/>
                    <a:pt x="22481" y="50335"/>
                    <a:pt x="22601" y="50335"/>
                  </a:cubicBezTo>
                  <a:cubicBezTo>
                    <a:pt x="23392" y="50335"/>
                    <a:pt x="24172" y="50076"/>
                    <a:pt x="24802" y="49617"/>
                  </a:cubicBezTo>
                  <a:cubicBezTo>
                    <a:pt x="25238" y="49789"/>
                    <a:pt x="25687" y="49934"/>
                    <a:pt x="26136" y="50093"/>
                  </a:cubicBezTo>
                  <a:cubicBezTo>
                    <a:pt x="26334" y="49762"/>
                    <a:pt x="26533" y="49432"/>
                    <a:pt x="26717" y="49102"/>
                  </a:cubicBezTo>
                  <a:cubicBezTo>
                    <a:pt x="26942" y="49338"/>
                    <a:pt x="27281" y="49383"/>
                    <a:pt x="27613" y="49383"/>
                  </a:cubicBezTo>
                  <a:cubicBezTo>
                    <a:pt x="27672" y="49383"/>
                    <a:pt x="27730" y="49381"/>
                    <a:pt x="27787" y="49379"/>
                  </a:cubicBezTo>
                  <a:lnTo>
                    <a:pt x="28976" y="49327"/>
                  </a:lnTo>
                  <a:cubicBezTo>
                    <a:pt x="29425" y="49313"/>
                    <a:pt x="29927" y="49261"/>
                    <a:pt x="30178" y="48878"/>
                  </a:cubicBezTo>
                  <a:cubicBezTo>
                    <a:pt x="30296" y="49279"/>
                    <a:pt x="30718" y="49448"/>
                    <a:pt x="31159" y="49448"/>
                  </a:cubicBezTo>
                  <a:cubicBezTo>
                    <a:pt x="31356" y="49448"/>
                    <a:pt x="31557" y="49414"/>
                    <a:pt x="31736" y="49353"/>
                  </a:cubicBezTo>
                  <a:cubicBezTo>
                    <a:pt x="32274" y="49165"/>
                    <a:pt x="32801" y="48835"/>
                    <a:pt x="33349" y="48835"/>
                  </a:cubicBezTo>
                  <a:cubicBezTo>
                    <a:pt x="33379" y="48835"/>
                    <a:pt x="33409" y="48836"/>
                    <a:pt x="33440" y="48838"/>
                  </a:cubicBezTo>
                  <a:cubicBezTo>
                    <a:pt x="33928" y="48891"/>
                    <a:pt x="34351" y="49208"/>
                    <a:pt x="34826" y="49208"/>
                  </a:cubicBezTo>
                  <a:cubicBezTo>
                    <a:pt x="35381" y="49208"/>
                    <a:pt x="35817" y="48812"/>
                    <a:pt x="36305" y="48561"/>
                  </a:cubicBezTo>
                  <a:cubicBezTo>
                    <a:pt x="36511" y="48458"/>
                    <a:pt x="36765" y="48394"/>
                    <a:pt x="37004" y="48394"/>
                  </a:cubicBezTo>
                  <a:cubicBezTo>
                    <a:pt x="37316" y="48394"/>
                    <a:pt x="37604" y="48503"/>
                    <a:pt x="37732" y="48772"/>
                  </a:cubicBezTo>
                  <a:cubicBezTo>
                    <a:pt x="37890" y="48561"/>
                    <a:pt x="38035" y="48363"/>
                    <a:pt x="38181" y="48151"/>
                  </a:cubicBezTo>
                  <a:cubicBezTo>
                    <a:pt x="38328" y="48219"/>
                    <a:pt x="38488" y="48252"/>
                    <a:pt x="38647" y="48252"/>
                  </a:cubicBezTo>
                  <a:cubicBezTo>
                    <a:pt x="39044" y="48252"/>
                    <a:pt x="39439" y="48051"/>
                    <a:pt x="39647" y="47702"/>
                  </a:cubicBezTo>
                  <a:cubicBezTo>
                    <a:pt x="39959" y="47856"/>
                    <a:pt x="40304" y="47931"/>
                    <a:pt x="40649" y="47931"/>
                  </a:cubicBezTo>
                  <a:cubicBezTo>
                    <a:pt x="41105" y="47931"/>
                    <a:pt x="41561" y="47799"/>
                    <a:pt x="41945" y="47544"/>
                  </a:cubicBezTo>
                  <a:cubicBezTo>
                    <a:pt x="42129" y="47425"/>
                    <a:pt x="42314" y="47253"/>
                    <a:pt x="42512" y="47227"/>
                  </a:cubicBezTo>
                  <a:cubicBezTo>
                    <a:pt x="42558" y="47217"/>
                    <a:pt x="42604" y="47212"/>
                    <a:pt x="42650" y="47212"/>
                  </a:cubicBezTo>
                  <a:cubicBezTo>
                    <a:pt x="43050" y="47212"/>
                    <a:pt x="43445" y="47555"/>
                    <a:pt x="43864" y="47555"/>
                  </a:cubicBezTo>
                  <a:cubicBezTo>
                    <a:pt x="43906" y="47555"/>
                    <a:pt x="43949" y="47551"/>
                    <a:pt x="43992" y="47544"/>
                  </a:cubicBezTo>
                  <a:cubicBezTo>
                    <a:pt x="44242" y="47491"/>
                    <a:pt x="44427" y="47306"/>
                    <a:pt x="44625" y="47161"/>
                  </a:cubicBezTo>
                  <a:cubicBezTo>
                    <a:pt x="45033" y="46862"/>
                    <a:pt x="45536" y="46713"/>
                    <a:pt x="46037" y="46713"/>
                  </a:cubicBezTo>
                  <a:cubicBezTo>
                    <a:pt x="46510" y="46713"/>
                    <a:pt x="46981" y="46845"/>
                    <a:pt x="47372" y="47108"/>
                  </a:cubicBezTo>
                  <a:cubicBezTo>
                    <a:pt x="47531" y="46619"/>
                    <a:pt x="47835" y="46183"/>
                    <a:pt x="48257" y="45893"/>
                  </a:cubicBezTo>
                  <a:cubicBezTo>
                    <a:pt x="48326" y="46215"/>
                    <a:pt x="48654" y="46381"/>
                    <a:pt x="48979" y="46381"/>
                  </a:cubicBezTo>
                  <a:cubicBezTo>
                    <a:pt x="49281" y="46381"/>
                    <a:pt x="49581" y="46238"/>
                    <a:pt x="49670" y="45946"/>
                  </a:cubicBezTo>
                  <a:cubicBezTo>
                    <a:pt x="49908" y="46144"/>
                    <a:pt x="50133" y="46355"/>
                    <a:pt x="50370" y="46553"/>
                  </a:cubicBezTo>
                  <a:cubicBezTo>
                    <a:pt x="50502" y="46236"/>
                    <a:pt x="50912" y="46170"/>
                    <a:pt x="51255" y="46157"/>
                  </a:cubicBezTo>
                  <a:cubicBezTo>
                    <a:pt x="52048" y="46117"/>
                    <a:pt x="52827" y="46091"/>
                    <a:pt x="53619" y="46051"/>
                  </a:cubicBezTo>
                  <a:lnTo>
                    <a:pt x="53474" y="44797"/>
                  </a:lnTo>
                  <a:lnTo>
                    <a:pt x="47993" y="0"/>
                  </a:lnTo>
                  <a:close/>
                </a:path>
              </a:pathLst>
            </a:custGeom>
            <a:solidFill>
              <a:srgbClr val="CFD0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41"/>
            <p:cNvSpPr/>
            <p:nvPr/>
          </p:nvSpPr>
          <p:spPr>
            <a:xfrm>
              <a:off x="2413603" y="2976658"/>
              <a:ext cx="1706489" cy="1626006"/>
            </a:xfrm>
            <a:custGeom>
              <a:avLst/>
              <a:gdLst/>
              <a:ahLst/>
              <a:cxnLst/>
              <a:rect l="l" t="t" r="r" b="b"/>
              <a:pathLst>
                <a:path w="53474" h="50952" extrusionOk="0">
                  <a:moveTo>
                    <a:pt x="47993" y="0"/>
                  </a:moveTo>
                  <a:lnTo>
                    <a:pt x="0" y="5864"/>
                  </a:lnTo>
                  <a:lnTo>
                    <a:pt x="5521" y="50951"/>
                  </a:lnTo>
                  <a:cubicBezTo>
                    <a:pt x="6168" y="50753"/>
                    <a:pt x="6789" y="50555"/>
                    <a:pt x="7436" y="50357"/>
                  </a:cubicBezTo>
                  <a:cubicBezTo>
                    <a:pt x="7602" y="50315"/>
                    <a:pt x="7785" y="50265"/>
                    <a:pt x="7958" y="50265"/>
                  </a:cubicBezTo>
                  <a:cubicBezTo>
                    <a:pt x="8005" y="50265"/>
                    <a:pt x="8051" y="50269"/>
                    <a:pt x="8096" y="50278"/>
                  </a:cubicBezTo>
                  <a:cubicBezTo>
                    <a:pt x="8505" y="50317"/>
                    <a:pt x="8836" y="50674"/>
                    <a:pt x="9245" y="50674"/>
                  </a:cubicBezTo>
                  <a:cubicBezTo>
                    <a:pt x="9601" y="50674"/>
                    <a:pt x="9892" y="50410"/>
                    <a:pt x="10222" y="50304"/>
                  </a:cubicBezTo>
                  <a:cubicBezTo>
                    <a:pt x="10339" y="50269"/>
                    <a:pt x="10463" y="50257"/>
                    <a:pt x="10590" y="50257"/>
                  </a:cubicBezTo>
                  <a:cubicBezTo>
                    <a:pt x="10750" y="50257"/>
                    <a:pt x="10913" y="50276"/>
                    <a:pt x="11067" y="50291"/>
                  </a:cubicBezTo>
                  <a:cubicBezTo>
                    <a:pt x="11653" y="50353"/>
                    <a:pt x="12240" y="50384"/>
                    <a:pt x="12825" y="50384"/>
                  </a:cubicBezTo>
                  <a:cubicBezTo>
                    <a:pt x="14089" y="50384"/>
                    <a:pt x="15347" y="50240"/>
                    <a:pt x="16575" y="49961"/>
                  </a:cubicBezTo>
                  <a:cubicBezTo>
                    <a:pt x="17024" y="49855"/>
                    <a:pt x="17486" y="49723"/>
                    <a:pt x="17816" y="49419"/>
                  </a:cubicBezTo>
                  <a:cubicBezTo>
                    <a:pt x="18067" y="49181"/>
                    <a:pt x="18225" y="48864"/>
                    <a:pt x="18516" y="48666"/>
                  </a:cubicBezTo>
                  <a:cubicBezTo>
                    <a:pt x="18806" y="48455"/>
                    <a:pt x="19203" y="48442"/>
                    <a:pt x="19572" y="48429"/>
                  </a:cubicBezTo>
                  <a:cubicBezTo>
                    <a:pt x="23442" y="48244"/>
                    <a:pt x="27311" y="48059"/>
                    <a:pt x="31194" y="47874"/>
                  </a:cubicBezTo>
                  <a:cubicBezTo>
                    <a:pt x="36648" y="47636"/>
                    <a:pt x="42169" y="47372"/>
                    <a:pt x="47465" y="46051"/>
                  </a:cubicBezTo>
                  <a:cubicBezTo>
                    <a:pt x="49446" y="45550"/>
                    <a:pt x="51440" y="44902"/>
                    <a:pt x="53474" y="44810"/>
                  </a:cubicBezTo>
                  <a:lnTo>
                    <a:pt x="47993" y="0"/>
                  </a:ln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41"/>
            <p:cNvSpPr/>
            <p:nvPr/>
          </p:nvSpPr>
          <p:spPr>
            <a:xfrm>
              <a:off x="2263998" y="3074438"/>
              <a:ext cx="448020" cy="230568"/>
            </a:xfrm>
            <a:custGeom>
              <a:avLst/>
              <a:gdLst/>
              <a:ahLst/>
              <a:cxnLst/>
              <a:rect l="l" t="t" r="r" b="b"/>
              <a:pathLst>
                <a:path w="14039" h="7225" extrusionOk="0">
                  <a:moveTo>
                    <a:pt x="13074" y="0"/>
                  </a:moveTo>
                  <a:lnTo>
                    <a:pt x="0" y="2351"/>
                  </a:lnTo>
                  <a:lnTo>
                    <a:pt x="0" y="2404"/>
                  </a:lnTo>
                  <a:cubicBezTo>
                    <a:pt x="0" y="2549"/>
                    <a:pt x="66" y="2708"/>
                    <a:pt x="119" y="2840"/>
                  </a:cubicBezTo>
                  <a:cubicBezTo>
                    <a:pt x="264" y="3434"/>
                    <a:pt x="383" y="4042"/>
                    <a:pt x="436" y="4649"/>
                  </a:cubicBezTo>
                  <a:cubicBezTo>
                    <a:pt x="449" y="4794"/>
                    <a:pt x="449" y="4966"/>
                    <a:pt x="515" y="5111"/>
                  </a:cubicBezTo>
                  <a:cubicBezTo>
                    <a:pt x="555" y="5190"/>
                    <a:pt x="594" y="5283"/>
                    <a:pt x="634" y="5362"/>
                  </a:cubicBezTo>
                  <a:cubicBezTo>
                    <a:pt x="687" y="5481"/>
                    <a:pt x="700" y="5613"/>
                    <a:pt x="726" y="5745"/>
                  </a:cubicBezTo>
                  <a:cubicBezTo>
                    <a:pt x="819" y="6234"/>
                    <a:pt x="885" y="6736"/>
                    <a:pt x="964" y="7224"/>
                  </a:cubicBezTo>
                  <a:lnTo>
                    <a:pt x="14039" y="4860"/>
                  </a:lnTo>
                  <a:cubicBezTo>
                    <a:pt x="13840" y="4174"/>
                    <a:pt x="13537" y="2549"/>
                    <a:pt x="13497" y="1823"/>
                  </a:cubicBezTo>
                  <a:cubicBezTo>
                    <a:pt x="13457" y="1717"/>
                    <a:pt x="13457" y="1585"/>
                    <a:pt x="13405" y="1453"/>
                  </a:cubicBezTo>
                  <a:cubicBezTo>
                    <a:pt x="13378" y="1361"/>
                    <a:pt x="13325" y="1281"/>
                    <a:pt x="13299" y="1202"/>
                  </a:cubicBezTo>
                  <a:cubicBezTo>
                    <a:pt x="13246" y="1083"/>
                    <a:pt x="13233" y="964"/>
                    <a:pt x="13193" y="859"/>
                  </a:cubicBezTo>
                  <a:cubicBezTo>
                    <a:pt x="13101" y="330"/>
                    <a:pt x="13127" y="687"/>
                    <a:pt x="13074" y="146"/>
                  </a:cubicBezTo>
                  <a:lnTo>
                    <a:pt x="13074" y="0"/>
                  </a:lnTo>
                  <a:close/>
                </a:path>
              </a:pathLst>
            </a:custGeom>
            <a:solidFill>
              <a:srgbClr val="DBCA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itle 1"/>
          <p:cNvSpPr>
            <a:spLocks noGrp="1"/>
          </p:cNvSpPr>
          <p:nvPr>
            <p:ph type="title" idx="2"/>
          </p:nvPr>
        </p:nvSpPr>
        <p:spPr>
          <a:xfrm>
            <a:off x="1601928" y="1351112"/>
            <a:ext cx="5780896" cy="3158259"/>
          </a:xfrm>
        </p:spPr>
        <p:txBody>
          <a:bodyPr/>
          <a:lstStyle/>
          <a:p>
            <a:pPr>
              <a:lnSpc>
                <a:spcPct val="150000"/>
              </a:lnSpc>
            </a:pPr>
            <a:r>
              <a:rPr lang="vi-VN" sz="3200" b="1">
                <a:solidFill>
                  <a:srgbClr val="79533B"/>
                </a:solidFill>
                <a:latin typeface="+mn-lt"/>
              </a:rPr>
              <a:t>3</a:t>
            </a:r>
            <a:r>
              <a:rPr lang="vi-VN" sz="3200" b="1">
                <a:solidFill>
                  <a:srgbClr val="79533B"/>
                </a:solidFill>
                <a:latin typeface="+mn-lt"/>
              </a:rPr>
              <a:t>. </a:t>
            </a:r>
            <a:r>
              <a:rPr lang="vi-VN" sz="3200" b="1" smtClean="0">
                <a:solidFill>
                  <a:srgbClr val="79533B"/>
                </a:solidFill>
                <a:latin typeface="+mn-lt"/>
              </a:rPr>
              <a:t>BÀI TOÁN QUY HOẠCH TUYẾN TÍNH VỚI MIỀN CHẤP NHẬN ĐƯỢC KHÔNG LÀ MIỀN ĐA GIÁC</a:t>
            </a:r>
            <a:endParaRPr lang="vi-VN" sz="3200" b="1">
              <a:solidFill>
                <a:srgbClr val="79533B"/>
              </a:solidFill>
              <a:latin typeface="+mn-lt"/>
            </a:endParaRPr>
          </a:p>
        </p:txBody>
      </p:sp>
      <p:sp>
        <p:nvSpPr>
          <p:cNvPr id="30" name="Google Shape;858;p41"/>
          <p:cNvSpPr/>
          <p:nvPr/>
        </p:nvSpPr>
        <p:spPr>
          <a:xfrm rot="20891740">
            <a:off x="2243946" y="554049"/>
            <a:ext cx="426495" cy="762134"/>
          </a:xfrm>
          <a:custGeom>
            <a:avLst/>
            <a:gdLst/>
            <a:ahLst/>
            <a:cxnLst/>
            <a:rect l="l" t="t" r="r" b="b"/>
            <a:pathLst>
              <a:path w="5944" h="9853" extrusionOk="0">
                <a:moveTo>
                  <a:pt x="952" y="0"/>
                </a:moveTo>
                <a:lnTo>
                  <a:pt x="1" y="9509"/>
                </a:lnTo>
                <a:cubicBezTo>
                  <a:pt x="687" y="9522"/>
                  <a:pt x="1401" y="9575"/>
                  <a:pt x="2074" y="9667"/>
                </a:cubicBezTo>
                <a:cubicBezTo>
                  <a:pt x="2270" y="9705"/>
                  <a:pt x="2480" y="9742"/>
                  <a:pt x="2688" y="9742"/>
                </a:cubicBezTo>
                <a:cubicBezTo>
                  <a:pt x="2774" y="9742"/>
                  <a:pt x="2861" y="9736"/>
                  <a:pt x="2946" y="9720"/>
                </a:cubicBezTo>
                <a:cubicBezTo>
                  <a:pt x="3036" y="9710"/>
                  <a:pt x="3126" y="9685"/>
                  <a:pt x="3205" y="9685"/>
                </a:cubicBezTo>
                <a:cubicBezTo>
                  <a:pt x="3230" y="9685"/>
                  <a:pt x="3254" y="9687"/>
                  <a:pt x="3276" y="9694"/>
                </a:cubicBezTo>
                <a:cubicBezTo>
                  <a:pt x="3355" y="9707"/>
                  <a:pt x="3448" y="9760"/>
                  <a:pt x="3527" y="9786"/>
                </a:cubicBezTo>
                <a:cubicBezTo>
                  <a:pt x="3646" y="9839"/>
                  <a:pt x="3778" y="9839"/>
                  <a:pt x="3910" y="9839"/>
                </a:cubicBezTo>
                <a:cubicBezTo>
                  <a:pt x="3937" y="9841"/>
                  <a:pt x="3967" y="9843"/>
                  <a:pt x="3997" y="9843"/>
                </a:cubicBezTo>
                <a:cubicBezTo>
                  <a:pt x="4184" y="9843"/>
                  <a:pt x="4419" y="9802"/>
                  <a:pt x="4636" y="9802"/>
                </a:cubicBezTo>
                <a:cubicBezTo>
                  <a:pt x="4755" y="9802"/>
                  <a:pt x="4869" y="9814"/>
                  <a:pt x="4966" y="9852"/>
                </a:cubicBezTo>
                <a:lnTo>
                  <a:pt x="5944" y="66"/>
                </a:lnTo>
                <a:cubicBezTo>
                  <a:pt x="5341" y="25"/>
                  <a:pt x="4733" y="4"/>
                  <a:pt x="4130" y="4"/>
                </a:cubicBezTo>
                <a:cubicBezTo>
                  <a:pt x="3768" y="4"/>
                  <a:pt x="3408" y="12"/>
                  <a:pt x="3051" y="27"/>
                </a:cubicBezTo>
                <a:cubicBezTo>
                  <a:pt x="2656" y="48"/>
                  <a:pt x="2261" y="79"/>
                  <a:pt x="1873" y="79"/>
                </a:cubicBezTo>
                <a:cubicBezTo>
                  <a:pt x="1560" y="79"/>
                  <a:pt x="1252" y="59"/>
                  <a:pt x="952" y="0"/>
                </a:cubicBezTo>
                <a:close/>
              </a:path>
            </a:pathLst>
          </a:custGeom>
          <a:solidFill>
            <a:srgbClr val="2E7185">
              <a:alpha val="74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43469573"/>
      </p:ext>
    </p:extLst>
  </p:cSld>
  <p:clrMapOvr>
    <a:masterClrMapping/>
  </p:clrMapOvr>
  <mc:AlternateContent xmlns:mc="http://schemas.openxmlformats.org/markup-compatibility/2006" xmlns:p14="http://schemas.microsoft.com/office/powerpoint/2010/main">
    <mc:Choice Requires="p14">
      <p:transition spd="med" p14:dur="700">
        <p:wheel spokes="1"/>
      </p:transition>
    </mc:Choice>
    <mc:Fallback xmlns="">
      <p:transition spd="med">
        <p:wheel spokes="1"/>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SzPts val="2400"/>
              </a:pPr>
              <a:r>
                <a:rPr lang="en-US" sz="1800" u="sng">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defTabSz="685800">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defTabSz="685800">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defTabSz="685800">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073153" y="4396690"/>
            <a:ext cx="3814139" cy="577051"/>
          </a:xfrm>
          <a:prstGeom prst="rect">
            <a:avLst/>
          </a:prstGeom>
          <a:noFill/>
          <a:ln>
            <a:noFill/>
          </a:ln>
        </p:spPr>
        <p:txBody>
          <a:bodyPr spcFirstLastPara="1" wrap="square" lIns="68569" tIns="34275" rIns="68569" bIns="34275" anchor="t" anchorCtr="0">
            <a:spAutoFit/>
          </a:bodyPr>
          <a:lstStyle/>
          <a:p>
            <a:pPr algn="ctr" defTabSz="685800">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extLst>
      <p:ext uri="{BB962C8B-B14F-4D97-AF65-F5344CB8AC3E}">
        <p14:creationId xmlns:p14="http://schemas.microsoft.com/office/powerpoint/2010/main" val="11084075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p:grpSp>
        <p:nvGrpSpPr>
          <p:cNvPr id="13" name="Group 12"/>
          <p:cNvGrpSpPr/>
          <p:nvPr/>
        </p:nvGrpSpPr>
        <p:grpSpPr>
          <a:xfrm>
            <a:off x="171471" y="86987"/>
            <a:ext cx="8811746" cy="5002793"/>
            <a:chOff x="195324" y="126742"/>
            <a:chExt cx="8811746" cy="5002793"/>
          </a:xfrm>
        </p:grpSpPr>
        <mc:AlternateContent xmlns:mc="http://schemas.openxmlformats.org/markup-compatibility/2006">
          <mc:Choice xmlns:a14="http://schemas.microsoft.com/office/drawing/2010/main" Requires="a14">
            <p:sp>
              <p:nvSpPr>
                <p:cNvPr id="4" name="Rectangle 3"/>
                <p:cNvSpPr/>
                <p:nvPr/>
              </p:nvSpPr>
              <p:spPr>
                <a:xfrm>
                  <a:off x="195325" y="126742"/>
                  <a:ext cx="8811745" cy="785343"/>
                </a:xfrm>
                <a:prstGeom prst="rect">
                  <a:avLst/>
                </a:prstGeom>
              </p:spPr>
              <p:txBody>
                <a:bodyPr wrap="square">
                  <a:spAutoFit/>
                </a:bodyPr>
                <a:lstStyle/>
                <a:p>
                  <a:pPr marL="285750" lvl="0" indent="-285750" algn="just">
                    <a:lnSpc>
                      <a:spcPct val="150000"/>
                    </a:lnSpc>
                    <a:buClr>
                      <a:srgbClr val="376092"/>
                    </a:buClr>
                    <a:buFont typeface="Wingdings" panose="05000000000000000000" pitchFamily="2" charset="2"/>
                    <a:buChar char="q"/>
                  </a:pPr>
                  <a:r>
                    <a:rPr kumimoji="0" lang="en-US" sz="1600" b="1" i="0" u="none" strike="noStrike" kern="1200" cap="none" spc="0" normalizeH="0" baseline="0" noProof="0" smtClean="0">
                      <a:ln>
                        <a:noFill/>
                      </a:ln>
                      <a:solidFill>
                        <a:srgbClr val="1F497D"/>
                      </a:solidFill>
                      <a:effectLst/>
                      <a:uLnTx/>
                      <a:uFillTx/>
                      <a:ea typeface="Malgun Gothic" panose="020B0503020000020004" pitchFamily="34" charset="-127"/>
                      <a:cs typeface="Arial" panose="020B0604020202020204" pitchFamily="34" charset="0"/>
                      <a:sym typeface="Arial"/>
                    </a:rPr>
                    <a:t>HĐ3. </a:t>
                  </a:r>
                  <a:r>
                    <a:rPr lang="vi-VN" sz="1600">
                      <a:latin typeface="Arial" panose="020B0604020202020204" pitchFamily="34" charset="0"/>
                      <a:ea typeface="Calibri" panose="020F0502020204030204" pitchFamily="34" charset="0"/>
                      <a:cs typeface="Times New Roman" panose="02020603050405020304" pitchFamily="18" charset="0"/>
                    </a:rPr>
                    <a:t>Xét bài toán quy hoạch </a:t>
                  </a:r>
                  <a:r>
                    <a:rPr lang="vi-VN" sz="1600">
                      <a:latin typeface="Arial" panose="020B0604020202020204" pitchFamily="34" charset="0"/>
                      <a:ea typeface="Calibri" panose="020F0502020204030204" pitchFamily="34" charset="0"/>
                      <a:cs typeface="Times New Roman" panose="02020603050405020304" pitchFamily="18" charset="0"/>
                    </a:rPr>
                    <a:t>tuyến </a:t>
                  </a:r>
                  <a:r>
                    <a:rPr lang="vi-VN" sz="1600" smtClean="0">
                      <a:latin typeface="Arial" panose="020B0604020202020204" pitchFamily="34" charset="0"/>
                      <a:ea typeface="Calibri" panose="020F0502020204030204" pitchFamily="34" charset="0"/>
                      <a:cs typeface="Times New Roman" panose="02020603050405020304" pitchFamily="18" charset="0"/>
                    </a:rPr>
                    <a:t>tính</a:t>
                  </a:r>
                  <a:r>
                    <a:rPr lang="en-US" sz="1600" smtClean="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vi-VN" sz="1600" i="1" smtClean="0">
                          <a:latin typeface="Cambria Math" panose="02040503050406030204" pitchFamily="18" charset="0"/>
                          <a:ea typeface="Calibri" panose="020F0502020204030204" pitchFamily="34" charset="0"/>
                          <a:cs typeface="Times New Roman" panose="02020603050405020304" pitchFamily="18" charset="0"/>
                        </a:rPr>
                        <m:t>𝐹</m:t>
                      </m:r>
                      <m:r>
                        <a:rPr lang="vi-VN" sz="1600" i="1" smtClean="0">
                          <a:latin typeface="Cambria Math" panose="02040503050406030204" pitchFamily="18" charset="0"/>
                          <a:ea typeface="Calibri" panose="020F0502020204030204" pitchFamily="34" charset="0"/>
                          <a:cs typeface="Times New Roman" panose="02020603050405020304" pitchFamily="18" charset="0"/>
                        </a:rPr>
                        <m:t>(</m:t>
                      </m:r>
                      <m:r>
                        <a:rPr lang="vi-VN" sz="1600" i="1" smtClean="0">
                          <a:latin typeface="Cambria Math" panose="02040503050406030204" pitchFamily="18" charset="0"/>
                          <a:ea typeface="Calibri" panose="020F0502020204030204" pitchFamily="34" charset="0"/>
                          <a:cs typeface="Times New Roman" panose="02020603050405020304" pitchFamily="18" charset="0"/>
                        </a:rPr>
                        <m:t>𝑥</m:t>
                      </m:r>
                      <m:r>
                        <a:rPr lang="vi-VN" sz="1600" i="1" smtClean="0">
                          <a:latin typeface="Cambria Math" panose="02040503050406030204" pitchFamily="18" charset="0"/>
                          <a:ea typeface="Calibri" panose="020F0502020204030204" pitchFamily="34" charset="0"/>
                          <a:cs typeface="Times New Roman" panose="02020603050405020304" pitchFamily="18" charset="0"/>
                        </a:rPr>
                        <m:t>;</m:t>
                      </m:r>
                      <m:r>
                        <a:rPr lang="vi-VN" sz="1600" i="1" smtClean="0">
                          <a:latin typeface="Cambria Math" panose="02040503050406030204" pitchFamily="18" charset="0"/>
                          <a:ea typeface="Calibri" panose="020F0502020204030204" pitchFamily="34" charset="0"/>
                          <a:cs typeface="Times New Roman" panose="02020603050405020304" pitchFamily="18" charset="0"/>
                        </a:rPr>
                        <m:t>𝑦</m:t>
                      </m:r>
                      <m:r>
                        <a:rPr lang="vi-VN" sz="1600" i="1">
                          <a:latin typeface="Cambria Math" panose="02040503050406030204" pitchFamily="18" charset="0"/>
                          <a:ea typeface="Calibri" panose="020F0502020204030204" pitchFamily="34" charset="0"/>
                          <a:cs typeface="Times New Roman" panose="02020603050405020304" pitchFamily="18" charset="0"/>
                        </a:rPr>
                        <m:t>)=3</m:t>
                      </m:r>
                      <m:r>
                        <a:rPr lang="vi-VN" sz="1600" i="1">
                          <a:latin typeface="Cambria Math" panose="02040503050406030204" pitchFamily="18" charset="0"/>
                          <a:ea typeface="Calibri" panose="020F0502020204030204" pitchFamily="34" charset="0"/>
                          <a:cs typeface="Times New Roman" panose="02020603050405020304" pitchFamily="18" charset="0"/>
                        </a:rPr>
                        <m:t>𝑥</m:t>
                      </m:r>
                      <m:r>
                        <a:rPr lang="vi-VN" sz="1600" i="1">
                          <a:latin typeface="Cambria Math" panose="02040503050406030204" pitchFamily="18" charset="0"/>
                          <a:ea typeface="Calibri" panose="020F0502020204030204" pitchFamily="34" charset="0"/>
                          <a:cs typeface="Times New Roman" panose="02020603050405020304" pitchFamily="18" charset="0"/>
                        </a:rPr>
                        <m:t>+4</m:t>
                      </m:r>
                      <m:r>
                        <a:rPr lang="vi-VN" sz="1600" i="1">
                          <a:latin typeface="Cambria Math" panose="02040503050406030204" pitchFamily="18" charset="0"/>
                          <a:ea typeface="Calibri" panose="020F0502020204030204" pitchFamily="34" charset="0"/>
                          <a:cs typeface="Times New Roman" panose="02020603050405020304" pitchFamily="18" charset="0"/>
                        </a:rPr>
                        <m:t>𝑦</m:t>
                      </m:r>
                      <m:r>
                        <a:rPr lang="vi-VN" sz="1600" i="1" smtClean="0">
                          <a:latin typeface="Cambria Math" panose="02040503050406030204" pitchFamily="18" charset="0"/>
                          <a:ea typeface="Cambria Math" panose="02040503050406030204" pitchFamily="18" charset="0"/>
                          <a:cs typeface="Times New Roman" panose="02020603050405020304" pitchFamily="18" charset="0"/>
                        </a:rPr>
                        <m:t>→</m:t>
                      </m:r>
                      <m:r>
                        <m:rPr>
                          <m:sty m:val="p"/>
                        </m:rPr>
                        <a:rPr lang="vi-VN" sz="1600" i="1" smtClean="0">
                          <a:latin typeface="Cambria Math" panose="02040503050406030204" pitchFamily="18" charset="0"/>
                          <a:ea typeface="Calibri" panose="020F0502020204030204" pitchFamily="34" charset="0"/>
                          <a:cs typeface="Times New Roman" panose="02020603050405020304" pitchFamily="18" charset="0"/>
                        </a:rPr>
                        <m:t>min</m:t>
                      </m:r>
                    </m:oMath>
                  </a14:m>
                  <a:endParaRPr lang="en-US" sz="1600" smtClean="0">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buClr>
                      <a:srgbClr val="376092"/>
                    </a:buClr>
                  </a:pPr>
                  <a:r>
                    <a:rPr lang="vi-VN" sz="1600" smtClean="0">
                      <a:latin typeface="Arial" panose="020B0604020202020204" pitchFamily="34" charset="0"/>
                      <a:ea typeface="Calibri" panose="020F0502020204030204" pitchFamily="34" charset="0"/>
                      <a:cs typeface="Times New Roman" panose="02020603050405020304" pitchFamily="18" charset="0"/>
                    </a:rPr>
                    <a:t>với </a:t>
                  </a:r>
                  <a:r>
                    <a:rPr lang="vi-VN" sz="1600">
                      <a:latin typeface="Arial" panose="020B0604020202020204" pitchFamily="34" charset="0"/>
                      <a:ea typeface="Calibri" panose="020F0502020204030204" pitchFamily="34" charset="0"/>
                      <a:cs typeface="Times New Roman" panose="02020603050405020304" pitchFamily="18" charset="0"/>
                    </a:rPr>
                    <a:t>các </a:t>
                  </a:r>
                  <a:r>
                    <a:rPr lang="vi-VN" sz="1600">
                      <a:latin typeface="Arial" panose="020B0604020202020204" pitchFamily="34" charset="0"/>
                      <a:ea typeface="Calibri" panose="020F0502020204030204" pitchFamily="34" charset="0"/>
                      <a:cs typeface="Times New Roman" panose="02020603050405020304" pitchFamily="18" charset="0"/>
                    </a:rPr>
                    <a:t>ràng </a:t>
                  </a:r>
                  <a:r>
                    <a:rPr lang="vi-VN" sz="1600" smtClean="0">
                      <a:latin typeface="Arial" panose="020B0604020202020204" pitchFamily="34" charset="0"/>
                      <a:ea typeface="Calibri" panose="020F0502020204030204" pitchFamily="34" charset="0"/>
                      <a:cs typeface="Times New Roman" panose="02020603050405020304" pitchFamily="18" charset="0"/>
                    </a:rPr>
                    <a:t>buộc</a:t>
                  </a:r>
                  <a:endParaRPr lang="en-US" sz="1600" smtClean="0">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95325" y="126742"/>
                  <a:ext cx="8811745" cy="785343"/>
                </a:xfrm>
                <a:prstGeom prst="rect">
                  <a:avLst/>
                </a:prstGeom>
                <a:blipFill>
                  <a:blip r:embed="rId3"/>
                  <a:stretch>
                    <a:fillRect l="-346" b="-930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2035143" y="576265"/>
                  <a:ext cx="1450654" cy="1271502"/>
                </a:xfrm>
                <a:prstGeom prst="rect">
                  <a:avLst/>
                </a:prstGeom>
              </p:spPr>
              <p:txBody>
                <a:bodyPr wrap="none">
                  <a:spAutoFit/>
                </a:bodyPr>
                <a:lstStyle/>
                <a:p>
                  <a:pPr lvl="0" algn="just">
                    <a:lnSpc>
                      <a:spcPct val="150000"/>
                    </a:lnSpc>
                    <a:buClr>
                      <a:srgbClr val="376092"/>
                    </a:buClr>
                  </a:pPr>
                  <a14:m>
                    <m:oMathPara xmlns:m="http://schemas.openxmlformats.org/officeDocument/2006/math">
                      <m:oMathParaPr>
                        <m:jc m:val="centerGroup"/>
                      </m:oMathParaPr>
                      <m:oMath xmlns:m="http://schemas.openxmlformats.org/officeDocument/2006/math">
                        <m:d>
                          <m:dPr>
                            <m:begChr m:val="{"/>
                            <m:endChr m:val=""/>
                            <m:ctrlPr>
                              <a:rPr lang="vi-VN" sz="1600"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vi-VN" sz="1600" i="1">
                                    <a:latin typeface="Cambria Math" panose="02040503050406030204" pitchFamily="18" charset="0"/>
                                    <a:ea typeface="Calibri" panose="020F0502020204030204" pitchFamily="34" charset="0"/>
                                    <a:cs typeface="Times New Roman" panose="02020603050405020304" pitchFamily="18" charset="0"/>
                                  </a:rPr>
                                </m:ctrlPr>
                              </m:eqArrPr>
                              <m:e>
                                <m:r>
                                  <a:rPr lang="en-US" sz="1600" i="1">
                                    <a:latin typeface="Cambria Math" panose="02040503050406030204" pitchFamily="18" charset="0"/>
                                    <a:ea typeface="Calibri" panose="020F0502020204030204" pitchFamily="34" charset="0"/>
                                    <a:cs typeface="Times New Roman" panose="02020603050405020304" pitchFamily="18" charset="0"/>
                                  </a:rPr>
                                  <m:t>𝑥</m:t>
                                </m:r>
                                <m:r>
                                  <a:rPr lang="en-US" sz="1600" i="1">
                                    <a:latin typeface="Cambria Math" panose="02040503050406030204" pitchFamily="18" charset="0"/>
                                    <a:ea typeface="Cambria Math" panose="02040503050406030204" pitchFamily="18" charset="0"/>
                                    <a:cs typeface="Times New Roman" panose="02020603050405020304" pitchFamily="18" charset="0"/>
                                  </a:rPr>
                                  <m:t>≥0;</m:t>
                                </m:r>
                                <m:r>
                                  <a:rPr lang="en-US" sz="1600" i="1">
                                    <a:latin typeface="Cambria Math" panose="02040503050406030204" pitchFamily="18" charset="0"/>
                                    <a:ea typeface="Cambria Math" panose="02040503050406030204" pitchFamily="18" charset="0"/>
                                    <a:cs typeface="Times New Roman" panose="02020603050405020304" pitchFamily="18" charset="0"/>
                                  </a:rPr>
                                  <m:t>𝑦</m:t>
                                </m:r>
                                <m:r>
                                  <a:rPr lang="en-US" sz="1600" i="1">
                                    <a:latin typeface="Cambria Math" panose="02040503050406030204" pitchFamily="18" charset="0"/>
                                    <a:ea typeface="Cambria Math" panose="02040503050406030204" pitchFamily="18" charset="0"/>
                                    <a:cs typeface="Times New Roman" panose="02020603050405020304" pitchFamily="18" charset="0"/>
                                  </a:rPr>
                                  <m:t>≥0</m:t>
                                </m:r>
                              </m:e>
                              <m:e>
                                <m:r>
                                  <a:rPr lang="en-US" sz="1600" i="1">
                                    <a:latin typeface="Cambria Math" panose="02040503050406030204" pitchFamily="18" charset="0"/>
                                    <a:ea typeface="Calibri" panose="020F0502020204030204" pitchFamily="34" charset="0"/>
                                    <a:cs typeface="Times New Roman" panose="02020603050405020304" pitchFamily="18" charset="0"/>
                                  </a:rPr>
                                  <m:t>𝑥</m:t>
                                </m:r>
                                <m:r>
                                  <a:rPr lang="en-US" sz="1600" i="1">
                                    <a:latin typeface="Cambria Math" panose="02040503050406030204" pitchFamily="18" charset="0"/>
                                    <a:ea typeface="Calibri" panose="020F0502020204030204" pitchFamily="34" charset="0"/>
                                    <a:cs typeface="Times New Roman" panose="02020603050405020304" pitchFamily="18" charset="0"/>
                                  </a:rPr>
                                  <m:t>+2</m:t>
                                </m:r>
                                <m:r>
                                  <a:rPr lang="en-US" sz="1600" i="1">
                                    <a:latin typeface="Cambria Math" panose="02040503050406030204" pitchFamily="18" charset="0"/>
                                    <a:ea typeface="Calibri" panose="020F0502020204030204" pitchFamily="34" charset="0"/>
                                    <a:cs typeface="Times New Roman" panose="02020603050405020304" pitchFamily="18" charset="0"/>
                                  </a:rPr>
                                  <m:t>𝑦</m:t>
                                </m:r>
                                <m:r>
                                  <a:rPr lang="en-US" sz="1600" i="1">
                                    <a:latin typeface="Cambria Math" panose="02040503050406030204" pitchFamily="18" charset="0"/>
                                    <a:ea typeface="Cambria Math" panose="02040503050406030204" pitchFamily="18" charset="0"/>
                                    <a:cs typeface="Times New Roman" panose="02020603050405020304" pitchFamily="18" charset="0"/>
                                  </a:rPr>
                                  <m:t>≥4</m:t>
                                </m:r>
                              </m:e>
                              <m:e>
                                <m:r>
                                  <a:rPr lang="en-US" sz="1600" i="1">
                                    <a:latin typeface="Cambria Math" panose="02040503050406030204" pitchFamily="18" charset="0"/>
                                    <a:ea typeface="Calibri" panose="020F0502020204030204" pitchFamily="34" charset="0"/>
                                    <a:cs typeface="Times New Roman" panose="02020603050405020304" pitchFamily="18" charset="0"/>
                                  </a:rPr>
                                  <m:t>𝑥</m:t>
                                </m:r>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𝑦</m:t>
                                </m:r>
                                <m:r>
                                  <a:rPr lang="en-US" sz="1600" i="1">
                                    <a:latin typeface="Cambria Math" panose="02040503050406030204" pitchFamily="18" charset="0"/>
                                    <a:ea typeface="Cambria Math" panose="02040503050406030204" pitchFamily="18" charset="0"/>
                                    <a:cs typeface="Times New Roman" panose="02020603050405020304" pitchFamily="18" charset="0"/>
                                  </a:rPr>
                                  <m:t>≥3</m:t>
                                </m:r>
                              </m:e>
                            </m:eqArr>
                          </m:e>
                        </m:d>
                      </m:oMath>
                    </m:oMathPara>
                  </a14:m>
                  <a:endParaRPr lang="en-US" sz="160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2035143" y="576265"/>
                  <a:ext cx="1450654" cy="127150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95324" y="1937499"/>
                  <a:ext cx="5130292" cy="1569660"/>
                </a:xfrm>
                <a:prstGeom prst="rect">
                  <a:avLst/>
                </a:prstGeom>
              </p:spPr>
              <p:txBody>
                <a:bodyPr wrap="square">
                  <a:spAutoFit/>
                </a:bodyPr>
                <a:lstStyle/>
                <a:p>
                  <a:pPr algn="just">
                    <a:lnSpc>
                      <a:spcPct val="150000"/>
                    </a:lnSpc>
                  </a:pPr>
                  <a:r>
                    <a:rPr lang="vi-VN" sz="1600" smtClean="0"/>
                    <a:t>a) Kiểm </a:t>
                  </a:r>
                  <a:r>
                    <a:rPr lang="vi-VN" sz="1600"/>
                    <a:t>tra lại rằng miền </a:t>
                  </a:r>
                  <a14:m>
                    <m:oMath xmlns:m="http://schemas.openxmlformats.org/officeDocument/2006/math">
                      <m:r>
                        <a:rPr lang="vi-VN" sz="1600" i="1" smtClean="0">
                          <a:latin typeface="Cambria Math" panose="02040503050406030204" pitchFamily="18" charset="0"/>
                        </a:rPr>
                        <m:t>𝑆</m:t>
                      </m:r>
                    </m:oMath>
                  </a14:m>
                  <a:r>
                    <a:rPr lang="vi-VN" sz="1600"/>
                    <a:t> tô màu trong Hình </a:t>
                  </a:r>
                  <a:r>
                    <a:rPr lang="vi-VN" sz="1600"/>
                    <a:t>2.6 </a:t>
                  </a:r>
                  <a:r>
                    <a:rPr lang="vi-VN" sz="1600" smtClean="0"/>
                    <a:t>là</a:t>
                  </a:r>
                  <a:r>
                    <a:rPr lang="en-US" sz="1600" smtClean="0"/>
                    <a:t> </a:t>
                  </a:r>
                  <a:r>
                    <a:rPr lang="vi-VN" sz="1600" smtClean="0"/>
                    <a:t>miền </a:t>
                  </a:r>
                  <a:r>
                    <a:rPr lang="vi-VN" sz="1600"/>
                    <a:t>chấp nhận được của bài </a:t>
                  </a:r>
                  <a:r>
                    <a:rPr lang="vi-VN" sz="1600"/>
                    <a:t>toán</a:t>
                  </a:r>
                  <a:r>
                    <a:rPr lang="vi-VN" sz="1600" smtClean="0"/>
                    <a:t>.</a:t>
                  </a:r>
                  <a:endParaRPr lang="en-US" sz="1600" smtClean="0"/>
                </a:p>
                <a:p>
                  <a:pPr algn="just">
                    <a:lnSpc>
                      <a:spcPct val="150000"/>
                    </a:lnSpc>
                  </a:pPr>
                  <a:r>
                    <a:rPr lang="vi-VN" sz="1600" smtClean="0"/>
                    <a:t>b</a:t>
                  </a:r>
                  <a:r>
                    <a:rPr lang="vi-VN" sz="1600"/>
                    <a:t>) Tìm tập hợp các điểm </a:t>
                  </a:r>
                  <a14:m>
                    <m:oMath xmlns:m="http://schemas.openxmlformats.org/officeDocument/2006/math">
                      <m:r>
                        <a:rPr lang="vi-VN" sz="1600" i="1" smtClean="0">
                          <a:latin typeface="Cambria Math" panose="02040503050406030204" pitchFamily="18" charset="0"/>
                        </a:rPr>
                        <m:t>𝑀</m:t>
                      </m:r>
                      <m:r>
                        <a:rPr lang="vi-VN" sz="1600" i="1" smtClean="0">
                          <a:latin typeface="Cambria Math" panose="02040503050406030204" pitchFamily="18" charset="0"/>
                        </a:rPr>
                        <m:t>(</m:t>
                      </m:r>
                      <m:r>
                        <a:rPr lang="vi-VN" sz="1600" i="1" smtClean="0">
                          <a:latin typeface="Cambria Math" panose="02040503050406030204" pitchFamily="18" charset="0"/>
                        </a:rPr>
                        <m:t>𝑥</m:t>
                      </m:r>
                      <m:r>
                        <a:rPr lang="vi-VN" sz="1600" i="1" smtClean="0">
                          <a:latin typeface="Cambria Math" panose="02040503050406030204" pitchFamily="18" charset="0"/>
                        </a:rPr>
                        <m:t>; </m:t>
                      </m:r>
                      <m:r>
                        <a:rPr lang="vi-VN" sz="1600" i="1" smtClean="0">
                          <a:latin typeface="Cambria Math" panose="02040503050406030204" pitchFamily="18" charset="0"/>
                        </a:rPr>
                        <m:t>𝑦</m:t>
                      </m:r>
                      <m:r>
                        <a:rPr lang="vi-VN" sz="1600" i="1" smtClean="0">
                          <a:latin typeface="Cambria Math" panose="02040503050406030204" pitchFamily="18" charset="0"/>
                        </a:rPr>
                        <m:t>)</m:t>
                      </m:r>
                    </m:oMath>
                  </a14:m>
                  <a:r>
                    <a:rPr lang="en-US" sz="1600" smtClean="0"/>
                    <a:t> </a:t>
                  </a:r>
                  <a:r>
                    <a:rPr lang="vi-VN" sz="1600"/>
                    <a:t>thoả </a:t>
                  </a:r>
                  <a:r>
                    <a:rPr lang="vi-VN" sz="1600" smtClean="0"/>
                    <a:t>mãn</a:t>
                  </a:r>
                  <a:r>
                    <a:rPr lang="en-US" sz="1600" smtClean="0"/>
                    <a:t> </a:t>
                  </a:r>
                  <a14:m>
                    <m:oMath xmlns:m="http://schemas.openxmlformats.org/officeDocument/2006/math">
                      <m:r>
                        <a:rPr lang="vi-VN" sz="1600" i="1" smtClean="0">
                          <a:latin typeface="Cambria Math" panose="02040503050406030204" pitchFamily="18" charset="0"/>
                        </a:rPr>
                        <m:t>𝐹</m:t>
                      </m:r>
                      <m:r>
                        <a:rPr lang="vi-VN" sz="1600" i="1" smtClean="0">
                          <a:latin typeface="Cambria Math" panose="02040503050406030204" pitchFamily="18" charset="0"/>
                        </a:rPr>
                        <m:t>(</m:t>
                      </m:r>
                      <m:r>
                        <a:rPr lang="vi-VN" sz="1600" i="1" smtClean="0">
                          <a:latin typeface="Cambria Math" panose="02040503050406030204" pitchFamily="18" charset="0"/>
                        </a:rPr>
                        <m:t>𝑥</m:t>
                      </m:r>
                      <m:r>
                        <a:rPr lang="vi-VN" sz="1600" i="1" smtClean="0">
                          <a:latin typeface="Cambria Math" panose="02040503050406030204" pitchFamily="18" charset="0"/>
                        </a:rPr>
                        <m:t>;</m:t>
                      </m:r>
                      <m:r>
                        <a:rPr lang="vi-VN" sz="1600" i="1" smtClean="0">
                          <a:latin typeface="Cambria Math" panose="02040503050406030204" pitchFamily="18" charset="0"/>
                        </a:rPr>
                        <m:t>𝑦</m:t>
                      </m:r>
                      <m:r>
                        <a:rPr lang="vi-VN" sz="1600" i="1">
                          <a:latin typeface="Cambria Math" panose="02040503050406030204" pitchFamily="18" charset="0"/>
                        </a:rPr>
                        <m:t>)=</m:t>
                      </m:r>
                      <m:r>
                        <a:rPr lang="vi-VN" sz="1600" i="1">
                          <a:latin typeface="Cambria Math" panose="02040503050406030204" pitchFamily="18" charset="0"/>
                        </a:rPr>
                        <m:t>3</m:t>
                      </m:r>
                      <m:r>
                        <a:rPr lang="vi-VN" sz="1600" i="1">
                          <a:latin typeface="Cambria Math" panose="02040503050406030204" pitchFamily="18" charset="0"/>
                        </a:rPr>
                        <m:t>𝑥</m:t>
                      </m:r>
                      <m:r>
                        <a:rPr lang="vi-VN" sz="1600" i="1">
                          <a:latin typeface="Cambria Math" panose="02040503050406030204" pitchFamily="18" charset="0"/>
                        </a:rPr>
                        <m:t>+4</m:t>
                      </m:r>
                      <m:r>
                        <a:rPr lang="vi-VN" sz="1600" i="1">
                          <a:latin typeface="Cambria Math" panose="02040503050406030204" pitchFamily="18" charset="0"/>
                        </a:rPr>
                        <m:t>𝑦</m:t>
                      </m:r>
                      <m:r>
                        <a:rPr lang="vi-VN" sz="1600" i="1">
                          <a:latin typeface="Cambria Math" panose="02040503050406030204" pitchFamily="18" charset="0"/>
                        </a:rPr>
                        <m:t>=12</m:t>
                      </m:r>
                    </m:oMath>
                  </a14:m>
                  <a:r>
                    <a:rPr lang="vi-VN" sz="1600" smtClean="0"/>
                    <a:t>.</a:t>
                  </a:r>
                  <a:endParaRPr lang="en-US" sz="1600" smtClean="0"/>
                </a:p>
              </p:txBody>
            </p:sp>
          </mc:Choice>
          <mc:Fallback>
            <p:sp>
              <p:nvSpPr>
                <p:cNvPr id="7" name="Rectangle 6"/>
                <p:cNvSpPr>
                  <a:spLocks noRot="1" noChangeAspect="1" noMove="1" noResize="1" noEditPoints="1" noAdjustHandles="1" noChangeArrowheads="1" noChangeShapeType="1" noTextEdit="1"/>
                </p:cNvSpPr>
                <p:nvPr/>
              </p:nvSpPr>
              <p:spPr>
                <a:xfrm>
                  <a:off x="195324" y="1937499"/>
                  <a:ext cx="5130292" cy="1569660"/>
                </a:xfrm>
                <a:prstGeom prst="rect">
                  <a:avLst/>
                </a:prstGeom>
                <a:blipFill>
                  <a:blip r:embed="rId5"/>
                  <a:stretch>
                    <a:fillRect l="-594" r="-594" b="-116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195324" y="4298538"/>
                  <a:ext cx="8811746" cy="830997"/>
                </a:xfrm>
                <a:prstGeom prst="rect">
                  <a:avLst/>
                </a:prstGeom>
              </p:spPr>
              <p:txBody>
                <a:bodyPr wrap="square">
                  <a:spAutoFit/>
                </a:bodyPr>
                <a:lstStyle/>
                <a:p>
                  <a:pPr lvl="0" algn="just">
                    <a:lnSpc>
                      <a:spcPct val="150000"/>
                    </a:lnSpc>
                  </a:pPr>
                  <a:r>
                    <a:rPr lang="vi-VN" sz="1600"/>
                    <a:t>d</a:t>
                  </a:r>
                  <a:r>
                    <a:rPr lang="vi-VN" sz="1600"/>
                    <a:t>) Từ phần c suy ra giá trị nhỏ nhất của </a:t>
                  </a:r>
                  <a14:m>
                    <m:oMath xmlns:m="http://schemas.openxmlformats.org/officeDocument/2006/math">
                      <m:r>
                        <a:rPr lang="vi-VN" sz="1600" i="1">
                          <a:latin typeface="Cambria Math" panose="02040503050406030204" pitchFamily="18" charset="0"/>
                        </a:rPr>
                        <m:t>𝐹</m:t>
                      </m:r>
                      <m:r>
                        <a:rPr lang="vi-VN" sz="1600" i="1">
                          <a:latin typeface="Cambria Math" panose="02040503050406030204" pitchFamily="18" charset="0"/>
                        </a:rPr>
                        <m:t>(</m:t>
                      </m:r>
                      <m:r>
                        <a:rPr lang="vi-VN" sz="1600" i="1">
                          <a:latin typeface="Cambria Math" panose="02040503050406030204" pitchFamily="18" charset="0"/>
                        </a:rPr>
                        <m:t>𝑥</m:t>
                      </m:r>
                      <m:r>
                        <a:rPr lang="vi-VN" sz="1600" i="1">
                          <a:latin typeface="Cambria Math" panose="02040503050406030204" pitchFamily="18" charset="0"/>
                        </a:rPr>
                        <m:t>; </m:t>
                      </m:r>
                      <m:r>
                        <a:rPr lang="vi-VN" sz="1600" i="1">
                          <a:latin typeface="Cambria Math" panose="02040503050406030204" pitchFamily="18" charset="0"/>
                        </a:rPr>
                        <m:t>𝑦</m:t>
                      </m:r>
                      <m:r>
                        <a:rPr lang="vi-VN" sz="1600" i="1">
                          <a:latin typeface="Cambria Math" panose="02040503050406030204" pitchFamily="18" charset="0"/>
                        </a:rPr>
                        <m:t>)</m:t>
                      </m:r>
                    </m:oMath>
                  </a14:m>
                  <a:r>
                    <a:rPr lang="en-US" sz="1600"/>
                    <a:t> </a:t>
                  </a:r>
                  <a:r>
                    <a:rPr lang="vi-VN" sz="1600"/>
                    <a:t>trên miền chấp nhận được. Chứng tỏ rằng, </a:t>
                  </a:r>
                  <a:r>
                    <a:rPr lang="vi-VN" sz="1600"/>
                    <a:t>giá</a:t>
                  </a:r>
                  <a:r>
                    <a:rPr lang="en-US" sz="1600"/>
                    <a:t> </a:t>
                  </a:r>
                  <a:r>
                    <a:rPr lang="vi-VN" sz="1600"/>
                    <a:t>trị </a:t>
                  </a:r>
                  <a:r>
                    <a:rPr lang="vi-VN" sz="1600"/>
                    <a:t>nhỏ nhất này chính là giá trị của </a:t>
                  </a:r>
                  <a14:m>
                    <m:oMath xmlns:m="http://schemas.openxmlformats.org/officeDocument/2006/math">
                      <m:r>
                        <a:rPr lang="vi-VN" sz="1600" i="1">
                          <a:latin typeface="Cambria Math" panose="02040503050406030204" pitchFamily="18" charset="0"/>
                        </a:rPr>
                        <m:t>𝐹</m:t>
                      </m:r>
                      <m:r>
                        <a:rPr lang="vi-VN" sz="1600" i="1">
                          <a:latin typeface="Cambria Math" panose="02040503050406030204" pitchFamily="18" charset="0"/>
                        </a:rPr>
                        <m:t>(</m:t>
                      </m:r>
                      <m:r>
                        <a:rPr lang="vi-VN" sz="1600" i="1">
                          <a:latin typeface="Cambria Math" panose="02040503050406030204" pitchFamily="18" charset="0"/>
                        </a:rPr>
                        <m:t>𝑥</m:t>
                      </m:r>
                      <m:r>
                        <a:rPr lang="vi-VN" sz="1600" i="1">
                          <a:latin typeface="Cambria Math" panose="02040503050406030204" pitchFamily="18" charset="0"/>
                        </a:rPr>
                        <m:t>; </m:t>
                      </m:r>
                      <m:r>
                        <a:rPr lang="vi-VN" sz="1600" i="1">
                          <a:latin typeface="Cambria Math" panose="02040503050406030204" pitchFamily="18" charset="0"/>
                        </a:rPr>
                        <m:t>𝑦</m:t>
                      </m:r>
                      <m:r>
                        <a:rPr lang="vi-VN" sz="1600" i="1">
                          <a:latin typeface="Cambria Math" panose="02040503050406030204" pitchFamily="18" charset="0"/>
                        </a:rPr>
                        <m:t>) </m:t>
                      </m:r>
                    </m:oMath>
                  </a14:m>
                  <a:r>
                    <a:rPr lang="vi-VN" sz="1600"/>
                    <a:t>tại một điểm cực biên của miền chấp nhận được.</a:t>
                  </a:r>
                  <a:endParaRPr lang="en-US" sz="1600"/>
                </a:p>
              </p:txBody>
            </p:sp>
          </mc:Choice>
          <mc:Fallback>
            <p:sp>
              <p:nvSpPr>
                <p:cNvPr id="11" name="Rectangle 10"/>
                <p:cNvSpPr>
                  <a:spLocks noRot="1" noChangeAspect="1" noMove="1" noResize="1" noEditPoints="1" noAdjustHandles="1" noChangeArrowheads="1" noChangeShapeType="1" noTextEdit="1"/>
                </p:cNvSpPr>
                <p:nvPr/>
              </p:nvSpPr>
              <p:spPr>
                <a:xfrm>
                  <a:off x="195324" y="4298538"/>
                  <a:ext cx="8811746" cy="830997"/>
                </a:xfrm>
                <a:prstGeom prst="rect">
                  <a:avLst/>
                </a:prstGeom>
                <a:blipFill>
                  <a:blip r:embed="rId6"/>
                  <a:stretch>
                    <a:fillRect l="-346" r="-346" b="-367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195324" y="3531785"/>
                  <a:ext cx="8811746" cy="830997"/>
                </a:xfrm>
                <a:prstGeom prst="rect">
                  <a:avLst/>
                </a:prstGeom>
              </p:spPr>
              <p:txBody>
                <a:bodyPr wrap="square">
                  <a:spAutoFit/>
                </a:bodyPr>
                <a:lstStyle/>
                <a:p>
                  <a:pPr lvl="0" algn="just">
                    <a:lnSpc>
                      <a:spcPct val="150000"/>
                    </a:lnSpc>
                  </a:pPr>
                  <a:r>
                    <a:rPr lang="vi-VN" sz="1600"/>
                    <a:t>c</a:t>
                  </a:r>
                  <a:r>
                    <a:rPr lang="vi-VN" sz="1600"/>
                    <a:t>) Với mỗi số thực </a:t>
                  </a:r>
                  <a14:m>
                    <m:oMath xmlns:m="http://schemas.openxmlformats.org/officeDocument/2006/math">
                      <m:r>
                        <a:rPr lang="vi-VN" sz="1600" i="1">
                          <a:latin typeface="Cambria Math" panose="02040503050406030204" pitchFamily="18" charset="0"/>
                        </a:rPr>
                        <m:t>𝑚</m:t>
                      </m:r>
                    </m:oMath>
                  </a14:m>
                  <a:r>
                    <a:rPr lang="vi-VN" sz="1600"/>
                    <a:t>, xét đường </a:t>
                  </a:r>
                  <a:r>
                    <a:rPr lang="vi-VN" sz="1600"/>
                    <a:t>thẳng</a:t>
                  </a:r>
                  <a:r>
                    <a:rPr lang="en-US" sz="1600"/>
                    <a:t> </a:t>
                  </a:r>
                  <a14:m>
                    <m:oMath xmlns:m="http://schemas.openxmlformats.org/officeDocument/2006/math">
                      <m:sSub>
                        <m:sSubPr>
                          <m:ctrlPr>
                            <a:rPr lang="vi-VN" sz="1600" i="1">
                              <a:latin typeface="Cambria Math" panose="02040503050406030204" pitchFamily="18" charset="0"/>
                            </a:rPr>
                          </m:ctrlPr>
                        </m:sSubPr>
                        <m:e>
                          <m:r>
                            <a:rPr lang="en-US" sz="1600" i="1">
                              <a:latin typeface="Cambria Math" panose="02040503050406030204" pitchFamily="18" charset="0"/>
                            </a:rPr>
                            <m:t>𝑑</m:t>
                          </m:r>
                        </m:e>
                        <m:sub>
                          <m:r>
                            <a:rPr lang="en-US" sz="1600" i="1">
                              <a:latin typeface="Cambria Math" panose="02040503050406030204" pitchFamily="18" charset="0"/>
                            </a:rPr>
                            <m:t>𝑚</m:t>
                          </m:r>
                        </m:sub>
                      </m:sSub>
                      <m:r>
                        <a:rPr lang="en-US" sz="1600" i="1">
                          <a:latin typeface="Cambria Math" panose="02040503050406030204" pitchFamily="18" charset="0"/>
                        </a:rPr>
                        <m:t>: </m:t>
                      </m:r>
                      <m:r>
                        <a:rPr lang="vi-VN" sz="1600" i="1">
                          <a:latin typeface="Cambria Math" panose="02040503050406030204" pitchFamily="18" charset="0"/>
                        </a:rPr>
                        <m:t>3</m:t>
                      </m:r>
                      <m:r>
                        <a:rPr lang="vi-VN" sz="1600" i="1">
                          <a:latin typeface="Cambria Math" panose="02040503050406030204" pitchFamily="18" charset="0"/>
                        </a:rPr>
                        <m:t>𝑥</m:t>
                      </m:r>
                      <m:r>
                        <a:rPr lang="vi-VN" sz="1600" i="1">
                          <a:latin typeface="Cambria Math" panose="02040503050406030204" pitchFamily="18" charset="0"/>
                        </a:rPr>
                        <m:t>+4</m:t>
                      </m:r>
                      <m:r>
                        <a:rPr lang="vi-VN" sz="1600" i="1">
                          <a:latin typeface="Cambria Math" panose="02040503050406030204" pitchFamily="18" charset="0"/>
                        </a:rPr>
                        <m:t>𝑦</m:t>
                      </m:r>
                      <m:r>
                        <a:rPr lang="vi-VN" sz="1600" i="1">
                          <a:latin typeface="Cambria Math" panose="02040503050406030204" pitchFamily="18" charset="0"/>
                        </a:rPr>
                        <m:t>=</m:t>
                      </m:r>
                      <m:r>
                        <a:rPr lang="vi-VN" sz="1600" i="1">
                          <a:latin typeface="Cambria Math" panose="02040503050406030204" pitchFamily="18" charset="0"/>
                        </a:rPr>
                        <m:t>𝑚</m:t>
                      </m:r>
                    </m:oMath>
                  </a14:m>
                  <a:r>
                    <a:rPr lang="vi-VN" sz="1600"/>
                    <a:t>.</a:t>
                  </a:r>
                  <a:r>
                    <a:rPr lang="en-US" sz="1600"/>
                    <a:t> </a:t>
                  </a:r>
                  <a:r>
                    <a:rPr lang="vi-VN" sz="1600"/>
                    <a:t>Từ </a:t>
                  </a:r>
                  <a:r>
                    <a:rPr lang="vi-VN" sz="1600"/>
                    <a:t>hình vẽ, tìm điều kiện của </a:t>
                  </a:r>
                  <a14:m>
                    <m:oMath xmlns:m="http://schemas.openxmlformats.org/officeDocument/2006/math">
                      <m:r>
                        <a:rPr lang="vi-VN" sz="1600" i="1">
                          <a:latin typeface="Cambria Math" panose="02040503050406030204" pitchFamily="18" charset="0"/>
                        </a:rPr>
                        <m:t>𝑚</m:t>
                      </m:r>
                    </m:oMath>
                  </a14:m>
                  <a:r>
                    <a:rPr lang="vi-VN" sz="1600"/>
                    <a:t> để </a:t>
                  </a:r>
                  <a14:m>
                    <m:oMath xmlns:m="http://schemas.openxmlformats.org/officeDocument/2006/math">
                      <m:sSub>
                        <m:sSubPr>
                          <m:ctrlPr>
                            <a:rPr lang="vi-VN" sz="1600" i="1">
                              <a:latin typeface="Cambria Math" panose="02040503050406030204" pitchFamily="18" charset="0"/>
                            </a:rPr>
                          </m:ctrlPr>
                        </m:sSubPr>
                        <m:e>
                          <m:r>
                            <a:rPr lang="en-US" sz="1600" i="1">
                              <a:latin typeface="Cambria Math" panose="02040503050406030204" pitchFamily="18" charset="0"/>
                            </a:rPr>
                            <m:t>𝑑</m:t>
                          </m:r>
                        </m:e>
                        <m:sub>
                          <m:r>
                            <a:rPr lang="en-US" sz="1600" i="1">
                              <a:latin typeface="Cambria Math" panose="02040503050406030204" pitchFamily="18" charset="0"/>
                            </a:rPr>
                            <m:t>𝑚</m:t>
                          </m:r>
                        </m:sub>
                      </m:sSub>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𝑆</m:t>
                      </m:r>
                      <m:r>
                        <a:rPr lang="en-US" sz="1600" i="1">
                          <a:latin typeface="Cambria Math" panose="02040503050406030204" pitchFamily="18" charset="0"/>
                          <a:ea typeface="Cambria Math" panose="02040503050406030204" pitchFamily="18" charset="0"/>
                        </a:rPr>
                        <m:t>≠Ø</m:t>
                      </m:r>
                    </m:oMath>
                  </a14:m>
                  <a:r>
                    <a:rPr lang="vi-VN" sz="1600"/>
                    <a:t>.</a:t>
                  </a:r>
                  <a:endParaRPr lang="en-US" sz="1600"/>
                </a:p>
              </p:txBody>
            </p:sp>
          </mc:Choice>
          <mc:Fallback>
            <p:sp>
              <p:nvSpPr>
                <p:cNvPr id="12" name="Rectangle 11"/>
                <p:cNvSpPr>
                  <a:spLocks noRot="1" noChangeAspect="1" noMove="1" noResize="1" noEditPoints="1" noAdjustHandles="1" noChangeArrowheads="1" noChangeShapeType="1" noTextEdit="1"/>
                </p:cNvSpPr>
                <p:nvPr/>
              </p:nvSpPr>
              <p:spPr>
                <a:xfrm>
                  <a:off x="195324" y="3531785"/>
                  <a:ext cx="8811746" cy="830997"/>
                </a:xfrm>
                <a:prstGeom prst="rect">
                  <a:avLst/>
                </a:prstGeom>
                <a:blipFill>
                  <a:blip r:embed="rId7"/>
                  <a:stretch>
                    <a:fillRect l="-346" r="-346" b="-3676"/>
                  </a:stretch>
                </a:blipFill>
              </p:spPr>
              <p:txBody>
                <a:bodyPr/>
                <a:lstStyle/>
                <a:p>
                  <a:r>
                    <a:rPr lang="en-US">
                      <a:noFill/>
                    </a:rPr>
                    <a:t> </a:t>
                  </a:r>
                </a:p>
              </p:txBody>
            </p:sp>
          </mc:Fallback>
        </mc:AlternateContent>
      </p:gr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3507" y="639872"/>
            <a:ext cx="2972196" cy="2779468"/>
          </a:xfrm>
          <a:prstGeom prst="rect">
            <a:avLst/>
          </a:prstGeom>
        </p:spPr>
      </p:pic>
    </p:spTree>
    <p:extLst>
      <p:ext uri="{BB962C8B-B14F-4D97-AF65-F5344CB8AC3E}">
        <p14:creationId xmlns:p14="http://schemas.microsoft.com/office/powerpoint/2010/main" val="26253275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p:sp>
        <p:nvSpPr>
          <p:cNvPr id="7" name="Rectangle 6"/>
          <p:cNvSpPr/>
          <p:nvPr/>
        </p:nvSpPr>
        <p:spPr>
          <a:xfrm>
            <a:off x="350895" y="285592"/>
            <a:ext cx="684803"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vi-VN" sz="18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800" b="1" i="1" u="sng" strike="noStrike" kern="1200" cap="none" spc="0" normalizeH="0" baseline="0" noProof="0">
                <a:ln>
                  <a:noFill/>
                </a:ln>
                <a:solidFill>
                  <a:srgbClr val="C00000"/>
                </a:solidFill>
                <a:effectLst/>
                <a:uLnTx/>
                <a:uFillTx/>
                <a:latin typeface="Calibri"/>
                <a:ea typeface="+mn-ea"/>
                <a:cs typeface="Arial" panose="020B0604020202020204" pitchFamily="34" charset="0"/>
                <a:sym typeface="Arial"/>
              </a:rPr>
              <a:t>:</a:t>
            </a:r>
            <a:endPar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3" name="Rectangle 2"/>
              <p:cNvSpPr/>
              <p:nvPr/>
            </p:nvSpPr>
            <p:spPr>
              <a:xfrm>
                <a:off x="350895" y="880980"/>
                <a:ext cx="4572000" cy="3487301"/>
              </a:xfrm>
              <a:prstGeom prst="rect">
                <a:avLst/>
              </a:prstGeom>
            </p:spPr>
            <p:txBody>
              <a:bodyPr>
                <a:spAutoFit/>
              </a:bodyPr>
              <a:lstStyle/>
              <a:p>
                <a:pPr algn="just">
                  <a:lnSpc>
                    <a:spcPct val="165000"/>
                  </a:lnSpc>
                </a:pPr>
                <a:r>
                  <a:rPr lang="fr-FR" sz="1700" kern="100" smtClean="0">
                    <a:latin typeface="+mj-lt"/>
                    <a:ea typeface="Times New Roman" panose="02020603050405020304" pitchFamily="18" charset="0"/>
                    <a:cs typeface="Times New Roman" panose="02020603050405020304" pitchFamily="18" charset="0"/>
                  </a:rPr>
                  <a:t>a) Biểu diễn miền nghiệm của các bất phương trình trong hệ ràng buộc ta thấy rằng miền </a:t>
                </a:r>
                <a14:m>
                  <m:oMath xmlns:m="http://schemas.openxmlformats.org/officeDocument/2006/math">
                    <m:r>
                      <a:rPr lang="fr-FR" sz="1700" i="1" kern="100" smtClean="0">
                        <a:latin typeface="Cambria Math" panose="02040503050406030204" pitchFamily="18" charset="0"/>
                        <a:ea typeface="Times New Roman" panose="02020603050405020304" pitchFamily="18" charset="0"/>
                        <a:cs typeface="Times New Roman" panose="02020603050405020304" pitchFamily="18" charset="0"/>
                      </a:rPr>
                      <m:t>𝑆</m:t>
                    </m:r>
                  </m:oMath>
                </a14:m>
                <a:r>
                  <a:rPr lang="fr-FR" sz="1700" kern="100">
                    <a:latin typeface="+mj-lt"/>
                    <a:ea typeface="Times New Roman" panose="02020603050405020304" pitchFamily="18" charset="0"/>
                    <a:cs typeface="Times New Roman" panose="02020603050405020304" pitchFamily="18" charset="0"/>
                  </a:rPr>
                  <a:t> tô màu trong Hình 2.6 là miền chấp nhận được của bài toán.</a:t>
                </a:r>
                <a:endParaRPr lang="en-US" sz="1700" kern="100">
                  <a:effectLst/>
                  <a:latin typeface="+mj-lt"/>
                  <a:ea typeface="Aptos"/>
                  <a:cs typeface="Times New Roman" panose="02020603050405020304" pitchFamily="18" charset="0"/>
                </a:endParaRPr>
              </a:p>
              <a:p>
                <a:pPr algn="just">
                  <a:lnSpc>
                    <a:spcPct val="165000"/>
                  </a:lnSpc>
                </a:pPr>
                <a:r>
                  <a:rPr lang="fr-FR" sz="1700" kern="100">
                    <a:latin typeface="+mj-lt"/>
                    <a:ea typeface="Times New Roman" panose="02020603050405020304" pitchFamily="18" charset="0"/>
                    <a:cs typeface="Times New Roman" panose="02020603050405020304" pitchFamily="18" charset="0"/>
                  </a:rPr>
                  <a:t>b) Vẽ đường thẳng </a:t>
                </a:r>
                <a14:m>
                  <m:oMath xmlns:m="http://schemas.openxmlformats.org/officeDocument/2006/math">
                    <m:sSub>
                      <m:sSubPr>
                        <m:ctrlPr>
                          <a:rPr lang="en-US" sz="1700" i="1" kern="100">
                            <a:latin typeface="+mj-lt"/>
                            <a:ea typeface="Times New Roman" panose="02020603050405020304" pitchFamily="18" charset="0"/>
                            <a:cs typeface="Times New Roman" panose="02020603050405020304" pitchFamily="18" charset="0"/>
                          </a:rPr>
                        </m:ctrlPr>
                      </m:sSubPr>
                      <m:e>
                        <m:r>
                          <a:rPr lang="en-US" sz="1700" i="1" kern="100">
                            <a:latin typeface="+mj-lt"/>
                            <a:ea typeface="Times New Roman" panose="02020603050405020304" pitchFamily="18" charset="0"/>
                            <a:cs typeface="Times New Roman" panose="02020603050405020304" pitchFamily="18" charset="0"/>
                          </a:rPr>
                          <m:t>𝑑</m:t>
                        </m:r>
                      </m:e>
                      <m:sub>
                        <m:r>
                          <a:rPr lang="en-US" sz="1700" b="0" i="1" kern="100" smtClean="0">
                            <a:latin typeface="Cambria Math" panose="02040503050406030204" pitchFamily="18" charset="0"/>
                            <a:ea typeface="Times New Roman" panose="02020603050405020304" pitchFamily="18" charset="0"/>
                            <a:cs typeface="Times New Roman" panose="02020603050405020304" pitchFamily="18" charset="0"/>
                          </a:rPr>
                          <m:t>12</m:t>
                        </m:r>
                      </m:sub>
                    </m:sSub>
                    <m:r>
                      <a:rPr lang="fr-FR" sz="1700" i="1" kern="100">
                        <a:latin typeface="+mj-lt"/>
                        <a:ea typeface="Times New Roman" panose="02020603050405020304" pitchFamily="18" charset="0"/>
                        <a:cs typeface="Times New Roman" panose="02020603050405020304" pitchFamily="18" charset="0"/>
                      </a:rPr>
                      <m:t>: 3</m:t>
                    </m:r>
                    <m:r>
                      <a:rPr lang="en-US" sz="1700" i="1" kern="100">
                        <a:latin typeface="+mj-lt"/>
                        <a:ea typeface="Times New Roman" panose="02020603050405020304" pitchFamily="18" charset="0"/>
                        <a:cs typeface="Times New Roman" panose="02020603050405020304" pitchFamily="18" charset="0"/>
                      </a:rPr>
                      <m:t>𝑥</m:t>
                    </m:r>
                    <m:r>
                      <a:rPr lang="fr-FR" sz="1700" i="1" kern="100">
                        <a:latin typeface="+mj-lt"/>
                        <a:ea typeface="Times New Roman" panose="02020603050405020304" pitchFamily="18" charset="0"/>
                        <a:cs typeface="Times New Roman" panose="02020603050405020304" pitchFamily="18" charset="0"/>
                      </a:rPr>
                      <m:t> + 4</m:t>
                    </m:r>
                    <m:r>
                      <a:rPr lang="en-US" sz="1700" i="1" kern="100">
                        <a:latin typeface="+mj-lt"/>
                        <a:ea typeface="Times New Roman" panose="02020603050405020304" pitchFamily="18" charset="0"/>
                        <a:cs typeface="Times New Roman" panose="02020603050405020304" pitchFamily="18" charset="0"/>
                      </a:rPr>
                      <m:t>𝑦</m:t>
                    </m:r>
                    <m:r>
                      <a:rPr lang="fr-FR" sz="1700" i="1" kern="100">
                        <a:latin typeface="+mj-lt"/>
                        <a:ea typeface="Times New Roman" panose="02020603050405020304" pitchFamily="18" charset="0"/>
                        <a:cs typeface="Times New Roman" panose="02020603050405020304" pitchFamily="18" charset="0"/>
                      </a:rPr>
                      <m:t> = 12.</m:t>
                    </m:r>
                  </m:oMath>
                </a14:m>
                <a:endParaRPr lang="en-US" sz="1700" kern="100" smtClean="0">
                  <a:effectLst/>
                  <a:latin typeface="+mj-lt"/>
                  <a:ea typeface="Aptos"/>
                  <a:cs typeface="Times New Roman" panose="02020603050405020304" pitchFamily="18" charset="0"/>
                </a:endParaRPr>
              </a:p>
              <a:p>
                <a:pPr algn="just">
                  <a:lnSpc>
                    <a:spcPct val="165000"/>
                  </a:lnSpc>
                </a:pPr>
                <a:r>
                  <a:rPr lang="en-US" sz="1700" kern="100">
                    <a:latin typeface="+mj-lt"/>
                    <a:ea typeface="Times New Roman" panose="02020603050405020304" pitchFamily="18" charset="0"/>
                    <a:cs typeface="Times New Roman" panose="02020603050405020304" pitchFamily="18" charset="0"/>
                  </a:rPr>
                  <a:t>Vậy tập hợp điểm </a:t>
                </a:r>
                <a14:m>
                  <m:oMath xmlns:m="http://schemas.openxmlformats.org/officeDocument/2006/math">
                    <m:r>
                      <a:rPr lang="en-US" sz="1700" i="1" kern="100">
                        <a:latin typeface="+mj-lt"/>
                        <a:ea typeface="Times New Roman" panose="02020603050405020304" pitchFamily="18" charset="0"/>
                        <a:cs typeface="Times New Roman" panose="02020603050405020304" pitchFamily="18" charset="0"/>
                      </a:rPr>
                      <m:t>𝑀</m:t>
                    </m:r>
                    <m:r>
                      <a:rPr lang="en-US" sz="1700" i="1" kern="100">
                        <a:latin typeface="+mj-lt"/>
                        <a:ea typeface="Times New Roman" panose="02020603050405020304" pitchFamily="18" charset="0"/>
                        <a:cs typeface="Times New Roman" panose="02020603050405020304" pitchFamily="18" charset="0"/>
                      </a:rPr>
                      <m:t>(</m:t>
                    </m:r>
                    <m:r>
                      <a:rPr lang="en-US" sz="1700" i="1" kern="100">
                        <a:latin typeface="+mj-lt"/>
                        <a:ea typeface="Times New Roman" panose="02020603050405020304" pitchFamily="18" charset="0"/>
                        <a:cs typeface="Times New Roman" panose="02020603050405020304" pitchFamily="18" charset="0"/>
                      </a:rPr>
                      <m:t>𝑥</m:t>
                    </m:r>
                    <m:r>
                      <a:rPr lang="en-US" sz="1700" i="1" kern="100">
                        <a:latin typeface="+mj-lt"/>
                        <a:ea typeface="Times New Roman" panose="02020603050405020304" pitchFamily="18" charset="0"/>
                        <a:cs typeface="Times New Roman" panose="02020603050405020304" pitchFamily="18" charset="0"/>
                      </a:rPr>
                      <m:t>; </m:t>
                    </m:r>
                    <m:r>
                      <a:rPr lang="en-US" sz="1700" i="1" kern="100">
                        <a:latin typeface="+mj-lt"/>
                        <a:ea typeface="Times New Roman" panose="02020603050405020304" pitchFamily="18" charset="0"/>
                        <a:cs typeface="Times New Roman" panose="02020603050405020304" pitchFamily="18" charset="0"/>
                      </a:rPr>
                      <m:t>𝑦</m:t>
                    </m:r>
                    <m:r>
                      <a:rPr lang="en-US" sz="1700" i="1" kern="100">
                        <a:latin typeface="+mj-lt"/>
                        <a:ea typeface="Times New Roman" panose="02020603050405020304" pitchFamily="18" charset="0"/>
                        <a:cs typeface="Times New Roman" panose="02020603050405020304" pitchFamily="18" charset="0"/>
                      </a:rPr>
                      <m:t>)</m:t>
                    </m:r>
                  </m:oMath>
                </a14:m>
                <a:r>
                  <a:rPr lang="en-US" sz="1700" kern="100">
                    <a:latin typeface="+mj-lt"/>
                    <a:ea typeface="Times New Roman" panose="02020603050405020304" pitchFamily="18" charset="0"/>
                    <a:cs typeface="Times New Roman" panose="02020603050405020304" pitchFamily="18" charset="0"/>
                  </a:rPr>
                  <a:t> </a:t>
                </a:r>
                <a:r>
                  <a:rPr lang="en-US" sz="1700" kern="100" smtClean="0">
                    <a:latin typeface="+mj-lt"/>
                    <a:ea typeface="Times New Roman" panose="02020603050405020304" pitchFamily="18" charset="0"/>
                    <a:cs typeface="Times New Roman" panose="02020603050405020304" pitchFamily="18" charset="0"/>
                  </a:rPr>
                  <a:t>thỏa </a:t>
                </a:r>
                <a:r>
                  <a:rPr lang="en-US" sz="1700" kern="100">
                    <a:latin typeface="+mj-lt"/>
                    <a:ea typeface="Times New Roman" panose="02020603050405020304" pitchFamily="18" charset="0"/>
                    <a:cs typeface="Times New Roman" panose="02020603050405020304" pitchFamily="18" charset="0"/>
                  </a:rPr>
                  <a:t>mãn yêu cầu đề bài là tập hợp các điểm nằm trên đoạn thẳng </a:t>
                </a:r>
                <a14:m>
                  <m:oMath xmlns:m="http://schemas.openxmlformats.org/officeDocument/2006/math">
                    <m:r>
                      <a:rPr lang="en-US" sz="1700" i="1" kern="100" smtClean="0">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en-US" sz="1700" kern="100">
                    <a:latin typeface="+mj-lt"/>
                    <a:ea typeface="Times New Roman" panose="02020603050405020304" pitchFamily="18" charset="0"/>
                    <a:cs typeface="Times New Roman" panose="02020603050405020304" pitchFamily="18" charset="0"/>
                  </a:rPr>
                  <a:t>, với </a:t>
                </a:r>
                <a14:m>
                  <m:oMath xmlns:m="http://schemas.openxmlformats.org/officeDocument/2006/math">
                    <m:r>
                      <a:rPr lang="en-US" sz="1700" i="1" kern="100">
                        <a:latin typeface="+mj-lt"/>
                        <a:ea typeface="Times New Roman" panose="02020603050405020304" pitchFamily="18" charset="0"/>
                        <a:cs typeface="Times New Roman" panose="02020603050405020304" pitchFamily="18" charset="0"/>
                      </a:rPr>
                      <m:t>𝐴</m:t>
                    </m:r>
                    <m:d>
                      <m:dPr>
                        <m:ctrlPr>
                          <a:rPr lang="en-US" sz="1700" i="1" kern="100">
                            <a:latin typeface="+mj-lt"/>
                            <a:ea typeface="Times New Roman" panose="02020603050405020304" pitchFamily="18" charset="0"/>
                            <a:cs typeface="Times New Roman" panose="02020603050405020304" pitchFamily="18" charset="0"/>
                          </a:rPr>
                        </m:ctrlPr>
                      </m:dPr>
                      <m:e>
                        <m:r>
                          <a:rPr lang="en-US" sz="1700" i="1" kern="100">
                            <a:latin typeface="+mj-lt"/>
                            <a:ea typeface="Times New Roman" panose="02020603050405020304" pitchFamily="18" charset="0"/>
                            <a:cs typeface="Times New Roman" panose="02020603050405020304" pitchFamily="18" charset="0"/>
                          </a:rPr>
                          <m:t>0;3</m:t>
                        </m:r>
                      </m:e>
                    </m:d>
                    <m:r>
                      <a:rPr lang="en-US" sz="1700" i="1" kern="100">
                        <a:latin typeface="+mj-lt"/>
                        <a:ea typeface="Times New Roman" panose="02020603050405020304" pitchFamily="18" charset="0"/>
                        <a:cs typeface="Times New Roman" panose="02020603050405020304" pitchFamily="18" charset="0"/>
                      </a:rPr>
                      <m:t>;</m:t>
                    </m:r>
                    <m:r>
                      <a:rPr lang="en-US" sz="1700" i="1" kern="100">
                        <a:latin typeface="+mj-lt"/>
                        <a:ea typeface="Times New Roman" panose="02020603050405020304" pitchFamily="18" charset="0"/>
                        <a:cs typeface="Times New Roman" panose="02020603050405020304" pitchFamily="18" charset="0"/>
                      </a:rPr>
                      <m:t>𝐵</m:t>
                    </m:r>
                    <m:d>
                      <m:dPr>
                        <m:ctrlPr>
                          <a:rPr lang="en-US" sz="1700" i="1" kern="100">
                            <a:latin typeface="+mj-lt"/>
                            <a:ea typeface="Times New Roman" panose="02020603050405020304" pitchFamily="18" charset="0"/>
                            <a:cs typeface="Times New Roman" panose="02020603050405020304" pitchFamily="18" charset="0"/>
                          </a:rPr>
                        </m:ctrlPr>
                      </m:dPr>
                      <m:e>
                        <m:r>
                          <a:rPr lang="en-US" sz="1700" i="1" kern="100">
                            <a:latin typeface="+mj-lt"/>
                            <a:ea typeface="Times New Roman" panose="02020603050405020304" pitchFamily="18" charset="0"/>
                            <a:cs typeface="Times New Roman" panose="02020603050405020304" pitchFamily="18" charset="0"/>
                          </a:rPr>
                          <m:t>4;0</m:t>
                        </m:r>
                      </m:e>
                    </m:d>
                    <m:r>
                      <a:rPr lang="en-US" sz="1700" i="1" kern="100">
                        <a:latin typeface="+mj-lt"/>
                        <a:ea typeface="Times New Roman" panose="02020603050405020304" pitchFamily="18" charset="0"/>
                        <a:cs typeface="Times New Roman" panose="02020603050405020304" pitchFamily="18" charset="0"/>
                      </a:rPr>
                      <m:t>.</m:t>
                    </m:r>
                  </m:oMath>
                </a14:m>
                <a:endParaRPr lang="en-US" sz="1700" kern="100">
                  <a:effectLst/>
                  <a:latin typeface="+mj-lt"/>
                  <a:ea typeface="Aptos"/>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350895" y="880980"/>
                <a:ext cx="4572000" cy="3487301"/>
              </a:xfrm>
              <a:prstGeom prst="rect">
                <a:avLst/>
              </a:prstGeom>
              <a:blipFill>
                <a:blip r:embed="rId3"/>
                <a:stretch>
                  <a:fillRect l="-933" r="-800" b="-1399"/>
                </a:stretch>
              </a:blipFill>
            </p:spPr>
            <p:txBody>
              <a:bodyPr/>
              <a:lstStyle/>
              <a:p>
                <a:r>
                  <a:rPr lang="en-US">
                    <a:noFill/>
                  </a:rPr>
                  <a:t> </a:t>
                </a:r>
              </a:p>
            </p:txBody>
          </p:sp>
        </mc:Fallback>
      </mc:AlternateContent>
      <p:grpSp>
        <p:nvGrpSpPr>
          <p:cNvPr id="15" name="Group 2"/>
          <p:cNvGrpSpPr/>
          <p:nvPr/>
        </p:nvGrpSpPr>
        <p:grpSpPr>
          <a:xfrm rot="5400000">
            <a:off x="4137212" y="-55783"/>
            <a:ext cx="876300" cy="10608569"/>
            <a:chOff x="0" y="0"/>
            <a:chExt cx="2980941" cy="2823899"/>
          </a:xfrm>
          <a:solidFill>
            <a:srgbClr val="9AB8C2"/>
          </a:solidFill>
        </p:grpSpPr>
        <p:sp>
          <p:nvSpPr>
            <p:cNvPr id="16"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grpFill/>
            <a:ln>
              <a:solidFill>
                <a:srgbClr val="9AB8C2"/>
              </a:solidFill>
            </a:ln>
          </p:spPr>
        </p:sp>
        <p:sp>
          <p:nvSpPr>
            <p:cNvPr id="17" name="TextBox 4"/>
            <p:cNvSpPr txBox="1"/>
            <p:nvPr/>
          </p:nvSpPr>
          <p:spPr>
            <a:xfrm>
              <a:off x="0" y="-38100"/>
              <a:ext cx="2980941" cy="2861999"/>
            </a:xfrm>
            <a:prstGeom prst="rect">
              <a:avLst/>
            </a:prstGeom>
            <a:grpFill/>
            <a:ln>
              <a:solidFill>
                <a:srgbClr val="9AB8C2"/>
              </a:solidFill>
            </a:ln>
          </p:spPr>
          <p:txBody>
            <a:bodyPr lIns="25400" tIns="25400" rIns="25400" bIns="25400" rtlCol="0" anchor="ctr"/>
            <a:lstStyle/>
            <a:p>
              <a:pPr marL="0" marR="0" lvl="0" indent="0" algn="ctr" defTabSz="457200" rtl="0" eaLnBrk="1" fontAlgn="auto" latinLnBrk="0" hangingPunct="1">
                <a:lnSpc>
                  <a:spcPts val="1330"/>
                </a:lnSpc>
                <a:spcBef>
                  <a:spcPct val="0"/>
                </a:spcBef>
                <a:spcAft>
                  <a:spcPts val="0"/>
                </a:spcAft>
                <a:buClrTx/>
                <a:buSzTx/>
                <a:buFont typeface="Arial"/>
                <a:buNone/>
                <a:tabLst/>
                <a:defRPr/>
              </a:pPr>
              <a:endParaRPr kumimoji="0" sz="1900" b="0" i="0" u="none" strike="noStrike" kern="1200" cap="none" spc="0" normalizeH="0" baseline="0" noProof="0">
                <a:ln>
                  <a:noFill/>
                </a:ln>
                <a:solidFill>
                  <a:prstClr val="black"/>
                </a:solidFill>
                <a:effectLst/>
                <a:uLnTx/>
                <a:uFillTx/>
                <a:latin typeface="Calibri"/>
                <a:ea typeface="+mn-ea"/>
                <a:cs typeface="Arial"/>
                <a:sym typeface="Arial"/>
              </a:endParaRPr>
            </a:p>
          </p:txBody>
        </p:sp>
      </p:grpSp>
      <p:pic>
        <p:nvPicPr>
          <p:cNvPr id="19" name="Picture 18"/>
          <p:cNvPicPr>
            <a:picLocks noChangeAspect="1"/>
          </p:cNvPicPr>
          <p:nvPr/>
        </p:nvPicPr>
        <p:blipFill>
          <a:blip r:embed="rId4"/>
          <a:stretch>
            <a:fillRect/>
          </a:stretch>
        </p:blipFill>
        <p:spPr>
          <a:xfrm>
            <a:off x="8477392" y="22277"/>
            <a:ext cx="1333216" cy="858703"/>
          </a:xfrm>
          <a:prstGeom prst="rect">
            <a:avLst/>
          </a:prstGeom>
        </p:spPr>
      </p:pic>
      <p:pic>
        <p:nvPicPr>
          <p:cNvPr id="24" name="Picture 23"/>
          <p:cNvPicPr>
            <a:picLocks noChangeAspect="1"/>
          </p:cNvPicPr>
          <p:nvPr/>
        </p:nvPicPr>
        <p:blipFill>
          <a:blip r:embed="rId5"/>
          <a:stretch>
            <a:fillRect/>
          </a:stretch>
        </p:blipFill>
        <p:spPr>
          <a:xfrm>
            <a:off x="5414178" y="1102227"/>
            <a:ext cx="3347367" cy="3127867"/>
          </a:xfrm>
          <a:prstGeom prst="rect">
            <a:avLst/>
          </a:prstGeom>
        </p:spPr>
      </p:pic>
    </p:spTree>
    <p:extLst>
      <p:ext uri="{BB962C8B-B14F-4D97-AF65-F5344CB8AC3E}">
        <p14:creationId xmlns:p14="http://schemas.microsoft.com/office/powerpoint/2010/main" val="389612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up)">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up)">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p:sp>
        <p:nvSpPr>
          <p:cNvPr id="7" name="Rectangle 6"/>
          <p:cNvSpPr/>
          <p:nvPr/>
        </p:nvSpPr>
        <p:spPr>
          <a:xfrm>
            <a:off x="319090" y="174273"/>
            <a:ext cx="684803"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vi-VN" sz="18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800" b="1" i="1" u="sng" strike="noStrike" kern="1200" cap="none" spc="0" normalizeH="0" baseline="0" noProof="0">
                <a:ln>
                  <a:noFill/>
                </a:ln>
                <a:solidFill>
                  <a:srgbClr val="C00000"/>
                </a:solidFill>
                <a:effectLst/>
                <a:uLnTx/>
                <a:uFillTx/>
                <a:latin typeface="Calibri"/>
                <a:ea typeface="+mn-ea"/>
                <a:cs typeface="Arial" panose="020B0604020202020204" pitchFamily="34" charset="0"/>
                <a:sym typeface="Arial"/>
              </a:rPr>
              <a:t>:</a:t>
            </a:r>
            <a:endPar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3" name="Rectangle 2"/>
              <p:cNvSpPr/>
              <p:nvPr/>
            </p:nvSpPr>
            <p:spPr>
              <a:xfrm>
                <a:off x="1147016" y="189662"/>
                <a:ext cx="3130785" cy="338554"/>
              </a:xfrm>
              <a:prstGeom prst="rect">
                <a:avLst/>
              </a:prstGeom>
            </p:spPr>
            <p:txBody>
              <a:bodyPr wrap="square">
                <a:spAutoFit/>
              </a:bodyPr>
              <a:lstStyle/>
              <a:p>
                <a:pPr algn="just"/>
                <a:r>
                  <a:rPr lang="en-US" sz="1600" kern="100" smtClean="0">
                    <a:latin typeface="+mj-lt"/>
                    <a:ea typeface="Times New Roman" panose="02020603050405020304" pitchFamily="18" charset="0"/>
                    <a:cs typeface="Times New Roman" panose="02020603050405020304" pitchFamily="18" charset="0"/>
                  </a:rPr>
                  <a:t>c</a:t>
                </a:r>
                <a:r>
                  <a:rPr lang="en-US" sz="1600" kern="100">
                    <a:latin typeface="+mj-lt"/>
                    <a:ea typeface="Times New Roman" panose="02020603050405020304" pitchFamily="18" charset="0"/>
                    <a:cs typeface="Times New Roman" panose="02020603050405020304" pitchFamily="18" charset="0"/>
                  </a:rPr>
                  <a:t>) </a:t>
                </a:r>
                <a:r>
                  <a:rPr lang="en-US" sz="1600" kern="100" smtClean="0">
                    <a:latin typeface="+mj-lt"/>
                    <a:ea typeface="Times New Roman" panose="02020603050405020304" pitchFamily="18" charset="0"/>
                    <a:cs typeface="Times New Roman" panose="02020603050405020304" pitchFamily="18" charset="0"/>
                  </a:rPr>
                  <a:t>Ta </a:t>
                </a:r>
                <a:r>
                  <a:rPr lang="en-US" sz="1600" kern="100">
                    <a:latin typeface="+mj-lt"/>
                    <a:ea typeface="Times New Roman" panose="02020603050405020304" pitchFamily="18" charset="0"/>
                    <a:cs typeface="Times New Roman" panose="02020603050405020304" pitchFamily="18" charset="0"/>
                  </a:rPr>
                  <a:t>có</a:t>
                </a:r>
                <a:r>
                  <a:rPr lang="en-US" sz="1600" kern="100" smtClean="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vi-VN" sz="1600" i="1">
                            <a:latin typeface="Cambria Math" panose="02040503050406030204" pitchFamily="18" charset="0"/>
                          </a:rPr>
                        </m:ctrlPr>
                      </m:sSubPr>
                      <m:e>
                        <m:r>
                          <a:rPr lang="en-US" sz="1600" i="1">
                            <a:latin typeface="Cambria Math" panose="02040503050406030204" pitchFamily="18" charset="0"/>
                          </a:rPr>
                          <m:t>𝑑</m:t>
                        </m:r>
                      </m:e>
                      <m:sub>
                        <m:r>
                          <a:rPr lang="en-US" sz="1600" i="1">
                            <a:latin typeface="Cambria Math" panose="02040503050406030204" pitchFamily="18" charset="0"/>
                          </a:rPr>
                          <m:t>𝑚</m:t>
                        </m:r>
                      </m:sub>
                    </m:sSub>
                  </m:oMath>
                </a14:m>
                <a:r>
                  <a:rPr lang="en-US" sz="1600" kern="100">
                    <a:latin typeface="+mj-lt"/>
                    <a:ea typeface="Times New Roman" panose="02020603050405020304" pitchFamily="18" charset="0"/>
                    <a:cs typeface="Times New Roman" panose="02020603050405020304" pitchFamily="18" charset="0"/>
                  </a:rPr>
                  <a:t> song song với </a:t>
                </a:r>
                <a14:m>
                  <m:oMath xmlns:m="http://schemas.openxmlformats.org/officeDocument/2006/math">
                    <m:r>
                      <a:rPr lang="en-US" sz="1600" i="1" kern="100">
                        <a:latin typeface="+mj-lt"/>
                        <a:ea typeface="Times New Roman" panose="02020603050405020304" pitchFamily="18" charset="0"/>
                        <a:cs typeface="Times New Roman" panose="02020603050405020304" pitchFamily="18" charset="0"/>
                      </a:rPr>
                      <m:t>𝐴𝐵</m:t>
                    </m:r>
                  </m:oMath>
                </a14:m>
                <a:endParaRPr lang="en-US" sz="1600" kern="100" smtClean="0">
                  <a:latin typeface="+mj-lt"/>
                  <a:ea typeface="Times New Roman" panose="02020603050405020304" pitchFamily="18"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147016" y="189662"/>
                <a:ext cx="3130785" cy="338554"/>
              </a:xfrm>
              <a:prstGeom prst="rect">
                <a:avLst/>
              </a:prstGeom>
              <a:blipFill>
                <a:blip r:embed="rId3"/>
                <a:stretch>
                  <a:fillRect l="-973" t="-5357" b="-21429"/>
                </a:stretch>
              </a:blipFill>
            </p:spPr>
            <p:txBody>
              <a:bodyPr/>
              <a:lstStyle/>
              <a:p>
                <a:r>
                  <a:rPr lang="en-US">
                    <a:noFill/>
                  </a:rPr>
                  <a:t> </a:t>
                </a:r>
              </a:p>
            </p:txBody>
          </p:sp>
        </mc:Fallback>
      </mc:AlternateContent>
      <p:grpSp>
        <p:nvGrpSpPr>
          <p:cNvPr id="15" name="Group 2"/>
          <p:cNvGrpSpPr/>
          <p:nvPr/>
        </p:nvGrpSpPr>
        <p:grpSpPr>
          <a:xfrm rot="5400000">
            <a:off x="4137212" y="-55783"/>
            <a:ext cx="876300" cy="10608569"/>
            <a:chOff x="0" y="0"/>
            <a:chExt cx="2980941" cy="2823899"/>
          </a:xfrm>
          <a:solidFill>
            <a:srgbClr val="9AB8C2"/>
          </a:solidFill>
        </p:grpSpPr>
        <p:sp>
          <p:nvSpPr>
            <p:cNvPr id="16"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grpFill/>
            <a:ln>
              <a:solidFill>
                <a:srgbClr val="9AB8C2"/>
              </a:solidFill>
            </a:ln>
          </p:spPr>
        </p:sp>
        <p:sp>
          <p:nvSpPr>
            <p:cNvPr id="17" name="TextBox 4"/>
            <p:cNvSpPr txBox="1"/>
            <p:nvPr/>
          </p:nvSpPr>
          <p:spPr>
            <a:xfrm>
              <a:off x="0" y="-38100"/>
              <a:ext cx="2980941" cy="2861999"/>
            </a:xfrm>
            <a:prstGeom prst="rect">
              <a:avLst/>
            </a:prstGeom>
            <a:grpFill/>
            <a:ln>
              <a:solidFill>
                <a:srgbClr val="9AB8C2"/>
              </a:solidFill>
            </a:ln>
          </p:spPr>
          <p:txBody>
            <a:bodyPr lIns="25400" tIns="25400" rIns="25400" bIns="25400" rtlCol="0" anchor="ctr"/>
            <a:lstStyle/>
            <a:p>
              <a:pPr marL="0" marR="0" lvl="0" indent="0" algn="ctr" defTabSz="457200" rtl="0" eaLnBrk="1" fontAlgn="auto" latinLnBrk="0" hangingPunct="1">
                <a:lnSpc>
                  <a:spcPts val="1330"/>
                </a:lnSpc>
                <a:spcBef>
                  <a:spcPct val="0"/>
                </a:spcBef>
                <a:spcAft>
                  <a:spcPts val="0"/>
                </a:spcAft>
                <a:buClrTx/>
                <a:buSzTx/>
                <a:buFont typeface="Arial"/>
                <a:buNone/>
                <a:tabLst/>
                <a:defRPr/>
              </a:pPr>
              <a:endParaRPr kumimoji="0" sz="1900" b="0" i="0" u="none" strike="noStrike" kern="1200" cap="none" spc="0" normalizeH="0" baseline="0" noProof="0">
                <a:ln>
                  <a:noFill/>
                </a:ln>
                <a:solidFill>
                  <a:prstClr val="black"/>
                </a:solidFill>
                <a:effectLst/>
                <a:uLnTx/>
                <a:uFillTx/>
                <a:latin typeface="Calibri"/>
                <a:ea typeface="+mn-ea"/>
                <a:cs typeface="Arial"/>
                <a:sym typeface="Arial"/>
              </a:endParaRPr>
            </a:p>
          </p:txBody>
        </p:sp>
      </p:grpSp>
      <p:pic>
        <p:nvPicPr>
          <p:cNvPr id="19" name="Picture 18"/>
          <p:cNvPicPr>
            <a:picLocks noChangeAspect="1"/>
          </p:cNvPicPr>
          <p:nvPr/>
        </p:nvPicPr>
        <p:blipFill>
          <a:blip r:embed="rId4"/>
          <a:stretch>
            <a:fillRect/>
          </a:stretch>
        </p:blipFill>
        <p:spPr>
          <a:xfrm>
            <a:off x="8103681" y="189662"/>
            <a:ext cx="1333216" cy="858703"/>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319090" y="520265"/>
                <a:ext cx="8451199" cy="4198970"/>
              </a:xfrm>
              <a:prstGeom prst="rect">
                <a:avLst/>
              </a:prstGeom>
            </p:spPr>
            <p:txBody>
              <a:bodyPr wrap="square">
                <a:spAutoFit/>
              </a:bodyPr>
              <a:lstStyle/>
              <a:p>
                <a:pPr lvl="0" algn="just">
                  <a:lnSpc>
                    <a:spcPct val="130000"/>
                  </a:lnSpc>
                </a:pPr>
                <a14:m>
                  <m:oMathPara xmlns:m="http://schemas.openxmlformats.org/officeDocument/2006/math">
                    <m:oMathParaPr>
                      <m:jc m:val="left"/>
                    </m:oMathParaPr>
                    <m:oMath xmlns:m="http://schemas.openxmlformats.org/officeDocument/2006/math">
                      <m:sSub>
                        <m:sSubPr>
                          <m:ctrlPr>
                            <a:rPr lang="vi-VN" sz="1600" i="1" smtClean="0">
                              <a:latin typeface="Cambria Math" panose="02040503050406030204" pitchFamily="18" charset="0"/>
                            </a:rPr>
                          </m:ctrlPr>
                        </m:sSubPr>
                        <m:e>
                          <m:r>
                            <a:rPr lang="en-US" sz="1600" i="1">
                              <a:latin typeface="Cambria Math" panose="02040503050406030204" pitchFamily="18" charset="0"/>
                            </a:rPr>
                            <m:t>𝑑</m:t>
                          </m:r>
                        </m:e>
                        <m:sub>
                          <m:r>
                            <a:rPr lang="en-US" sz="1600" i="1">
                              <a:latin typeface="Cambria Math" panose="02040503050406030204" pitchFamily="18" charset="0"/>
                            </a:rPr>
                            <m:t>𝑚</m:t>
                          </m:r>
                        </m:sub>
                      </m:sSub>
                      <m:r>
                        <a:rPr lang="en-US" sz="16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 +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4</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 =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𝑚</m:t>
                      </m:r>
                      <m:r>
                        <m:rPr>
                          <m:nor/>
                        </m:rPr>
                        <a:rPr lang="en-US" sz="1600" kern="100">
                          <a:ea typeface="Times New Roman" panose="02020603050405020304" pitchFamily="18" charset="0"/>
                          <a:cs typeface="Times New Roman" panose="02020603050405020304" pitchFamily="18" charset="0"/>
                        </a:rPr>
                        <m:t> </m:t>
                      </m:r>
                      <m:r>
                        <m:rPr>
                          <m:nor/>
                        </m:rPr>
                        <a:rPr lang="en-US" sz="1600" kern="100">
                          <a:ea typeface="Times New Roman" panose="02020603050405020304" pitchFamily="18" charset="0"/>
                          <a:cs typeface="Times New Roman" panose="02020603050405020304" pitchFamily="18" charset="0"/>
                        </a:rPr>
                        <m:t>lu</m:t>
                      </m:r>
                      <m:r>
                        <m:rPr>
                          <m:nor/>
                        </m:rPr>
                        <a:rPr lang="en-US" sz="1600" kern="100">
                          <a:ea typeface="Times New Roman" panose="02020603050405020304" pitchFamily="18" charset="0"/>
                          <a:cs typeface="Times New Roman" panose="02020603050405020304" pitchFamily="18" charset="0"/>
                        </a:rPr>
                        <m:t>ô</m:t>
                      </m:r>
                      <m:r>
                        <m:rPr>
                          <m:nor/>
                        </m:rPr>
                        <a:rPr lang="en-US" sz="1600" kern="100">
                          <a:ea typeface="Times New Roman" panose="02020603050405020304" pitchFamily="18" charset="0"/>
                          <a:cs typeface="Times New Roman" panose="02020603050405020304" pitchFamily="18" charset="0"/>
                        </a:rPr>
                        <m:t>n</m:t>
                      </m:r>
                      <m:r>
                        <m:rPr>
                          <m:nor/>
                        </m:rPr>
                        <a:rPr lang="en-US" sz="1600" kern="100">
                          <a:ea typeface="Times New Roman" panose="02020603050405020304" pitchFamily="18" charset="0"/>
                          <a:cs typeface="Times New Roman" panose="02020603050405020304" pitchFamily="18" charset="0"/>
                        </a:rPr>
                        <m:t> </m:t>
                      </m:r>
                      <m:r>
                        <m:rPr>
                          <m:nor/>
                        </m:rPr>
                        <a:rPr lang="en-US" sz="1600" kern="100">
                          <a:ea typeface="Times New Roman" panose="02020603050405020304" pitchFamily="18" charset="0"/>
                          <a:cs typeface="Times New Roman" panose="02020603050405020304" pitchFamily="18" charset="0"/>
                        </a:rPr>
                        <m:t>c</m:t>
                      </m:r>
                      <m:r>
                        <m:rPr>
                          <m:nor/>
                        </m:rPr>
                        <a:rPr lang="en-US" sz="1600" kern="100">
                          <a:ea typeface="Times New Roman" panose="02020603050405020304" pitchFamily="18" charset="0"/>
                          <a:cs typeface="Times New Roman" panose="02020603050405020304" pitchFamily="18" charset="0"/>
                        </a:rPr>
                        <m:t>ắ</m:t>
                      </m:r>
                      <m:r>
                        <m:rPr>
                          <m:nor/>
                        </m:rPr>
                        <a:rPr lang="en-US" sz="1600" kern="100">
                          <a:ea typeface="Times New Roman" panose="02020603050405020304" pitchFamily="18" charset="0"/>
                          <a:cs typeface="Times New Roman" panose="02020603050405020304" pitchFamily="18" charset="0"/>
                        </a:rPr>
                        <m:t>t</m:t>
                      </m:r>
                      <m:r>
                        <m:rPr>
                          <m:nor/>
                        </m:rPr>
                        <a:rPr lang="en-US" sz="1600" kern="100">
                          <a:ea typeface="Times New Roman" panose="02020603050405020304" pitchFamily="18" charset="0"/>
                          <a:cs typeface="Times New Roman" panose="02020603050405020304" pitchFamily="18" charset="0"/>
                        </a:rPr>
                        <m:t> </m:t>
                      </m:r>
                      <m:r>
                        <m:rPr>
                          <m:nor/>
                        </m:rPr>
                        <a:rPr lang="en-US" sz="1600" kern="100">
                          <a:ea typeface="Times New Roman" panose="02020603050405020304" pitchFamily="18" charset="0"/>
                          <a:cs typeface="Times New Roman" panose="02020603050405020304" pitchFamily="18" charset="0"/>
                        </a:rPr>
                        <m:t>tr</m:t>
                      </m:r>
                      <m:r>
                        <m:rPr>
                          <m:nor/>
                        </m:rPr>
                        <a:rPr lang="en-US" sz="1600" kern="100">
                          <a:ea typeface="Times New Roman" panose="02020603050405020304" pitchFamily="18" charset="0"/>
                          <a:cs typeface="Times New Roman" panose="02020603050405020304" pitchFamily="18" charset="0"/>
                        </a:rPr>
                        <m:t>ụ</m:t>
                      </m:r>
                      <m:r>
                        <m:rPr>
                          <m:nor/>
                        </m:rPr>
                        <a:rPr lang="en-US" sz="1600" kern="100">
                          <a:ea typeface="Times New Roman" panose="02020603050405020304" pitchFamily="18" charset="0"/>
                          <a:cs typeface="Times New Roman" panose="02020603050405020304" pitchFamily="18" charset="0"/>
                        </a:rPr>
                        <m:t>c</m:t>
                      </m:r>
                      <m:r>
                        <m:rPr>
                          <m:nor/>
                        </m:rPr>
                        <a:rPr lang="en-US" sz="1600" kern="100">
                          <a:ea typeface="Times New Roman" panose="02020603050405020304" pitchFamily="18" charset="0"/>
                          <a:cs typeface="Times New Roman" panose="02020603050405020304" pitchFamily="18" charset="0"/>
                        </a:rPr>
                        <m:t> </m:t>
                      </m:r>
                      <m:r>
                        <m:rPr>
                          <m:nor/>
                        </m:rPr>
                        <a:rPr lang="en-US" sz="1600" kern="100">
                          <a:ea typeface="Times New Roman" panose="02020603050405020304" pitchFamily="18" charset="0"/>
                          <a:cs typeface="Times New Roman" panose="02020603050405020304" pitchFamily="18" charset="0"/>
                        </a:rPr>
                        <m:t>tung</m:t>
                      </m:r>
                      <m:r>
                        <m:rPr>
                          <m:nor/>
                        </m:rPr>
                        <a:rPr lang="en-US" sz="1600" kern="100">
                          <a:ea typeface="Times New Roman" panose="02020603050405020304" pitchFamily="18" charset="0"/>
                          <a:cs typeface="Times New Roman" panose="02020603050405020304" pitchFamily="18" charset="0"/>
                        </a:rPr>
                        <m:t> </m:t>
                      </m:r>
                      <m:r>
                        <m:rPr>
                          <m:nor/>
                        </m:rPr>
                        <a:rPr lang="en-US" sz="1600" kern="100">
                          <a:ea typeface="Times New Roman" panose="02020603050405020304" pitchFamily="18" charset="0"/>
                          <a:cs typeface="Times New Roman" panose="02020603050405020304" pitchFamily="18" charset="0"/>
                        </a:rPr>
                        <m:t>t</m:t>
                      </m:r>
                      <m:r>
                        <m:rPr>
                          <m:nor/>
                        </m:rPr>
                        <a:rPr lang="en-US" sz="1600" kern="100">
                          <a:ea typeface="Times New Roman" panose="02020603050405020304" pitchFamily="18" charset="0"/>
                          <a:cs typeface="Times New Roman" panose="02020603050405020304" pitchFamily="18" charset="0"/>
                        </a:rPr>
                        <m:t>ạ</m:t>
                      </m:r>
                      <m:r>
                        <m:rPr>
                          <m:nor/>
                        </m:rPr>
                        <a:rPr lang="en-US" sz="1600" kern="100">
                          <a:ea typeface="Times New Roman" panose="02020603050405020304" pitchFamily="18" charset="0"/>
                          <a:cs typeface="Times New Roman" panose="02020603050405020304" pitchFamily="18" charset="0"/>
                        </a:rPr>
                        <m:t>i</m:t>
                      </m:r>
                      <m:r>
                        <m:rPr>
                          <m:nor/>
                        </m:rPr>
                        <a:rPr lang="en-US" sz="1600" kern="100">
                          <a:ea typeface="Times New Roman" panose="02020603050405020304" pitchFamily="18" charset="0"/>
                          <a:cs typeface="Times New Roman" panose="02020603050405020304" pitchFamily="18" charset="0"/>
                        </a:rPr>
                        <m:t> đ</m:t>
                      </m:r>
                      <m:r>
                        <m:rPr>
                          <m:nor/>
                        </m:rPr>
                        <a:rPr lang="en-US" sz="1600" kern="100">
                          <a:ea typeface="Times New Roman" panose="02020603050405020304" pitchFamily="18" charset="0"/>
                          <a:cs typeface="Times New Roman" panose="02020603050405020304" pitchFamily="18" charset="0"/>
                        </a:rPr>
                        <m:t>i</m:t>
                      </m:r>
                      <m:r>
                        <m:rPr>
                          <m:nor/>
                        </m:rPr>
                        <a:rPr lang="en-US" sz="1600" kern="100">
                          <a:ea typeface="Times New Roman" panose="02020603050405020304" pitchFamily="18" charset="0"/>
                          <a:cs typeface="Times New Roman" panose="02020603050405020304" pitchFamily="18" charset="0"/>
                        </a:rPr>
                        <m:t>ể</m:t>
                      </m:r>
                      <m:r>
                        <m:rPr>
                          <m:nor/>
                        </m:rPr>
                        <a:rPr lang="en-US" sz="1600" kern="100">
                          <a:ea typeface="Times New Roman" panose="02020603050405020304" pitchFamily="18" charset="0"/>
                          <a:cs typeface="Times New Roman" panose="02020603050405020304" pitchFamily="18" charset="0"/>
                        </a:rPr>
                        <m:t>m</m:t>
                      </m:r>
                      <m:r>
                        <m:rPr>
                          <m:nor/>
                        </m:rPr>
                        <a:rPr lang="en-US" sz="1600" kern="100">
                          <a:ea typeface="Times New Roman" panose="02020603050405020304" pitchFamily="18" charset="0"/>
                          <a:cs typeface="Times New Roman" panose="02020603050405020304" pitchFamily="18" charset="0"/>
                        </a:rPr>
                        <m:t> </m:t>
                      </m:r>
                      <m:r>
                        <m:rPr>
                          <m:nor/>
                        </m:rPr>
                        <a:rPr lang="en-US" sz="1600" kern="100">
                          <a:ea typeface="Times New Roman" panose="02020603050405020304" pitchFamily="18" charset="0"/>
                          <a:cs typeface="Times New Roman" panose="02020603050405020304" pitchFamily="18" charset="0"/>
                        </a:rPr>
                        <m:t>c</m:t>
                      </m:r>
                      <m:r>
                        <m:rPr>
                          <m:nor/>
                        </m:rPr>
                        <a:rPr lang="en-US" sz="1600" kern="100">
                          <a:ea typeface="Times New Roman" panose="02020603050405020304" pitchFamily="18" charset="0"/>
                          <a:cs typeface="Times New Roman" panose="02020603050405020304" pitchFamily="18" charset="0"/>
                        </a:rPr>
                        <m:t>ó </m:t>
                      </m:r>
                      <m:r>
                        <m:rPr>
                          <m:nor/>
                        </m:rPr>
                        <a:rPr lang="en-US" sz="1600" kern="100">
                          <a:ea typeface="Times New Roman" panose="02020603050405020304" pitchFamily="18" charset="0"/>
                          <a:cs typeface="Times New Roman" panose="02020603050405020304" pitchFamily="18" charset="0"/>
                        </a:rPr>
                        <m:t>tung</m:t>
                      </m:r>
                      <m:r>
                        <m:rPr>
                          <m:nor/>
                        </m:rPr>
                        <a:rPr lang="en-US" sz="1600" kern="100">
                          <a:ea typeface="Times New Roman" panose="02020603050405020304" pitchFamily="18" charset="0"/>
                          <a:cs typeface="Times New Roman" panose="02020603050405020304" pitchFamily="18" charset="0"/>
                        </a:rPr>
                        <m:t> độ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kern="100">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1600" i="1" kern="100">
                              <a:latin typeface="Cambria Math" panose="02040503050406030204" pitchFamily="18" charset="0"/>
                              <a:ea typeface="Times New Roman" panose="02020603050405020304" pitchFamily="18" charset="0"/>
                              <a:cs typeface="Times New Roman" panose="02020603050405020304" pitchFamily="18" charset="0"/>
                            </a:rPr>
                            <m:t>4</m:t>
                          </m:r>
                        </m:den>
                      </m:f>
                      <m:r>
                        <a:rPr lang="en-US" sz="1600" i="1" kern="100">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1600" kern="100">
                  <a:ea typeface="Aptos"/>
                  <a:cs typeface="Times New Roman" panose="02020603050405020304" pitchFamily="18" charset="0"/>
                </a:endParaRPr>
              </a:p>
              <a:p>
                <a:pPr lvl="0" algn="just">
                  <a:lnSpc>
                    <a:spcPct val="130000"/>
                  </a:lnSpc>
                </a:pPr>
                <a14:m>
                  <m:oMathPara xmlns:m="http://schemas.openxmlformats.org/officeDocument/2006/math">
                    <m:oMathParaPr>
                      <m:jc m:val="left"/>
                    </m:oMathParaPr>
                    <m:oMath xmlns:m="http://schemas.openxmlformats.org/officeDocument/2006/math">
                      <m:r>
                        <m:rPr>
                          <m:nor/>
                        </m:rPr>
                        <a:rPr lang="en-US" sz="1600" kern="100">
                          <a:ea typeface="Times New Roman" panose="02020603050405020304" pitchFamily="18" charset="0"/>
                          <a:cs typeface="Times New Roman" panose="02020603050405020304" pitchFamily="18" charset="0"/>
                        </a:rPr>
                        <m:t>T</m:t>
                      </m:r>
                      <m:r>
                        <m:rPr>
                          <m:nor/>
                        </m:rPr>
                        <a:rPr lang="en-US" sz="1600" kern="100">
                          <a:ea typeface="Times New Roman" panose="02020603050405020304" pitchFamily="18" charset="0"/>
                          <a:cs typeface="Times New Roman" panose="02020603050405020304" pitchFamily="18" charset="0"/>
                        </a:rPr>
                        <m:t>ừ </m:t>
                      </m:r>
                      <m:r>
                        <m:rPr>
                          <m:nor/>
                        </m:rPr>
                        <a:rPr lang="en-US" sz="1600" kern="100">
                          <a:ea typeface="Times New Roman" panose="02020603050405020304" pitchFamily="18" charset="0"/>
                          <a:cs typeface="Times New Roman" panose="02020603050405020304" pitchFamily="18" charset="0"/>
                        </a:rPr>
                        <m:t>h</m:t>
                      </m:r>
                      <m:r>
                        <m:rPr>
                          <m:nor/>
                        </m:rPr>
                        <a:rPr lang="en-US" sz="1600" kern="100">
                          <a:ea typeface="Times New Roman" panose="02020603050405020304" pitchFamily="18" charset="0"/>
                          <a:cs typeface="Times New Roman" panose="02020603050405020304" pitchFamily="18" charset="0"/>
                        </a:rPr>
                        <m:t>ì</m:t>
                      </m:r>
                      <m:r>
                        <m:rPr>
                          <m:nor/>
                        </m:rPr>
                        <a:rPr lang="en-US" sz="1600" kern="100">
                          <a:ea typeface="Times New Roman" panose="02020603050405020304" pitchFamily="18" charset="0"/>
                          <a:cs typeface="Times New Roman" panose="02020603050405020304" pitchFamily="18" charset="0"/>
                        </a:rPr>
                        <m:t>nh</m:t>
                      </m:r>
                      <m:r>
                        <m:rPr>
                          <m:nor/>
                        </m:rPr>
                        <a:rPr lang="en-US" sz="1600" kern="100">
                          <a:ea typeface="Times New Roman" panose="02020603050405020304" pitchFamily="18" charset="0"/>
                          <a:cs typeface="Times New Roman" panose="02020603050405020304" pitchFamily="18" charset="0"/>
                        </a:rPr>
                        <m:t> </m:t>
                      </m:r>
                      <m:r>
                        <m:rPr>
                          <m:nor/>
                        </m:rPr>
                        <a:rPr lang="en-US" sz="1600" kern="100">
                          <a:ea typeface="Times New Roman" panose="02020603050405020304" pitchFamily="18" charset="0"/>
                          <a:cs typeface="Times New Roman" panose="02020603050405020304" pitchFamily="18" charset="0"/>
                        </a:rPr>
                        <m:t>v</m:t>
                      </m:r>
                      <m:r>
                        <m:rPr>
                          <m:nor/>
                        </m:rPr>
                        <a:rPr lang="en-US" sz="1600" kern="100">
                          <a:ea typeface="Times New Roman" panose="02020603050405020304" pitchFamily="18" charset="0"/>
                          <a:cs typeface="Times New Roman" panose="02020603050405020304" pitchFamily="18" charset="0"/>
                        </a:rPr>
                        <m:t>ẽ, </m:t>
                      </m:r>
                      <m:r>
                        <m:rPr>
                          <m:nor/>
                        </m:rPr>
                        <a:rPr lang="en-US" sz="1600" kern="100">
                          <a:ea typeface="Times New Roman" panose="02020603050405020304" pitchFamily="18" charset="0"/>
                          <a:cs typeface="Times New Roman" panose="02020603050405020304" pitchFamily="18" charset="0"/>
                        </a:rPr>
                        <m:t>ta</m:t>
                      </m:r>
                      <m:r>
                        <m:rPr>
                          <m:nor/>
                        </m:rPr>
                        <a:rPr lang="en-US" sz="1600" kern="100">
                          <a:ea typeface="Times New Roman" panose="02020603050405020304" pitchFamily="18" charset="0"/>
                          <a:cs typeface="Times New Roman" panose="02020603050405020304" pitchFamily="18" charset="0"/>
                        </a:rPr>
                        <m:t> </m:t>
                      </m:r>
                      <m:r>
                        <m:rPr>
                          <m:nor/>
                        </m:rPr>
                        <a:rPr lang="en-US" sz="1600" kern="100">
                          <a:ea typeface="Times New Roman" panose="02020603050405020304" pitchFamily="18" charset="0"/>
                          <a:cs typeface="Times New Roman" panose="02020603050405020304" pitchFamily="18" charset="0"/>
                        </a:rPr>
                        <m:t>th</m:t>
                      </m:r>
                      <m:r>
                        <m:rPr>
                          <m:nor/>
                        </m:rPr>
                        <a:rPr lang="en-US" sz="1600" kern="100">
                          <a:ea typeface="Times New Roman" panose="02020603050405020304" pitchFamily="18" charset="0"/>
                          <a:cs typeface="Times New Roman" panose="02020603050405020304" pitchFamily="18" charset="0"/>
                        </a:rPr>
                        <m:t>ấ</m:t>
                      </m:r>
                      <m:r>
                        <m:rPr>
                          <m:nor/>
                        </m:rPr>
                        <a:rPr lang="en-US" sz="1600" kern="100">
                          <a:ea typeface="Times New Roman" panose="02020603050405020304" pitchFamily="18" charset="0"/>
                          <a:cs typeface="Times New Roman" panose="02020603050405020304" pitchFamily="18" charset="0"/>
                        </a:rPr>
                        <m:t>y</m:t>
                      </m:r>
                      <m:r>
                        <m:rPr>
                          <m:nor/>
                        </m:rPr>
                        <a:rPr lang="en-US" sz="1600" kern="100">
                          <a:ea typeface="Times New Roman" panose="02020603050405020304" pitchFamily="18" charset="0"/>
                          <a:cs typeface="Times New Roman" panose="02020603050405020304" pitchFamily="18" charset="0"/>
                        </a:rPr>
                        <m:t> </m:t>
                      </m:r>
                      <m:r>
                        <m:rPr>
                          <m:nor/>
                        </m:rPr>
                        <a:rPr lang="en-US" sz="1600" kern="100">
                          <a:ea typeface="Times New Roman" panose="02020603050405020304" pitchFamily="18" charset="0"/>
                          <a:cs typeface="Times New Roman" panose="02020603050405020304" pitchFamily="18" charset="0"/>
                        </a:rPr>
                        <m:t>r</m:t>
                      </m:r>
                      <m:r>
                        <m:rPr>
                          <m:nor/>
                        </m:rPr>
                        <a:rPr lang="en-US" sz="1600" kern="100">
                          <a:ea typeface="Times New Roman" panose="02020603050405020304" pitchFamily="18" charset="0"/>
                          <a:cs typeface="Times New Roman" panose="02020603050405020304" pitchFamily="18" charset="0"/>
                        </a:rPr>
                        <m:t>ằ</m:t>
                      </m:r>
                      <m:r>
                        <m:rPr>
                          <m:nor/>
                        </m:rPr>
                        <a:rPr lang="en-US" sz="1600" kern="100">
                          <a:ea typeface="Times New Roman" panose="02020603050405020304" pitchFamily="18" charset="0"/>
                          <a:cs typeface="Times New Roman" panose="02020603050405020304" pitchFamily="18" charset="0"/>
                        </a:rPr>
                        <m:t>ng</m:t>
                      </m:r>
                      <m:r>
                        <m:rPr>
                          <m:nor/>
                        </m:rPr>
                        <a:rPr lang="en-US" sz="1600" kern="100">
                          <a:ea typeface="Times New Roman" panose="02020603050405020304" pitchFamily="18" charset="0"/>
                          <a:cs typeface="Times New Roman" panose="02020603050405020304" pitchFamily="18" charset="0"/>
                        </a:rPr>
                        <m:t> để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𝑑</m:t>
                      </m:r>
                      <m:r>
                        <a:rPr lang="en-US" sz="1600" i="1" kern="100" baseline="-25000">
                          <a:latin typeface="Cambria Math" panose="02040503050406030204" pitchFamily="18" charset="0"/>
                          <a:ea typeface="Times New Roman" panose="02020603050405020304" pitchFamily="18" charset="0"/>
                          <a:cs typeface="Times New Roman" panose="02020603050405020304" pitchFamily="18" charset="0"/>
                        </a:rPr>
                        <m:t>𝑚</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 ∩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𝑆</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 ≠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m:t>
                      </m:r>
                      <m:r>
                        <m:rPr>
                          <m:nor/>
                        </m:rPr>
                        <a:rPr lang="en-US" sz="1600" kern="100">
                          <a:ea typeface="Times New Roman" panose="02020603050405020304" pitchFamily="18" charset="0"/>
                          <a:cs typeface="Times New Roman" panose="02020603050405020304" pitchFamily="18" charset="0"/>
                        </a:rPr>
                        <m:t> </m:t>
                      </m:r>
                      <m:r>
                        <m:rPr>
                          <m:nor/>
                        </m:rPr>
                        <a:rPr lang="en-US" sz="1600" kern="100">
                          <a:ea typeface="Times New Roman" panose="02020603050405020304" pitchFamily="18" charset="0"/>
                          <a:cs typeface="Times New Roman" panose="02020603050405020304" pitchFamily="18" charset="0"/>
                        </a:rPr>
                        <m:t>th</m:t>
                      </m:r>
                      <m:r>
                        <m:rPr>
                          <m:nor/>
                        </m:rPr>
                        <a:rPr lang="en-US" sz="1600" kern="100">
                          <a:ea typeface="Times New Roman" panose="02020603050405020304" pitchFamily="18" charset="0"/>
                          <a:cs typeface="Times New Roman" panose="02020603050405020304" pitchFamily="18" charset="0"/>
                        </a:rPr>
                        <m:t>ì</m:t>
                      </m:r>
                      <m:r>
                        <m:rPr>
                          <m:nor/>
                        </m:rPr>
                        <a:rPr lang="en-US" sz="1600" kern="100">
                          <a:ea typeface="Times New Roman" panose="02020603050405020304" pitchFamily="18" charset="0"/>
                          <a:cs typeface="Times New Roman" panose="02020603050405020304" pitchFamily="18" charset="0"/>
                        </a:rPr>
                        <m:t> </m:t>
                      </m:r>
                      <m:f>
                        <m:fPr>
                          <m:ctrlPr>
                            <a:rPr lang="en-US" sz="16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kern="100">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1600" i="1" kern="100">
                              <a:latin typeface="Cambria Math" panose="02040503050406030204" pitchFamily="18" charset="0"/>
                              <a:ea typeface="Times New Roman" panose="02020603050405020304" pitchFamily="18" charset="0"/>
                              <a:cs typeface="Times New Roman" panose="02020603050405020304" pitchFamily="18" charset="0"/>
                            </a:rPr>
                            <m:t>4</m:t>
                          </m:r>
                        </m:den>
                      </m:f>
                      <m:r>
                        <a:rPr lang="en-US" sz="16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kern="100">
                              <a:latin typeface="Cambria Math" panose="02040503050406030204" pitchFamily="18" charset="0"/>
                              <a:ea typeface="Times New Roman" panose="02020603050405020304" pitchFamily="18" charset="0"/>
                              <a:cs typeface="Times New Roman" panose="02020603050405020304" pitchFamily="18" charset="0"/>
                            </a:rPr>
                            <m:t>5</m:t>
                          </m:r>
                        </m:num>
                        <m:den>
                          <m:r>
                            <a:rPr lang="en-US" sz="1600" i="1" kern="100">
                              <a:latin typeface="Cambria Math" panose="02040503050406030204" pitchFamily="18" charset="0"/>
                              <a:ea typeface="Times New Roman" panose="02020603050405020304" pitchFamily="18" charset="0"/>
                              <a:cs typeface="Times New Roman" panose="02020603050405020304" pitchFamily="18" charset="0"/>
                            </a:rPr>
                            <m:t>2</m:t>
                          </m:r>
                        </m:den>
                      </m:f>
                      <m:r>
                        <m:rPr>
                          <m:nor/>
                        </m:rPr>
                        <a:rPr lang="en-US" sz="1600" kern="100">
                          <a:ea typeface="Times New Roman" panose="02020603050405020304" pitchFamily="18" charset="0"/>
                          <a:cs typeface="Times New Roman" panose="02020603050405020304" pitchFamily="18" charset="0"/>
                        </a:rPr>
                        <m:t> </m:t>
                      </m:r>
                      <m:r>
                        <m:rPr>
                          <m:nor/>
                        </m:rPr>
                        <a:rPr lang="en-US" sz="1600" kern="100">
                          <a:ea typeface="Times New Roman" panose="02020603050405020304" pitchFamily="18" charset="0"/>
                          <a:cs typeface="Times New Roman" panose="02020603050405020304" pitchFamily="18" charset="0"/>
                        </a:rPr>
                        <m:t>hay</m:t>
                      </m:r>
                      <m:r>
                        <a:rPr lang="en-US" sz="1600" b="0" i="1" kern="100" smtClean="0">
                          <a:latin typeface="Cambria Math" panose="02040503050406030204" pitchFamily="18" charset="0"/>
                          <a:ea typeface="Times New Roman" panose="02020603050405020304" pitchFamily="18" charset="0"/>
                          <a:cs typeface="Times New Roman" panose="02020603050405020304" pitchFamily="18" charset="0"/>
                        </a:rPr>
                        <m:t>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𝑚</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10</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1600" kern="100">
                  <a:ea typeface="Aptos"/>
                  <a:cs typeface="Times New Roman" panose="02020603050405020304" pitchFamily="18" charset="0"/>
                </a:endParaRPr>
              </a:p>
              <a:p>
                <a:pPr lvl="0" algn="just">
                  <a:lnSpc>
                    <a:spcPct val="150000"/>
                  </a:lnSpc>
                </a:pPr>
                <a:r>
                  <a:rPr lang="en-US" sz="1600" kern="100">
                    <a:ea typeface="Times New Roman" panose="02020603050405020304" pitchFamily="18" charset="0"/>
                    <a:cs typeface="Times New Roman" panose="02020603050405020304" pitchFamily="18" charset="0"/>
                  </a:rPr>
                  <a:t>Vậy </a:t>
                </a:r>
                <a14:m>
                  <m:oMath xmlns:m="http://schemas.openxmlformats.org/officeDocument/2006/math">
                    <m:r>
                      <a:rPr lang="en-US" sz="1600" i="1" kern="100" smtClean="0">
                        <a:latin typeface="Cambria Math" panose="02040503050406030204" pitchFamily="18" charset="0"/>
                        <a:ea typeface="Times New Roman" panose="02020603050405020304" pitchFamily="18" charset="0"/>
                        <a:cs typeface="Times New Roman" panose="02020603050405020304" pitchFamily="18" charset="0"/>
                      </a:rPr>
                      <m:t>𝑚</m:t>
                    </m:r>
                    <m:r>
                      <a:rPr lang="en-US" sz="160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1600" i="1" kern="100" smtClean="0">
                        <a:latin typeface="Cambria Math" panose="02040503050406030204" pitchFamily="18" charset="0"/>
                        <a:ea typeface="Times New Roman" panose="02020603050405020304" pitchFamily="18" charset="0"/>
                        <a:cs typeface="Times New Roman" panose="02020603050405020304" pitchFamily="18" charset="0"/>
                      </a:rPr>
                      <m:t>10</m:t>
                    </m:r>
                  </m:oMath>
                </a14:m>
                <a:r>
                  <a:rPr lang="en-US" sz="1600" kern="100">
                    <a:ea typeface="Times New Roman" panose="02020603050405020304" pitchFamily="18" charset="0"/>
                    <a:cs typeface="Times New Roman" panose="02020603050405020304" pitchFamily="18" charset="0"/>
                  </a:rPr>
                  <a:t>.</a:t>
                </a:r>
                <a:endParaRPr lang="en-US" sz="1600" kern="100">
                  <a:ea typeface="Aptos"/>
                  <a:cs typeface="Times New Roman" panose="02020603050405020304" pitchFamily="18" charset="0"/>
                </a:endParaRPr>
              </a:p>
              <a:p>
                <a:pPr lvl="0" algn="just">
                  <a:lnSpc>
                    <a:spcPct val="150000"/>
                  </a:lnSpc>
                </a:pPr>
                <a:r>
                  <a:rPr lang="en-US" sz="1600" kern="100">
                    <a:ea typeface="Times New Roman" panose="02020603050405020304" pitchFamily="18" charset="0"/>
                    <a:cs typeface="Times New Roman" panose="02020603050405020304" pitchFamily="18" charset="0"/>
                  </a:rPr>
                  <a:t>d) Ta có: </a:t>
                </a:r>
                <a14:m>
                  <m:oMath xmlns:m="http://schemas.openxmlformats.org/officeDocument/2006/math">
                    <m:r>
                      <a:rPr lang="en-US" sz="1600" i="1" kern="100">
                        <a:latin typeface="Cambria Math" panose="02040503050406030204" pitchFamily="18" charset="0"/>
                        <a:ea typeface="Times New Roman" panose="02020603050405020304" pitchFamily="18" charset="0"/>
                        <a:cs typeface="Times New Roman" panose="02020603050405020304" pitchFamily="18" charset="0"/>
                      </a:rPr>
                      <m:t>𝐹</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4</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𝑚</m:t>
                    </m:r>
                  </m:oMath>
                </a14:m>
                <a:r>
                  <a:rPr lang="en-US" sz="1600" kern="100">
                    <a:ea typeface="Times New Roman" panose="02020603050405020304" pitchFamily="18" charset="0"/>
                    <a:cs typeface="Times New Roman" panose="02020603050405020304" pitchFamily="18" charset="0"/>
                  </a:rPr>
                  <a:t>, </a:t>
                </a:r>
                <a:endParaRPr lang="en-US" sz="1600" kern="100">
                  <a:ea typeface="Aptos"/>
                  <a:cs typeface="Times New Roman" panose="02020603050405020304" pitchFamily="18" charset="0"/>
                </a:endParaRPr>
              </a:p>
              <a:p>
                <a:pPr lvl="0" algn="just">
                  <a:lnSpc>
                    <a:spcPct val="150000"/>
                  </a:lnSpc>
                </a:pPr>
                <a:r>
                  <a:rPr lang="en-US" sz="1600" kern="100">
                    <a:ea typeface="Times New Roman" panose="02020603050405020304" pitchFamily="18" charset="0"/>
                    <a:cs typeface="Times New Roman" panose="02020603050405020304" pitchFamily="18" charset="0"/>
                  </a:rPr>
                  <a:t>Theo b, </a:t>
                </a:r>
                <a14:m>
                  <m:oMath xmlns:m="http://schemas.openxmlformats.org/officeDocument/2006/math">
                    <m:r>
                      <a:rPr lang="en-US" sz="1600" i="1" kern="100">
                        <a:latin typeface="Cambria Math" panose="02040503050406030204" pitchFamily="18" charset="0"/>
                        <a:ea typeface="Times New Roman" panose="02020603050405020304" pitchFamily="18" charset="0"/>
                        <a:cs typeface="Times New Roman" panose="02020603050405020304" pitchFamily="18" charset="0"/>
                      </a:rPr>
                      <m:t>𝑚</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10</m:t>
                    </m:r>
                  </m:oMath>
                </a14:m>
                <a:r>
                  <a:rPr lang="en-US" sz="1600" kern="100">
                    <a:ea typeface="Times New Roman" panose="02020603050405020304" pitchFamily="18" charset="0"/>
                    <a:cs typeface="Times New Roman" panose="02020603050405020304" pitchFamily="18" charset="0"/>
                  </a:rPr>
                  <a:t> nên </a:t>
                </a:r>
                <a14:m>
                  <m:oMath xmlns:m="http://schemas.openxmlformats.org/officeDocument/2006/math">
                    <m:r>
                      <a:rPr lang="en-US" sz="1600" i="1" kern="100">
                        <a:latin typeface="Cambria Math" panose="02040503050406030204" pitchFamily="18" charset="0"/>
                        <a:ea typeface="Times New Roman" panose="02020603050405020304" pitchFamily="18" charset="0"/>
                        <a:cs typeface="Times New Roman" panose="02020603050405020304" pitchFamily="18" charset="0"/>
                      </a:rPr>
                      <m:t>𝐹</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10</m:t>
                    </m:r>
                  </m:oMath>
                </a14:m>
                <a:r>
                  <a:rPr lang="en-US" sz="1600" kern="100">
                    <a:ea typeface="Times New Roman" panose="02020603050405020304" pitchFamily="18" charset="0"/>
                    <a:cs typeface="Times New Roman" panose="02020603050405020304" pitchFamily="18" charset="0"/>
                  </a:rPr>
                  <a:t>.</a:t>
                </a:r>
                <a:endParaRPr lang="en-US" sz="1600" kern="100">
                  <a:ea typeface="Aptos"/>
                  <a:cs typeface="Times New Roman" panose="02020603050405020304" pitchFamily="18" charset="0"/>
                </a:endParaRPr>
              </a:p>
              <a:p>
                <a:pPr lvl="0" algn="just">
                  <a:lnSpc>
                    <a:spcPct val="150000"/>
                  </a:lnSpc>
                </a:pPr>
                <a:r>
                  <a:rPr lang="en-US" sz="1600" kern="100">
                    <a:ea typeface="Times New Roman" panose="02020603050405020304" pitchFamily="18" charset="0"/>
                    <a:cs typeface="Times New Roman" panose="02020603050405020304" pitchFamily="18" charset="0"/>
                  </a:rPr>
                  <a:t>Vậy giá trị nhỏ nhất của </a:t>
                </a:r>
                <a14:m>
                  <m:oMath xmlns:m="http://schemas.openxmlformats.org/officeDocument/2006/math">
                    <m:r>
                      <a:rPr lang="en-US" sz="1600" i="1" kern="100">
                        <a:latin typeface="Cambria Math" panose="02040503050406030204" pitchFamily="18" charset="0"/>
                        <a:ea typeface="Times New Roman" panose="02020603050405020304" pitchFamily="18" charset="0"/>
                        <a:cs typeface="Times New Roman" panose="02020603050405020304" pitchFamily="18" charset="0"/>
                      </a:rPr>
                      <m:t>𝐹</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600" kern="100">
                    <a:ea typeface="Times New Roman" panose="02020603050405020304" pitchFamily="18" charset="0"/>
                    <a:cs typeface="Times New Roman" panose="02020603050405020304" pitchFamily="18" charset="0"/>
                  </a:rPr>
                  <a:t> trên miền </a:t>
                </a:r>
                <a14:m>
                  <m:oMath xmlns:m="http://schemas.openxmlformats.org/officeDocument/2006/math">
                    <m:r>
                      <a:rPr lang="en-US" sz="1600" i="1" kern="100">
                        <a:latin typeface="Cambria Math" panose="02040503050406030204" pitchFamily="18" charset="0"/>
                        <a:ea typeface="Times New Roman" panose="02020603050405020304" pitchFamily="18" charset="0"/>
                        <a:cs typeface="Times New Roman" panose="02020603050405020304" pitchFamily="18" charset="0"/>
                      </a:rPr>
                      <m:t>𝑆</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600" kern="100">
                    <a:ea typeface="Times New Roman" panose="02020603050405020304" pitchFamily="18" charset="0"/>
                    <a:cs typeface="Times New Roman" panose="02020603050405020304" pitchFamily="18" charset="0"/>
                  </a:rPr>
                  <a:t>là </a:t>
                </a:r>
                <a14:m>
                  <m:oMath xmlns:m="http://schemas.openxmlformats.org/officeDocument/2006/math">
                    <m:r>
                      <a:rPr lang="en-US" sz="1600" i="1" kern="100" smtClean="0">
                        <a:latin typeface="Cambria Math" panose="02040503050406030204" pitchFamily="18" charset="0"/>
                        <a:ea typeface="Times New Roman" panose="02020603050405020304" pitchFamily="18" charset="0"/>
                        <a:cs typeface="Times New Roman" panose="02020603050405020304" pitchFamily="18" charset="0"/>
                      </a:rPr>
                      <m:t>10</m:t>
                    </m:r>
                  </m:oMath>
                </a14:m>
                <a:r>
                  <a:rPr lang="en-US" sz="1600" kern="100">
                    <a:ea typeface="Times New Roman" panose="02020603050405020304" pitchFamily="18" charset="0"/>
                    <a:cs typeface="Times New Roman" panose="02020603050405020304" pitchFamily="18" charset="0"/>
                  </a:rPr>
                  <a:t>.</a:t>
                </a:r>
                <a:endParaRPr lang="en-US" sz="1600" kern="100">
                  <a:ea typeface="Aptos"/>
                  <a:cs typeface="Times New Roman" panose="02020603050405020304" pitchFamily="18" charset="0"/>
                </a:endParaRPr>
              </a:p>
              <a:p>
                <a:pPr lvl="0" algn="just">
                  <a:lnSpc>
                    <a:spcPct val="150000"/>
                  </a:lnSpc>
                </a:pPr>
                <a:r>
                  <a:rPr lang="en-US" sz="1600" kern="100">
                    <a:ea typeface="Times New Roman" panose="02020603050405020304" pitchFamily="18" charset="0"/>
                    <a:cs typeface="Times New Roman" panose="02020603050405020304" pitchFamily="18" charset="0"/>
                  </a:rPr>
                  <a:t>Ta có các điểm cực biên của miền </a:t>
                </a:r>
                <a14:m>
                  <m:oMath xmlns:m="http://schemas.openxmlformats.org/officeDocument/2006/math">
                    <m:r>
                      <a:rPr lang="en-US" sz="1600" i="1" kern="100" smtClean="0">
                        <a:latin typeface="Cambria Math" panose="02040503050406030204" pitchFamily="18" charset="0"/>
                        <a:ea typeface="Times New Roman" panose="02020603050405020304" pitchFamily="18" charset="0"/>
                        <a:cs typeface="Times New Roman" panose="02020603050405020304" pitchFamily="18" charset="0"/>
                      </a:rPr>
                      <m:t>𝑆</m:t>
                    </m:r>
                  </m:oMath>
                </a14:m>
                <a:r>
                  <a:rPr lang="en-US" sz="1600" kern="100">
                    <a:ea typeface="Times New Roman" panose="02020603050405020304" pitchFamily="18" charset="0"/>
                    <a:cs typeface="Times New Roman" panose="02020603050405020304" pitchFamily="18" charset="0"/>
                  </a:rPr>
                  <a:t> là: </a:t>
                </a:r>
                <a14:m>
                  <m:oMath xmlns:m="http://schemas.openxmlformats.org/officeDocument/2006/math">
                    <m:r>
                      <a:rPr lang="en-US" sz="16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0</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1</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4</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0</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600" kern="100">
                  <a:ea typeface="Aptos"/>
                  <a:cs typeface="Times New Roman" panose="02020603050405020304" pitchFamily="18" charset="0"/>
                </a:endParaRPr>
              </a:p>
              <a:p>
                <a:pPr lvl="0" algn="just">
                  <a:lnSpc>
                    <a:spcPct val="150000"/>
                  </a:lnSpc>
                </a:pPr>
                <a14:m>
                  <m:oMathPara xmlns:m="http://schemas.openxmlformats.org/officeDocument/2006/math">
                    <m:oMathParaPr>
                      <m:jc m:val="center"/>
                    </m:oMathParaPr>
                    <m:oMath xmlns:m="http://schemas.openxmlformats.org/officeDocument/2006/math">
                      <m:r>
                        <a:rPr lang="en-US" sz="1600" i="1" kern="100">
                          <a:latin typeface="Cambria Math" panose="02040503050406030204" pitchFamily="18" charset="0"/>
                          <a:ea typeface="Times New Roman" panose="02020603050405020304" pitchFamily="18" charset="0"/>
                          <a:cs typeface="Times New Roman" panose="02020603050405020304" pitchFamily="18" charset="0"/>
                        </a:rPr>
                        <m:t>𝐹</m:t>
                      </m:r>
                      <m:d>
                        <m:dPr>
                          <m:ctrlPr>
                            <a:rPr lang="en-US" sz="1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1600" i="1" kern="100">
                              <a:latin typeface="Cambria Math" panose="02040503050406030204" pitchFamily="18" charset="0"/>
                              <a:ea typeface="Times New Roman" panose="02020603050405020304" pitchFamily="18" charset="0"/>
                              <a:cs typeface="Times New Roman" panose="02020603050405020304" pitchFamily="18" charset="0"/>
                            </a:rPr>
                            <m:t>0</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3</m:t>
                          </m:r>
                        </m:e>
                      </m:d>
                      <m:r>
                        <a:rPr lang="en-US" sz="16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0</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 +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4</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 =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12</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𝐹</m:t>
                      </m:r>
                      <m:d>
                        <m:dPr>
                          <m:ctrlPr>
                            <a:rPr lang="en-US" sz="1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16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1</m:t>
                          </m:r>
                        </m:e>
                      </m:d>
                      <m:r>
                        <a:rPr lang="en-US" sz="16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 +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4</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1</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 =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10</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𝐹</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4</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0</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 =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4</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 +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4</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0</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 =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12</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1600" kern="100">
                  <a:ea typeface="Aptos"/>
                  <a:cs typeface="Times New Roman" panose="02020603050405020304" pitchFamily="18" charset="0"/>
                </a:endParaRPr>
              </a:p>
              <a:p>
                <a:pPr lvl="0" algn="just">
                  <a:lnSpc>
                    <a:spcPct val="150000"/>
                  </a:lnSpc>
                </a:pPr>
                <a:r>
                  <a:rPr lang="en-US" sz="1600" kern="100">
                    <a:ea typeface="Times New Roman" panose="02020603050405020304" pitchFamily="18" charset="0"/>
                    <a:cs typeface="Times New Roman" panose="02020603050405020304" pitchFamily="18" charset="0"/>
                  </a:rPr>
                  <a:t>Vậy giá trị nhỏ nhất của </a:t>
                </a:r>
                <a14:m>
                  <m:oMath xmlns:m="http://schemas.openxmlformats.org/officeDocument/2006/math">
                    <m:r>
                      <a:rPr lang="en-US" sz="1600" i="1" kern="100" smtClean="0">
                        <a:latin typeface="Cambria Math" panose="02040503050406030204" pitchFamily="18" charset="0"/>
                        <a:ea typeface="Times New Roman" panose="02020603050405020304" pitchFamily="18" charset="0"/>
                        <a:cs typeface="Times New Roman" panose="02020603050405020304" pitchFamily="18" charset="0"/>
                      </a:rPr>
                      <m:t>𝐹</m:t>
                    </m:r>
                    <m:r>
                      <a:rPr lang="en-US" sz="160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160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1600" i="1" kern="100" smtClean="0">
                        <a:latin typeface="Cambria Math" panose="02040503050406030204" pitchFamily="18" charset="0"/>
                        <a:ea typeface="Times New Roman" panose="02020603050405020304" pitchFamily="18" charset="0"/>
                        <a:cs typeface="Times New Roman" panose="02020603050405020304" pitchFamily="18" charset="0"/>
                      </a:rPr>
                      <m:t>; </m:t>
                    </m:r>
                    <m:r>
                      <a:rPr lang="en-US" sz="1600" i="1" kern="100" smtClean="0">
                        <a:latin typeface="Cambria Math" panose="02040503050406030204" pitchFamily="18" charset="0"/>
                        <a:ea typeface="Times New Roman" panose="02020603050405020304" pitchFamily="18" charset="0"/>
                        <a:cs typeface="Times New Roman" panose="02020603050405020304" pitchFamily="18" charset="0"/>
                      </a:rPr>
                      <m:t>𝑦</m:t>
                    </m:r>
                    <m:r>
                      <a:rPr lang="en-US" sz="1600" i="1" kern="10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600" kern="100" smtClean="0">
                    <a:ea typeface="Times New Roman" panose="02020603050405020304" pitchFamily="18" charset="0"/>
                    <a:cs typeface="Times New Roman" panose="02020603050405020304" pitchFamily="18" charset="0"/>
                  </a:rPr>
                  <a:t> </a:t>
                </a:r>
                <a:r>
                  <a:rPr lang="en-US" sz="1600" kern="100">
                    <a:ea typeface="Times New Roman" panose="02020603050405020304" pitchFamily="18" charset="0"/>
                    <a:cs typeface="Times New Roman" panose="02020603050405020304" pitchFamily="18" charset="0"/>
                  </a:rPr>
                  <a:t>trên miền </a:t>
                </a:r>
                <a14:m>
                  <m:oMath xmlns:m="http://schemas.openxmlformats.org/officeDocument/2006/math">
                    <m:r>
                      <a:rPr lang="en-US" sz="1600" i="1" kern="100" smtClean="0">
                        <a:latin typeface="Cambria Math" panose="02040503050406030204" pitchFamily="18" charset="0"/>
                        <a:ea typeface="Times New Roman" panose="02020603050405020304" pitchFamily="18" charset="0"/>
                        <a:cs typeface="Times New Roman" panose="02020603050405020304" pitchFamily="18" charset="0"/>
                      </a:rPr>
                      <m:t>𝑆</m:t>
                    </m:r>
                  </m:oMath>
                </a14:m>
                <a:r>
                  <a:rPr lang="en-US" sz="1600" kern="100" smtClean="0">
                    <a:ea typeface="Times New Roman" panose="02020603050405020304" pitchFamily="18" charset="0"/>
                    <a:cs typeface="Times New Roman" panose="02020603050405020304" pitchFamily="18" charset="0"/>
                  </a:rPr>
                  <a:t> </a:t>
                </a:r>
                <a:r>
                  <a:rPr lang="en-US" sz="1600" kern="100">
                    <a:ea typeface="Times New Roman" panose="02020603050405020304" pitchFamily="18" charset="0"/>
                    <a:cs typeface="Times New Roman" panose="02020603050405020304" pitchFamily="18" charset="0"/>
                  </a:rPr>
                  <a:t>chính là giá trị của </a:t>
                </a:r>
                <a14:m>
                  <m:oMath xmlns:m="http://schemas.openxmlformats.org/officeDocument/2006/math">
                    <m:r>
                      <a:rPr lang="en-US" sz="1600" i="1" kern="100" smtClean="0">
                        <a:latin typeface="Cambria Math" panose="02040503050406030204" pitchFamily="18" charset="0"/>
                        <a:ea typeface="Times New Roman" panose="02020603050405020304" pitchFamily="18" charset="0"/>
                        <a:cs typeface="Times New Roman" panose="02020603050405020304" pitchFamily="18" charset="0"/>
                      </a:rPr>
                      <m:t>𝐹</m:t>
                    </m:r>
                    <m:r>
                      <a:rPr lang="en-US" sz="160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160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1600" i="1" kern="100" smtClean="0">
                        <a:latin typeface="Cambria Math" panose="02040503050406030204" pitchFamily="18" charset="0"/>
                        <a:ea typeface="Times New Roman" panose="02020603050405020304" pitchFamily="18" charset="0"/>
                        <a:cs typeface="Times New Roman" panose="02020603050405020304" pitchFamily="18" charset="0"/>
                      </a:rPr>
                      <m:t>; </m:t>
                    </m:r>
                    <m:r>
                      <a:rPr lang="en-US" sz="1600" i="1" kern="100" smtClean="0">
                        <a:latin typeface="Cambria Math" panose="02040503050406030204" pitchFamily="18" charset="0"/>
                        <a:ea typeface="Times New Roman" panose="02020603050405020304" pitchFamily="18" charset="0"/>
                        <a:cs typeface="Times New Roman" panose="02020603050405020304" pitchFamily="18" charset="0"/>
                      </a:rPr>
                      <m:t>𝑦</m:t>
                    </m:r>
                    <m:r>
                      <a:rPr lang="en-US" sz="1600" i="1" kern="10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600" kern="100" smtClean="0">
                    <a:ea typeface="Times New Roman" panose="02020603050405020304" pitchFamily="18" charset="0"/>
                    <a:cs typeface="Times New Roman" panose="02020603050405020304" pitchFamily="18" charset="0"/>
                  </a:rPr>
                  <a:t> </a:t>
                </a:r>
                <a:r>
                  <a:rPr lang="en-US" sz="1600" kern="100">
                    <a:ea typeface="Times New Roman" panose="02020603050405020304" pitchFamily="18" charset="0"/>
                    <a:cs typeface="Times New Roman" panose="02020603050405020304" pitchFamily="18" charset="0"/>
                  </a:rPr>
                  <a:t>tại điểm cực biên có tọa độ </a:t>
                </a:r>
                <a14:m>
                  <m:oMath xmlns:m="http://schemas.openxmlformats.org/officeDocument/2006/math">
                    <m:r>
                      <a:rPr lang="en-US" sz="160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1600" i="1" kern="100" smtClean="0">
                        <a:latin typeface="Cambria Math" panose="02040503050406030204" pitchFamily="18" charset="0"/>
                        <a:ea typeface="Times New Roman" panose="02020603050405020304" pitchFamily="18" charset="0"/>
                        <a:cs typeface="Times New Roman" panose="02020603050405020304" pitchFamily="18" charset="0"/>
                      </a:rPr>
                      <m:t>2</m:t>
                    </m:r>
                    <m:r>
                      <a:rPr lang="en-US" sz="1600" i="1" kern="100" smtClean="0">
                        <a:latin typeface="Cambria Math" panose="02040503050406030204" pitchFamily="18" charset="0"/>
                        <a:ea typeface="Times New Roman" panose="02020603050405020304" pitchFamily="18" charset="0"/>
                        <a:cs typeface="Times New Roman" panose="02020603050405020304" pitchFamily="18" charset="0"/>
                      </a:rPr>
                      <m:t>; </m:t>
                    </m:r>
                    <m:r>
                      <a:rPr lang="en-US" sz="1600" i="1" kern="100" smtClean="0">
                        <a:latin typeface="Cambria Math" panose="02040503050406030204" pitchFamily="18" charset="0"/>
                        <a:ea typeface="Times New Roman" panose="02020603050405020304" pitchFamily="18" charset="0"/>
                        <a:cs typeface="Times New Roman" panose="02020603050405020304" pitchFamily="18" charset="0"/>
                      </a:rPr>
                      <m:t>1</m:t>
                    </m:r>
                    <m:r>
                      <a:rPr lang="en-US" sz="1600" i="1" kern="10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600" kern="100" smtClean="0">
                    <a:ea typeface="Times New Roman" panose="02020603050405020304" pitchFamily="18" charset="0"/>
                    <a:cs typeface="Times New Roman" panose="02020603050405020304" pitchFamily="18" charset="0"/>
                  </a:rPr>
                  <a:t> </a:t>
                </a:r>
                <a:r>
                  <a:rPr lang="en-US" sz="1600" kern="100">
                    <a:ea typeface="Times New Roman" panose="02020603050405020304" pitchFamily="18" charset="0"/>
                    <a:cs typeface="Times New Roman" panose="02020603050405020304" pitchFamily="18" charset="0"/>
                  </a:rPr>
                  <a:t>của miền chấp nhận được.</a:t>
                </a:r>
                <a:endParaRPr lang="en-US" sz="1600" kern="100">
                  <a:ea typeface="Aptos"/>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319090" y="520265"/>
                <a:ext cx="8451199" cy="4198970"/>
              </a:xfrm>
              <a:prstGeom prst="rect">
                <a:avLst/>
              </a:prstGeom>
              <a:blipFill>
                <a:blip r:embed="rId5"/>
                <a:stretch>
                  <a:fillRect l="-360" r="-360"/>
                </a:stretch>
              </a:blipFill>
            </p:spPr>
            <p:txBody>
              <a:bodyPr/>
              <a:lstStyle/>
              <a:p>
                <a:r>
                  <a:rPr lang="en-US">
                    <a:noFill/>
                  </a:rPr>
                  <a:t> </a:t>
                </a:r>
              </a:p>
            </p:txBody>
          </p:sp>
        </mc:Fallback>
      </mc:AlternateContent>
    </p:spTree>
    <p:extLst>
      <p:ext uri="{BB962C8B-B14F-4D97-AF65-F5344CB8AC3E}">
        <p14:creationId xmlns:p14="http://schemas.microsoft.com/office/powerpoint/2010/main" val="337258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fade">
                                      <p:cBhvr>
                                        <p:cTn id="47" dur="500"/>
                                        <p:tgtEl>
                                          <p:spTgt spid="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8" end="8"/>
                                            </p:txEl>
                                          </p:spTgt>
                                        </p:tgtEl>
                                        <p:attrNameLst>
                                          <p:attrName>style.visibility</p:attrName>
                                        </p:attrNameLst>
                                      </p:cBhvr>
                                      <p:to>
                                        <p:strVal val="visible"/>
                                      </p:to>
                                    </p:set>
                                    <p:animEffect transition="in" filter="fade">
                                      <p:cBhvr>
                                        <p:cTn id="5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424"/>
        <p:cNvGrpSpPr/>
        <p:nvPr/>
      </p:nvGrpSpPr>
      <p:grpSpPr>
        <a:xfrm>
          <a:off x="0" y="0"/>
          <a:ext cx="0" cy="0"/>
          <a:chOff x="0" y="0"/>
          <a:chExt cx="0" cy="0"/>
        </a:xfrm>
      </p:grpSpPr>
      <p:sp>
        <p:nvSpPr>
          <p:cNvPr id="36" name="Rectangle 35"/>
          <p:cNvSpPr/>
          <p:nvPr/>
        </p:nvSpPr>
        <p:spPr>
          <a:xfrm>
            <a:off x="305064" y="308664"/>
            <a:ext cx="5158002" cy="600164"/>
          </a:xfrm>
          <a:prstGeom prst="rect">
            <a:avLst/>
          </a:prstGeom>
        </p:spPr>
        <p:txBody>
          <a:bodyPr wrap="square">
            <a:spAutoFit/>
          </a:bodyPr>
          <a:lstStyle/>
          <a:p>
            <a:pPr lvl="0" defTabSz="457200">
              <a:buClrTx/>
              <a:defRPr/>
            </a:pPr>
            <a:r>
              <a:rPr lang="vi-VN" sz="3300" b="1" kern="1200">
                <a:solidFill>
                  <a:srgbClr val="486B78"/>
                </a:solidFill>
                <a:latin typeface="Arial" panose="020B0604020202020204" pitchFamily="34" charset="0"/>
                <a:ea typeface="+mn-ea"/>
              </a:rPr>
              <a:t>NỘI DUNG BÀI HỌC</a:t>
            </a:r>
          </a:p>
        </p:txBody>
      </p:sp>
      <p:grpSp>
        <p:nvGrpSpPr>
          <p:cNvPr id="4" name="Group 3"/>
          <p:cNvGrpSpPr/>
          <p:nvPr/>
        </p:nvGrpSpPr>
        <p:grpSpPr>
          <a:xfrm>
            <a:off x="3125380" y="1483338"/>
            <a:ext cx="5462546" cy="915315"/>
            <a:chOff x="3188473" y="1404702"/>
            <a:chExt cx="5462546" cy="915315"/>
          </a:xfrm>
        </p:grpSpPr>
        <p:sp>
          <p:nvSpPr>
            <p:cNvPr id="3" name="Rounded Rectangle 2"/>
            <p:cNvSpPr/>
            <p:nvPr/>
          </p:nvSpPr>
          <p:spPr>
            <a:xfrm>
              <a:off x="3188473" y="1404702"/>
              <a:ext cx="5462546" cy="91531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308779" y="1404702"/>
              <a:ext cx="5238874" cy="915315"/>
            </a:xfrm>
            <a:prstGeom prst="rect">
              <a:avLst/>
            </a:prstGeom>
          </p:spPr>
          <p:txBody>
            <a:bodyPr wrap="square">
              <a:spAutoFit/>
            </a:bodyPr>
            <a:lstStyle/>
            <a:p>
              <a:pPr lvl="0" algn="just" defTabSz="685800">
                <a:lnSpc>
                  <a:spcPct val="150000"/>
                </a:lnSpc>
                <a:defRPr/>
              </a:pPr>
              <a:r>
                <a:rPr lang="vi-VN" sz="1900" b="1" kern="100">
                  <a:ea typeface="Calibri" panose="020F0502020204030204" pitchFamily="34" charset="0"/>
                  <a:cs typeface="Times New Roman" panose="02020603050405020304" pitchFamily="18" charset="0"/>
                </a:rPr>
                <a:t>1. Giới thiệu bài toán quy hoạch tuyến tính hai biến</a:t>
              </a:r>
              <a:endParaRPr kumimoji="0" lang="vi-VN" sz="1900" b="1"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p:grpSp>
      <p:grpSp>
        <p:nvGrpSpPr>
          <p:cNvPr id="5" name="Group 4"/>
          <p:cNvGrpSpPr/>
          <p:nvPr/>
        </p:nvGrpSpPr>
        <p:grpSpPr>
          <a:xfrm>
            <a:off x="3125380" y="2664691"/>
            <a:ext cx="5462546" cy="947118"/>
            <a:chOff x="3196943" y="2553377"/>
            <a:chExt cx="5462546" cy="947118"/>
          </a:xfrm>
        </p:grpSpPr>
        <p:sp>
          <p:nvSpPr>
            <p:cNvPr id="8" name="Rounded Rectangle 7"/>
            <p:cNvSpPr/>
            <p:nvPr/>
          </p:nvSpPr>
          <p:spPr>
            <a:xfrm>
              <a:off x="3196943" y="2585180"/>
              <a:ext cx="5462546" cy="915315"/>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308779" y="2553377"/>
              <a:ext cx="5238874" cy="915315"/>
            </a:xfrm>
            <a:prstGeom prst="rect">
              <a:avLst/>
            </a:prstGeom>
          </p:spPr>
          <p:txBody>
            <a:bodyPr wrap="square">
              <a:spAutoFit/>
            </a:bodyPr>
            <a:lstStyle/>
            <a:p>
              <a:pPr lvl="0" algn="just" defTabSz="685800">
                <a:lnSpc>
                  <a:spcPct val="150000"/>
                </a:lnSpc>
                <a:defRPr/>
              </a:pPr>
              <a:r>
                <a:rPr lang="vi-VN" sz="1900" b="1" kern="100">
                  <a:ea typeface="Calibri" panose="020F0502020204030204" pitchFamily="34" charset="0"/>
                  <a:cs typeface="Times New Roman" panose="02020603050405020304" pitchFamily="18" charset="0"/>
                </a:rPr>
                <a:t>2. Bài toán quy hoạch tuyến tính với miền chấp nhận được là miền đa giác</a:t>
              </a:r>
              <a:endParaRPr kumimoji="0" lang="vi-VN" sz="1900" b="1"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p:grpSp>
      <p:grpSp>
        <p:nvGrpSpPr>
          <p:cNvPr id="11" name="Group 10"/>
          <p:cNvGrpSpPr/>
          <p:nvPr/>
        </p:nvGrpSpPr>
        <p:grpSpPr>
          <a:xfrm>
            <a:off x="3125380" y="3877847"/>
            <a:ext cx="5462546" cy="947116"/>
            <a:chOff x="3188473" y="3702053"/>
            <a:chExt cx="5462546" cy="947116"/>
          </a:xfrm>
        </p:grpSpPr>
        <p:sp>
          <p:nvSpPr>
            <p:cNvPr id="10" name="Rounded Rectangle 9"/>
            <p:cNvSpPr/>
            <p:nvPr/>
          </p:nvSpPr>
          <p:spPr>
            <a:xfrm>
              <a:off x="3188473" y="3733854"/>
              <a:ext cx="5462546" cy="91531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308779" y="3702053"/>
              <a:ext cx="5238874" cy="915315"/>
            </a:xfrm>
            <a:prstGeom prst="rect">
              <a:avLst/>
            </a:prstGeom>
          </p:spPr>
          <p:txBody>
            <a:bodyPr wrap="square">
              <a:spAutoFit/>
            </a:bodyPr>
            <a:lstStyle/>
            <a:p>
              <a:pPr lvl="0" algn="just" defTabSz="685800">
                <a:lnSpc>
                  <a:spcPct val="150000"/>
                </a:lnSpc>
                <a:defRPr/>
              </a:pPr>
              <a:r>
                <a:rPr lang="vi-VN" sz="1900" b="1" kern="100">
                  <a:ea typeface="Calibri" panose="020F0502020204030204" pitchFamily="34" charset="0"/>
                  <a:cs typeface="Times New Roman" panose="02020603050405020304" pitchFamily="18" charset="0"/>
                </a:rPr>
                <a:t>3. Bài toán quy hoạch tuyến tính với miền chấp nhận được không là miền đa giác</a:t>
              </a:r>
              <a:endParaRPr kumimoji="0" lang="vi-VN" sz="1900" b="1"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p:grpSp>
      <p:pic>
        <p:nvPicPr>
          <p:cNvPr id="2" name="Picture 1"/>
          <p:cNvPicPr>
            <a:picLocks noChangeAspect="1"/>
          </p:cNvPicPr>
          <p:nvPr/>
        </p:nvPicPr>
        <p:blipFill>
          <a:blip r:embed="rId3"/>
          <a:stretch>
            <a:fillRect/>
          </a:stretch>
        </p:blipFill>
        <p:spPr>
          <a:xfrm>
            <a:off x="464089" y="1725428"/>
            <a:ext cx="1980515" cy="2899886"/>
          </a:xfrm>
          <a:prstGeom prst="rect">
            <a:avLst/>
          </a:prstGeom>
        </p:spPr>
      </p:pic>
    </p:spTree>
    <p:extLst>
      <p:ext uri="{BB962C8B-B14F-4D97-AF65-F5344CB8AC3E}">
        <p14:creationId xmlns:p14="http://schemas.microsoft.com/office/powerpoint/2010/main" val="92944946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110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7909" y="770952"/>
            <a:ext cx="7910211" cy="4603136"/>
          </a:xfrm>
          <a:prstGeom prst="rect">
            <a:avLst/>
          </a:prstGeom>
        </p:spPr>
      </p:pic>
      <p:sp>
        <p:nvSpPr>
          <p:cNvPr id="5" name="Rectangle 4"/>
          <p:cNvSpPr/>
          <p:nvPr/>
        </p:nvSpPr>
        <p:spPr>
          <a:xfrm>
            <a:off x="3694906" y="279275"/>
            <a:ext cx="1808508" cy="553998"/>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000" b="1" i="1" u="none" strike="noStrike" kern="1200" cap="none" spc="0" normalizeH="0" baseline="0" noProof="0">
                <a:ln>
                  <a:noFill/>
                </a:ln>
                <a:solidFill>
                  <a:srgbClr val="4CA1F1">
                    <a:lumMod val="50000"/>
                  </a:srgbClr>
                </a:solidFill>
                <a:effectLst/>
                <a:uLnTx/>
                <a:uFillTx/>
                <a:latin typeface="Arial" panose="020B0604020202020204" pitchFamily="34" charset="0"/>
                <a:ea typeface="+mn-ea"/>
                <a:cs typeface="Arial"/>
                <a:sym typeface="Arial"/>
              </a:rPr>
              <a:t>Nhận xét</a:t>
            </a:r>
            <a:endParaRPr kumimoji="0" lang="vi-VN" sz="3000" b="0" i="1" u="none" strike="noStrike" kern="1200" cap="none" spc="0" normalizeH="0" baseline="0" noProof="0">
              <a:ln>
                <a:noFill/>
              </a:ln>
              <a:solidFill>
                <a:srgbClr val="4CA1F1">
                  <a:lumMod val="50000"/>
                </a:srgbClr>
              </a:solidFill>
              <a:effectLst/>
              <a:uLnTx/>
              <a:uFillTx/>
              <a:latin typeface="Arial" panose="020B0604020202020204" pitchFamily="34" charset="0"/>
              <a:ea typeface="+mn-ea"/>
              <a:cs typeface="Arial"/>
              <a:sym typeface="Arial"/>
            </a:endParaRPr>
          </a:p>
        </p:txBody>
      </p:sp>
      <mc:AlternateContent xmlns:mc="http://schemas.openxmlformats.org/markup-compatibility/2006">
        <mc:Choice xmlns:a14="http://schemas.microsoft.com/office/drawing/2010/main" Requires="a14">
          <p:sp>
            <p:nvSpPr>
              <p:cNvPr id="6" name="Rectangle 5"/>
              <p:cNvSpPr/>
              <p:nvPr/>
            </p:nvSpPr>
            <p:spPr>
              <a:xfrm>
                <a:off x="1536853" y="1465028"/>
                <a:ext cx="6124615" cy="3231654"/>
              </a:xfrm>
              <a:prstGeom prst="rect">
                <a:avLst/>
              </a:prstGeom>
            </p:spPr>
            <p:txBody>
              <a:bodyPr wrap="square">
                <a:spAutoFit/>
              </a:bodyPr>
              <a:lstStyle/>
              <a:p>
                <a:pPr algn="just">
                  <a:lnSpc>
                    <a:spcPct val="150000"/>
                  </a:lnSpc>
                </a:pPr>
                <a:r>
                  <a:rPr lang="en-US" sz="1700" kern="100" smtClean="0">
                    <a:latin typeface="+mj-lt"/>
                    <a:ea typeface="Aptos"/>
                    <a:cs typeface="Times New Roman" panose="02020603050405020304" pitchFamily="18" charset="0"/>
                  </a:rPr>
                  <a:t>Xét bài toán quy hoạch tuyến tính với tập các phương án chấp nhận được </a:t>
                </a:r>
                <a14:m>
                  <m:oMath xmlns:m="http://schemas.openxmlformats.org/officeDocument/2006/math">
                    <m:r>
                      <a:rPr lang="en-US" sz="1700" i="1" kern="100" smtClean="0">
                        <a:latin typeface="Cambria Math" panose="02040503050406030204" pitchFamily="18" charset="0"/>
                        <a:ea typeface="Aptos"/>
                        <a:cs typeface="Times New Roman" panose="02020603050405020304" pitchFamily="18" charset="0"/>
                      </a:rPr>
                      <m:t>𝑆</m:t>
                    </m:r>
                  </m:oMath>
                </a14:m>
                <a:r>
                  <a:rPr lang="en-US" sz="1700" kern="100">
                    <a:latin typeface="+mj-lt"/>
                    <a:ea typeface="Aptos"/>
                    <a:cs typeface="Times New Roman" panose="02020603050405020304" pitchFamily="18" charset="0"/>
                  </a:rPr>
                  <a:t>. Người ta chứng minh được rằng:</a:t>
                </a:r>
                <a:endParaRPr lang="en-US" sz="1700" kern="100">
                  <a:effectLst/>
                  <a:latin typeface="+mj-lt"/>
                  <a:ea typeface="Aptos"/>
                  <a:cs typeface="Times New Roman" panose="02020603050405020304" pitchFamily="18" charset="0"/>
                </a:endParaRPr>
              </a:p>
              <a:p>
                <a:pPr marL="285750" lvl="0" indent="-285750" algn="just">
                  <a:lnSpc>
                    <a:spcPct val="150000"/>
                  </a:lnSpc>
                  <a:buFont typeface="Arial" panose="020B0604020202020204" pitchFamily="34" charset="0"/>
                  <a:buChar char="•"/>
                </a:pPr>
                <a:r>
                  <a:rPr lang="en-US" sz="1700" kern="100">
                    <a:effectLst/>
                    <a:latin typeface="+mj-lt"/>
                    <a:ea typeface="Aptos"/>
                    <a:cs typeface="Times New Roman" panose="02020603050405020304" pitchFamily="18" charset="0"/>
                  </a:rPr>
                  <a:t>Nếu bài toán có phương án tối ưu thì phương án tối ưu là một trong các phương án cực biên.</a:t>
                </a:r>
              </a:p>
              <a:p>
                <a:pPr marL="285750" lvl="0" indent="-285750" algn="just">
                  <a:lnSpc>
                    <a:spcPct val="150000"/>
                  </a:lnSpc>
                  <a:buFont typeface="Arial" panose="020B0604020202020204" pitchFamily="34" charset="0"/>
                  <a:buChar char="•"/>
                </a:pPr>
                <a:r>
                  <a:rPr lang="en-US" sz="1700" kern="100">
                    <a:effectLst/>
                    <a:latin typeface="+mj-lt"/>
                    <a:ea typeface="Aptos"/>
                    <a:cs typeface="Times New Roman" panose="02020603050405020304" pitchFamily="18" charset="0"/>
                  </a:rPr>
                  <a:t>Nếu hàm mục tiêu </a:t>
                </a:r>
                <a14:m>
                  <m:oMath xmlns:m="http://schemas.openxmlformats.org/officeDocument/2006/math">
                    <m:r>
                      <a:rPr lang="en-US" sz="1700" i="1" kern="100" smtClean="0">
                        <a:effectLst/>
                        <a:latin typeface="Cambria Math" panose="02040503050406030204" pitchFamily="18" charset="0"/>
                        <a:ea typeface="Aptos"/>
                        <a:cs typeface="Times New Roman" panose="02020603050405020304" pitchFamily="18" charset="0"/>
                      </a:rPr>
                      <m:t>𝐹</m:t>
                    </m:r>
                    <m:r>
                      <a:rPr lang="en-US" sz="1700" i="1" kern="100" smtClean="0">
                        <a:effectLst/>
                        <a:latin typeface="Cambria Math" panose="02040503050406030204" pitchFamily="18" charset="0"/>
                        <a:ea typeface="Aptos"/>
                        <a:cs typeface="Times New Roman" panose="02020603050405020304" pitchFamily="18" charset="0"/>
                      </a:rPr>
                      <m:t>(</m:t>
                    </m:r>
                    <m:r>
                      <a:rPr lang="en-US" sz="1700" i="1" kern="100" smtClean="0">
                        <a:effectLst/>
                        <a:latin typeface="Cambria Math" panose="02040503050406030204" pitchFamily="18" charset="0"/>
                        <a:ea typeface="Aptos"/>
                        <a:cs typeface="Times New Roman" panose="02020603050405020304" pitchFamily="18" charset="0"/>
                      </a:rPr>
                      <m:t>𝑥</m:t>
                    </m:r>
                    <m:r>
                      <a:rPr lang="en-US" sz="1700" i="1" kern="100" smtClean="0">
                        <a:effectLst/>
                        <a:latin typeface="Cambria Math" panose="02040503050406030204" pitchFamily="18" charset="0"/>
                        <a:ea typeface="Aptos"/>
                        <a:cs typeface="Times New Roman" panose="02020603050405020304" pitchFamily="18" charset="0"/>
                      </a:rPr>
                      <m:t>,</m:t>
                    </m:r>
                    <m:r>
                      <a:rPr lang="en-US" sz="1700" i="1" kern="100" smtClean="0">
                        <a:effectLst/>
                        <a:latin typeface="Cambria Math" panose="02040503050406030204" pitchFamily="18" charset="0"/>
                        <a:ea typeface="Aptos"/>
                        <a:cs typeface="Times New Roman" panose="02020603050405020304" pitchFamily="18" charset="0"/>
                      </a:rPr>
                      <m:t>𝑦</m:t>
                    </m:r>
                    <m:r>
                      <a:rPr lang="en-US" sz="1700" i="1" kern="100" smtClean="0">
                        <a:effectLst/>
                        <a:latin typeface="Cambria Math" panose="02040503050406030204" pitchFamily="18" charset="0"/>
                        <a:ea typeface="Aptos"/>
                        <a:cs typeface="Times New Roman" panose="02020603050405020304" pitchFamily="18" charset="0"/>
                      </a:rPr>
                      <m:t>)=</m:t>
                    </m:r>
                    <m:r>
                      <a:rPr lang="en-US" sz="1700" i="1" kern="100" smtClean="0">
                        <a:effectLst/>
                        <a:latin typeface="Cambria Math" panose="02040503050406030204" pitchFamily="18" charset="0"/>
                        <a:ea typeface="Aptos"/>
                        <a:cs typeface="Times New Roman" panose="02020603050405020304" pitchFamily="18" charset="0"/>
                      </a:rPr>
                      <m:t>𝐴𝑥</m:t>
                    </m:r>
                    <m:r>
                      <a:rPr lang="en-US" sz="1700" i="1" kern="100" smtClean="0">
                        <a:effectLst/>
                        <a:latin typeface="Cambria Math" panose="02040503050406030204" pitchFamily="18" charset="0"/>
                        <a:ea typeface="Aptos"/>
                        <a:cs typeface="Times New Roman" panose="02020603050405020304" pitchFamily="18" charset="0"/>
                      </a:rPr>
                      <m:t>+</m:t>
                    </m:r>
                    <m:r>
                      <a:rPr lang="en-US" sz="1700" i="1" kern="100" smtClean="0">
                        <a:effectLst/>
                        <a:latin typeface="Cambria Math" panose="02040503050406030204" pitchFamily="18" charset="0"/>
                        <a:ea typeface="Aptos"/>
                        <a:cs typeface="Times New Roman" panose="02020603050405020304" pitchFamily="18" charset="0"/>
                      </a:rPr>
                      <m:t>𝐵𝑦</m:t>
                    </m:r>
                  </m:oMath>
                </a14:m>
                <a:r>
                  <a:rPr lang="en-US" sz="1700" kern="100" smtClean="0">
                    <a:effectLst/>
                    <a:latin typeface="+mj-lt"/>
                    <a:ea typeface="Aptos"/>
                    <a:cs typeface="Times New Roman" panose="02020603050405020304" pitchFamily="18" charset="0"/>
                  </a:rPr>
                  <a:t> </a:t>
                </a:r>
                <a:r>
                  <a:rPr lang="en-US" sz="1700" kern="100">
                    <a:effectLst/>
                    <a:latin typeface="+mj-lt"/>
                    <a:ea typeface="Aptos"/>
                    <a:cs typeface="Times New Roman" panose="02020603050405020304" pitchFamily="18" charset="0"/>
                  </a:rPr>
                  <a:t>có </a:t>
                </a:r>
                <a14:m>
                  <m:oMath xmlns:m="http://schemas.openxmlformats.org/officeDocument/2006/math">
                    <m:r>
                      <a:rPr lang="nl-NL" sz="1700" i="1" kern="100">
                        <a:effectLst/>
                        <a:latin typeface="+mj-lt"/>
                        <a:ea typeface="Aptos"/>
                        <a:cs typeface="Times New Roman" panose="02020603050405020304" pitchFamily="18" charset="0"/>
                      </a:rPr>
                      <m:t>𝐴</m:t>
                    </m:r>
                    <m:r>
                      <a:rPr lang="en-US" sz="1700" i="1" kern="100">
                        <a:effectLst/>
                        <a:latin typeface="+mj-lt"/>
                        <a:ea typeface="Aptos"/>
                        <a:cs typeface="Times New Roman" panose="02020603050405020304" pitchFamily="18" charset="0"/>
                      </a:rPr>
                      <m:t>&gt;0, </m:t>
                    </m:r>
                    <m:r>
                      <a:rPr lang="nl-NL" sz="1700" i="1" kern="100">
                        <a:effectLst/>
                        <a:latin typeface="+mj-lt"/>
                        <a:ea typeface="Aptos"/>
                        <a:cs typeface="Times New Roman" panose="02020603050405020304" pitchFamily="18" charset="0"/>
                      </a:rPr>
                      <m:t>𝐵</m:t>
                    </m:r>
                    <m:r>
                      <a:rPr lang="en-US" sz="1700" i="1" kern="100">
                        <a:effectLst/>
                        <a:latin typeface="+mj-lt"/>
                        <a:ea typeface="Aptos"/>
                        <a:cs typeface="Times New Roman" panose="02020603050405020304" pitchFamily="18" charset="0"/>
                      </a:rPr>
                      <m:t>&gt;0</m:t>
                    </m:r>
                  </m:oMath>
                </a14:m>
                <a:r>
                  <a:rPr lang="en-US" sz="1700" kern="100">
                    <a:effectLst/>
                    <a:latin typeface="+mj-lt"/>
                    <a:ea typeface="Aptos"/>
                    <a:cs typeface="Times New Roman" panose="02020603050405020304" pitchFamily="18" charset="0"/>
                  </a:rPr>
                  <a:t> và các ràng buộc bao gồm </a:t>
                </a:r>
                <a14:m>
                  <m:oMath xmlns:m="http://schemas.openxmlformats.org/officeDocument/2006/math">
                    <m:r>
                      <a:rPr lang="nl-NL" sz="1700" i="1" kern="100">
                        <a:effectLst/>
                        <a:latin typeface="+mj-lt"/>
                        <a:ea typeface="Aptos"/>
                        <a:cs typeface="Times New Roman" panose="02020603050405020304" pitchFamily="18" charset="0"/>
                      </a:rPr>
                      <m:t>𝑥</m:t>
                    </m:r>
                    <m:r>
                      <a:rPr lang="en-US" sz="1700" i="1" kern="100">
                        <a:effectLst/>
                        <a:latin typeface="+mj-lt"/>
                        <a:ea typeface="Aptos"/>
                        <a:cs typeface="Times New Roman" panose="02020603050405020304" pitchFamily="18" charset="0"/>
                      </a:rPr>
                      <m:t>≥0, </m:t>
                    </m:r>
                    <m:r>
                      <a:rPr lang="nl-NL" sz="1700" i="1" kern="100">
                        <a:effectLst/>
                        <a:latin typeface="+mj-lt"/>
                        <a:ea typeface="Aptos"/>
                        <a:cs typeface="Times New Roman" panose="02020603050405020304" pitchFamily="18" charset="0"/>
                      </a:rPr>
                      <m:t>𝑦</m:t>
                    </m:r>
                    <m:r>
                      <a:rPr lang="en-US" sz="1700" i="1" kern="100">
                        <a:effectLst/>
                        <a:latin typeface="+mj-lt"/>
                        <a:ea typeface="Aptos"/>
                        <a:cs typeface="Times New Roman" panose="02020603050405020304" pitchFamily="18" charset="0"/>
                      </a:rPr>
                      <m:t>≥0</m:t>
                    </m:r>
                  </m:oMath>
                </a14:m>
                <a:r>
                  <a:rPr lang="en-US" sz="1700" kern="100" smtClean="0">
                    <a:effectLst/>
                    <a:latin typeface="+mj-lt"/>
                    <a:ea typeface="Aptos"/>
                    <a:cs typeface="Times New Roman" panose="02020603050405020304" pitchFamily="18" charset="0"/>
                  </a:rPr>
                  <a:t> </a:t>
                </a:r>
                <a:r>
                  <a:rPr lang="en-US" sz="1700" kern="100">
                    <a:effectLst/>
                    <a:latin typeface="+mj-lt"/>
                    <a:ea typeface="Aptos"/>
                    <a:cs typeface="Times New Roman" panose="02020603050405020304" pitchFamily="18" charset="0"/>
                  </a:rPr>
                  <a:t>và miền chấp nhận được không là miền đa giác thì </a:t>
                </a:r>
                <a14:m>
                  <m:oMath xmlns:m="http://schemas.openxmlformats.org/officeDocument/2006/math">
                    <m:r>
                      <a:rPr lang="en-US" sz="1700" i="1" kern="100" smtClean="0">
                        <a:effectLst/>
                        <a:latin typeface="Cambria Math" panose="02040503050406030204" pitchFamily="18" charset="0"/>
                        <a:ea typeface="Aptos"/>
                        <a:cs typeface="Times New Roman" panose="02020603050405020304" pitchFamily="18" charset="0"/>
                      </a:rPr>
                      <m:t>𝐹</m:t>
                    </m:r>
                    <m:r>
                      <a:rPr lang="en-US" sz="1700" i="1" kern="100" smtClean="0">
                        <a:effectLst/>
                        <a:latin typeface="Cambria Math" panose="02040503050406030204" pitchFamily="18" charset="0"/>
                        <a:ea typeface="Aptos"/>
                        <a:cs typeface="Times New Roman" panose="02020603050405020304" pitchFamily="18" charset="0"/>
                      </a:rPr>
                      <m:t>(</m:t>
                    </m:r>
                    <m:r>
                      <a:rPr lang="en-US" sz="1700" i="1" kern="100" smtClean="0">
                        <a:effectLst/>
                        <a:latin typeface="Cambria Math" panose="02040503050406030204" pitchFamily="18" charset="0"/>
                        <a:ea typeface="Aptos"/>
                        <a:cs typeface="Times New Roman" panose="02020603050405020304" pitchFamily="18" charset="0"/>
                      </a:rPr>
                      <m:t>𝑥</m:t>
                    </m:r>
                    <m:r>
                      <a:rPr lang="en-US" sz="1700" i="1" kern="100" smtClean="0">
                        <a:effectLst/>
                        <a:latin typeface="Cambria Math" panose="02040503050406030204" pitchFamily="18" charset="0"/>
                        <a:ea typeface="Aptos"/>
                        <a:cs typeface="Times New Roman" panose="02020603050405020304" pitchFamily="18" charset="0"/>
                      </a:rPr>
                      <m:t>; </m:t>
                    </m:r>
                    <m:r>
                      <a:rPr lang="en-US" sz="1700" i="1" kern="100" smtClean="0">
                        <a:effectLst/>
                        <a:latin typeface="Cambria Math" panose="02040503050406030204" pitchFamily="18" charset="0"/>
                        <a:ea typeface="Aptos"/>
                        <a:cs typeface="Times New Roman" panose="02020603050405020304" pitchFamily="18" charset="0"/>
                      </a:rPr>
                      <m:t>𝑦</m:t>
                    </m:r>
                    <m:r>
                      <a:rPr lang="en-US" sz="1700" i="1" kern="100" smtClean="0">
                        <a:effectLst/>
                        <a:latin typeface="Cambria Math" panose="02040503050406030204" pitchFamily="18" charset="0"/>
                        <a:ea typeface="Aptos"/>
                        <a:cs typeface="Times New Roman" panose="02020603050405020304" pitchFamily="18" charset="0"/>
                      </a:rPr>
                      <m:t>)</m:t>
                    </m:r>
                  </m:oMath>
                </a14:m>
                <a:r>
                  <a:rPr lang="en-US" sz="1700" kern="100" smtClean="0">
                    <a:effectLst/>
                    <a:latin typeface="+mj-lt"/>
                    <a:ea typeface="Aptos"/>
                    <a:cs typeface="Times New Roman" panose="02020603050405020304" pitchFamily="18" charset="0"/>
                  </a:rPr>
                  <a:t> </a:t>
                </a:r>
                <a:r>
                  <a:rPr lang="en-US" sz="1700" kern="100">
                    <a:effectLst/>
                    <a:latin typeface="+mj-lt"/>
                    <a:ea typeface="Aptos"/>
                    <a:cs typeface="Times New Roman" panose="02020603050405020304" pitchFamily="18" charset="0"/>
                  </a:rPr>
                  <a:t>có giá trị nhỏ nhất mà không có giá trị lớn nhất.</a:t>
                </a:r>
              </a:p>
            </p:txBody>
          </p:sp>
        </mc:Choice>
        <mc:Fallback>
          <p:sp>
            <p:nvSpPr>
              <p:cNvPr id="6" name="Rectangle 5"/>
              <p:cNvSpPr>
                <a:spLocks noRot="1" noChangeAspect="1" noMove="1" noResize="1" noEditPoints="1" noAdjustHandles="1" noChangeArrowheads="1" noChangeShapeType="1" noTextEdit="1"/>
              </p:cNvSpPr>
              <p:nvPr/>
            </p:nvSpPr>
            <p:spPr>
              <a:xfrm>
                <a:off x="1536853" y="1465028"/>
                <a:ext cx="6124615" cy="3231654"/>
              </a:xfrm>
              <a:prstGeom prst="rect">
                <a:avLst/>
              </a:prstGeom>
              <a:blipFill>
                <a:blip r:embed="rId4"/>
                <a:stretch>
                  <a:fillRect l="-597" r="-597" b="-189"/>
                </a:stretch>
              </a:blipFill>
            </p:spPr>
            <p:txBody>
              <a:bodyPr/>
              <a:lstStyle/>
              <a:p>
                <a:r>
                  <a:rPr lang="en-US">
                    <a:noFill/>
                  </a:rPr>
                  <a:t> </a:t>
                </a:r>
              </a:p>
            </p:txBody>
          </p:sp>
        </mc:Fallback>
      </mc:AlternateContent>
    </p:spTree>
    <p:extLst>
      <p:ext uri="{BB962C8B-B14F-4D97-AF65-F5344CB8AC3E}">
        <p14:creationId xmlns:p14="http://schemas.microsoft.com/office/powerpoint/2010/main" val="301626326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p:sp>
        <p:nvSpPr>
          <p:cNvPr id="7" name="Rectangle 6"/>
          <p:cNvSpPr/>
          <p:nvPr/>
        </p:nvSpPr>
        <p:spPr>
          <a:xfrm>
            <a:off x="196521" y="135171"/>
            <a:ext cx="8740746" cy="3968009"/>
          </a:xfrm>
          <a:prstGeom prst="rect">
            <a:avLst/>
          </a:prstGeom>
        </p:spPr>
        <p:txBody>
          <a:bodyPr wrap="square">
            <a:spAutoFit/>
          </a:bodyPr>
          <a:lstStyle/>
          <a:p>
            <a:pPr lvl="0" algn="just" defTabSz="457200">
              <a:lnSpc>
                <a:spcPct val="150000"/>
              </a:lnSpc>
              <a:buClrTx/>
            </a:pPr>
            <a:r>
              <a:rPr kumimoji="0" lang="en-US" sz="17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Ví dụ </a:t>
            </a:r>
            <a:r>
              <a:rPr kumimoji="0" lang="en-US" sz="17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5.</a:t>
            </a:r>
            <a:r>
              <a:rPr kumimoji="0" lang="en-US" sz="1700" b="0"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(Bài toán khẩu phần ăn) Một chuyên gia dinh dưỡng dự định làm một thực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đơn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gồm</a:t>
            </a:r>
            <a:r>
              <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hai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loại thực phẩm chính X và Y.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Biết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rằng:</a:t>
            </a:r>
            <a:endPar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marL="285750" lvl="0" indent="-285750" algn="just" defTabSz="457200">
              <a:lnSpc>
                <a:spcPct val="150000"/>
              </a:lnSpc>
              <a:buClrTx/>
              <a:buFont typeface="Arial" panose="020B0604020202020204" pitchFamily="34" charset="0"/>
              <a:buChar char="•"/>
            </a:pP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Cứ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100 gam thực phẩm X chứa 2 đơn vị chất béo, 1 đơn vị carbohydrate và 4 đơn vị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protein</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marL="285750" lvl="0" indent="-285750" algn="just" defTabSz="457200">
              <a:lnSpc>
                <a:spcPct val="150000"/>
              </a:lnSpc>
              <a:buClrTx/>
              <a:buFont typeface="Arial" panose="020B0604020202020204" pitchFamily="34" charset="0"/>
              <a:buChar char="•"/>
            </a:pP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Cứ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100 gam thực phẩm Y chứa 3 đơn vị chất béo, 3 đơn vị carbohydrate và 3 đơn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vị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protein.</a:t>
            </a:r>
            <a:endPar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defTabSz="457200">
              <a:lnSpc>
                <a:spcPct val="150000"/>
              </a:lnSpc>
              <a:buClrTx/>
            </a:pP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Vị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chuyên gia này muốn thức ăn phải cung cấp ít nhất 18 đơn vị chất béo, 12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đơn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vị</a:t>
            </a:r>
            <a:r>
              <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carbohydrate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và 24 đơn vị protein. Chuyên gia này phải làm thực đơn thế nào để chi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phí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mua</a:t>
            </a:r>
            <a:r>
              <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nguyên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liệu là rẻ nhất và vẫn đảm bảo các yêu cầu ở trên? Biết rằng 100 gam thực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phẩm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X</a:t>
            </a:r>
            <a:r>
              <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có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giá 20 nghìn đồng và 100 gam thực phẩm Y có giá 25 nghìn đồng.</a:t>
            </a:r>
            <a:endParaRPr kumimoji="0" lang="vi-VN" sz="1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3" name="Picture 2"/>
          <p:cNvPicPr>
            <a:picLocks noChangeAspect="1"/>
          </p:cNvPicPr>
          <p:nvPr/>
        </p:nvPicPr>
        <p:blipFill>
          <a:blip r:embed="rId3"/>
          <a:stretch>
            <a:fillRect/>
          </a:stretch>
        </p:blipFill>
        <p:spPr>
          <a:xfrm>
            <a:off x="7963985" y="4343097"/>
            <a:ext cx="973282" cy="993896"/>
          </a:xfrm>
          <a:prstGeom prst="rect">
            <a:avLst/>
          </a:prstGeom>
        </p:spPr>
      </p:pic>
      <p:pic>
        <p:nvPicPr>
          <p:cNvPr id="6" name="Picture 5"/>
          <p:cNvPicPr>
            <a:picLocks noChangeAspect="1"/>
          </p:cNvPicPr>
          <p:nvPr/>
        </p:nvPicPr>
        <p:blipFill>
          <a:blip r:embed="rId4"/>
          <a:stretch>
            <a:fillRect/>
          </a:stretch>
        </p:blipFill>
        <p:spPr>
          <a:xfrm>
            <a:off x="289105" y="4696813"/>
            <a:ext cx="1492214" cy="286463"/>
          </a:xfrm>
          <a:prstGeom prst="rect">
            <a:avLst/>
          </a:prstGeom>
        </p:spPr>
      </p:pic>
    </p:spTree>
    <p:extLst>
      <p:ext uri="{BB962C8B-B14F-4D97-AF65-F5344CB8AC3E}">
        <p14:creationId xmlns:p14="http://schemas.microsoft.com/office/powerpoint/2010/main" val="3930269136"/>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p:sp>
        <p:nvSpPr>
          <p:cNvPr id="3" name="Rectangle 2"/>
          <p:cNvSpPr/>
          <p:nvPr/>
        </p:nvSpPr>
        <p:spPr>
          <a:xfrm>
            <a:off x="229508" y="148408"/>
            <a:ext cx="659155" cy="35394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vi-VN" sz="17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a:t>Giải</a:t>
            </a:r>
            <a:r>
              <a:rPr kumimoji="0" lang="en-US" sz="1700" b="1" i="1" u="sng" strike="noStrike" kern="1200" cap="none" spc="0" normalizeH="0" baseline="0" noProof="0">
                <a:ln>
                  <a:noFill/>
                </a:ln>
                <a:solidFill>
                  <a:srgbClr val="1F497D"/>
                </a:solidFill>
                <a:effectLst/>
                <a:uLnTx/>
                <a:uFillTx/>
                <a:latin typeface="Calibri"/>
                <a:ea typeface="+mn-ea"/>
                <a:cs typeface="Arial" panose="020B0604020202020204" pitchFamily="34" charset="0"/>
                <a:sym typeface="Arial"/>
              </a:rPr>
              <a:t>:</a:t>
            </a:r>
            <a:endParaRPr kumimoji="0" lang="en-US" sz="17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4" name="Rectangle 3"/>
              <p:cNvSpPr/>
              <p:nvPr/>
            </p:nvSpPr>
            <p:spPr>
              <a:xfrm>
                <a:off x="229508" y="565963"/>
                <a:ext cx="8135262" cy="1222386"/>
              </a:xfrm>
              <a:prstGeom prst="rect">
                <a:avLst/>
              </a:prstGeom>
            </p:spPr>
            <p:txBody>
              <a:bodyPr wrap="square">
                <a:spAutoFit/>
              </a:bodyPr>
              <a:lstStyle/>
              <a:p>
                <a:pPr algn="just">
                  <a:lnSpc>
                    <a:spcPct val="160000"/>
                  </a:lnSpc>
                </a:pPr>
                <a:r>
                  <a:rPr lang="vi-VN" sz="1600"/>
                  <a:t>Bước 1. Gọi </a:t>
                </a:r>
                <a14:m>
                  <m:oMath xmlns:m="http://schemas.openxmlformats.org/officeDocument/2006/math">
                    <m:r>
                      <a:rPr lang="vi-VN" sz="1600" i="1" smtClean="0">
                        <a:latin typeface="Cambria Math" panose="02040503050406030204" pitchFamily="18" charset="0"/>
                      </a:rPr>
                      <m:t>𝑥</m:t>
                    </m:r>
                  </m:oMath>
                </a14:m>
                <a:r>
                  <a:rPr lang="vi-VN" sz="1600"/>
                  <a:t> và </a:t>
                </a:r>
                <a14:m>
                  <m:oMath xmlns:m="http://schemas.openxmlformats.org/officeDocument/2006/math">
                    <m:r>
                      <a:rPr lang="vi-VN" sz="1600" i="1" smtClean="0">
                        <a:latin typeface="Cambria Math" panose="02040503050406030204" pitchFamily="18" charset="0"/>
                      </a:rPr>
                      <m:t>𝑦</m:t>
                    </m:r>
                  </m:oMath>
                </a14:m>
                <a:r>
                  <a:rPr lang="vi-VN" sz="1600"/>
                  <a:t> lần lượt là số trăm gam thực phẩm X và Y trong thực </a:t>
                </a:r>
                <a:r>
                  <a:rPr lang="vi-VN" sz="1600"/>
                  <a:t>đơn</a:t>
                </a:r>
                <a:r>
                  <a:rPr lang="vi-VN" sz="1600" smtClean="0"/>
                  <a:t>.</a:t>
                </a:r>
                <a:endParaRPr lang="en-US" sz="1600" smtClean="0"/>
              </a:p>
              <a:p>
                <a:pPr algn="just">
                  <a:lnSpc>
                    <a:spcPct val="160000"/>
                  </a:lnSpc>
                </a:pPr>
                <a:r>
                  <a:rPr lang="vi-VN" sz="1600" smtClean="0"/>
                  <a:t>Bước </a:t>
                </a:r>
                <a:r>
                  <a:rPr lang="vi-VN" sz="1600"/>
                  <a:t>2. Chi phí mua thực phẩm là </a:t>
                </a:r>
                <a14:m>
                  <m:oMath xmlns:m="http://schemas.openxmlformats.org/officeDocument/2006/math">
                    <m:r>
                      <a:rPr lang="vi-VN" sz="1600" i="1" smtClean="0">
                        <a:latin typeface="Cambria Math" panose="02040503050406030204" pitchFamily="18" charset="0"/>
                      </a:rPr>
                      <m:t>𝐹</m:t>
                    </m:r>
                    <m:r>
                      <a:rPr lang="vi-VN" sz="1600" i="1" smtClean="0">
                        <a:latin typeface="Cambria Math" panose="02040503050406030204" pitchFamily="18" charset="0"/>
                      </a:rPr>
                      <m:t>(</m:t>
                    </m:r>
                    <m:r>
                      <a:rPr lang="vi-VN" sz="1600" i="1" smtClean="0">
                        <a:latin typeface="Cambria Math" panose="02040503050406030204" pitchFamily="18" charset="0"/>
                      </a:rPr>
                      <m:t>𝑥</m:t>
                    </m:r>
                    <m:r>
                      <a:rPr lang="vi-VN" sz="1600" i="1" smtClean="0">
                        <a:latin typeface="Cambria Math" panose="02040503050406030204" pitchFamily="18" charset="0"/>
                      </a:rPr>
                      <m:t>; </m:t>
                    </m:r>
                    <m:r>
                      <a:rPr lang="vi-VN" sz="1600" i="1" smtClean="0">
                        <a:latin typeface="Cambria Math" panose="02040503050406030204" pitchFamily="18" charset="0"/>
                      </a:rPr>
                      <m:t>𝑦</m:t>
                    </m:r>
                    <m:r>
                      <a:rPr lang="vi-VN" sz="1600" i="1" smtClean="0">
                        <a:latin typeface="Cambria Math" panose="02040503050406030204" pitchFamily="18" charset="0"/>
                      </a:rPr>
                      <m:t>)=</m:t>
                    </m:r>
                    <m:r>
                      <a:rPr lang="vi-VN" sz="1600" i="1" smtClean="0">
                        <a:latin typeface="Cambria Math" panose="02040503050406030204" pitchFamily="18" charset="0"/>
                      </a:rPr>
                      <m:t>20</m:t>
                    </m:r>
                    <m:r>
                      <a:rPr lang="vi-VN" sz="1600" i="1" smtClean="0">
                        <a:latin typeface="Cambria Math" panose="02040503050406030204" pitchFamily="18" charset="0"/>
                      </a:rPr>
                      <m:t>𝑥</m:t>
                    </m:r>
                    <m:r>
                      <a:rPr lang="vi-VN" sz="1600" i="1" smtClean="0">
                        <a:latin typeface="Cambria Math" panose="02040503050406030204" pitchFamily="18" charset="0"/>
                      </a:rPr>
                      <m:t>+</m:t>
                    </m:r>
                    <m:r>
                      <a:rPr lang="vi-VN" sz="1600" i="1" smtClean="0">
                        <a:latin typeface="Cambria Math" panose="02040503050406030204" pitchFamily="18" charset="0"/>
                      </a:rPr>
                      <m:t>25</m:t>
                    </m:r>
                    <m:r>
                      <a:rPr lang="vi-VN" sz="1600" i="1" smtClean="0">
                        <a:latin typeface="Cambria Math" panose="02040503050406030204" pitchFamily="18" charset="0"/>
                      </a:rPr>
                      <m:t>𝑦</m:t>
                    </m:r>
                  </m:oMath>
                </a14:m>
                <a:r>
                  <a:rPr lang="en-US" sz="1600" smtClean="0"/>
                  <a:t> </a:t>
                </a:r>
                <a:r>
                  <a:rPr lang="vi-VN" sz="1600"/>
                  <a:t>(nghìn </a:t>
                </a:r>
                <a:r>
                  <a:rPr lang="vi-VN" sz="1600"/>
                  <a:t>đồng</a:t>
                </a:r>
                <a:r>
                  <a:rPr lang="vi-VN" sz="1600" smtClean="0"/>
                  <a:t>).</a:t>
                </a:r>
                <a:endParaRPr lang="en-US" sz="1600" smtClean="0"/>
              </a:p>
              <a:p>
                <a:pPr algn="just">
                  <a:lnSpc>
                    <a:spcPct val="160000"/>
                  </a:lnSpc>
                </a:pPr>
                <a:r>
                  <a:rPr lang="vi-VN" sz="1600" smtClean="0"/>
                  <a:t>Bước </a:t>
                </a:r>
                <a:r>
                  <a:rPr lang="vi-VN" sz="1600"/>
                  <a:t>3. Hệ bất phương trình ràng buộc </a:t>
                </a:r>
                <a14:m>
                  <m:oMath xmlns:m="http://schemas.openxmlformats.org/officeDocument/2006/math">
                    <m:r>
                      <a:rPr lang="vi-VN" sz="1600" i="1">
                        <a:latin typeface="Cambria Math" panose="02040503050406030204" pitchFamily="18" charset="0"/>
                      </a:rPr>
                      <m:t>𝑥</m:t>
                    </m:r>
                  </m:oMath>
                </a14:m>
                <a:r>
                  <a:rPr lang="vi-VN" sz="1600"/>
                  <a:t> và </a:t>
                </a:r>
                <a14:m>
                  <m:oMath xmlns:m="http://schemas.openxmlformats.org/officeDocument/2006/math">
                    <m:r>
                      <a:rPr lang="vi-VN" sz="1600" i="1">
                        <a:latin typeface="Cambria Math" panose="02040503050406030204" pitchFamily="18" charset="0"/>
                      </a:rPr>
                      <m:t>𝑦</m:t>
                    </m:r>
                  </m:oMath>
                </a14:m>
                <a:r>
                  <a:rPr lang="vi-VN" sz="1600"/>
                  <a:t> </a:t>
                </a:r>
                <a:r>
                  <a:rPr lang="vi-VN" sz="1600"/>
                  <a:t>là</a:t>
                </a:r>
                <a:endParaRPr lang="en-US" sz="1600"/>
              </a:p>
            </p:txBody>
          </p:sp>
        </mc:Choice>
        <mc:Fallback>
          <p:sp>
            <p:nvSpPr>
              <p:cNvPr id="4" name="Rectangle 3"/>
              <p:cNvSpPr>
                <a:spLocks noRot="1" noChangeAspect="1" noMove="1" noResize="1" noEditPoints="1" noAdjustHandles="1" noChangeArrowheads="1" noChangeShapeType="1" noTextEdit="1"/>
              </p:cNvSpPr>
              <p:nvPr/>
            </p:nvSpPr>
            <p:spPr>
              <a:xfrm>
                <a:off x="229508" y="565963"/>
                <a:ext cx="8135262" cy="1222386"/>
              </a:xfrm>
              <a:prstGeom prst="rect">
                <a:avLst/>
              </a:prstGeom>
              <a:blipFill>
                <a:blip r:embed="rId3"/>
                <a:stretch>
                  <a:fillRect l="-450" b="-6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1986366" y="1252680"/>
                <a:ext cx="1585242" cy="1757148"/>
              </a:xfrm>
              <a:prstGeom prst="rect">
                <a:avLst/>
              </a:prstGeom>
            </p:spPr>
            <p:txBody>
              <a:bodyPr wrap="none">
                <a:spAutoFit/>
              </a:bodyPr>
              <a:lstStyle/>
              <a:p>
                <a:pPr lvl="0" algn="just">
                  <a:lnSpc>
                    <a:spcPct val="150000"/>
                  </a:lnSpc>
                  <a:buClr>
                    <a:srgbClr val="376092"/>
                  </a:buClr>
                </a:pPr>
                <a14:m>
                  <m:oMathPara xmlns:m="http://schemas.openxmlformats.org/officeDocument/2006/math">
                    <m:oMathParaPr>
                      <m:jc m:val="centerGroup"/>
                    </m:oMathParaPr>
                    <m:oMath xmlns:m="http://schemas.openxmlformats.org/officeDocument/2006/math">
                      <m:d>
                        <m:dPr>
                          <m:begChr m:val="{"/>
                          <m:endChr m:val=""/>
                          <m:ctrlPr>
                            <a:rPr lang="vi-VN" sz="1600" i="1" smtClean="0">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vi-VN" sz="1600" i="1">
                                  <a:latin typeface="Cambria Math" panose="02040503050406030204" pitchFamily="18" charset="0"/>
                                  <a:ea typeface="Calibri" panose="020F0502020204030204" pitchFamily="34" charset="0"/>
                                  <a:cs typeface="Times New Roman" panose="02020603050405020304" pitchFamily="18" charset="0"/>
                                </a:rPr>
                              </m:ctrlPr>
                            </m:eqArrPr>
                            <m:e>
                              <m:r>
                                <a:rPr lang="en-US" sz="1600" i="1">
                                  <a:latin typeface="Cambria Math" panose="02040503050406030204" pitchFamily="18" charset="0"/>
                                  <a:ea typeface="Calibri" panose="020F0502020204030204" pitchFamily="34" charset="0"/>
                                  <a:cs typeface="Times New Roman" panose="02020603050405020304" pitchFamily="18" charset="0"/>
                                </a:rPr>
                                <m:t>𝑥</m:t>
                              </m:r>
                              <m:r>
                                <a:rPr lang="en-US" sz="1600" i="1">
                                  <a:latin typeface="Cambria Math" panose="02040503050406030204" pitchFamily="18" charset="0"/>
                                  <a:ea typeface="Cambria Math" panose="02040503050406030204" pitchFamily="18" charset="0"/>
                                  <a:cs typeface="Times New Roman" panose="02020603050405020304" pitchFamily="18" charset="0"/>
                                </a:rPr>
                                <m:t>≥</m:t>
                              </m:r>
                              <m:r>
                                <a:rPr lang="en-US" sz="1600" i="1">
                                  <a:latin typeface="Cambria Math" panose="02040503050406030204" pitchFamily="18" charset="0"/>
                                  <a:ea typeface="Cambria Math" panose="02040503050406030204" pitchFamily="18" charset="0"/>
                                  <a:cs typeface="Times New Roman" panose="02020603050405020304" pitchFamily="18" charset="0"/>
                                </a:rPr>
                                <m:t>0</m:t>
                              </m:r>
                              <m:r>
                                <a:rPr lang="en-US" sz="1600" i="1">
                                  <a:latin typeface="Cambria Math" panose="02040503050406030204" pitchFamily="18" charset="0"/>
                                  <a:ea typeface="Cambria Math" panose="02040503050406030204" pitchFamily="18" charset="0"/>
                                  <a:cs typeface="Times New Roman" panose="02020603050405020304" pitchFamily="18" charset="0"/>
                                </a:rPr>
                                <m:t>;</m:t>
                              </m:r>
                              <m:r>
                                <a:rPr lang="en-US" sz="1600" i="1">
                                  <a:latin typeface="Cambria Math" panose="02040503050406030204" pitchFamily="18" charset="0"/>
                                  <a:ea typeface="Cambria Math" panose="02040503050406030204" pitchFamily="18" charset="0"/>
                                  <a:cs typeface="Times New Roman" panose="02020603050405020304" pitchFamily="18" charset="0"/>
                                </a:rPr>
                                <m:t>𝑦</m:t>
                              </m:r>
                              <m:r>
                                <a:rPr lang="en-US" sz="1600" i="1">
                                  <a:latin typeface="Cambria Math" panose="02040503050406030204" pitchFamily="18" charset="0"/>
                                  <a:ea typeface="Cambria Math" panose="02040503050406030204" pitchFamily="18" charset="0"/>
                                  <a:cs typeface="Times New Roman" panose="02020603050405020304" pitchFamily="18" charset="0"/>
                                </a:rPr>
                                <m:t>≥</m:t>
                              </m:r>
                              <m:r>
                                <a:rPr lang="en-US" sz="1600" i="1">
                                  <a:latin typeface="Cambria Math" panose="02040503050406030204" pitchFamily="18" charset="0"/>
                                  <a:ea typeface="Cambria Math" panose="02040503050406030204" pitchFamily="18" charset="0"/>
                                  <a:cs typeface="Times New Roman" panose="02020603050405020304" pitchFamily="18" charset="0"/>
                                </a:rPr>
                                <m:t>0</m:t>
                              </m:r>
                            </m:e>
                            <m:e>
                              <m:r>
                                <a:rPr lang="en-US" sz="1600" b="0" i="1" smtClean="0">
                                  <a:latin typeface="Cambria Math" panose="02040503050406030204" pitchFamily="18" charset="0"/>
                                  <a:ea typeface="Cambria Math" panose="02040503050406030204" pitchFamily="18" charset="0"/>
                                  <a:cs typeface="Times New Roman" panose="02020603050405020304" pitchFamily="18" charset="0"/>
                                </a:rPr>
                                <m:t>2</m:t>
                              </m:r>
                              <m:r>
                                <a:rPr lang="en-US" sz="1600" i="1">
                                  <a:latin typeface="Cambria Math" panose="02040503050406030204" pitchFamily="18" charset="0"/>
                                  <a:ea typeface="Calibri" panose="020F0502020204030204" pitchFamily="34" charset="0"/>
                                  <a:cs typeface="Times New Roman" panose="02020603050405020304" pitchFamily="18" charset="0"/>
                                </a:rPr>
                                <m:t>𝑥</m:t>
                              </m:r>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b="0" i="1" smtClean="0">
                                  <a:latin typeface="Cambria Math" panose="02040503050406030204" pitchFamily="18" charset="0"/>
                                  <a:ea typeface="Calibri" panose="020F0502020204030204" pitchFamily="34" charset="0"/>
                                  <a:cs typeface="Times New Roman" panose="02020603050405020304" pitchFamily="18" charset="0"/>
                                </a:rPr>
                                <m:t>3</m:t>
                              </m:r>
                              <m:r>
                                <a:rPr lang="en-US" sz="1600" i="1">
                                  <a:latin typeface="Cambria Math" panose="02040503050406030204" pitchFamily="18" charset="0"/>
                                  <a:ea typeface="Calibri" panose="020F0502020204030204" pitchFamily="34" charset="0"/>
                                  <a:cs typeface="Times New Roman" panose="02020603050405020304" pitchFamily="18" charset="0"/>
                                </a:rPr>
                                <m:t>𝑦</m:t>
                              </m:r>
                              <m:r>
                                <a:rPr lang="en-US" sz="1600" i="1">
                                  <a:latin typeface="Cambria Math" panose="02040503050406030204" pitchFamily="18" charset="0"/>
                                  <a:ea typeface="Cambria Math" panose="02040503050406030204" pitchFamily="18" charset="0"/>
                                  <a:cs typeface="Times New Roman" panose="02020603050405020304" pitchFamily="18" charset="0"/>
                                </a:rPr>
                                <m:t>≥</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18</m:t>
                              </m:r>
                            </m:e>
                            <m:e>
                              <m:r>
                                <a:rPr lang="en-US" sz="1600" i="1">
                                  <a:latin typeface="Cambria Math" panose="02040503050406030204" pitchFamily="18" charset="0"/>
                                  <a:ea typeface="Calibri" panose="020F0502020204030204" pitchFamily="34" charset="0"/>
                                  <a:cs typeface="Times New Roman" panose="02020603050405020304" pitchFamily="18" charset="0"/>
                                </a:rPr>
                                <m:t>𝑥</m:t>
                              </m:r>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b="0" i="1" smtClean="0">
                                  <a:latin typeface="Cambria Math" panose="02040503050406030204" pitchFamily="18" charset="0"/>
                                  <a:ea typeface="Calibri" panose="020F0502020204030204" pitchFamily="34" charset="0"/>
                                  <a:cs typeface="Times New Roman" panose="02020603050405020304" pitchFamily="18" charset="0"/>
                                </a:rPr>
                                <m:t>3</m:t>
                              </m:r>
                              <m:r>
                                <a:rPr lang="en-US" sz="1600" i="1">
                                  <a:latin typeface="Cambria Math" panose="02040503050406030204" pitchFamily="18" charset="0"/>
                                  <a:ea typeface="Calibri" panose="020F0502020204030204" pitchFamily="34" charset="0"/>
                                  <a:cs typeface="Times New Roman" panose="02020603050405020304" pitchFamily="18" charset="0"/>
                                </a:rPr>
                                <m:t>𝑦</m:t>
                              </m:r>
                              <m:r>
                                <a:rPr lang="en-US" sz="1600" i="1">
                                  <a:latin typeface="Cambria Math" panose="02040503050406030204" pitchFamily="18" charset="0"/>
                                  <a:ea typeface="Cambria Math" panose="02040503050406030204" pitchFamily="18" charset="0"/>
                                  <a:cs typeface="Times New Roman" panose="02020603050405020304" pitchFamily="18" charset="0"/>
                                </a:rPr>
                                <m:t>≥</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12</m:t>
                              </m:r>
                            </m:e>
                            <m:e>
                              <m:r>
                                <a:rPr lang="en-US" sz="1600" b="0" i="1" smtClean="0">
                                  <a:latin typeface="Cambria Math" panose="02040503050406030204" pitchFamily="18" charset="0"/>
                                  <a:ea typeface="Cambria Math" panose="02040503050406030204" pitchFamily="18" charset="0"/>
                                  <a:cs typeface="Times New Roman" panose="02020603050405020304" pitchFamily="18" charset="0"/>
                                </a:rPr>
                                <m:t>4</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𝑥</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3</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𝑦</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24</m:t>
                              </m:r>
                            </m:e>
                          </m:eqArr>
                        </m:e>
                      </m:d>
                    </m:oMath>
                  </m:oMathPara>
                </a14:m>
                <a:endParaRPr lang="en-US" sz="160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986366" y="1252680"/>
                <a:ext cx="1585242" cy="175714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229508" y="3009828"/>
                <a:ext cx="5098958" cy="1938992"/>
              </a:xfrm>
              <a:prstGeom prst="rect">
                <a:avLst/>
              </a:prstGeom>
            </p:spPr>
            <p:txBody>
              <a:bodyPr wrap="square">
                <a:spAutoFit/>
              </a:bodyPr>
              <a:lstStyle/>
              <a:p>
                <a:pPr algn="just">
                  <a:lnSpc>
                    <a:spcPct val="150000"/>
                  </a:lnSpc>
                </a:pPr>
                <a:r>
                  <a:rPr lang="vi-VN" sz="1600" smtClean="0"/>
                  <a:t>Bước 4. Miền nghiệm của hệ bất phương trình này </a:t>
                </a:r>
                <a:r>
                  <a:rPr lang="vi-VN" sz="1600"/>
                  <a:t>là </a:t>
                </a:r>
                <a:r>
                  <a:rPr lang="vi-VN" sz="1600" smtClean="0"/>
                  <a:t>miền</a:t>
                </a:r>
                <a:r>
                  <a:rPr lang="en-US" sz="1600" smtClean="0"/>
                  <a:t> </a:t>
                </a:r>
                <a:r>
                  <a:rPr lang="vi-VN" sz="1600" smtClean="0"/>
                  <a:t>tô </a:t>
                </a:r>
                <a:r>
                  <a:rPr lang="vi-VN" sz="1600"/>
                  <a:t>màu, không là miền đa giác, trong Hình </a:t>
                </a:r>
                <a:r>
                  <a:rPr lang="vi-VN" sz="1600"/>
                  <a:t>2.7</a:t>
                </a:r>
                <a:r>
                  <a:rPr lang="vi-VN" sz="1600" smtClean="0"/>
                  <a:t>.</a:t>
                </a:r>
                <a:endParaRPr lang="en-US" sz="1600" smtClean="0"/>
              </a:p>
              <a:p>
                <a:pPr algn="just">
                  <a:lnSpc>
                    <a:spcPct val="150000"/>
                  </a:lnSpc>
                </a:pPr>
                <a:r>
                  <a:rPr lang="vi-VN" sz="1600" smtClean="0"/>
                  <a:t>Ở đây</a:t>
                </a:r>
                <a:endParaRPr lang="en-US" sz="1600" smtClean="0"/>
              </a:p>
              <a:p>
                <a:pPr algn="ctr">
                  <a:lnSpc>
                    <a:spcPct val="150000"/>
                  </a:lnSpc>
                </a:pPr>
                <a14:m>
                  <m:oMathPara xmlns:m="http://schemas.openxmlformats.org/officeDocument/2006/math">
                    <m:oMathParaPr>
                      <m:jc m:val="centerGroup"/>
                    </m:oMathParaPr>
                    <m:oMath xmlns:m="http://schemas.openxmlformats.org/officeDocument/2006/math">
                      <m:sSub>
                        <m:sSubPr>
                          <m:ctrlPr>
                            <a:rPr lang="vi-VN" sz="1600" i="1" smtClean="0">
                              <a:latin typeface="Cambria Math" panose="02040503050406030204" pitchFamily="18" charset="0"/>
                            </a:rPr>
                          </m:ctrlPr>
                        </m:sSubPr>
                        <m:e>
                          <m:r>
                            <a:rPr lang="vi-VN" sz="1600" i="1">
                              <a:latin typeface="Cambria Math" panose="02040503050406030204" pitchFamily="18" charset="0"/>
                            </a:rPr>
                            <m:t>𝑑</m:t>
                          </m:r>
                        </m:e>
                        <m:sub>
                          <m:r>
                            <a:rPr lang="en-US" sz="1600" b="0" i="1" smtClean="0">
                              <a:latin typeface="Cambria Math" panose="02040503050406030204" pitchFamily="18" charset="0"/>
                            </a:rPr>
                            <m:t>1</m:t>
                          </m:r>
                        </m:sub>
                      </m:sSub>
                      <m:r>
                        <a:rPr lang="vi-VN" sz="1600" i="1" smtClean="0">
                          <a:latin typeface="Cambria Math" panose="02040503050406030204" pitchFamily="18" charset="0"/>
                        </a:rPr>
                        <m:t>:</m:t>
                      </m:r>
                      <m:r>
                        <a:rPr lang="vi-VN" sz="1600" i="1" smtClean="0">
                          <a:latin typeface="Cambria Math" panose="02040503050406030204" pitchFamily="18" charset="0"/>
                        </a:rPr>
                        <m:t>2</m:t>
                      </m:r>
                      <m:r>
                        <a:rPr lang="vi-VN" sz="1600" i="1" smtClean="0">
                          <a:latin typeface="Cambria Math" panose="02040503050406030204" pitchFamily="18" charset="0"/>
                        </a:rPr>
                        <m:t>𝑥</m:t>
                      </m:r>
                      <m:r>
                        <a:rPr lang="vi-VN" sz="1600" i="1" smtClean="0">
                          <a:latin typeface="Cambria Math" panose="02040503050406030204" pitchFamily="18" charset="0"/>
                        </a:rPr>
                        <m:t>+</m:t>
                      </m:r>
                      <m:r>
                        <a:rPr lang="vi-VN" sz="1600" i="1" smtClean="0">
                          <a:latin typeface="Cambria Math" panose="02040503050406030204" pitchFamily="18" charset="0"/>
                        </a:rPr>
                        <m:t>3</m:t>
                      </m:r>
                      <m:r>
                        <a:rPr lang="vi-VN" sz="1600" i="1" smtClean="0">
                          <a:latin typeface="Cambria Math" panose="02040503050406030204" pitchFamily="18" charset="0"/>
                        </a:rPr>
                        <m:t>𝑦</m:t>
                      </m:r>
                      <m:r>
                        <a:rPr lang="vi-VN" sz="1600" i="1" smtClean="0">
                          <a:latin typeface="Cambria Math" panose="02040503050406030204" pitchFamily="18" charset="0"/>
                        </a:rPr>
                        <m:t>=</m:t>
                      </m:r>
                      <m:r>
                        <a:rPr lang="vi-VN" sz="1600" i="1" smtClean="0">
                          <a:latin typeface="Cambria Math" panose="02040503050406030204" pitchFamily="18" charset="0"/>
                        </a:rPr>
                        <m:t>18</m:t>
                      </m:r>
                      <m:r>
                        <a:rPr lang="vi-VN" sz="1600" i="1" smtClean="0">
                          <a:latin typeface="Cambria Math" panose="02040503050406030204" pitchFamily="18" charset="0"/>
                        </a:rPr>
                        <m:t>;  </m:t>
                      </m:r>
                      <m:sSub>
                        <m:sSubPr>
                          <m:ctrlPr>
                            <a:rPr lang="vi-VN" sz="1600" i="1">
                              <a:latin typeface="Cambria Math" panose="02040503050406030204" pitchFamily="18" charset="0"/>
                            </a:rPr>
                          </m:ctrlPr>
                        </m:sSubPr>
                        <m:e>
                          <m:r>
                            <a:rPr lang="vi-VN" sz="1600" i="1">
                              <a:latin typeface="Cambria Math" panose="02040503050406030204" pitchFamily="18" charset="0"/>
                            </a:rPr>
                            <m:t>𝑑</m:t>
                          </m:r>
                        </m:e>
                        <m:sub>
                          <m:r>
                            <a:rPr lang="en-US" sz="1600" b="0" i="1" smtClean="0">
                              <a:latin typeface="Cambria Math" panose="02040503050406030204" pitchFamily="18" charset="0"/>
                            </a:rPr>
                            <m:t>2</m:t>
                          </m:r>
                        </m:sub>
                      </m:sSub>
                      <m:r>
                        <a:rPr lang="vi-VN" sz="1600" i="1">
                          <a:latin typeface="Cambria Math" panose="02040503050406030204" pitchFamily="18" charset="0"/>
                        </a:rPr>
                        <m:t>:</m:t>
                      </m:r>
                      <m:r>
                        <a:rPr lang="vi-VN" sz="1600" i="1" smtClean="0">
                          <a:latin typeface="Cambria Math" panose="02040503050406030204" pitchFamily="18" charset="0"/>
                        </a:rPr>
                        <m:t>𝑥</m:t>
                      </m:r>
                      <m:r>
                        <a:rPr lang="vi-VN" sz="1600" i="1" smtClean="0">
                          <a:latin typeface="Cambria Math" panose="02040503050406030204" pitchFamily="18" charset="0"/>
                        </a:rPr>
                        <m:t>+</m:t>
                      </m:r>
                      <m:r>
                        <a:rPr lang="vi-VN" sz="1600" i="1" smtClean="0">
                          <a:latin typeface="Cambria Math" panose="02040503050406030204" pitchFamily="18" charset="0"/>
                        </a:rPr>
                        <m:t>3</m:t>
                      </m:r>
                      <m:r>
                        <a:rPr lang="vi-VN" sz="1600" i="1" smtClean="0">
                          <a:latin typeface="Cambria Math" panose="02040503050406030204" pitchFamily="18" charset="0"/>
                        </a:rPr>
                        <m:t>𝑦</m:t>
                      </m:r>
                      <m:r>
                        <a:rPr lang="vi-VN" sz="1600" i="1" smtClean="0">
                          <a:latin typeface="Cambria Math" panose="02040503050406030204" pitchFamily="18" charset="0"/>
                        </a:rPr>
                        <m:t>=</m:t>
                      </m:r>
                      <m:r>
                        <a:rPr lang="vi-VN" sz="1600" i="1" smtClean="0">
                          <a:latin typeface="Cambria Math" panose="02040503050406030204" pitchFamily="18" charset="0"/>
                        </a:rPr>
                        <m:t>12</m:t>
                      </m:r>
                      <m:r>
                        <a:rPr lang="vi-VN" sz="1600" i="1" smtClean="0">
                          <a:latin typeface="Cambria Math" panose="02040503050406030204" pitchFamily="18" charset="0"/>
                        </a:rPr>
                        <m:t>;  </m:t>
                      </m:r>
                      <m:sSub>
                        <m:sSubPr>
                          <m:ctrlPr>
                            <a:rPr lang="vi-VN" sz="1600" i="1">
                              <a:latin typeface="Cambria Math" panose="02040503050406030204" pitchFamily="18" charset="0"/>
                            </a:rPr>
                          </m:ctrlPr>
                        </m:sSubPr>
                        <m:e>
                          <m:r>
                            <a:rPr lang="vi-VN" sz="1600" i="1">
                              <a:latin typeface="Cambria Math" panose="02040503050406030204" pitchFamily="18" charset="0"/>
                            </a:rPr>
                            <m:t>𝑑</m:t>
                          </m:r>
                        </m:e>
                        <m:sub>
                          <m:r>
                            <a:rPr lang="en-US" sz="1600" b="0" i="1" smtClean="0">
                              <a:latin typeface="Cambria Math" panose="02040503050406030204" pitchFamily="18" charset="0"/>
                            </a:rPr>
                            <m:t>3</m:t>
                          </m:r>
                        </m:sub>
                      </m:sSub>
                      <m:r>
                        <a:rPr lang="vi-VN" sz="1600" i="1">
                          <a:latin typeface="Cambria Math" panose="02040503050406030204" pitchFamily="18" charset="0"/>
                        </a:rPr>
                        <m:t>:</m:t>
                      </m:r>
                      <m:r>
                        <a:rPr lang="vi-VN" sz="1600" i="1" smtClean="0">
                          <a:latin typeface="Cambria Math" panose="02040503050406030204" pitchFamily="18" charset="0"/>
                        </a:rPr>
                        <m:t>4</m:t>
                      </m:r>
                      <m:r>
                        <a:rPr lang="vi-VN" sz="1600" i="1" smtClean="0">
                          <a:latin typeface="Cambria Math" panose="02040503050406030204" pitchFamily="18" charset="0"/>
                        </a:rPr>
                        <m:t>𝑥</m:t>
                      </m:r>
                      <m:r>
                        <a:rPr lang="vi-VN" sz="1600" i="1" smtClean="0">
                          <a:latin typeface="Cambria Math" panose="02040503050406030204" pitchFamily="18" charset="0"/>
                        </a:rPr>
                        <m:t>+</m:t>
                      </m:r>
                      <m:r>
                        <a:rPr lang="vi-VN" sz="1600" i="1" smtClean="0">
                          <a:latin typeface="Cambria Math" panose="02040503050406030204" pitchFamily="18" charset="0"/>
                        </a:rPr>
                        <m:t>3</m:t>
                      </m:r>
                      <m:r>
                        <a:rPr lang="vi-VN" sz="1600" i="1" smtClean="0">
                          <a:latin typeface="Cambria Math" panose="02040503050406030204" pitchFamily="18" charset="0"/>
                        </a:rPr>
                        <m:t>𝑦</m:t>
                      </m:r>
                      <m:r>
                        <a:rPr lang="vi-VN" sz="1600" i="1" smtClean="0">
                          <a:latin typeface="Cambria Math" panose="02040503050406030204" pitchFamily="18" charset="0"/>
                        </a:rPr>
                        <m:t>=</m:t>
                      </m:r>
                      <m:r>
                        <a:rPr lang="vi-VN" sz="1600" i="1">
                          <a:latin typeface="Cambria Math" panose="02040503050406030204" pitchFamily="18" charset="0"/>
                        </a:rPr>
                        <m:t>24</m:t>
                      </m:r>
                      <m:r>
                        <a:rPr lang="vi-VN" sz="1600" i="1" smtClean="0">
                          <a:latin typeface="Cambria Math" panose="02040503050406030204" pitchFamily="18" charset="0"/>
                        </a:rPr>
                        <m:t>.</m:t>
                      </m:r>
                    </m:oMath>
                  </m:oMathPara>
                </a14:m>
                <a:endParaRPr lang="en-US" sz="1600" smtClean="0"/>
              </a:p>
              <a:p>
                <a:pPr algn="just">
                  <a:lnSpc>
                    <a:spcPct val="150000"/>
                  </a:lnSpc>
                </a:pPr>
                <a:r>
                  <a:rPr lang="vi-VN" sz="1600" smtClean="0"/>
                  <a:t>Các </a:t>
                </a:r>
                <a:r>
                  <a:rPr lang="vi-VN" sz="1600"/>
                  <a:t>điểm cực biên là </a:t>
                </a:r>
                <a14:m>
                  <m:oMath xmlns:m="http://schemas.openxmlformats.org/officeDocument/2006/math">
                    <m:r>
                      <a:rPr lang="vi-VN" sz="1600" i="1" smtClean="0">
                        <a:latin typeface="Cambria Math" panose="02040503050406030204" pitchFamily="18" charset="0"/>
                      </a:rPr>
                      <m:t>𝐴</m:t>
                    </m:r>
                    <m:r>
                      <a:rPr lang="vi-VN" sz="1600" i="1" smtClean="0">
                        <a:latin typeface="Cambria Math" panose="02040503050406030204" pitchFamily="18" charset="0"/>
                      </a:rPr>
                      <m:t>(</m:t>
                    </m:r>
                    <m:r>
                      <a:rPr lang="vi-VN" sz="1600" i="1" smtClean="0">
                        <a:latin typeface="Cambria Math" panose="02040503050406030204" pitchFamily="18" charset="0"/>
                      </a:rPr>
                      <m:t>0</m:t>
                    </m:r>
                    <m:r>
                      <a:rPr lang="vi-VN" sz="1600" i="1" smtClean="0">
                        <a:latin typeface="Cambria Math" panose="02040503050406030204" pitchFamily="18" charset="0"/>
                      </a:rPr>
                      <m:t>;</m:t>
                    </m:r>
                    <m:r>
                      <a:rPr lang="vi-VN" sz="1600" i="1" smtClean="0">
                        <a:latin typeface="Cambria Math" panose="02040503050406030204" pitchFamily="18" charset="0"/>
                      </a:rPr>
                      <m:t>8</m:t>
                    </m:r>
                    <m:r>
                      <a:rPr lang="vi-VN" sz="1600" i="1" smtClean="0">
                        <a:latin typeface="Cambria Math" panose="02040503050406030204" pitchFamily="18" charset="0"/>
                      </a:rPr>
                      <m:t>), </m:t>
                    </m:r>
                    <m:r>
                      <a:rPr lang="vi-VN" sz="1600" i="1" smtClean="0">
                        <a:latin typeface="Cambria Math" panose="02040503050406030204" pitchFamily="18" charset="0"/>
                      </a:rPr>
                      <m:t>𝐵</m:t>
                    </m:r>
                    <m:r>
                      <a:rPr lang="vi-VN" sz="1600" i="1" smtClean="0">
                        <a:latin typeface="Cambria Math" panose="02040503050406030204" pitchFamily="18" charset="0"/>
                      </a:rPr>
                      <m:t>(</m:t>
                    </m:r>
                    <m:r>
                      <a:rPr lang="vi-VN" sz="1600" i="1" smtClean="0">
                        <a:latin typeface="Cambria Math" panose="02040503050406030204" pitchFamily="18" charset="0"/>
                      </a:rPr>
                      <m:t>3</m:t>
                    </m:r>
                    <m:r>
                      <a:rPr lang="vi-VN" sz="1600" i="1" smtClean="0">
                        <a:latin typeface="Cambria Math" panose="02040503050406030204" pitchFamily="18" charset="0"/>
                      </a:rPr>
                      <m:t>;</m:t>
                    </m:r>
                    <m:r>
                      <a:rPr lang="vi-VN" sz="1600" i="1" smtClean="0">
                        <a:latin typeface="Cambria Math" panose="02040503050406030204" pitchFamily="18" charset="0"/>
                      </a:rPr>
                      <m:t>4</m:t>
                    </m:r>
                    <m:r>
                      <a:rPr lang="vi-VN" sz="1600" i="1" smtClean="0">
                        <a:latin typeface="Cambria Math" panose="02040503050406030204" pitchFamily="18" charset="0"/>
                      </a:rPr>
                      <m:t>), </m:t>
                    </m:r>
                    <m:r>
                      <a:rPr lang="vi-VN" sz="1600" i="1" smtClean="0">
                        <a:latin typeface="Cambria Math" panose="02040503050406030204" pitchFamily="18" charset="0"/>
                      </a:rPr>
                      <m:t>𝐶</m:t>
                    </m:r>
                    <m:r>
                      <a:rPr lang="vi-VN" sz="1600" i="1" smtClean="0">
                        <a:latin typeface="Cambria Math" panose="02040503050406030204" pitchFamily="18" charset="0"/>
                      </a:rPr>
                      <m:t>(</m:t>
                    </m:r>
                    <m:r>
                      <a:rPr lang="vi-VN" sz="1600" i="1" smtClean="0">
                        <a:latin typeface="Cambria Math" panose="02040503050406030204" pitchFamily="18" charset="0"/>
                      </a:rPr>
                      <m:t>6</m:t>
                    </m:r>
                    <m:r>
                      <a:rPr lang="vi-VN" sz="1600" i="1" smtClean="0">
                        <a:latin typeface="Cambria Math" panose="02040503050406030204" pitchFamily="18" charset="0"/>
                      </a:rPr>
                      <m:t>;</m:t>
                    </m:r>
                    <m:r>
                      <a:rPr lang="vi-VN" sz="1600" i="1" smtClean="0">
                        <a:latin typeface="Cambria Math" panose="02040503050406030204" pitchFamily="18" charset="0"/>
                      </a:rPr>
                      <m:t>2</m:t>
                    </m:r>
                    <m:r>
                      <a:rPr lang="vi-VN" sz="1600" i="1" smtClean="0">
                        <a:latin typeface="Cambria Math" panose="02040503050406030204" pitchFamily="18" charset="0"/>
                      </a:rPr>
                      <m:t>), </m:t>
                    </m:r>
                    <m:r>
                      <a:rPr lang="vi-VN" sz="1600" i="1" smtClean="0">
                        <a:latin typeface="Cambria Math" panose="02040503050406030204" pitchFamily="18" charset="0"/>
                      </a:rPr>
                      <m:t>𝐷</m:t>
                    </m:r>
                    <m:r>
                      <a:rPr lang="vi-VN" sz="1600" i="1" smtClean="0">
                        <a:latin typeface="Cambria Math" panose="02040503050406030204" pitchFamily="18" charset="0"/>
                      </a:rPr>
                      <m:t>(</m:t>
                    </m:r>
                    <m:r>
                      <a:rPr lang="vi-VN" sz="1600" i="1" smtClean="0">
                        <a:latin typeface="Cambria Math" panose="02040503050406030204" pitchFamily="18" charset="0"/>
                      </a:rPr>
                      <m:t>12</m:t>
                    </m:r>
                    <m:r>
                      <a:rPr lang="vi-VN" sz="1600" i="1" smtClean="0">
                        <a:latin typeface="Cambria Math" panose="02040503050406030204" pitchFamily="18" charset="0"/>
                      </a:rPr>
                      <m:t>;</m:t>
                    </m:r>
                    <m:r>
                      <a:rPr lang="vi-VN" sz="1600" i="1" smtClean="0">
                        <a:latin typeface="Cambria Math" panose="02040503050406030204" pitchFamily="18" charset="0"/>
                      </a:rPr>
                      <m:t>0</m:t>
                    </m:r>
                    <m:r>
                      <a:rPr lang="vi-VN" sz="1600" i="1" smtClean="0">
                        <a:latin typeface="Cambria Math" panose="02040503050406030204" pitchFamily="18" charset="0"/>
                      </a:rPr>
                      <m:t>).</m:t>
                    </m:r>
                  </m:oMath>
                </a14:m>
                <a:endParaRPr lang="en-US" sz="1600"/>
              </a:p>
            </p:txBody>
          </p:sp>
        </mc:Choice>
        <mc:Fallback>
          <p:sp>
            <p:nvSpPr>
              <p:cNvPr id="8" name="Rectangle 7"/>
              <p:cNvSpPr>
                <a:spLocks noRot="1" noChangeAspect="1" noMove="1" noResize="1" noEditPoints="1" noAdjustHandles="1" noChangeArrowheads="1" noChangeShapeType="1" noTextEdit="1"/>
              </p:cNvSpPr>
              <p:nvPr/>
            </p:nvSpPr>
            <p:spPr>
              <a:xfrm>
                <a:off x="229508" y="3009828"/>
                <a:ext cx="5098958" cy="1938992"/>
              </a:xfrm>
              <a:prstGeom prst="rect">
                <a:avLst/>
              </a:prstGeom>
              <a:blipFill>
                <a:blip r:embed="rId5"/>
                <a:stretch>
                  <a:fillRect l="-718" r="-598" b="-943"/>
                </a:stretch>
              </a:blipFill>
            </p:spPr>
            <p:txBody>
              <a:bodyPr/>
              <a:lstStyle/>
              <a:p>
                <a:r>
                  <a:rPr lang="en-US">
                    <a:noFill/>
                  </a:rPr>
                  <a:t> </a:t>
                </a:r>
              </a:p>
            </p:txBody>
          </p:sp>
        </mc:Fallback>
      </mc:AlternateContent>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7646" y="2129317"/>
            <a:ext cx="3111556" cy="2668434"/>
          </a:xfrm>
          <a:prstGeom prst="rect">
            <a:avLst/>
          </a:prstGeom>
        </p:spPr>
      </p:pic>
      <p:pic>
        <p:nvPicPr>
          <p:cNvPr id="12" name="Picture 11"/>
          <p:cNvPicPr>
            <a:picLocks noChangeAspect="1"/>
          </p:cNvPicPr>
          <p:nvPr/>
        </p:nvPicPr>
        <p:blipFill>
          <a:blip r:embed="rId7"/>
          <a:stretch>
            <a:fillRect/>
          </a:stretch>
        </p:blipFill>
        <p:spPr>
          <a:xfrm rot="20849805">
            <a:off x="8500570" y="241977"/>
            <a:ext cx="973282" cy="993896"/>
          </a:xfrm>
          <a:prstGeom prst="rect">
            <a:avLst/>
          </a:prstGeom>
        </p:spPr>
      </p:pic>
    </p:spTree>
    <p:extLst>
      <p:ext uri="{BB962C8B-B14F-4D97-AF65-F5344CB8AC3E}">
        <p14:creationId xmlns:p14="http://schemas.microsoft.com/office/powerpoint/2010/main" val="283571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2" dur="500"/>
                                        <p:tgtEl>
                                          <p:spTgt spid="4">
                                            <p:txEl>
                                              <p:pRg st="2" end="2"/>
                                            </p:txEl>
                                          </p:spTgt>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randombar(horizontal)">
                                      <p:cBhvr>
                                        <p:cTn id="30" dur="500"/>
                                        <p:tgtEl>
                                          <p:spTgt spid="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8">
                                            <p:txEl>
                                              <p:pRg st="1" end="1"/>
                                            </p:txEl>
                                          </p:spTgt>
                                        </p:tgtEl>
                                        <p:attrNameLst>
                                          <p:attrName>style.visibility</p:attrName>
                                        </p:attrNameLst>
                                      </p:cBhvr>
                                      <p:to>
                                        <p:strVal val="visible"/>
                                      </p:to>
                                    </p:set>
                                    <p:animEffect transition="in" filter="randombar(horizontal)">
                                      <p:cBhvr>
                                        <p:cTn id="40" dur="500"/>
                                        <p:tgtEl>
                                          <p:spTgt spid="8">
                                            <p:txEl>
                                              <p:pRg st="1" end="1"/>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8">
                                            <p:txEl>
                                              <p:pRg st="2" end="2"/>
                                            </p:txEl>
                                          </p:spTgt>
                                        </p:tgtEl>
                                        <p:attrNameLst>
                                          <p:attrName>style.visibility</p:attrName>
                                        </p:attrNameLst>
                                      </p:cBhvr>
                                      <p:to>
                                        <p:strVal val="visible"/>
                                      </p:to>
                                    </p:set>
                                    <p:animEffect transition="in" filter="randombar(horizontal)">
                                      <p:cBhvr>
                                        <p:cTn id="43" dur="500"/>
                                        <p:tgtEl>
                                          <p:spTgt spid="8">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8">
                                            <p:txEl>
                                              <p:pRg st="3" end="3"/>
                                            </p:txEl>
                                          </p:spTgt>
                                        </p:tgtEl>
                                        <p:attrNameLst>
                                          <p:attrName>style.visibility</p:attrName>
                                        </p:attrNameLst>
                                      </p:cBhvr>
                                      <p:to>
                                        <p:strVal val="visible"/>
                                      </p:to>
                                    </p:set>
                                    <p:animEffect transition="in" filter="randombar(horizontal)">
                                      <p:cBhvr>
                                        <p:cTn id="48"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p:sp>
        <p:nvSpPr>
          <p:cNvPr id="3" name="Rectangle 2"/>
          <p:cNvSpPr/>
          <p:nvPr/>
        </p:nvSpPr>
        <p:spPr>
          <a:xfrm>
            <a:off x="229508" y="180212"/>
            <a:ext cx="659155" cy="35394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vi-VN" sz="17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a:t>Giải</a:t>
            </a:r>
            <a:r>
              <a:rPr kumimoji="0" lang="en-US" sz="1700" b="1" i="1" u="sng" strike="noStrike" kern="1200" cap="none" spc="0" normalizeH="0" baseline="0" noProof="0">
                <a:ln>
                  <a:noFill/>
                </a:ln>
                <a:solidFill>
                  <a:srgbClr val="1F497D"/>
                </a:solidFill>
                <a:effectLst/>
                <a:uLnTx/>
                <a:uFillTx/>
                <a:latin typeface="Calibri"/>
                <a:ea typeface="+mn-ea"/>
                <a:cs typeface="Arial" panose="020B0604020202020204" pitchFamily="34" charset="0"/>
                <a:sym typeface="Arial"/>
              </a:rPr>
              <a:t>:</a:t>
            </a:r>
            <a:endParaRPr kumimoji="0" lang="en-US" sz="17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4" name="Rectangle 3"/>
              <p:cNvSpPr/>
              <p:nvPr/>
            </p:nvSpPr>
            <p:spPr>
              <a:xfrm>
                <a:off x="237459" y="605718"/>
                <a:ext cx="8644148" cy="4031873"/>
              </a:xfrm>
              <a:prstGeom prst="rect">
                <a:avLst/>
              </a:prstGeom>
            </p:spPr>
            <p:txBody>
              <a:bodyPr wrap="square">
                <a:spAutoFit/>
              </a:bodyPr>
              <a:lstStyle/>
              <a:p>
                <a:pPr lvl="0" algn="just">
                  <a:lnSpc>
                    <a:spcPct val="160000"/>
                  </a:lnSpc>
                </a:pPr>
                <a:r>
                  <a:rPr lang="vi-VN" sz="1600"/>
                  <a:t>Bước 5. Bài toán yêu cầu tìm giá trị nhỏ nhất của </a:t>
                </a:r>
                <a14:m>
                  <m:oMath xmlns:m="http://schemas.openxmlformats.org/officeDocument/2006/math">
                    <m:r>
                      <a:rPr lang="vi-VN" sz="1600" i="1" smtClean="0">
                        <a:latin typeface="Cambria Math" panose="02040503050406030204" pitchFamily="18" charset="0"/>
                      </a:rPr>
                      <m:t>𝐹</m:t>
                    </m:r>
                    <m:r>
                      <a:rPr lang="vi-VN" sz="1600" i="1" smtClean="0">
                        <a:latin typeface="Cambria Math" panose="02040503050406030204" pitchFamily="18" charset="0"/>
                      </a:rPr>
                      <m:t>(</m:t>
                    </m:r>
                    <m:r>
                      <a:rPr lang="vi-VN" sz="1600" i="1" smtClean="0">
                        <a:latin typeface="Cambria Math" panose="02040503050406030204" pitchFamily="18" charset="0"/>
                      </a:rPr>
                      <m:t>𝑥</m:t>
                    </m:r>
                    <m:r>
                      <a:rPr lang="vi-VN" sz="1600" i="1" smtClean="0">
                        <a:latin typeface="Cambria Math" panose="02040503050406030204" pitchFamily="18" charset="0"/>
                      </a:rPr>
                      <m:t>; </m:t>
                    </m:r>
                    <m:r>
                      <a:rPr lang="vi-VN" sz="1600" i="1">
                        <a:latin typeface="Cambria Math" panose="02040503050406030204" pitchFamily="18" charset="0"/>
                      </a:rPr>
                      <m:t>𝑦</m:t>
                    </m:r>
                    <m:r>
                      <a:rPr lang="vi-VN" sz="1600" i="1" smtClean="0">
                        <a:latin typeface="Cambria Math" panose="02040503050406030204" pitchFamily="18" charset="0"/>
                      </a:rPr>
                      <m:t>)</m:t>
                    </m:r>
                  </m:oMath>
                </a14:m>
                <a:r>
                  <a:rPr lang="en-US" sz="1600" smtClean="0"/>
                  <a:t> </a:t>
                </a:r>
                <a:r>
                  <a:rPr lang="vi-VN" sz="1600" smtClean="0"/>
                  <a:t>trên </a:t>
                </a:r>
                <a:r>
                  <a:rPr lang="vi-VN" sz="1600"/>
                  <a:t>miền nghiệm của hệ bất phương trình trên</a:t>
                </a:r>
                <a:r>
                  <a:rPr lang="vi-VN" sz="1600"/>
                  <a:t>. </a:t>
                </a:r>
                <a:endParaRPr lang="en-US" sz="1600" smtClean="0"/>
              </a:p>
              <a:p>
                <a:pPr lvl="0" algn="just">
                  <a:lnSpc>
                    <a:spcPct val="160000"/>
                  </a:lnSpc>
                </a:pPr>
                <a:r>
                  <a:rPr lang="vi-VN" sz="1600" smtClean="0"/>
                  <a:t>Theo </a:t>
                </a:r>
                <a:r>
                  <a:rPr lang="vi-VN" sz="1600"/>
                  <a:t>Nhận xét ở trên, </a:t>
                </a:r>
                <a14:m>
                  <m:oMath xmlns:m="http://schemas.openxmlformats.org/officeDocument/2006/math">
                    <m:r>
                      <a:rPr lang="vi-VN" sz="1600" i="1" smtClean="0">
                        <a:latin typeface="Cambria Math" panose="02040503050406030204" pitchFamily="18" charset="0"/>
                      </a:rPr>
                      <m:t>𝐹</m:t>
                    </m:r>
                    <m:r>
                      <a:rPr lang="vi-VN" sz="1600" i="1" smtClean="0">
                        <a:latin typeface="Cambria Math" panose="02040503050406030204" pitchFamily="18" charset="0"/>
                      </a:rPr>
                      <m:t>(</m:t>
                    </m:r>
                    <m:r>
                      <a:rPr lang="vi-VN" sz="1600" i="1" smtClean="0">
                        <a:latin typeface="Cambria Math" panose="02040503050406030204" pitchFamily="18" charset="0"/>
                      </a:rPr>
                      <m:t>𝑥</m:t>
                    </m:r>
                    <m:r>
                      <a:rPr lang="vi-VN" sz="1600" i="1" smtClean="0">
                        <a:latin typeface="Cambria Math" panose="02040503050406030204" pitchFamily="18" charset="0"/>
                      </a:rPr>
                      <m:t>; </m:t>
                    </m:r>
                    <m:r>
                      <a:rPr lang="vi-VN" sz="1600" i="1" smtClean="0">
                        <a:latin typeface="Cambria Math" panose="02040503050406030204" pitchFamily="18" charset="0"/>
                      </a:rPr>
                      <m:t>𝑦</m:t>
                    </m:r>
                    <m:r>
                      <a:rPr lang="vi-VN" sz="1600" i="1" smtClean="0">
                        <a:latin typeface="Cambria Math" panose="02040503050406030204" pitchFamily="18" charset="0"/>
                      </a:rPr>
                      <m:t>)</m:t>
                    </m:r>
                  </m:oMath>
                </a14:m>
                <a:r>
                  <a:rPr lang="en-US" sz="1600" smtClean="0"/>
                  <a:t> </a:t>
                </a:r>
                <a:r>
                  <a:rPr lang="vi-VN" sz="1600"/>
                  <a:t>có giá </a:t>
                </a:r>
                <a:r>
                  <a:rPr lang="vi-VN" sz="1600"/>
                  <a:t>trị </a:t>
                </a:r>
                <a:r>
                  <a:rPr lang="vi-VN" sz="1600" smtClean="0"/>
                  <a:t>nhỏ</a:t>
                </a:r>
                <a:r>
                  <a:rPr lang="en-US" sz="1600" smtClean="0"/>
                  <a:t> </a:t>
                </a:r>
                <a:r>
                  <a:rPr lang="vi-VN" sz="1600" smtClean="0"/>
                  <a:t>nhất </a:t>
                </a:r>
                <a:r>
                  <a:rPr lang="vi-VN" sz="1600"/>
                  <a:t>trên</a:t>
                </a:r>
                <a:r>
                  <a:rPr lang="en-US" sz="1600" smtClean="0"/>
                  <a:t> </a:t>
                </a:r>
                <a14:m>
                  <m:oMath xmlns:m="http://schemas.openxmlformats.org/officeDocument/2006/math">
                    <m:r>
                      <a:rPr lang="vi-VN" sz="1600" i="1" smtClean="0">
                        <a:latin typeface="Cambria Math" panose="02040503050406030204" pitchFamily="18" charset="0"/>
                      </a:rPr>
                      <m:t>𝑆</m:t>
                    </m:r>
                  </m:oMath>
                </a14:m>
                <a:r>
                  <a:rPr lang="en-US" sz="1600" smtClean="0"/>
                  <a:t> </a:t>
                </a:r>
                <a:r>
                  <a:rPr lang="vi-VN" sz="1600"/>
                  <a:t>và đạt được tại một trong các điểm cực biên của miền chấp nhận được</a:t>
                </a:r>
                <a:r>
                  <a:rPr lang="vi-VN" sz="1600"/>
                  <a:t>. </a:t>
                </a:r>
                <a:endParaRPr lang="en-US" sz="1600" smtClean="0"/>
              </a:p>
              <a:p>
                <a:pPr lvl="0" algn="just">
                  <a:lnSpc>
                    <a:spcPct val="160000"/>
                  </a:lnSpc>
                </a:pPr>
                <a:r>
                  <a:rPr lang="vi-VN" sz="1600" smtClean="0"/>
                  <a:t>Tính giá</a:t>
                </a:r>
                <a:r>
                  <a:rPr lang="en-US" sz="1600" smtClean="0"/>
                  <a:t> </a:t>
                </a:r>
                <a:r>
                  <a:rPr lang="vi-VN" sz="1600" smtClean="0"/>
                  <a:t>trị </a:t>
                </a:r>
                <a:r>
                  <a:rPr lang="vi-VN" sz="1600"/>
                  <a:t>của </a:t>
                </a:r>
                <a14:m>
                  <m:oMath xmlns:m="http://schemas.openxmlformats.org/officeDocument/2006/math">
                    <m:r>
                      <a:rPr lang="vi-VN" sz="1600" i="1" smtClean="0">
                        <a:latin typeface="Cambria Math" panose="02040503050406030204" pitchFamily="18" charset="0"/>
                      </a:rPr>
                      <m:t>𝐹</m:t>
                    </m:r>
                    <m:r>
                      <a:rPr lang="vi-VN" sz="1600" i="1" smtClean="0">
                        <a:latin typeface="Cambria Math" panose="02040503050406030204" pitchFamily="18" charset="0"/>
                      </a:rPr>
                      <m:t>(</m:t>
                    </m:r>
                    <m:r>
                      <a:rPr lang="vi-VN" sz="1600" i="1" smtClean="0">
                        <a:latin typeface="Cambria Math" panose="02040503050406030204" pitchFamily="18" charset="0"/>
                      </a:rPr>
                      <m:t>𝑥</m:t>
                    </m:r>
                    <m:r>
                      <a:rPr lang="vi-VN" sz="1600" i="1" smtClean="0">
                        <a:latin typeface="Cambria Math" panose="02040503050406030204" pitchFamily="18" charset="0"/>
                      </a:rPr>
                      <m:t>; </m:t>
                    </m:r>
                    <m:r>
                      <a:rPr lang="vi-VN" sz="1600" i="1" smtClean="0">
                        <a:latin typeface="Cambria Math" panose="02040503050406030204" pitchFamily="18" charset="0"/>
                      </a:rPr>
                      <m:t>𝑦</m:t>
                    </m:r>
                    <m:r>
                      <a:rPr lang="vi-VN" sz="1600" i="1" smtClean="0">
                        <a:latin typeface="Cambria Math" panose="02040503050406030204" pitchFamily="18" charset="0"/>
                      </a:rPr>
                      <m:t>)</m:t>
                    </m:r>
                  </m:oMath>
                </a14:m>
                <a:r>
                  <a:rPr lang="en-US" sz="1600" smtClean="0"/>
                  <a:t> </a:t>
                </a:r>
                <a:r>
                  <a:rPr lang="vi-VN" sz="1600"/>
                  <a:t>tại các điểm cực biên ta </a:t>
                </a:r>
                <a:r>
                  <a:rPr lang="vi-VN" sz="1600"/>
                  <a:t>được</a:t>
                </a:r>
                <a:r>
                  <a:rPr lang="vi-VN" sz="1600" smtClean="0"/>
                  <a:t>:</a:t>
                </a:r>
                <a:r>
                  <a:rPr lang="en-US" sz="1600" smtClean="0"/>
                  <a:t> </a:t>
                </a:r>
              </a:p>
              <a:p>
                <a:pPr lvl="0" algn="just">
                  <a:lnSpc>
                    <a:spcPct val="160000"/>
                  </a:lnSpc>
                </a:pPr>
                <a14:m>
                  <m:oMathPara xmlns:m="http://schemas.openxmlformats.org/officeDocument/2006/math">
                    <m:oMathParaPr>
                      <m:jc m:val="centerGroup"/>
                    </m:oMathParaPr>
                    <m:oMath xmlns:m="http://schemas.openxmlformats.org/officeDocument/2006/math">
                      <m:r>
                        <a:rPr lang="vi-VN" sz="1600" i="1" smtClean="0">
                          <a:latin typeface="Cambria Math" panose="02040503050406030204" pitchFamily="18" charset="0"/>
                        </a:rPr>
                        <m:t>𝐹</m:t>
                      </m:r>
                      <m:r>
                        <a:rPr lang="vi-VN" sz="1600" i="1" smtClean="0">
                          <a:latin typeface="Cambria Math" panose="02040503050406030204" pitchFamily="18" charset="0"/>
                        </a:rPr>
                        <m:t>(0; 8)</m:t>
                      </m:r>
                      <m:r>
                        <a:rPr lang="vi-VN" sz="1600" i="1">
                          <a:latin typeface="Cambria Math" panose="02040503050406030204" pitchFamily="18" charset="0"/>
                        </a:rPr>
                        <m:t>=200; </m:t>
                      </m:r>
                      <m:r>
                        <a:rPr lang="vi-VN" sz="1600" i="1">
                          <a:latin typeface="Cambria Math" panose="02040503050406030204" pitchFamily="18" charset="0"/>
                        </a:rPr>
                        <m:t>𝐹</m:t>
                      </m:r>
                      <m:r>
                        <a:rPr lang="vi-VN" sz="1600" i="1">
                          <a:latin typeface="Cambria Math" panose="02040503050406030204" pitchFamily="18" charset="0"/>
                        </a:rPr>
                        <m:t>(3; 4)=160; </m:t>
                      </m:r>
                      <m:r>
                        <a:rPr lang="vi-VN" sz="1600" i="1">
                          <a:latin typeface="Cambria Math" panose="02040503050406030204" pitchFamily="18" charset="0"/>
                        </a:rPr>
                        <m:t>𝐹</m:t>
                      </m:r>
                      <m:r>
                        <a:rPr lang="vi-VN" sz="1600" i="1">
                          <a:latin typeface="Cambria Math" panose="02040503050406030204" pitchFamily="18" charset="0"/>
                        </a:rPr>
                        <m:t>(6; 2)=170; </m:t>
                      </m:r>
                      <m:r>
                        <a:rPr lang="vi-VN" sz="1600" i="1">
                          <a:latin typeface="Cambria Math" panose="02040503050406030204" pitchFamily="18" charset="0"/>
                        </a:rPr>
                        <m:t>𝐹</m:t>
                      </m:r>
                      <m:r>
                        <a:rPr lang="vi-VN" sz="1600" i="1">
                          <a:latin typeface="Cambria Math" panose="02040503050406030204" pitchFamily="18" charset="0"/>
                        </a:rPr>
                        <m:t>(12; 0)=240.</m:t>
                      </m:r>
                    </m:oMath>
                  </m:oMathPara>
                </a14:m>
                <a:endParaRPr lang="en-US" sz="1600" smtClean="0"/>
              </a:p>
              <a:p>
                <a:pPr lvl="0" algn="just">
                  <a:lnSpc>
                    <a:spcPct val="160000"/>
                  </a:lnSpc>
                </a:pPr>
                <a:r>
                  <a:rPr lang="vi-VN" sz="1600" smtClean="0"/>
                  <a:t>Vậy </a:t>
                </a:r>
                <a:r>
                  <a:rPr lang="vi-VN" sz="1600"/>
                  <a:t>giá trị nhỏ nhất của </a:t>
                </a:r>
                <a14:m>
                  <m:oMath xmlns:m="http://schemas.openxmlformats.org/officeDocument/2006/math">
                    <m:r>
                      <a:rPr lang="vi-VN" sz="1600" i="1" smtClean="0">
                        <a:latin typeface="Cambria Math" panose="02040503050406030204" pitchFamily="18" charset="0"/>
                      </a:rPr>
                      <m:t>𝐹</m:t>
                    </m:r>
                    <m:r>
                      <a:rPr lang="vi-VN" sz="1600" i="1" smtClean="0">
                        <a:latin typeface="Cambria Math" panose="02040503050406030204" pitchFamily="18" charset="0"/>
                      </a:rPr>
                      <m:t>(</m:t>
                    </m:r>
                    <m:r>
                      <a:rPr lang="vi-VN" sz="1600" i="1" smtClean="0">
                        <a:latin typeface="Cambria Math" panose="02040503050406030204" pitchFamily="18" charset="0"/>
                      </a:rPr>
                      <m:t>𝑥</m:t>
                    </m:r>
                    <m:r>
                      <a:rPr lang="vi-VN" sz="1600" i="1" smtClean="0">
                        <a:latin typeface="Cambria Math" panose="02040503050406030204" pitchFamily="18" charset="0"/>
                      </a:rPr>
                      <m:t>; </m:t>
                    </m:r>
                    <m:r>
                      <a:rPr lang="vi-VN" sz="1600" i="1" smtClean="0">
                        <a:latin typeface="Cambria Math" panose="02040503050406030204" pitchFamily="18" charset="0"/>
                      </a:rPr>
                      <m:t>𝑦</m:t>
                    </m:r>
                    <m:r>
                      <a:rPr lang="vi-VN" sz="1600" i="1" smtClean="0">
                        <a:latin typeface="Cambria Math" panose="02040503050406030204" pitchFamily="18" charset="0"/>
                      </a:rPr>
                      <m:t>)</m:t>
                    </m:r>
                  </m:oMath>
                </a14:m>
                <a:r>
                  <a:rPr lang="en-US" sz="1600" smtClean="0"/>
                  <a:t> </a:t>
                </a:r>
                <a:r>
                  <a:rPr lang="vi-VN" sz="1600"/>
                  <a:t>trên miền </a:t>
                </a:r>
                <a14:m>
                  <m:oMath xmlns:m="http://schemas.openxmlformats.org/officeDocument/2006/math">
                    <m:r>
                      <a:rPr lang="vi-VN" sz="1600" i="1" smtClean="0">
                        <a:latin typeface="Cambria Math" panose="02040503050406030204" pitchFamily="18" charset="0"/>
                      </a:rPr>
                      <m:t>𝑆</m:t>
                    </m:r>
                  </m:oMath>
                </a14:m>
                <a:r>
                  <a:rPr lang="vi-VN" sz="1600"/>
                  <a:t> là </a:t>
                </a:r>
                <a14:m>
                  <m:oMath xmlns:m="http://schemas.openxmlformats.org/officeDocument/2006/math">
                    <m:r>
                      <a:rPr lang="vi-VN" sz="1600" i="1" smtClean="0">
                        <a:latin typeface="Cambria Math" panose="02040503050406030204" pitchFamily="18" charset="0"/>
                      </a:rPr>
                      <m:t>160</m:t>
                    </m:r>
                  </m:oMath>
                </a14:m>
                <a:r>
                  <a:rPr lang="vi-VN" sz="1600"/>
                  <a:t> đạt được tại </a:t>
                </a:r>
                <a14:m>
                  <m:oMath xmlns:m="http://schemas.openxmlformats.org/officeDocument/2006/math">
                    <m:r>
                      <a:rPr lang="vi-VN" sz="1600" i="1" smtClean="0">
                        <a:latin typeface="Cambria Math" panose="02040503050406030204" pitchFamily="18" charset="0"/>
                      </a:rPr>
                      <m:t>𝐵</m:t>
                    </m:r>
                    <m:r>
                      <a:rPr lang="vi-VN" sz="1600" i="1" smtClean="0">
                        <a:latin typeface="Cambria Math" panose="02040503050406030204" pitchFamily="18" charset="0"/>
                      </a:rPr>
                      <m:t>(3;4).</m:t>
                    </m:r>
                  </m:oMath>
                </a14:m>
                <a:r>
                  <a:rPr lang="en-US" sz="1600" smtClean="0"/>
                  <a:t> </a:t>
                </a:r>
              </a:p>
              <a:p>
                <a:pPr lvl="0" algn="just">
                  <a:lnSpc>
                    <a:spcPct val="160000"/>
                  </a:lnSpc>
                </a:pPr>
                <a:r>
                  <a:rPr lang="vi-VN" sz="1600" smtClean="0"/>
                  <a:t>Suy </a:t>
                </a:r>
                <a:r>
                  <a:rPr lang="vi-VN" sz="1600"/>
                  <a:t>ra phương </a:t>
                </a:r>
                <a:r>
                  <a:rPr lang="vi-VN" sz="1600"/>
                  <a:t>án </a:t>
                </a:r>
                <a:r>
                  <a:rPr lang="vi-VN" sz="1600" smtClean="0"/>
                  <a:t>tối</a:t>
                </a:r>
                <a:r>
                  <a:rPr lang="en-US" sz="1600" smtClean="0"/>
                  <a:t> </a:t>
                </a:r>
                <a:r>
                  <a:rPr lang="vi-VN" sz="1600" smtClean="0"/>
                  <a:t>ưu </a:t>
                </a:r>
                <a:r>
                  <a:rPr lang="vi-VN" sz="1600"/>
                  <a:t>là </a:t>
                </a:r>
                <a14:m>
                  <m:oMath xmlns:m="http://schemas.openxmlformats.org/officeDocument/2006/math">
                    <m:r>
                      <a:rPr lang="vi-VN" sz="1600" i="1" smtClean="0">
                        <a:latin typeface="Cambria Math" panose="02040503050406030204" pitchFamily="18" charset="0"/>
                      </a:rPr>
                      <m:t>𝐵</m:t>
                    </m:r>
                    <m:r>
                      <a:rPr lang="vi-VN" sz="1600" i="1" smtClean="0">
                        <a:latin typeface="Cambria Math" panose="02040503050406030204" pitchFamily="18" charset="0"/>
                      </a:rPr>
                      <m:t>(3;4)</m:t>
                    </m:r>
                  </m:oMath>
                </a14:m>
                <a:r>
                  <a:rPr lang="en-US" sz="1600" smtClean="0"/>
                  <a:t> </a:t>
                </a:r>
                <a:r>
                  <a:rPr lang="vi-VN" sz="1600"/>
                  <a:t>và giá trị tối ưu là </a:t>
                </a:r>
                <a14:m>
                  <m:oMath xmlns:m="http://schemas.openxmlformats.org/officeDocument/2006/math">
                    <m:r>
                      <a:rPr lang="vi-VN" sz="1600" i="1" smtClean="0">
                        <a:latin typeface="Cambria Math" panose="02040503050406030204" pitchFamily="18" charset="0"/>
                      </a:rPr>
                      <m:t>160</m:t>
                    </m:r>
                  </m:oMath>
                </a14:m>
                <a:r>
                  <a:rPr lang="vi-VN" sz="1600" smtClean="0"/>
                  <a:t>.</a:t>
                </a:r>
                <a:endParaRPr lang="en-US" sz="1600" smtClean="0"/>
              </a:p>
              <a:p>
                <a:pPr lvl="0" algn="just">
                  <a:lnSpc>
                    <a:spcPct val="160000"/>
                  </a:lnSpc>
                </a:pPr>
                <a:r>
                  <a:rPr lang="vi-VN" sz="1600" smtClean="0"/>
                  <a:t>Vậy </a:t>
                </a:r>
                <a:r>
                  <a:rPr lang="vi-VN" sz="1600"/>
                  <a:t>chuyên gia thực phẩm cần mua </a:t>
                </a:r>
                <a14:m>
                  <m:oMath xmlns:m="http://schemas.openxmlformats.org/officeDocument/2006/math">
                    <m:r>
                      <a:rPr lang="vi-VN" sz="1600" i="1" smtClean="0">
                        <a:latin typeface="Cambria Math" panose="02040503050406030204" pitchFamily="18" charset="0"/>
                      </a:rPr>
                      <m:t>300</m:t>
                    </m:r>
                  </m:oMath>
                </a14:m>
                <a:r>
                  <a:rPr lang="vi-VN" sz="1600"/>
                  <a:t> gam thực phẩm X và </a:t>
                </a:r>
                <a14:m>
                  <m:oMath xmlns:m="http://schemas.openxmlformats.org/officeDocument/2006/math">
                    <m:r>
                      <a:rPr lang="vi-VN" sz="1600" i="1" smtClean="0">
                        <a:latin typeface="Cambria Math" panose="02040503050406030204" pitchFamily="18" charset="0"/>
                      </a:rPr>
                      <m:t>400</m:t>
                    </m:r>
                  </m:oMath>
                </a14:m>
                <a:r>
                  <a:rPr lang="vi-VN" sz="1600"/>
                  <a:t> gam thực phẩm Y </a:t>
                </a:r>
                <a:r>
                  <a:rPr lang="vi-VN" sz="1600"/>
                  <a:t>thì </a:t>
                </a:r>
                <a:r>
                  <a:rPr lang="en-US" sz="1600" smtClean="0"/>
                  <a:t>      </a:t>
                </a:r>
                <a:r>
                  <a:rPr lang="vi-VN" sz="1600" smtClean="0"/>
                  <a:t>chi phí</a:t>
                </a:r>
                <a:r>
                  <a:rPr lang="en-US" sz="1600" smtClean="0"/>
                  <a:t> </a:t>
                </a:r>
                <a:r>
                  <a:rPr lang="vi-VN" sz="1600" smtClean="0"/>
                  <a:t>mua </a:t>
                </a:r>
                <a:r>
                  <a:rPr lang="vi-VN" sz="1600"/>
                  <a:t>thực phẩm sẽ ít nhất mà vẫn đảm bảo yêu cầu về dinh dưỡng.</a:t>
                </a:r>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4" name="Rectangle 3"/>
              <p:cNvSpPr>
                <a:spLocks noRot="1" noChangeAspect="1" noMove="1" noResize="1" noEditPoints="1" noAdjustHandles="1" noChangeArrowheads="1" noChangeShapeType="1" noTextEdit="1"/>
              </p:cNvSpPr>
              <p:nvPr/>
            </p:nvSpPr>
            <p:spPr>
              <a:xfrm>
                <a:off x="237459" y="605718"/>
                <a:ext cx="8644148" cy="4031873"/>
              </a:xfrm>
              <a:prstGeom prst="rect">
                <a:avLst/>
              </a:prstGeom>
              <a:blipFill>
                <a:blip r:embed="rId3"/>
                <a:stretch>
                  <a:fillRect l="-423" r="-353"/>
                </a:stretch>
              </a:blipFill>
            </p:spPr>
            <p:txBody>
              <a:bodyPr/>
              <a:lstStyle/>
              <a:p>
                <a:r>
                  <a:rPr lang="en-US">
                    <a:noFill/>
                  </a:rPr>
                  <a:t> </a:t>
                </a:r>
              </a:p>
            </p:txBody>
          </p:sp>
        </mc:Fallback>
      </mc:AlternateContent>
      <p:pic>
        <p:nvPicPr>
          <p:cNvPr id="12" name="Picture 11"/>
          <p:cNvPicPr>
            <a:picLocks noChangeAspect="1"/>
          </p:cNvPicPr>
          <p:nvPr/>
        </p:nvPicPr>
        <p:blipFill>
          <a:blip r:embed="rId4"/>
          <a:stretch>
            <a:fillRect/>
          </a:stretch>
        </p:blipFill>
        <p:spPr>
          <a:xfrm rot="20849805">
            <a:off x="8492619" y="4352800"/>
            <a:ext cx="973282" cy="993896"/>
          </a:xfrm>
          <a:prstGeom prst="rect">
            <a:avLst/>
          </a:prstGeom>
        </p:spPr>
      </p:pic>
    </p:spTree>
    <p:extLst>
      <p:ext uri="{BB962C8B-B14F-4D97-AF65-F5344CB8AC3E}">
        <p14:creationId xmlns:p14="http://schemas.microsoft.com/office/powerpoint/2010/main" val="52432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5" dur="5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0" dur="500"/>
                                        <p:tgtEl>
                                          <p:spTgt spid="4">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randombar(horizontal)">
                                      <p:cBhvr>
                                        <p:cTn id="35"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9AB8C2"/>
        </a:solidFill>
        <a:effectLst/>
      </p:bgPr>
    </p:bg>
    <p:spTree>
      <p:nvGrpSpPr>
        <p:cNvPr id="1" name="Shape 1054"/>
        <p:cNvGrpSpPr/>
        <p:nvPr/>
      </p:nvGrpSpPr>
      <p:grpSpPr>
        <a:xfrm>
          <a:off x="0" y="0"/>
          <a:ext cx="0" cy="0"/>
          <a:chOff x="0" y="0"/>
          <a:chExt cx="0" cy="0"/>
        </a:xfrm>
      </p:grpSpPr>
      <p:sp>
        <p:nvSpPr>
          <p:cNvPr id="4" name="Rectangle 3"/>
          <p:cNvSpPr/>
          <p:nvPr/>
        </p:nvSpPr>
        <p:spPr>
          <a:xfrm>
            <a:off x="198783" y="182880"/>
            <a:ext cx="8746434" cy="4770890"/>
          </a:xfrm>
          <a:prstGeom prst="rect">
            <a:avLst/>
          </a:prstGeom>
          <a:solidFill>
            <a:srgbClr val="F7F7F5"/>
          </a:solidFill>
          <a:ln>
            <a:solidFill>
              <a:srgbClr val="F7F7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00229" y="238119"/>
            <a:ext cx="8541622" cy="436273"/>
          </a:xfrm>
          <a:prstGeom prst="rect">
            <a:avLst/>
          </a:prstGeom>
        </p:spPr>
        <p:txBody>
          <a:bodyPr wrap="square">
            <a:spAutoFit/>
          </a:bodyPr>
          <a:lstStyle/>
          <a:p>
            <a:pPr lvl="0" algn="just" defTabSz="457200">
              <a:lnSpc>
                <a:spcPct val="150000"/>
              </a:lnSpc>
              <a:buClrTx/>
            </a:pPr>
            <a:r>
              <a:rPr kumimoji="0" lang="en-US" sz="17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Ví dụ </a:t>
            </a:r>
            <a:r>
              <a:rPr kumimoji="0" lang="en-US" sz="17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6.</a:t>
            </a:r>
            <a:r>
              <a:rPr kumimoji="0" lang="en-US" sz="1700" b="0"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Xét hệ bất phương trình bậc nhất hai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ẩn</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rot="6210927">
            <a:off x="7422296" y="3965648"/>
            <a:ext cx="1192117" cy="1661146"/>
          </a:xfrm>
          <a:prstGeom prst="rect">
            <a:avLst/>
          </a:prstGeom>
        </p:spPr>
      </p:pic>
      <mc:AlternateContent xmlns:mc="http://schemas.openxmlformats.org/markup-compatibility/2006">
        <mc:Choice xmlns:a14="http://schemas.microsoft.com/office/drawing/2010/main" Requires="a14">
          <p:sp>
            <p:nvSpPr>
              <p:cNvPr id="3" name="TextBox 2"/>
              <p:cNvSpPr txBox="1"/>
              <p:nvPr/>
            </p:nvSpPr>
            <p:spPr>
              <a:xfrm>
                <a:off x="3867674" y="782256"/>
                <a:ext cx="1406732" cy="1179297"/>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d>
                        <m:dPr>
                          <m:begChr m:val="{"/>
                          <m:endChr m:val=""/>
                          <m:ctrlPr>
                            <a:rPr lang="en-US" sz="1700" i="1" smtClean="0">
                              <a:latin typeface="Cambria Math" panose="02040503050406030204" pitchFamily="18" charset="0"/>
                            </a:rPr>
                          </m:ctrlPr>
                        </m:dPr>
                        <m:e>
                          <m:eqArr>
                            <m:eqArrPr>
                              <m:ctrlPr>
                                <a:rPr lang="en-US" sz="1700" b="0" i="1" smtClean="0">
                                  <a:latin typeface="Cambria Math" panose="02040503050406030204" pitchFamily="18" charset="0"/>
                                </a:rPr>
                              </m:ctrlPr>
                            </m:eqArrPr>
                            <m:e>
                              <m:r>
                                <a:rPr lang="en-US" sz="1700" b="0" i="1" smtClean="0">
                                  <a:latin typeface="Cambria Math" panose="02040503050406030204" pitchFamily="18" charset="0"/>
                                </a:rPr>
                                <m:t>𝑥</m:t>
                              </m:r>
                              <m:r>
                                <a:rPr lang="en-US" sz="1700" b="0" i="1" smtClean="0">
                                  <a:latin typeface="Cambria Math" panose="02040503050406030204" pitchFamily="18" charset="0"/>
                                </a:rPr>
                                <m:t>+</m:t>
                              </m:r>
                              <m:r>
                                <a:rPr lang="en-US" sz="1700" b="0" i="1" smtClean="0">
                                  <a:latin typeface="Cambria Math" panose="02040503050406030204" pitchFamily="18" charset="0"/>
                                </a:rPr>
                                <m:t>𝑦</m:t>
                              </m:r>
                              <m:r>
                                <a:rPr lang="en-US" sz="1700" b="0" i="1" smtClean="0">
                                  <a:latin typeface="Cambria Math" panose="02040503050406030204" pitchFamily="18" charset="0"/>
                                  <a:ea typeface="Cambria Math" panose="02040503050406030204" pitchFamily="18" charset="0"/>
                                </a:rPr>
                                <m:t>≥</m:t>
                              </m:r>
                              <m:r>
                                <a:rPr lang="en-US" sz="1700" b="0" i="1" smtClean="0">
                                  <a:latin typeface="Cambria Math" panose="02040503050406030204" pitchFamily="18" charset="0"/>
                                  <a:ea typeface="Cambria Math" panose="02040503050406030204" pitchFamily="18" charset="0"/>
                                </a:rPr>
                                <m:t>3</m:t>
                              </m:r>
                            </m:e>
                            <m:e>
                              <m:r>
                                <a:rPr lang="en-US" sz="1700" b="0" i="1" smtClean="0">
                                  <a:latin typeface="Cambria Math" panose="02040503050406030204" pitchFamily="18" charset="0"/>
                                </a:rPr>
                                <m:t>2</m:t>
                              </m:r>
                              <m:r>
                                <a:rPr lang="en-US" sz="1700" b="0" i="1" smtClean="0">
                                  <a:latin typeface="Cambria Math" panose="02040503050406030204" pitchFamily="18" charset="0"/>
                                </a:rPr>
                                <m:t>𝑥</m:t>
                              </m:r>
                              <m:r>
                                <a:rPr lang="en-US" sz="1700" b="0" i="1" smtClean="0">
                                  <a:latin typeface="Cambria Math" panose="02040503050406030204" pitchFamily="18" charset="0"/>
                                </a:rPr>
                                <m:t>−</m:t>
                              </m:r>
                              <m:r>
                                <a:rPr lang="en-US" sz="1700" b="0" i="1" smtClean="0">
                                  <a:latin typeface="Cambria Math" panose="02040503050406030204" pitchFamily="18" charset="0"/>
                                </a:rPr>
                                <m:t>𝑦</m:t>
                              </m:r>
                              <m:r>
                                <a:rPr lang="en-US" sz="1700" b="0" i="1" smtClean="0">
                                  <a:latin typeface="Cambria Math" panose="02040503050406030204" pitchFamily="18" charset="0"/>
                                  <a:ea typeface="Cambria Math" panose="02040503050406030204" pitchFamily="18" charset="0"/>
                                </a:rPr>
                                <m:t>≥</m:t>
                              </m:r>
                              <m:r>
                                <a:rPr lang="en-US" sz="1700" b="0" i="1" smtClean="0">
                                  <a:latin typeface="Cambria Math" panose="02040503050406030204" pitchFamily="18" charset="0"/>
                                  <a:ea typeface="Cambria Math" panose="02040503050406030204" pitchFamily="18" charset="0"/>
                                </a:rPr>
                                <m:t>1</m:t>
                              </m:r>
                            </m:e>
                            <m:e>
                              <m:r>
                                <a:rPr lang="en-US" sz="1700" b="0" i="1" smtClean="0">
                                  <a:latin typeface="Cambria Math" panose="02040503050406030204" pitchFamily="18" charset="0"/>
                                </a:rPr>
                                <m:t>𝑥</m:t>
                              </m:r>
                              <m:r>
                                <a:rPr lang="en-US" sz="1700" b="0" i="1" smtClean="0">
                                  <a:latin typeface="Cambria Math" panose="02040503050406030204" pitchFamily="18" charset="0"/>
                                </a:rPr>
                                <m:t>−</m:t>
                              </m:r>
                              <m:r>
                                <a:rPr lang="en-US" sz="1700" b="0" i="1" smtClean="0">
                                  <a:latin typeface="Cambria Math" panose="02040503050406030204" pitchFamily="18" charset="0"/>
                                </a:rPr>
                                <m:t>2</m:t>
                              </m:r>
                              <m:r>
                                <a:rPr lang="en-US" sz="1700" b="0" i="1" smtClean="0">
                                  <a:latin typeface="Cambria Math" panose="02040503050406030204" pitchFamily="18" charset="0"/>
                                </a:rPr>
                                <m:t>𝑦</m:t>
                              </m:r>
                              <m:r>
                                <a:rPr lang="en-US" sz="1700" b="0" i="1" smtClean="0">
                                  <a:latin typeface="Cambria Math" panose="02040503050406030204" pitchFamily="18" charset="0"/>
                                  <a:ea typeface="Cambria Math" panose="02040503050406030204" pitchFamily="18" charset="0"/>
                                </a:rPr>
                                <m:t>≥−</m:t>
                              </m:r>
                              <m:r>
                                <a:rPr lang="en-US" sz="1700" b="0" i="1" smtClean="0">
                                  <a:latin typeface="Cambria Math" panose="02040503050406030204" pitchFamily="18" charset="0"/>
                                  <a:ea typeface="Cambria Math" panose="02040503050406030204" pitchFamily="18" charset="0"/>
                                </a:rPr>
                                <m:t>4</m:t>
                              </m:r>
                            </m:e>
                            <m:e>
                              <m:r>
                                <a:rPr lang="en-US" sz="1700" b="0" i="1" smtClean="0">
                                  <a:latin typeface="Cambria Math" panose="02040503050406030204" pitchFamily="18" charset="0"/>
                                  <a:ea typeface="Cambria Math" panose="02040503050406030204" pitchFamily="18" charset="0"/>
                                </a:rPr>
                                <m:t>𝑦</m:t>
                              </m:r>
                              <m:r>
                                <a:rPr lang="en-US" sz="1700" b="0" i="1" smtClean="0">
                                  <a:latin typeface="Cambria Math" panose="02040503050406030204" pitchFamily="18" charset="0"/>
                                  <a:ea typeface="Cambria Math" panose="02040503050406030204" pitchFamily="18" charset="0"/>
                                </a:rPr>
                                <m:t>≥</m:t>
                              </m:r>
                              <m:r>
                                <a:rPr lang="en-US" sz="1700" b="0" i="1" smtClean="0">
                                  <a:latin typeface="Cambria Math" panose="02040503050406030204" pitchFamily="18" charset="0"/>
                                  <a:ea typeface="Cambria Math" panose="02040503050406030204" pitchFamily="18" charset="0"/>
                                </a:rPr>
                                <m:t>0</m:t>
                              </m:r>
                            </m:e>
                          </m:eqArr>
                        </m:e>
                      </m:d>
                    </m:oMath>
                  </m:oMathPara>
                </a14:m>
                <a:endParaRPr lang="en-US" sz="1700"/>
              </a:p>
            </p:txBody>
          </p:sp>
        </mc:Choice>
        <mc:Fallback>
          <p:sp>
            <p:nvSpPr>
              <p:cNvPr id="3" name="TextBox 2"/>
              <p:cNvSpPr txBox="1">
                <a:spLocks noRot="1" noChangeAspect="1" noMove="1" noResize="1" noEditPoints="1" noAdjustHandles="1" noChangeArrowheads="1" noChangeShapeType="1" noTextEdit="1"/>
              </p:cNvSpPr>
              <p:nvPr/>
            </p:nvSpPr>
            <p:spPr>
              <a:xfrm>
                <a:off x="3867674" y="782256"/>
                <a:ext cx="1406732" cy="117929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300229" y="1988020"/>
                <a:ext cx="8541622" cy="2446824"/>
              </a:xfrm>
              <a:prstGeom prst="rect">
                <a:avLst/>
              </a:prstGeom>
            </p:spPr>
            <p:txBody>
              <a:bodyPr wrap="square">
                <a:spAutoFit/>
              </a:bodyPr>
              <a:lstStyle/>
              <a:p>
                <a:pPr lvl="0" algn="just" defTabSz="457200">
                  <a:lnSpc>
                    <a:spcPct val="150000"/>
                  </a:lnSpc>
                  <a:buClrTx/>
                </a:pP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a) Biểu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diễn miền nghiệm của hệ bất phương trình đã cho trên mặt phẳng toạ độ và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tìm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toạ</a:t>
                </a:r>
                <a:r>
                  <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độ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các điểm cực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biên</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defTabSz="457200">
                  <a:lnSpc>
                    <a:spcPct val="150000"/>
                  </a:lnSpc>
                  <a:buClrTx/>
                </a:pP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b</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 Tìm giá trị lớn nhất và giá trị nhỏ nhất (nếu có) của biểu thức </a:t>
                </a:r>
                <a14:m>
                  <m:oMath xmlns:m="http://schemas.openxmlformats.org/officeDocument/2006/math">
                    <m:r>
                      <a:rPr lang="vi-VN" sz="17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𝐹</m:t>
                    </m:r>
                    <m:r>
                      <a:rPr lang="vi-VN" sz="17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17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vi-VN" sz="17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vi-VN" sz="17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vi-VN" sz="17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 = </m:t>
                    </m:r>
                    <m:r>
                      <a:rPr lang="vi-VN" sz="17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vi-VN" sz="17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vi-VN" sz="17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 + </m:t>
                    </m:r>
                    <m:r>
                      <a:rPr lang="vi-VN" sz="17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vi-VN" sz="17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𝑦</m:t>
                    </m:r>
                  </m:oMath>
                </a14:m>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 với </a:t>
                </a:r>
                <a14:m>
                  <m:oMath xmlns:m="http://schemas.openxmlformats.org/officeDocument/2006/math">
                    <m:r>
                      <a:rPr lang="vi-VN" sz="17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17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vi-VN" sz="17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1700" i="1" kern="1200">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vi-VN" sz="17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r>
                  <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thoả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mãn hệ bất phương trình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trên</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defTabSz="457200">
                  <a:lnSpc>
                    <a:spcPct val="150000"/>
                  </a:lnSpc>
                  <a:buClrTx/>
                </a:pP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c</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 Tìm giá trị lớn nhất và giá trị nhỏ nhất (nếu có) của biểu thức </a:t>
                </a:r>
                <a14:m>
                  <m:oMath xmlns:m="http://schemas.openxmlformats.org/officeDocument/2006/math">
                    <m:r>
                      <a:rPr lang="vi-VN" sz="17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𝐺</m:t>
                    </m:r>
                    <m:r>
                      <a:rPr lang="vi-VN" sz="17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17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vi-VN" sz="17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17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vi-VN" sz="17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17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vi-VN" sz="17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17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0</m:t>
                    </m:r>
                    <m:r>
                      <a:rPr lang="vi-VN" sz="17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17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5</m:t>
                    </m:r>
                    <m:r>
                      <a:rPr lang="vi-VN" sz="17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𝑦</m:t>
                    </m:r>
                  </m:oMath>
                </a14:m>
                <a:r>
                  <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trên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miền</a:t>
                </a:r>
                <a:r>
                  <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nghiệm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của hệ bất phương trình trên.</a:t>
                </a:r>
                <a:endParaRPr lang="en-US" sz="1700" kern="12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300229" y="1988020"/>
                <a:ext cx="8541622" cy="2446824"/>
              </a:xfrm>
              <a:prstGeom prst="rect">
                <a:avLst/>
              </a:prstGeom>
              <a:blipFill>
                <a:blip r:embed="rId5"/>
                <a:stretch>
                  <a:fillRect l="-428" r="-500" b="-498"/>
                </a:stretch>
              </a:blipFill>
            </p:spPr>
            <p:txBody>
              <a:bodyPr/>
              <a:lstStyle/>
              <a:p>
                <a:r>
                  <a:rPr lang="en-US">
                    <a:noFill/>
                  </a:rPr>
                  <a:t> </a:t>
                </a:r>
              </a:p>
            </p:txBody>
          </p:sp>
        </mc:Fallback>
      </mc:AlternateContent>
    </p:spTree>
    <p:extLst>
      <p:ext uri="{BB962C8B-B14F-4D97-AF65-F5344CB8AC3E}">
        <p14:creationId xmlns:p14="http://schemas.microsoft.com/office/powerpoint/2010/main" val="82856089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9AB8C2"/>
        </a:solidFill>
        <a:effectLst/>
      </p:bgPr>
    </p:bg>
    <p:spTree>
      <p:nvGrpSpPr>
        <p:cNvPr id="1" name="Shape 1054"/>
        <p:cNvGrpSpPr/>
        <p:nvPr/>
      </p:nvGrpSpPr>
      <p:grpSpPr>
        <a:xfrm>
          <a:off x="0" y="0"/>
          <a:ext cx="0" cy="0"/>
          <a:chOff x="0" y="0"/>
          <a:chExt cx="0" cy="0"/>
        </a:xfrm>
      </p:grpSpPr>
      <p:sp>
        <p:nvSpPr>
          <p:cNvPr id="4" name="Rectangle 3"/>
          <p:cNvSpPr/>
          <p:nvPr/>
        </p:nvSpPr>
        <p:spPr>
          <a:xfrm>
            <a:off x="198783" y="182880"/>
            <a:ext cx="8746434" cy="4770890"/>
          </a:xfrm>
          <a:prstGeom prst="rect">
            <a:avLst/>
          </a:prstGeom>
          <a:solidFill>
            <a:srgbClr val="F7F7F5"/>
          </a:solidFill>
          <a:ln>
            <a:solidFill>
              <a:srgbClr val="F7F7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7F7F5"/>
              </a:solidFill>
              <a:effectLst/>
              <a:uLnTx/>
              <a:uFillTx/>
              <a:latin typeface="Arial"/>
              <a:ea typeface="+mn-ea"/>
              <a:cs typeface="+mn-cs"/>
              <a:sym typeface="Arial"/>
            </a:endParaRPr>
          </a:p>
        </p:txBody>
      </p:sp>
      <p:sp>
        <p:nvSpPr>
          <p:cNvPr id="8" name="Rectangle 7"/>
          <p:cNvSpPr/>
          <p:nvPr/>
        </p:nvSpPr>
        <p:spPr>
          <a:xfrm>
            <a:off x="4229593" y="409565"/>
            <a:ext cx="684803"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8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a:t>Giải</a:t>
            </a:r>
            <a:r>
              <a:rPr kumimoji="0" lang="en-US" sz="1800" b="1" i="1" u="sng" strike="noStrike" kern="1200" cap="none" spc="0" normalizeH="0" baseline="0" noProof="0">
                <a:ln>
                  <a:noFill/>
                </a:ln>
                <a:solidFill>
                  <a:srgbClr val="1F497D"/>
                </a:solidFill>
                <a:effectLst/>
                <a:uLnTx/>
                <a:uFillTx/>
                <a:latin typeface="Calibri"/>
                <a:ea typeface="+mn-ea"/>
                <a:cs typeface="Arial" panose="020B0604020202020204" pitchFamily="34" charset="0"/>
                <a:sym typeface="Arial"/>
              </a:rPr>
              <a:t>:</a:t>
            </a:r>
            <a:endParaRPr kumimoji="0" lang="en-US" sz="18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3" name="Rectangle 2"/>
              <p:cNvSpPr/>
              <p:nvPr/>
            </p:nvSpPr>
            <p:spPr>
              <a:xfrm>
                <a:off x="580690" y="1002163"/>
                <a:ext cx="7982610" cy="897362"/>
              </a:xfrm>
              <a:prstGeom prst="rect">
                <a:avLst/>
              </a:prstGeom>
            </p:spPr>
            <p:txBody>
              <a:bodyPr wrap="square">
                <a:spAutoFit/>
              </a:bodyPr>
              <a:lstStyle/>
              <a:p>
                <a:pPr algn="just">
                  <a:lnSpc>
                    <a:spcPct val="165000"/>
                  </a:lnSpc>
                </a:pPr>
                <a:r>
                  <a:rPr lang="vi-VN" sz="1700" smtClean="0"/>
                  <a:t>a) Miền </a:t>
                </a:r>
                <a:r>
                  <a:rPr lang="vi-VN" sz="1700"/>
                  <a:t>nghiệm </a:t>
                </a:r>
                <a14:m>
                  <m:oMath xmlns:m="http://schemas.openxmlformats.org/officeDocument/2006/math">
                    <m:r>
                      <a:rPr lang="vi-VN" sz="1700" i="1" smtClean="0">
                        <a:latin typeface="Cambria Math" panose="02040503050406030204" pitchFamily="18" charset="0"/>
                      </a:rPr>
                      <m:t>𝑆</m:t>
                    </m:r>
                  </m:oMath>
                </a14:m>
                <a:r>
                  <a:rPr lang="vi-VN" sz="1700"/>
                  <a:t> của hệ bất phương trình </a:t>
                </a:r>
                <a:r>
                  <a:rPr lang="vi-VN" sz="1700"/>
                  <a:t>không </a:t>
                </a:r>
                <a:r>
                  <a:rPr lang="vi-VN" sz="1700" smtClean="0"/>
                  <a:t>là</a:t>
                </a:r>
                <a:r>
                  <a:rPr lang="en-US" sz="1700" smtClean="0"/>
                  <a:t> </a:t>
                </a:r>
                <a:r>
                  <a:rPr lang="vi-VN" sz="1700" smtClean="0"/>
                  <a:t>miền </a:t>
                </a:r>
                <a:r>
                  <a:rPr lang="vi-VN" sz="1700"/>
                  <a:t>đa giác và được tô màu trong Hình 2.8</a:t>
                </a:r>
                <a:r>
                  <a:rPr lang="vi-VN" sz="1700"/>
                  <a:t>. </a:t>
                </a:r>
                <a:endParaRPr lang="en-US" sz="1700" smtClean="0"/>
              </a:p>
            </p:txBody>
          </p:sp>
        </mc:Choice>
        <mc:Fallback>
          <p:sp>
            <p:nvSpPr>
              <p:cNvPr id="3" name="Rectangle 2"/>
              <p:cNvSpPr>
                <a:spLocks noRot="1" noChangeAspect="1" noMove="1" noResize="1" noEditPoints="1" noAdjustHandles="1" noChangeArrowheads="1" noChangeShapeType="1" noTextEdit="1"/>
              </p:cNvSpPr>
              <p:nvPr/>
            </p:nvSpPr>
            <p:spPr>
              <a:xfrm>
                <a:off x="580690" y="1002163"/>
                <a:ext cx="7982610" cy="897362"/>
              </a:xfrm>
              <a:prstGeom prst="rect">
                <a:avLst/>
              </a:prstGeom>
              <a:blipFill>
                <a:blip r:embed="rId3"/>
                <a:stretch>
                  <a:fillRect l="-458" r="-458" b="-8108"/>
                </a:stretch>
              </a:blipFill>
            </p:spPr>
            <p:txBody>
              <a:bodyPr/>
              <a:lstStyle/>
              <a:p>
                <a:r>
                  <a:rPr lang="en-US">
                    <a:noFill/>
                  </a:rPr>
                  <a:t> </a:t>
                </a:r>
              </a:p>
            </p:txBody>
          </p:sp>
        </mc:Fallback>
      </mc:AlternateContent>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082543" y="1700121"/>
            <a:ext cx="3385597" cy="3043511"/>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580690" y="1971721"/>
                <a:ext cx="4056580" cy="2827184"/>
              </a:xfrm>
              <a:prstGeom prst="rect">
                <a:avLst/>
              </a:prstGeom>
            </p:spPr>
            <p:txBody>
              <a:bodyPr wrap="square">
                <a:spAutoFit/>
              </a:bodyPr>
              <a:lstStyle/>
              <a:p>
                <a:pPr lvl="0" algn="just">
                  <a:lnSpc>
                    <a:spcPct val="165000"/>
                  </a:lnSpc>
                </a:pPr>
                <a:r>
                  <a:rPr lang="vi-VN" sz="1700"/>
                  <a:t>Ở đây</a:t>
                </a:r>
                <a:r>
                  <a:rPr lang="en-US" sz="1700"/>
                  <a:t> </a:t>
                </a:r>
                <a14:m>
                  <m:oMath xmlns:m="http://schemas.openxmlformats.org/officeDocument/2006/math">
                    <m:sSub>
                      <m:sSubPr>
                        <m:ctrlPr>
                          <a:rPr lang="vi-VN" sz="1800" i="1">
                            <a:latin typeface="Cambria Math" panose="02040503050406030204" pitchFamily="18" charset="0"/>
                          </a:rPr>
                        </m:ctrlPr>
                      </m:sSubPr>
                      <m:e>
                        <m:r>
                          <a:rPr lang="vi-VN" sz="1800" i="1">
                            <a:latin typeface="Cambria Math" panose="02040503050406030204" pitchFamily="18" charset="0"/>
                          </a:rPr>
                          <m:t>𝑑</m:t>
                        </m:r>
                      </m:e>
                      <m:sub>
                        <m:r>
                          <a:rPr lang="en-US" sz="1800" i="1">
                            <a:latin typeface="Cambria Math" panose="02040503050406030204" pitchFamily="18" charset="0"/>
                          </a:rPr>
                          <m:t>1</m:t>
                        </m:r>
                      </m:sub>
                    </m:sSub>
                    <m:r>
                      <a:rPr lang="vi-VN" sz="1800" i="1">
                        <a:latin typeface="Cambria Math" panose="02040503050406030204" pitchFamily="18" charset="0"/>
                      </a:rPr>
                      <m:t>; </m:t>
                    </m:r>
                    <m:sSub>
                      <m:sSubPr>
                        <m:ctrlPr>
                          <a:rPr lang="vi-VN" sz="1800" i="1">
                            <a:latin typeface="Cambria Math" panose="02040503050406030204" pitchFamily="18" charset="0"/>
                          </a:rPr>
                        </m:ctrlPr>
                      </m:sSubPr>
                      <m:e>
                        <m:r>
                          <a:rPr lang="vi-VN" sz="1800" i="1">
                            <a:latin typeface="Cambria Math" panose="02040503050406030204" pitchFamily="18" charset="0"/>
                          </a:rPr>
                          <m:t>𝑑</m:t>
                        </m:r>
                      </m:e>
                      <m:sub>
                        <m:r>
                          <a:rPr lang="en-US" sz="1800" i="1">
                            <a:latin typeface="Cambria Math" panose="02040503050406030204" pitchFamily="18" charset="0"/>
                          </a:rPr>
                          <m:t>2</m:t>
                        </m:r>
                      </m:sub>
                    </m:sSub>
                    <m:r>
                      <m:rPr>
                        <m:nor/>
                      </m:rPr>
                      <a:rPr lang="en-US" sz="1800">
                        <a:latin typeface="Cambria Math" panose="02040503050406030204" pitchFamily="18" charset="0"/>
                      </a:rPr>
                      <m:t> </m:t>
                    </m:r>
                    <m:r>
                      <m:rPr>
                        <m:nor/>
                      </m:rPr>
                      <a:rPr lang="vi-VN" sz="1800"/>
                      <m:t>v</m:t>
                    </m:r>
                    <m:r>
                      <m:rPr>
                        <m:nor/>
                      </m:rPr>
                      <a:rPr lang="vi-VN" sz="1800"/>
                      <m:t>à</m:t>
                    </m:r>
                    <m:r>
                      <m:rPr>
                        <m:nor/>
                      </m:rPr>
                      <a:rPr lang="en-US" sz="1800"/>
                      <m:t> </m:t>
                    </m:r>
                    <m:sSub>
                      <m:sSubPr>
                        <m:ctrlPr>
                          <a:rPr lang="vi-VN" sz="1800" i="1">
                            <a:latin typeface="Cambria Math" panose="02040503050406030204" pitchFamily="18" charset="0"/>
                          </a:rPr>
                        </m:ctrlPr>
                      </m:sSubPr>
                      <m:e>
                        <m:r>
                          <a:rPr lang="vi-VN" sz="1800" i="1">
                            <a:latin typeface="Cambria Math" panose="02040503050406030204" pitchFamily="18" charset="0"/>
                          </a:rPr>
                          <m:t>𝑑</m:t>
                        </m:r>
                      </m:e>
                      <m:sub>
                        <m:r>
                          <a:rPr lang="en-US" sz="1800" i="1">
                            <a:latin typeface="Cambria Math" panose="02040503050406030204" pitchFamily="18" charset="0"/>
                          </a:rPr>
                          <m:t>3</m:t>
                        </m:r>
                      </m:sub>
                    </m:sSub>
                  </m:oMath>
                </a14:m>
                <a:r>
                  <a:rPr lang="en-US" sz="1700"/>
                  <a:t> </a:t>
                </a:r>
                <a:r>
                  <a:rPr lang="vi-VN" sz="1700"/>
                  <a:t>là </a:t>
                </a:r>
                <a:r>
                  <a:rPr lang="vi-VN" sz="1700"/>
                  <a:t>các đường thẳng có phương trình </a:t>
                </a:r>
                <a:r>
                  <a:rPr lang="vi-VN" sz="1700"/>
                  <a:t>lần</a:t>
                </a:r>
                <a:r>
                  <a:rPr lang="en-US" sz="1700"/>
                  <a:t> </a:t>
                </a:r>
                <a:r>
                  <a:rPr lang="vi-VN" sz="1700"/>
                  <a:t>lượt </a:t>
                </a:r>
                <a:r>
                  <a:rPr lang="vi-VN" sz="1700"/>
                  <a:t>là </a:t>
                </a:r>
                <a14:m>
                  <m:oMath xmlns:m="http://schemas.openxmlformats.org/officeDocument/2006/math">
                    <m:r>
                      <a:rPr lang="vi-VN" sz="1700" i="1">
                        <a:latin typeface="Cambria Math" panose="02040503050406030204" pitchFamily="18" charset="0"/>
                      </a:rPr>
                      <m:t>𝑥</m:t>
                    </m:r>
                    <m:r>
                      <a:rPr lang="vi-VN" sz="1700" i="1">
                        <a:latin typeface="Cambria Math" panose="02040503050406030204" pitchFamily="18" charset="0"/>
                      </a:rPr>
                      <m:t>+</m:t>
                    </m:r>
                    <m:r>
                      <a:rPr lang="vi-VN" sz="1700" i="1">
                        <a:latin typeface="Cambria Math" panose="02040503050406030204" pitchFamily="18" charset="0"/>
                      </a:rPr>
                      <m:t>𝑦</m:t>
                    </m:r>
                    <m:r>
                      <a:rPr lang="vi-VN" sz="1700" i="1">
                        <a:latin typeface="Cambria Math" panose="02040503050406030204" pitchFamily="18" charset="0"/>
                      </a:rPr>
                      <m:t>=3</m:t>
                    </m:r>
                  </m:oMath>
                </a14:m>
                <a:r>
                  <a:rPr lang="vi-VN" sz="1700"/>
                  <a:t>,</a:t>
                </a:r>
                <a:r>
                  <a:rPr lang="en-US" sz="1700"/>
                  <a:t>  </a:t>
                </a:r>
                <a:r>
                  <a:rPr lang="vi-VN" sz="1700"/>
                  <a:t> </a:t>
                </a:r>
                <a14:m>
                  <m:oMath xmlns:m="http://schemas.openxmlformats.org/officeDocument/2006/math">
                    <m:r>
                      <a:rPr lang="vi-VN" sz="1700" i="1">
                        <a:latin typeface="Cambria Math" panose="02040503050406030204" pitchFamily="18" charset="0"/>
                      </a:rPr>
                      <m:t>2</m:t>
                    </m:r>
                    <m:r>
                      <a:rPr lang="vi-VN" sz="1700" i="1">
                        <a:latin typeface="Cambria Math" panose="02040503050406030204" pitchFamily="18" charset="0"/>
                      </a:rPr>
                      <m:t>𝑥</m:t>
                    </m:r>
                    <m:r>
                      <a:rPr lang="vi-VN" sz="1700" i="1">
                        <a:latin typeface="Cambria Math" panose="02040503050406030204" pitchFamily="18" charset="0"/>
                      </a:rPr>
                      <m:t>−</m:t>
                    </m:r>
                    <m:r>
                      <a:rPr lang="vi-VN" sz="1700" i="1">
                        <a:latin typeface="Cambria Math" panose="02040503050406030204" pitchFamily="18" charset="0"/>
                      </a:rPr>
                      <m:t>𝑦</m:t>
                    </m:r>
                    <m:r>
                      <a:rPr lang="vi-VN" sz="1700" i="1">
                        <a:latin typeface="Cambria Math" panose="02040503050406030204" pitchFamily="18" charset="0"/>
                      </a:rPr>
                      <m:t>=1</m:t>
                    </m:r>
                  </m:oMath>
                </a14:m>
                <a:r>
                  <a:rPr lang="vi-VN" sz="1700"/>
                  <a:t> và </a:t>
                </a:r>
                <a14:m>
                  <m:oMath xmlns:m="http://schemas.openxmlformats.org/officeDocument/2006/math">
                    <m:r>
                      <a:rPr lang="vi-VN" sz="1700" i="1">
                        <a:latin typeface="Cambria Math" panose="02040503050406030204" pitchFamily="18" charset="0"/>
                      </a:rPr>
                      <m:t>𝑥</m:t>
                    </m:r>
                    <m:r>
                      <a:rPr lang="vi-VN" sz="1700" i="1">
                        <a:latin typeface="Cambria Math" panose="02040503050406030204" pitchFamily="18" charset="0"/>
                      </a:rPr>
                      <m:t>−2</m:t>
                    </m:r>
                    <m:r>
                      <a:rPr lang="vi-VN" sz="1700" i="1">
                        <a:latin typeface="Cambria Math" panose="02040503050406030204" pitchFamily="18" charset="0"/>
                      </a:rPr>
                      <m:t>𝑦</m:t>
                    </m:r>
                    <m:r>
                      <a:rPr lang="vi-VN" sz="1700" i="1">
                        <a:latin typeface="Cambria Math" panose="02040503050406030204" pitchFamily="18" charset="0"/>
                      </a:rPr>
                      <m:t>=−4.</m:t>
                    </m:r>
                  </m:oMath>
                </a14:m>
                <a:endParaRPr lang="en-US" sz="1700"/>
              </a:p>
              <a:p>
                <a:pPr lvl="0" algn="just">
                  <a:lnSpc>
                    <a:spcPct val="165000"/>
                  </a:lnSpc>
                </a:pPr>
                <a14:m>
                  <m:oMathPara xmlns:m="http://schemas.openxmlformats.org/officeDocument/2006/math">
                    <m:oMathParaPr>
                      <m:jc m:val="left"/>
                    </m:oMathParaPr>
                    <m:oMath xmlns:m="http://schemas.openxmlformats.org/officeDocument/2006/math">
                      <m:r>
                        <m:rPr>
                          <m:nor/>
                        </m:rPr>
                        <a:rPr lang="en-US" sz="1700"/>
                        <m:t>C</m:t>
                      </m:r>
                      <m:r>
                        <m:rPr>
                          <m:nor/>
                        </m:rPr>
                        <a:rPr lang="en-US" sz="1700"/>
                        <m:t>ó </m:t>
                      </m:r>
                      <m:r>
                        <m:rPr>
                          <m:nor/>
                        </m:rPr>
                        <a:rPr lang="en-US" sz="1700"/>
                        <m:t>ba</m:t>
                      </m:r>
                      <m:r>
                        <m:rPr>
                          <m:nor/>
                        </m:rPr>
                        <a:rPr lang="en-US" sz="1700"/>
                        <m:t> đ</m:t>
                      </m:r>
                      <m:r>
                        <m:rPr>
                          <m:nor/>
                        </m:rPr>
                        <a:rPr lang="en-US" sz="1700"/>
                        <m:t>i</m:t>
                      </m:r>
                      <m:r>
                        <m:rPr>
                          <m:nor/>
                        </m:rPr>
                        <a:rPr lang="en-US" sz="1700"/>
                        <m:t>ể</m:t>
                      </m:r>
                      <m:r>
                        <m:rPr>
                          <m:nor/>
                        </m:rPr>
                        <a:rPr lang="en-US" sz="1700"/>
                        <m:t>m</m:t>
                      </m:r>
                      <m:r>
                        <m:rPr>
                          <m:nor/>
                        </m:rPr>
                        <a:rPr lang="en-US" sz="1700"/>
                        <m:t> </m:t>
                      </m:r>
                      <m:r>
                        <m:rPr>
                          <m:nor/>
                        </m:rPr>
                        <a:rPr lang="en-US" sz="1700"/>
                        <m:t>c</m:t>
                      </m:r>
                      <m:r>
                        <m:rPr>
                          <m:nor/>
                        </m:rPr>
                        <a:rPr lang="en-US" sz="1700"/>
                        <m:t>ự</m:t>
                      </m:r>
                      <m:r>
                        <m:rPr>
                          <m:nor/>
                        </m:rPr>
                        <a:rPr lang="en-US" sz="1700"/>
                        <m:t>c</m:t>
                      </m:r>
                      <m:r>
                        <m:rPr>
                          <m:nor/>
                        </m:rPr>
                        <a:rPr lang="en-US" sz="1700"/>
                        <m:t> </m:t>
                      </m:r>
                      <m:r>
                        <m:rPr>
                          <m:nor/>
                        </m:rPr>
                        <a:rPr lang="en-US" sz="1700"/>
                        <m:t>bi</m:t>
                      </m:r>
                      <m:r>
                        <m:rPr>
                          <m:nor/>
                        </m:rPr>
                        <a:rPr lang="en-US" sz="1700"/>
                        <m:t>ê</m:t>
                      </m:r>
                      <m:r>
                        <m:rPr>
                          <m:nor/>
                        </m:rPr>
                        <a:rPr lang="en-US" sz="1700"/>
                        <m:t>n</m:t>
                      </m:r>
                      <m:r>
                        <m:rPr>
                          <m:nor/>
                        </m:rPr>
                        <a:rPr lang="en-US" sz="1700"/>
                        <m:t> </m:t>
                      </m:r>
                      <m:r>
                        <m:rPr>
                          <m:nor/>
                        </m:rPr>
                        <a:rPr lang="en-US" sz="1700"/>
                        <m:t>l</m:t>
                      </m:r>
                      <m:r>
                        <m:rPr>
                          <m:nor/>
                        </m:rPr>
                        <a:rPr lang="en-US" sz="1700"/>
                        <m:t>à: </m:t>
                      </m:r>
                    </m:oMath>
                  </m:oMathPara>
                </a14:m>
                <a:endParaRPr lang="en-US" sz="1700" smtClean="0"/>
              </a:p>
              <a:p>
                <a:pPr lvl="0" algn="just">
                  <a:lnSpc>
                    <a:spcPct val="165000"/>
                  </a:lnSpc>
                </a:pPr>
                <a14:m>
                  <m:oMathPara xmlns:m="http://schemas.openxmlformats.org/officeDocument/2006/math">
                    <m:oMathParaPr>
                      <m:jc m:val="center"/>
                    </m:oMathParaPr>
                    <m:oMath xmlns:m="http://schemas.openxmlformats.org/officeDocument/2006/math">
                      <m:r>
                        <a:rPr lang="en-US" sz="1700" i="1">
                          <a:latin typeface="Cambria Math" panose="02040503050406030204" pitchFamily="18" charset="0"/>
                        </a:rPr>
                        <m:t>𝐴</m:t>
                      </m:r>
                      <m:d>
                        <m:dPr>
                          <m:ctrlPr>
                            <a:rPr lang="en-US" sz="1700" i="1">
                              <a:latin typeface="Cambria Math" panose="02040503050406030204" pitchFamily="18" charset="0"/>
                            </a:rPr>
                          </m:ctrlPr>
                        </m:dPr>
                        <m:e>
                          <m:r>
                            <a:rPr lang="en-US" sz="1700" i="1">
                              <a:latin typeface="Cambria Math" panose="02040503050406030204" pitchFamily="18" charset="0"/>
                            </a:rPr>
                            <m:t>2;3</m:t>
                          </m:r>
                        </m:e>
                      </m:d>
                      <m:r>
                        <a:rPr lang="en-US" sz="1700" i="1">
                          <a:latin typeface="Cambria Math" panose="02040503050406030204" pitchFamily="18" charset="0"/>
                        </a:rPr>
                        <m:t>, </m:t>
                      </m:r>
                      <m:r>
                        <a:rPr lang="en-US" sz="1700" i="1">
                          <a:latin typeface="Cambria Math" panose="02040503050406030204" pitchFamily="18" charset="0"/>
                        </a:rPr>
                        <m:t>𝐵</m:t>
                      </m:r>
                      <m:d>
                        <m:dPr>
                          <m:ctrlPr>
                            <a:rPr lang="en-US" sz="1700" i="1">
                              <a:latin typeface="Cambria Math" panose="02040503050406030204" pitchFamily="18" charset="0"/>
                            </a:rPr>
                          </m:ctrlPr>
                        </m:dPr>
                        <m:e>
                          <m:f>
                            <m:fPr>
                              <m:ctrlPr>
                                <a:rPr lang="en-US" sz="1700" i="1">
                                  <a:latin typeface="Cambria Math" panose="02040503050406030204" pitchFamily="18" charset="0"/>
                                </a:rPr>
                              </m:ctrlPr>
                            </m:fPr>
                            <m:num>
                              <m:r>
                                <a:rPr lang="en-US" sz="1700" i="1">
                                  <a:latin typeface="Cambria Math" panose="02040503050406030204" pitchFamily="18" charset="0"/>
                                </a:rPr>
                                <m:t>4</m:t>
                              </m:r>
                            </m:num>
                            <m:den>
                              <m:r>
                                <a:rPr lang="en-US" sz="1700" i="1">
                                  <a:latin typeface="Cambria Math" panose="02040503050406030204" pitchFamily="18" charset="0"/>
                                </a:rPr>
                                <m:t>3</m:t>
                              </m:r>
                            </m:den>
                          </m:f>
                          <m:r>
                            <a:rPr lang="en-US" sz="1700" i="1">
                              <a:latin typeface="Cambria Math" panose="02040503050406030204" pitchFamily="18" charset="0"/>
                            </a:rPr>
                            <m:t>;</m:t>
                          </m:r>
                          <m:f>
                            <m:fPr>
                              <m:ctrlPr>
                                <a:rPr lang="en-US" sz="1700" i="1">
                                  <a:latin typeface="Cambria Math" panose="02040503050406030204" pitchFamily="18" charset="0"/>
                                </a:rPr>
                              </m:ctrlPr>
                            </m:fPr>
                            <m:num>
                              <m:r>
                                <a:rPr lang="en-US" sz="1700" i="1">
                                  <a:latin typeface="Cambria Math" panose="02040503050406030204" pitchFamily="18" charset="0"/>
                                </a:rPr>
                                <m:t>5</m:t>
                              </m:r>
                            </m:num>
                            <m:den>
                              <m:r>
                                <a:rPr lang="en-US" sz="1700" i="1">
                                  <a:latin typeface="Cambria Math" panose="02040503050406030204" pitchFamily="18" charset="0"/>
                                </a:rPr>
                                <m:t>3</m:t>
                              </m:r>
                            </m:den>
                          </m:f>
                        </m:e>
                      </m:d>
                      <m:r>
                        <a:rPr lang="en-US" sz="1700" i="1">
                          <a:latin typeface="Cambria Math" panose="02040503050406030204" pitchFamily="18" charset="0"/>
                        </a:rPr>
                        <m:t> </m:t>
                      </m:r>
                      <m:r>
                        <m:rPr>
                          <m:nor/>
                        </m:rPr>
                        <a:rPr lang="en-US" sz="1700"/>
                        <m:t>v</m:t>
                      </m:r>
                      <m:r>
                        <m:rPr>
                          <m:nor/>
                        </m:rPr>
                        <a:rPr lang="en-US" sz="1700"/>
                        <m:t>à</m:t>
                      </m:r>
                      <m:r>
                        <a:rPr lang="en-US" sz="1700" i="1">
                          <a:latin typeface="Cambria Math" panose="02040503050406030204" pitchFamily="18" charset="0"/>
                        </a:rPr>
                        <m:t> </m:t>
                      </m:r>
                      <m:r>
                        <a:rPr lang="en-US" sz="1700" i="1">
                          <a:latin typeface="Cambria Math" panose="02040503050406030204" pitchFamily="18" charset="0"/>
                        </a:rPr>
                        <m:t>𝐶</m:t>
                      </m:r>
                      <m:d>
                        <m:dPr>
                          <m:ctrlPr>
                            <a:rPr lang="en-US" sz="1700" i="1">
                              <a:latin typeface="Cambria Math" panose="02040503050406030204" pitchFamily="18" charset="0"/>
                            </a:rPr>
                          </m:ctrlPr>
                        </m:dPr>
                        <m:e>
                          <m:r>
                            <a:rPr lang="en-US" sz="1700" i="1">
                              <a:latin typeface="Cambria Math" panose="02040503050406030204" pitchFamily="18" charset="0"/>
                            </a:rPr>
                            <m:t>3;0</m:t>
                          </m:r>
                        </m:e>
                      </m:d>
                      <m:r>
                        <a:rPr lang="en-US" sz="1700" i="1">
                          <a:latin typeface="Cambria Math" panose="02040503050406030204" pitchFamily="18" charset="0"/>
                        </a:rPr>
                        <m:t>.</m:t>
                      </m:r>
                    </m:oMath>
                  </m:oMathPara>
                </a14:m>
                <a:endParaRPr lang="en-US" sz="1700"/>
              </a:p>
            </p:txBody>
          </p:sp>
        </mc:Choice>
        <mc:Fallback>
          <p:sp>
            <p:nvSpPr>
              <p:cNvPr id="6" name="Rectangle 5"/>
              <p:cNvSpPr>
                <a:spLocks noRot="1" noChangeAspect="1" noMove="1" noResize="1" noEditPoints="1" noAdjustHandles="1" noChangeArrowheads="1" noChangeShapeType="1" noTextEdit="1"/>
              </p:cNvSpPr>
              <p:nvPr/>
            </p:nvSpPr>
            <p:spPr>
              <a:xfrm>
                <a:off x="580690" y="1971721"/>
                <a:ext cx="4056580" cy="2827184"/>
              </a:xfrm>
              <a:prstGeom prst="rect">
                <a:avLst/>
              </a:prstGeom>
              <a:blipFill>
                <a:blip r:embed="rId6"/>
                <a:stretch>
                  <a:fillRect l="-901" r="-901"/>
                </a:stretch>
              </a:blipFill>
            </p:spPr>
            <p:txBody>
              <a:bodyPr/>
              <a:lstStyle/>
              <a:p>
                <a:r>
                  <a:rPr lang="en-US">
                    <a:noFill/>
                  </a:rPr>
                  <a:t> </a:t>
                </a:r>
              </a:p>
            </p:txBody>
          </p:sp>
        </mc:Fallback>
      </mc:AlternateContent>
      <p:pic>
        <p:nvPicPr>
          <p:cNvPr id="7" name="Picture 6"/>
          <p:cNvPicPr>
            <a:picLocks noChangeAspect="1"/>
          </p:cNvPicPr>
          <p:nvPr/>
        </p:nvPicPr>
        <p:blipFill>
          <a:blip r:embed="rId7"/>
          <a:stretch>
            <a:fillRect/>
          </a:stretch>
        </p:blipFill>
        <p:spPr>
          <a:xfrm rot="11471319">
            <a:off x="7864132" y="-253252"/>
            <a:ext cx="1398336" cy="1146546"/>
          </a:xfrm>
          <a:prstGeom prst="rect">
            <a:avLst/>
          </a:prstGeom>
        </p:spPr>
      </p:pic>
    </p:spTree>
    <p:extLst>
      <p:ext uri="{BB962C8B-B14F-4D97-AF65-F5344CB8AC3E}">
        <p14:creationId xmlns:p14="http://schemas.microsoft.com/office/powerpoint/2010/main" val="403890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9AB8C2"/>
        </a:solidFill>
        <a:effectLst/>
      </p:bgPr>
    </p:bg>
    <p:spTree>
      <p:nvGrpSpPr>
        <p:cNvPr id="1" name="Shape 1054"/>
        <p:cNvGrpSpPr/>
        <p:nvPr/>
      </p:nvGrpSpPr>
      <p:grpSpPr>
        <a:xfrm>
          <a:off x="0" y="0"/>
          <a:ext cx="0" cy="0"/>
          <a:chOff x="0" y="0"/>
          <a:chExt cx="0" cy="0"/>
        </a:xfrm>
      </p:grpSpPr>
      <p:sp>
        <p:nvSpPr>
          <p:cNvPr id="4" name="Rectangle 3"/>
          <p:cNvSpPr/>
          <p:nvPr/>
        </p:nvSpPr>
        <p:spPr>
          <a:xfrm>
            <a:off x="198783" y="182880"/>
            <a:ext cx="8746434" cy="4770890"/>
          </a:xfrm>
          <a:prstGeom prst="rect">
            <a:avLst/>
          </a:prstGeom>
          <a:solidFill>
            <a:srgbClr val="F7F7F5"/>
          </a:solidFill>
          <a:ln>
            <a:solidFill>
              <a:srgbClr val="F7F7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7F7F5"/>
              </a:solidFill>
              <a:effectLst/>
              <a:uLnTx/>
              <a:uFillTx/>
              <a:latin typeface="Arial"/>
              <a:ea typeface="+mn-ea"/>
              <a:cs typeface="+mn-cs"/>
              <a:sym typeface="Arial"/>
            </a:endParaRPr>
          </a:p>
        </p:txBody>
      </p:sp>
      <p:sp>
        <p:nvSpPr>
          <p:cNvPr id="8" name="Rectangle 7"/>
          <p:cNvSpPr/>
          <p:nvPr/>
        </p:nvSpPr>
        <p:spPr>
          <a:xfrm>
            <a:off x="4229598" y="320021"/>
            <a:ext cx="684803"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8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a:t>Giải</a:t>
            </a:r>
            <a:r>
              <a:rPr kumimoji="0" lang="en-US" sz="1800" b="1" i="1" u="sng" strike="noStrike" kern="1200" cap="none" spc="0" normalizeH="0" baseline="0" noProof="0">
                <a:ln>
                  <a:noFill/>
                </a:ln>
                <a:solidFill>
                  <a:srgbClr val="1F497D"/>
                </a:solidFill>
                <a:effectLst/>
                <a:uLnTx/>
                <a:uFillTx/>
                <a:latin typeface="Calibri"/>
                <a:ea typeface="+mn-ea"/>
                <a:cs typeface="Arial" panose="020B0604020202020204" pitchFamily="34" charset="0"/>
                <a:sym typeface="Arial"/>
              </a:rPr>
              <a:t>:</a:t>
            </a:r>
            <a:endParaRPr kumimoji="0" lang="en-US" sz="18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3" name="Rectangle 2"/>
              <p:cNvSpPr/>
              <p:nvPr/>
            </p:nvSpPr>
            <p:spPr>
              <a:xfrm>
                <a:off x="588641" y="826603"/>
                <a:ext cx="7982610" cy="4064895"/>
              </a:xfrm>
              <a:prstGeom prst="rect">
                <a:avLst/>
              </a:prstGeom>
            </p:spPr>
            <p:txBody>
              <a:bodyPr wrap="square">
                <a:spAutoFit/>
              </a:bodyPr>
              <a:lstStyle/>
              <a:p>
                <a:pPr lvl="0" algn="just">
                  <a:lnSpc>
                    <a:spcPct val="150000"/>
                  </a:lnSpc>
                </a:pPr>
                <a:r>
                  <a:rPr lang="vi-VN" sz="1700" smtClean="0"/>
                  <a:t>b) Vì miền chấp nhận được không là miền đa giác </a:t>
                </a:r>
                <a:r>
                  <a:rPr lang="vi-VN" sz="1700"/>
                  <a:t>và </a:t>
                </a:r>
                <a:r>
                  <a:rPr lang="vi-VN" sz="1700" smtClean="0"/>
                  <a:t>có</a:t>
                </a:r>
                <a:r>
                  <a:rPr lang="en-US" sz="1700" smtClean="0"/>
                  <a:t> </a:t>
                </a:r>
                <a14:m>
                  <m:oMath xmlns:m="http://schemas.openxmlformats.org/officeDocument/2006/math">
                    <m:r>
                      <a:rPr lang="vi-VN" sz="1700" i="1" smtClean="0">
                        <a:latin typeface="Cambria Math" panose="02040503050406030204" pitchFamily="18" charset="0"/>
                      </a:rPr>
                      <m:t>𝑥</m:t>
                    </m:r>
                    <m:r>
                      <a:rPr lang="vi-VN" sz="1700" i="1">
                        <a:latin typeface="Cambria Math" panose="02040503050406030204" pitchFamily="18" charset="0"/>
                      </a:rPr>
                      <m:t>≥</m:t>
                    </m:r>
                    <m:r>
                      <a:rPr lang="vi-VN" sz="1700" i="1">
                        <a:latin typeface="Cambria Math" panose="02040503050406030204" pitchFamily="18" charset="0"/>
                      </a:rPr>
                      <m:t>0</m:t>
                    </m:r>
                    <m:r>
                      <a:rPr lang="vi-VN" sz="1700" i="1">
                        <a:latin typeface="Cambria Math" panose="02040503050406030204" pitchFamily="18" charset="0"/>
                      </a:rPr>
                      <m:t>, </m:t>
                    </m:r>
                    <m:r>
                      <a:rPr lang="vi-VN" sz="1700" i="1">
                        <a:latin typeface="Cambria Math" panose="02040503050406030204" pitchFamily="18" charset="0"/>
                      </a:rPr>
                      <m:t>𝑦</m:t>
                    </m:r>
                    <m:r>
                      <a:rPr lang="vi-VN" sz="1700" i="1">
                        <a:latin typeface="Cambria Math" panose="02040503050406030204" pitchFamily="18" charset="0"/>
                      </a:rPr>
                      <m:t>≥</m:t>
                    </m:r>
                    <m:r>
                      <a:rPr lang="vi-VN" sz="1700" i="1">
                        <a:latin typeface="Cambria Math" panose="02040503050406030204" pitchFamily="18" charset="0"/>
                      </a:rPr>
                      <m:t>0</m:t>
                    </m:r>
                  </m:oMath>
                </a14:m>
                <a:r>
                  <a:rPr lang="vi-VN" sz="1700"/>
                  <a:t>, nên theo Nhận xét ở trên thì </a:t>
                </a:r>
                <a14:m>
                  <m:oMath xmlns:m="http://schemas.openxmlformats.org/officeDocument/2006/math">
                    <m:r>
                      <a:rPr lang="vi-VN" sz="1700" i="1" smtClean="0">
                        <a:latin typeface="Cambria Math" panose="02040503050406030204" pitchFamily="18" charset="0"/>
                      </a:rPr>
                      <m:t>𝐹</m:t>
                    </m:r>
                    <m:r>
                      <a:rPr lang="vi-VN" sz="1700" i="1" smtClean="0">
                        <a:latin typeface="Cambria Math" panose="02040503050406030204" pitchFamily="18" charset="0"/>
                      </a:rPr>
                      <m:t>(</m:t>
                    </m:r>
                    <m:r>
                      <a:rPr lang="vi-VN" sz="1700" i="1" smtClean="0">
                        <a:latin typeface="Cambria Math" panose="02040503050406030204" pitchFamily="18" charset="0"/>
                      </a:rPr>
                      <m:t>𝑥</m:t>
                    </m:r>
                    <m:r>
                      <a:rPr lang="vi-VN" sz="1700" i="1" smtClean="0">
                        <a:latin typeface="Cambria Math" panose="02040503050406030204" pitchFamily="18" charset="0"/>
                      </a:rPr>
                      <m:t>; </m:t>
                    </m:r>
                    <m:r>
                      <a:rPr lang="vi-VN" sz="1700" i="1" smtClean="0">
                        <a:latin typeface="Cambria Math" panose="02040503050406030204" pitchFamily="18" charset="0"/>
                      </a:rPr>
                      <m:t>𝑦</m:t>
                    </m:r>
                    <m:r>
                      <a:rPr lang="vi-VN" sz="1700" i="1" smtClean="0">
                        <a:latin typeface="Cambria Math" panose="02040503050406030204" pitchFamily="18" charset="0"/>
                      </a:rPr>
                      <m:t>)</m:t>
                    </m:r>
                  </m:oMath>
                </a14:m>
                <a:r>
                  <a:rPr lang="en-US" sz="1700" smtClean="0"/>
                  <a:t> </a:t>
                </a:r>
                <a:r>
                  <a:rPr lang="vi-VN" sz="1700"/>
                  <a:t>có </a:t>
                </a:r>
                <a:r>
                  <a:rPr lang="vi-VN" sz="1700" smtClean="0"/>
                  <a:t>giá</a:t>
                </a:r>
                <a:r>
                  <a:rPr lang="en-US" sz="1700" smtClean="0"/>
                  <a:t> </a:t>
                </a:r>
                <a:r>
                  <a:rPr lang="vi-VN" sz="1700" smtClean="0"/>
                  <a:t>trị </a:t>
                </a:r>
                <a:r>
                  <a:rPr lang="vi-VN" sz="1700"/>
                  <a:t>nhỏ nhất mà không có giá trị lớn </a:t>
                </a:r>
                <a:r>
                  <a:rPr lang="vi-VN" sz="1700"/>
                  <a:t>nhất</a:t>
                </a:r>
                <a:r>
                  <a:rPr lang="vi-VN" sz="1700" smtClean="0"/>
                  <a:t>.</a:t>
                </a:r>
                <a:endParaRPr lang="en-US" sz="1700" smtClean="0"/>
              </a:p>
              <a:p>
                <a:pPr lvl="0" algn="just">
                  <a:lnSpc>
                    <a:spcPct val="150000"/>
                  </a:lnSpc>
                </a:pPr>
                <a:r>
                  <a:rPr lang="vi-VN" sz="1700" smtClean="0"/>
                  <a:t>Tính </a:t>
                </a:r>
                <a:r>
                  <a:rPr lang="vi-VN" sz="1700"/>
                  <a:t>giá trị của </a:t>
                </a:r>
                <a14:m>
                  <m:oMath xmlns:m="http://schemas.openxmlformats.org/officeDocument/2006/math">
                    <m:r>
                      <a:rPr lang="vi-VN" sz="1700" i="1" smtClean="0">
                        <a:latin typeface="Cambria Math" panose="02040503050406030204" pitchFamily="18" charset="0"/>
                      </a:rPr>
                      <m:t>𝐹</m:t>
                    </m:r>
                    <m:r>
                      <a:rPr lang="vi-VN" sz="1700" i="1" smtClean="0">
                        <a:latin typeface="Cambria Math" panose="02040503050406030204" pitchFamily="18" charset="0"/>
                      </a:rPr>
                      <m:t>(</m:t>
                    </m:r>
                    <m:r>
                      <a:rPr lang="vi-VN" sz="1700" i="1" smtClean="0">
                        <a:latin typeface="Cambria Math" panose="02040503050406030204" pitchFamily="18" charset="0"/>
                      </a:rPr>
                      <m:t>𝑥</m:t>
                    </m:r>
                    <m:r>
                      <a:rPr lang="vi-VN" sz="1700" i="1" smtClean="0">
                        <a:latin typeface="Cambria Math" panose="02040503050406030204" pitchFamily="18" charset="0"/>
                      </a:rPr>
                      <m:t>; </m:t>
                    </m:r>
                    <m:r>
                      <a:rPr lang="vi-VN" sz="1700" i="1" smtClean="0">
                        <a:latin typeface="Cambria Math" panose="02040503050406030204" pitchFamily="18" charset="0"/>
                      </a:rPr>
                      <m:t>𝑦</m:t>
                    </m:r>
                    <m:r>
                      <a:rPr lang="vi-VN" sz="1700" i="1" smtClean="0">
                        <a:latin typeface="Cambria Math" panose="02040503050406030204" pitchFamily="18" charset="0"/>
                      </a:rPr>
                      <m:t>)</m:t>
                    </m:r>
                  </m:oMath>
                </a14:m>
                <a:r>
                  <a:rPr lang="en-US" sz="1700" smtClean="0"/>
                  <a:t> </a:t>
                </a:r>
                <a:r>
                  <a:rPr lang="vi-VN" sz="1700"/>
                  <a:t>tại các điểm cực biên ta </a:t>
                </a:r>
                <a:r>
                  <a:rPr lang="vi-VN" sz="1700"/>
                  <a:t>được</a:t>
                </a:r>
                <a:r>
                  <a:rPr lang="vi-VN" sz="1700" smtClean="0"/>
                  <a:t>:</a:t>
                </a:r>
                <a:endParaRPr lang="en-US" sz="1700" smtClean="0"/>
              </a:p>
              <a:p>
                <a:pPr lvl="0" algn="just">
                  <a:lnSpc>
                    <a:spcPct val="150000"/>
                  </a:lnSpc>
                </a:pPr>
                <a14:m>
                  <m:oMathPara xmlns:m="http://schemas.openxmlformats.org/officeDocument/2006/math">
                    <m:oMathParaPr>
                      <m:jc m:val="centerGroup"/>
                    </m:oMathParaPr>
                    <m:oMath xmlns:m="http://schemas.openxmlformats.org/officeDocument/2006/math">
                      <m:r>
                        <a:rPr lang="it-IT" sz="1700" i="1" smtClean="0">
                          <a:latin typeface="Cambria Math" panose="02040503050406030204" pitchFamily="18" charset="0"/>
                        </a:rPr>
                        <m:t>𝐹</m:t>
                      </m:r>
                      <m:d>
                        <m:dPr>
                          <m:ctrlPr>
                            <a:rPr lang="it-IT" sz="1700" i="1" smtClean="0">
                              <a:latin typeface="Cambria Math" panose="02040503050406030204" pitchFamily="18" charset="0"/>
                            </a:rPr>
                          </m:ctrlPr>
                        </m:dPr>
                        <m:e>
                          <m:r>
                            <a:rPr lang="it-IT" sz="1700" i="1" smtClean="0">
                              <a:latin typeface="Cambria Math" panose="02040503050406030204" pitchFamily="18" charset="0"/>
                            </a:rPr>
                            <m:t>2</m:t>
                          </m:r>
                          <m:r>
                            <a:rPr lang="it-IT" sz="1700" i="1" smtClean="0">
                              <a:latin typeface="Cambria Math" panose="02040503050406030204" pitchFamily="18" charset="0"/>
                            </a:rPr>
                            <m:t>; </m:t>
                          </m:r>
                          <m:r>
                            <a:rPr lang="it-IT" sz="1700" i="1" smtClean="0">
                              <a:latin typeface="Cambria Math" panose="02040503050406030204" pitchFamily="18" charset="0"/>
                            </a:rPr>
                            <m:t>3</m:t>
                          </m:r>
                        </m:e>
                      </m:d>
                      <m:r>
                        <a:rPr lang="it-IT" sz="1700" i="1" smtClean="0">
                          <a:latin typeface="Cambria Math" panose="02040503050406030204" pitchFamily="18" charset="0"/>
                        </a:rPr>
                        <m:t>=</m:t>
                      </m:r>
                      <m:r>
                        <a:rPr lang="it-IT" sz="1700" i="1" smtClean="0">
                          <a:latin typeface="Cambria Math" panose="02040503050406030204" pitchFamily="18" charset="0"/>
                        </a:rPr>
                        <m:t>2</m:t>
                      </m:r>
                      <m:r>
                        <a:rPr lang="it-IT" sz="1700" i="1" smtClean="0">
                          <a:latin typeface="Cambria Math" panose="02040503050406030204" pitchFamily="18" charset="0"/>
                        </a:rPr>
                        <m:t>.</m:t>
                      </m:r>
                      <m:r>
                        <a:rPr lang="it-IT" sz="1700" i="1" smtClean="0">
                          <a:latin typeface="Cambria Math" panose="02040503050406030204" pitchFamily="18" charset="0"/>
                        </a:rPr>
                        <m:t>2</m:t>
                      </m:r>
                      <m:r>
                        <a:rPr lang="it-IT" sz="1700" i="1" smtClean="0">
                          <a:latin typeface="Cambria Math" panose="02040503050406030204" pitchFamily="18" charset="0"/>
                        </a:rPr>
                        <m:t>+</m:t>
                      </m:r>
                      <m:r>
                        <a:rPr lang="it-IT" sz="1700" i="1" smtClean="0">
                          <a:latin typeface="Cambria Math" panose="02040503050406030204" pitchFamily="18" charset="0"/>
                        </a:rPr>
                        <m:t>3</m:t>
                      </m:r>
                      <m:r>
                        <a:rPr lang="it-IT" sz="1700" i="1" smtClean="0">
                          <a:latin typeface="Cambria Math" panose="02040503050406030204" pitchFamily="18" charset="0"/>
                        </a:rPr>
                        <m:t>.</m:t>
                      </m:r>
                      <m:r>
                        <a:rPr lang="it-IT" sz="1700" i="1" smtClean="0">
                          <a:latin typeface="Cambria Math" panose="02040503050406030204" pitchFamily="18" charset="0"/>
                        </a:rPr>
                        <m:t>3</m:t>
                      </m:r>
                      <m:r>
                        <a:rPr lang="it-IT" sz="1700" i="1" smtClean="0">
                          <a:latin typeface="Cambria Math" panose="02040503050406030204" pitchFamily="18" charset="0"/>
                        </a:rPr>
                        <m:t>=</m:t>
                      </m:r>
                      <m:r>
                        <a:rPr lang="it-IT" sz="1700" i="1" smtClean="0">
                          <a:latin typeface="Cambria Math" panose="02040503050406030204" pitchFamily="18" charset="0"/>
                        </a:rPr>
                        <m:t>13</m:t>
                      </m:r>
                      <m:r>
                        <a:rPr lang="it-IT" sz="1700" i="1" smtClean="0">
                          <a:latin typeface="Cambria Math" panose="02040503050406030204" pitchFamily="18" charset="0"/>
                        </a:rPr>
                        <m:t>;  </m:t>
                      </m:r>
                    </m:oMath>
                  </m:oMathPara>
                </a14:m>
                <a:endParaRPr lang="en-US" sz="1700" b="0" i="1" smtClean="0">
                  <a:latin typeface="Cambria Math" panose="02040503050406030204" pitchFamily="18" charset="0"/>
                </a:endParaRPr>
              </a:p>
              <a:p>
                <a:pPr lvl="0" algn="just">
                  <a:lnSpc>
                    <a:spcPct val="150000"/>
                  </a:lnSpc>
                </a:pPr>
                <a14:m>
                  <m:oMathPara xmlns:m="http://schemas.openxmlformats.org/officeDocument/2006/math">
                    <m:oMathParaPr>
                      <m:jc m:val="centerGroup"/>
                    </m:oMathParaPr>
                    <m:oMath xmlns:m="http://schemas.openxmlformats.org/officeDocument/2006/math">
                      <m:r>
                        <a:rPr lang="it-IT" sz="1700" i="1" smtClean="0">
                          <a:latin typeface="Cambria Math" panose="02040503050406030204" pitchFamily="18" charset="0"/>
                        </a:rPr>
                        <m:t>𝐹</m:t>
                      </m:r>
                      <m:d>
                        <m:dPr>
                          <m:ctrlPr>
                            <a:rPr lang="it-IT" sz="1700" i="1" smtClean="0">
                              <a:latin typeface="Cambria Math" panose="02040503050406030204" pitchFamily="18" charset="0"/>
                            </a:rPr>
                          </m:ctrlPr>
                        </m:dPr>
                        <m:e>
                          <m:f>
                            <m:fPr>
                              <m:ctrlPr>
                                <a:rPr lang="it-IT" sz="1700" i="1">
                                  <a:latin typeface="Cambria Math" panose="02040503050406030204" pitchFamily="18" charset="0"/>
                                </a:rPr>
                              </m:ctrlPr>
                            </m:fPr>
                            <m:num>
                              <m:r>
                                <a:rPr lang="en-US" sz="1700" i="1">
                                  <a:latin typeface="Cambria Math" panose="02040503050406030204" pitchFamily="18" charset="0"/>
                                </a:rPr>
                                <m:t>4</m:t>
                              </m:r>
                            </m:num>
                            <m:den>
                              <m:r>
                                <a:rPr lang="en-US" sz="1700" b="0" i="1" smtClean="0">
                                  <a:latin typeface="Cambria Math" panose="02040503050406030204" pitchFamily="18" charset="0"/>
                                </a:rPr>
                                <m:t>3</m:t>
                              </m:r>
                            </m:den>
                          </m:f>
                          <m:r>
                            <a:rPr lang="en-US" sz="1700" b="0" i="1" smtClean="0">
                              <a:latin typeface="Cambria Math" panose="02040503050406030204" pitchFamily="18" charset="0"/>
                            </a:rPr>
                            <m:t>;</m:t>
                          </m:r>
                          <m:f>
                            <m:fPr>
                              <m:ctrlPr>
                                <a:rPr lang="it-IT" sz="1700" i="1">
                                  <a:latin typeface="Cambria Math" panose="02040503050406030204" pitchFamily="18" charset="0"/>
                                </a:rPr>
                              </m:ctrlPr>
                            </m:fPr>
                            <m:num>
                              <m:r>
                                <a:rPr lang="en-US" sz="1700" b="0" i="1" smtClean="0">
                                  <a:latin typeface="Cambria Math" panose="02040503050406030204" pitchFamily="18" charset="0"/>
                                </a:rPr>
                                <m:t>5</m:t>
                              </m:r>
                            </m:num>
                            <m:den>
                              <m:r>
                                <a:rPr lang="en-US" sz="1700" b="0" i="1" smtClean="0">
                                  <a:latin typeface="Cambria Math" panose="02040503050406030204" pitchFamily="18" charset="0"/>
                                </a:rPr>
                                <m:t>3</m:t>
                              </m:r>
                            </m:den>
                          </m:f>
                        </m:e>
                      </m:d>
                      <m:r>
                        <a:rPr lang="it-IT" sz="1700" i="1" smtClean="0">
                          <a:latin typeface="Cambria Math" panose="02040503050406030204" pitchFamily="18" charset="0"/>
                        </a:rPr>
                        <m:t>=</m:t>
                      </m:r>
                      <m:r>
                        <a:rPr lang="it-IT" sz="1700" i="1" smtClean="0">
                          <a:latin typeface="Cambria Math" panose="02040503050406030204" pitchFamily="18" charset="0"/>
                        </a:rPr>
                        <m:t>2</m:t>
                      </m:r>
                      <m:r>
                        <a:rPr lang="it-IT" sz="1700" i="1" smtClean="0">
                          <a:latin typeface="Cambria Math" panose="02040503050406030204" pitchFamily="18" charset="0"/>
                        </a:rPr>
                        <m:t>.</m:t>
                      </m:r>
                      <m:f>
                        <m:fPr>
                          <m:ctrlPr>
                            <a:rPr lang="it-IT" sz="1700" i="1">
                              <a:latin typeface="Cambria Math" panose="02040503050406030204" pitchFamily="18" charset="0"/>
                            </a:rPr>
                          </m:ctrlPr>
                        </m:fPr>
                        <m:num>
                          <m:r>
                            <a:rPr lang="en-US" sz="1700" i="1">
                              <a:latin typeface="Cambria Math" panose="02040503050406030204" pitchFamily="18" charset="0"/>
                            </a:rPr>
                            <m:t>4</m:t>
                          </m:r>
                        </m:num>
                        <m:den>
                          <m:r>
                            <a:rPr lang="en-US" sz="1700" i="1">
                              <a:latin typeface="Cambria Math" panose="02040503050406030204" pitchFamily="18" charset="0"/>
                            </a:rPr>
                            <m:t>3</m:t>
                          </m:r>
                        </m:den>
                      </m:f>
                      <m:r>
                        <a:rPr lang="it-IT" sz="1700" i="1" smtClean="0">
                          <a:latin typeface="Cambria Math" panose="02040503050406030204" pitchFamily="18" charset="0"/>
                        </a:rPr>
                        <m:t>+</m:t>
                      </m:r>
                      <m:r>
                        <a:rPr lang="it-IT" sz="1700" i="1" smtClean="0">
                          <a:latin typeface="Cambria Math" panose="02040503050406030204" pitchFamily="18" charset="0"/>
                        </a:rPr>
                        <m:t>3</m:t>
                      </m:r>
                      <m:r>
                        <a:rPr lang="it-IT" sz="1700" i="1" smtClean="0">
                          <a:latin typeface="Cambria Math" panose="02040503050406030204" pitchFamily="18" charset="0"/>
                        </a:rPr>
                        <m:t>.</m:t>
                      </m:r>
                      <m:f>
                        <m:fPr>
                          <m:ctrlPr>
                            <a:rPr lang="it-IT" sz="1700" i="1">
                              <a:latin typeface="Cambria Math" panose="02040503050406030204" pitchFamily="18" charset="0"/>
                            </a:rPr>
                          </m:ctrlPr>
                        </m:fPr>
                        <m:num>
                          <m:r>
                            <a:rPr lang="en-US" sz="1700" i="1">
                              <a:latin typeface="Cambria Math" panose="02040503050406030204" pitchFamily="18" charset="0"/>
                            </a:rPr>
                            <m:t>5</m:t>
                          </m:r>
                        </m:num>
                        <m:den>
                          <m:r>
                            <a:rPr lang="en-US" sz="1700" i="1">
                              <a:latin typeface="Cambria Math" panose="02040503050406030204" pitchFamily="18" charset="0"/>
                            </a:rPr>
                            <m:t>3</m:t>
                          </m:r>
                        </m:den>
                      </m:f>
                      <m:r>
                        <a:rPr lang="en-US" sz="1700" b="0" i="1" smtClean="0">
                          <a:latin typeface="Cambria Math" panose="02040503050406030204" pitchFamily="18" charset="0"/>
                        </a:rPr>
                        <m:t>=</m:t>
                      </m:r>
                      <m:f>
                        <m:fPr>
                          <m:ctrlPr>
                            <a:rPr lang="it-IT" sz="1700" i="1">
                              <a:latin typeface="Cambria Math" panose="02040503050406030204" pitchFamily="18" charset="0"/>
                            </a:rPr>
                          </m:ctrlPr>
                        </m:fPr>
                        <m:num>
                          <m:r>
                            <a:rPr lang="en-US" sz="1700" b="0" i="1" smtClean="0">
                              <a:latin typeface="Cambria Math" panose="02040503050406030204" pitchFamily="18" charset="0"/>
                            </a:rPr>
                            <m:t>23</m:t>
                          </m:r>
                        </m:num>
                        <m:den>
                          <m:r>
                            <a:rPr lang="en-US" sz="1700" i="1">
                              <a:latin typeface="Cambria Math" panose="02040503050406030204" pitchFamily="18" charset="0"/>
                            </a:rPr>
                            <m:t>3</m:t>
                          </m:r>
                        </m:den>
                      </m:f>
                      <m:r>
                        <a:rPr lang="en-US" sz="1700" b="0" i="0" smtClean="0">
                          <a:latin typeface="Cambria Math" panose="02040503050406030204" pitchFamily="18" charset="0"/>
                        </a:rPr>
                        <m:t>; </m:t>
                      </m:r>
                    </m:oMath>
                  </m:oMathPara>
                </a14:m>
                <a:endParaRPr lang="en-US" sz="1700" b="0" i="0" smtClean="0">
                  <a:latin typeface="Cambria Math" panose="02040503050406030204" pitchFamily="18" charset="0"/>
                </a:endParaRPr>
              </a:p>
              <a:p>
                <a:pPr lvl="0" algn="just">
                  <a:lnSpc>
                    <a:spcPct val="150000"/>
                  </a:lnSpc>
                </a:pPr>
                <a14:m>
                  <m:oMathPara xmlns:m="http://schemas.openxmlformats.org/officeDocument/2006/math">
                    <m:oMathParaPr>
                      <m:jc m:val="centerGroup"/>
                    </m:oMathParaPr>
                    <m:oMath xmlns:m="http://schemas.openxmlformats.org/officeDocument/2006/math">
                      <m:r>
                        <a:rPr lang="en-US" sz="1700" b="0" i="0" smtClean="0">
                          <a:latin typeface="Cambria Math" panose="02040503050406030204" pitchFamily="18" charset="0"/>
                        </a:rPr>
                        <m:t> </m:t>
                      </m:r>
                      <m:r>
                        <a:rPr lang="it-IT" sz="1700" i="1" smtClean="0">
                          <a:latin typeface="Cambria Math" panose="02040503050406030204" pitchFamily="18" charset="0"/>
                        </a:rPr>
                        <m:t>𝐹</m:t>
                      </m:r>
                      <m:r>
                        <a:rPr lang="it-IT" sz="1700" i="1" smtClean="0">
                          <a:latin typeface="Cambria Math" panose="02040503050406030204" pitchFamily="18" charset="0"/>
                        </a:rPr>
                        <m:t>(</m:t>
                      </m:r>
                      <m:r>
                        <a:rPr lang="it-IT" sz="1700" i="1" smtClean="0">
                          <a:latin typeface="Cambria Math" panose="02040503050406030204" pitchFamily="18" charset="0"/>
                        </a:rPr>
                        <m:t>3</m:t>
                      </m:r>
                      <m:r>
                        <a:rPr lang="it-IT" sz="1700" i="1">
                          <a:latin typeface="Cambria Math" panose="02040503050406030204" pitchFamily="18" charset="0"/>
                        </a:rPr>
                        <m:t>; </m:t>
                      </m:r>
                      <m:r>
                        <a:rPr lang="it-IT" sz="1700" i="1">
                          <a:latin typeface="Cambria Math" panose="02040503050406030204" pitchFamily="18" charset="0"/>
                        </a:rPr>
                        <m:t>0</m:t>
                      </m:r>
                      <m:r>
                        <a:rPr lang="it-IT" sz="1700" i="1">
                          <a:latin typeface="Cambria Math" panose="02040503050406030204" pitchFamily="18" charset="0"/>
                        </a:rPr>
                        <m:t>)=</m:t>
                      </m:r>
                      <m:r>
                        <a:rPr lang="it-IT" sz="1700" i="1">
                          <a:latin typeface="Cambria Math" panose="02040503050406030204" pitchFamily="18" charset="0"/>
                        </a:rPr>
                        <m:t>2</m:t>
                      </m:r>
                      <m:r>
                        <a:rPr lang="it-IT" sz="1700" i="1">
                          <a:latin typeface="Cambria Math" panose="02040503050406030204" pitchFamily="18" charset="0"/>
                        </a:rPr>
                        <m:t>.</m:t>
                      </m:r>
                      <m:r>
                        <a:rPr lang="it-IT" sz="1700" i="1">
                          <a:latin typeface="Cambria Math" panose="02040503050406030204" pitchFamily="18" charset="0"/>
                        </a:rPr>
                        <m:t>3</m:t>
                      </m:r>
                      <m:r>
                        <a:rPr lang="it-IT" sz="1700" i="1">
                          <a:latin typeface="Cambria Math" panose="02040503050406030204" pitchFamily="18" charset="0"/>
                        </a:rPr>
                        <m:t>+</m:t>
                      </m:r>
                      <m:r>
                        <a:rPr lang="it-IT" sz="1700" i="1">
                          <a:latin typeface="Cambria Math" panose="02040503050406030204" pitchFamily="18" charset="0"/>
                        </a:rPr>
                        <m:t>3</m:t>
                      </m:r>
                      <m:r>
                        <a:rPr lang="it-IT" sz="1700" i="1">
                          <a:latin typeface="Cambria Math" panose="02040503050406030204" pitchFamily="18" charset="0"/>
                        </a:rPr>
                        <m:t>.</m:t>
                      </m:r>
                      <m:r>
                        <a:rPr lang="it-IT" sz="1700" i="1">
                          <a:latin typeface="Cambria Math" panose="02040503050406030204" pitchFamily="18" charset="0"/>
                        </a:rPr>
                        <m:t>0</m:t>
                      </m:r>
                      <m:r>
                        <a:rPr lang="it-IT" sz="1700" i="1">
                          <a:latin typeface="Cambria Math" panose="02040503050406030204" pitchFamily="18" charset="0"/>
                        </a:rPr>
                        <m:t>=</m:t>
                      </m:r>
                      <m:r>
                        <a:rPr lang="it-IT" sz="1700" i="1">
                          <a:latin typeface="Cambria Math" panose="02040503050406030204" pitchFamily="18" charset="0"/>
                        </a:rPr>
                        <m:t>6</m:t>
                      </m:r>
                      <m:r>
                        <a:rPr lang="it-IT" sz="1700" i="1">
                          <a:latin typeface="Cambria Math" panose="02040503050406030204" pitchFamily="18" charset="0"/>
                        </a:rPr>
                        <m:t>.</m:t>
                      </m:r>
                    </m:oMath>
                  </m:oMathPara>
                </a14:m>
                <a:endParaRPr kumimoji="0" lang="en-US" sz="1700" b="0" i="0" u="none" strike="noStrike" kern="0" cap="none" spc="0" normalizeH="0" baseline="0" noProof="0" smtClean="0">
                  <a:ln>
                    <a:noFill/>
                  </a:ln>
                  <a:solidFill>
                    <a:srgbClr val="000000"/>
                  </a:solidFill>
                  <a:effectLst/>
                  <a:uLnTx/>
                  <a:uFillTx/>
                  <a:latin typeface="Arial"/>
                  <a:cs typeface="Arial"/>
                  <a:sym typeface="Arial"/>
                </a:endParaRPr>
              </a:p>
              <a:p>
                <a:pPr lvl="0" algn="just">
                  <a:lnSpc>
                    <a:spcPct val="150000"/>
                  </a:lnSpc>
                </a:pPr>
                <a:r>
                  <a:rPr lang="en-US" sz="1700"/>
                  <a:t>Vậy giá trị nhỏ nhất của </a:t>
                </a:r>
                <a14:m>
                  <m:oMath xmlns:m="http://schemas.openxmlformats.org/officeDocument/2006/math">
                    <m:r>
                      <a:rPr lang="en-US" sz="1700" i="1" smtClean="0">
                        <a:latin typeface="Cambria Math" panose="02040503050406030204" pitchFamily="18" charset="0"/>
                      </a:rPr>
                      <m:t>𝐹</m:t>
                    </m:r>
                    <m:r>
                      <a:rPr lang="en-US" sz="1700" i="1" smtClean="0">
                        <a:latin typeface="Cambria Math" panose="02040503050406030204" pitchFamily="18" charset="0"/>
                      </a:rPr>
                      <m:t>(</m:t>
                    </m:r>
                    <m:r>
                      <a:rPr lang="en-US" sz="1700" i="1" smtClean="0">
                        <a:latin typeface="Cambria Math" panose="02040503050406030204" pitchFamily="18" charset="0"/>
                      </a:rPr>
                      <m:t>𝑥</m:t>
                    </m:r>
                    <m:r>
                      <a:rPr lang="en-US" sz="1700" i="1" smtClean="0">
                        <a:latin typeface="Cambria Math" panose="02040503050406030204" pitchFamily="18" charset="0"/>
                      </a:rPr>
                      <m:t>; </m:t>
                    </m:r>
                    <m:r>
                      <a:rPr lang="en-US" sz="1700" i="1" smtClean="0">
                        <a:latin typeface="Cambria Math" panose="02040503050406030204" pitchFamily="18" charset="0"/>
                      </a:rPr>
                      <m:t>𝑦</m:t>
                    </m:r>
                    <m:r>
                      <a:rPr lang="en-US" sz="1700" i="1" smtClean="0">
                        <a:latin typeface="Cambria Math" panose="02040503050406030204" pitchFamily="18" charset="0"/>
                      </a:rPr>
                      <m:t>)</m:t>
                    </m:r>
                  </m:oMath>
                </a14:m>
                <a:r>
                  <a:rPr lang="en-US" sz="1700" smtClean="0"/>
                  <a:t> </a:t>
                </a:r>
                <a:r>
                  <a:rPr lang="en-US" sz="1700"/>
                  <a:t>bằng </a:t>
                </a:r>
                <a:r>
                  <a:rPr lang="en-US" sz="1700"/>
                  <a:t>6 </a:t>
                </a:r>
                <a:r>
                  <a:rPr lang="en-US" sz="1700" smtClean="0"/>
                  <a:t>tại điểm </a:t>
                </a:r>
                <a:r>
                  <a:rPr lang="en-US" sz="1700"/>
                  <a:t>cực biên </a:t>
                </a:r>
                <a14:m>
                  <m:oMath xmlns:m="http://schemas.openxmlformats.org/officeDocument/2006/math">
                    <m:r>
                      <a:rPr lang="en-US" sz="1700" i="1" smtClean="0">
                        <a:latin typeface="Cambria Math" panose="02040503050406030204" pitchFamily="18" charset="0"/>
                      </a:rPr>
                      <m:t>𝐶</m:t>
                    </m:r>
                    <m:r>
                      <a:rPr lang="en-US" sz="1700" i="1" smtClean="0">
                        <a:latin typeface="Cambria Math" panose="02040503050406030204" pitchFamily="18" charset="0"/>
                      </a:rPr>
                      <m:t>(</m:t>
                    </m:r>
                    <m:r>
                      <a:rPr lang="en-US" sz="1700" i="1" smtClean="0">
                        <a:latin typeface="Cambria Math" panose="02040503050406030204" pitchFamily="18" charset="0"/>
                      </a:rPr>
                      <m:t>3</m:t>
                    </m:r>
                    <m:r>
                      <a:rPr lang="en-US" sz="1700" i="1" smtClean="0">
                        <a:latin typeface="Cambria Math" panose="02040503050406030204" pitchFamily="18" charset="0"/>
                      </a:rPr>
                      <m:t>;</m:t>
                    </m:r>
                    <m:r>
                      <a:rPr lang="en-US" sz="1700" i="1">
                        <a:latin typeface="Cambria Math" panose="02040503050406030204" pitchFamily="18" charset="0"/>
                      </a:rPr>
                      <m:t>0</m:t>
                    </m:r>
                    <m:r>
                      <a:rPr lang="en-US" sz="1700" i="1" smtClean="0">
                        <a:latin typeface="Cambria Math" panose="02040503050406030204" pitchFamily="18" charset="0"/>
                      </a:rPr>
                      <m:t>).</m:t>
                    </m:r>
                  </m:oMath>
                </a14:m>
                <a:endParaRPr lang="en-US" sz="1700" smtClean="0"/>
              </a:p>
              <a:p>
                <a:pPr lvl="0" algn="just">
                  <a:lnSpc>
                    <a:spcPct val="150000"/>
                  </a:lnSpc>
                </a:pPr>
                <a:r>
                  <a:rPr lang="en-US" sz="1700" smtClean="0"/>
                  <a:t>Thực </a:t>
                </a:r>
                <a:r>
                  <a:rPr lang="en-US" sz="1700"/>
                  <a:t>tế, ta thấy biểu thức </a:t>
                </a:r>
                <a14:m>
                  <m:oMath xmlns:m="http://schemas.openxmlformats.org/officeDocument/2006/math">
                    <m:r>
                      <a:rPr lang="en-US" sz="1700" i="1" smtClean="0">
                        <a:latin typeface="Cambria Math" panose="02040503050406030204" pitchFamily="18" charset="0"/>
                      </a:rPr>
                      <m:t>𝐹</m:t>
                    </m:r>
                    <m:r>
                      <a:rPr lang="en-US" sz="1700" i="1" smtClean="0">
                        <a:latin typeface="Cambria Math" panose="02040503050406030204" pitchFamily="18" charset="0"/>
                      </a:rPr>
                      <m:t>(</m:t>
                    </m:r>
                    <m:r>
                      <a:rPr lang="en-US" sz="1700" i="1" smtClean="0">
                        <a:latin typeface="Cambria Math" panose="02040503050406030204" pitchFamily="18" charset="0"/>
                      </a:rPr>
                      <m:t>𝑥</m:t>
                    </m:r>
                    <m:r>
                      <a:rPr lang="en-US" sz="1700" i="1" smtClean="0">
                        <a:latin typeface="Cambria Math" panose="02040503050406030204" pitchFamily="18" charset="0"/>
                      </a:rPr>
                      <m:t>; </m:t>
                    </m:r>
                    <m:r>
                      <a:rPr lang="en-US" sz="1700" i="1" smtClean="0">
                        <a:latin typeface="Cambria Math" panose="02040503050406030204" pitchFamily="18" charset="0"/>
                      </a:rPr>
                      <m:t>𝑦</m:t>
                    </m:r>
                    <m:r>
                      <a:rPr lang="en-US" sz="1700" i="1" smtClean="0">
                        <a:latin typeface="Cambria Math" panose="02040503050406030204" pitchFamily="18" charset="0"/>
                      </a:rPr>
                      <m:t>)</m:t>
                    </m:r>
                  </m:oMath>
                </a14:m>
                <a:r>
                  <a:rPr lang="en-US" sz="1700" smtClean="0"/>
                  <a:t> </a:t>
                </a:r>
                <a:r>
                  <a:rPr lang="en-US" sz="1700"/>
                  <a:t>có </a:t>
                </a:r>
                <a:r>
                  <a:rPr lang="en-US" sz="1700"/>
                  <a:t>thể </a:t>
                </a:r>
                <a:r>
                  <a:rPr lang="en-US" sz="1700" smtClean="0"/>
                  <a:t>lớn tuỳ </a:t>
                </a:r>
                <a:r>
                  <a:rPr lang="en-US" sz="1700"/>
                  <a:t>ý khi </a:t>
                </a:r>
                <a14:m>
                  <m:oMath xmlns:m="http://schemas.openxmlformats.org/officeDocument/2006/math">
                    <m:r>
                      <a:rPr lang="en-US" sz="1700" i="1" smtClean="0">
                        <a:latin typeface="Cambria Math" panose="02040503050406030204" pitchFamily="18" charset="0"/>
                      </a:rPr>
                      <m:t>𝑥</m:t>
                    </m:r>
                    <m:r>
                      <a:rPr lang="en-US" sz="1700" i="1" smtClean="0">
                        <a:latin typeface="Cambria Math" panose="02040503050406030204" pitchFamily="18" charset="0"/>
                      </a:rPr>
                      <m:t>, </m:t>
                    </m:r>
                    <m:r>
                      <a:rPr lang="en-US" sz="1700" i="1" smtClean="0">
                        <a:latin typeface="Cambria Math" panose="02040503050406030204" pitchFamily="18" charset="0"/>
                      </a:rPr>
                      <m:t>𝑦</m:t>
                    </m:r>
                  </m:oMath>
                </a14:m>
                <a:r>
                  <a:rPr lang="en-US" sz="1700" smtClean="0"/>
                  <a:t> </a:t>
                </a:r>
                <a:r>
                  <a:rPr lang="en-US" sz="1700"/>
                  <a:t>đủ lớn, vì vậy </a:t>
                </a:r>
                <a14:m>
                  <m:oMath xmlns:m="http://schemas.openxmlformats.org/officeDocument/2006/math">
                    <m:r>
                      <a:rPr lang="en-US" sz="1700" i="1" smtClean="0">
                        <a:latin typeface="Cambria Math" panose="02040503050406030204" pitchFamily="18" charset="0"/>
                      </a:rPr>
                      <m:t>𝐹</m:t>
                    </m:r>
                    <m:r>
                      <a:rPr lang="en-US" sz="1700" i="1" smtClean="0">
                        <a:latin typeface="Cambria Math" panose="02040503050406030204" pitchFamily="18" charset="0"/>
                      </a:rPr>
                      <m:t>(</m:t>
                    </m:r>
                    <m:r>
                      <a:rPr lang="en-US" sz="1700" i="1" smtClean="0">
                        <a:latin typeface="Cambria Math" panose="02040503050406030204" pitchFamily="18" charset="0"/>
                      </a:rPr>
                      <m:t>𝑥</m:t>
                    </m:r>
                    <m:r>
                      <a:rPr lang="en-US" sz="1700" i="1" smtClean="0">
                        <a:latin typeface="Cambria Math" panose="02040503050406030204" pitchFamily="18" charset="0"/>
                      </a:rPr>
                      <m:t>; </m:t>
                    </m:r>
                    <m:r>
                      <a:rPr lang="en-US" sz="1700" i="1" smtClean="0">
                        <a:latin typeface="Cambria Math" panose="02040503050406030204" pitchFamily="18" charset="0"/>
                      </a:rPr>
                      <m:t>𝑦</m:t>
                    </m:r>
                    <m:r>
                      <a:rPr lang="en-US" sz="1700" i="1" smtClean="0">
                        <a:latin typeface="Cambria Math" panose="02040503050406030204" pitchFamily="18" charset="0"/>
                      </a:rPr>
                      <m:t>)</m:t>
                    </m:r>
                  </m:oMath>
                </a14:m>
                <a:r>
                  <a:rPr lang="en-US" sz="1700" smtClean="0"/>
                  <a:t> </a:t>
                </a:r>
                <a:r>
                  <a:rPr lang="en-US" sz="1700"/>
                  <a:t>không </a:t>
                </a:r>
                <a:r>
                  <a:rPr lang="en-US" sz="1700" smtClean="0"/>
                  <a:t>có giá </a:t>
                </a:r>
                <a:r>
                  <a:rPr lang="en-US" sz="1700"/>
                  <a:t>trị lớn nhất trên miền </a:t>
                </a:r>
                <a14:m>
                  <m:oMath xmlns:m="http://schemas.openxmlformats.org/officeDocument/2006/math">
                    <m:r>
                      <a:rPr lang="en-US" sz="1700" i="1" smtClean="0">
                        <a:latin typeface="Cambria Math" panose="02040503050406030204" pitchFamily="18" charset="0"/>
                      </a:rPr>
                      <m:t>𝑆</m:t>
                    </m:r>
                  </m:oMath>
                </a14:m>
                <a:r>
                  <a:rPr lang="en-US" sz="1700"/>
                  <a:t>.</a:t>
                </a:r>
              </a:p>
            </p:txBody>
          </p:sp>
        </mc:Choice>
        <mc:Fallback>
          <p:sp>
            <p:nvSpPr>
              <p:cNvPr id="3" name="Rectangle 2"/>
              <p:cNvSpPr>
                <a:spLocks noRot="1" noChangeAspect="1" noMove="1" noResize="1" noEditPoints="1" noAdjustHandles="1" noChangeArrowheads="1" noChangeShapeType="1" noTextEdit="1"/>
              </p:cNvSpPr>
              <p:nvPr/>
            </p:nvSpPr>
            <p:spPr>
              <a:xfrm>
                <a:off x="588641" y="826603"/>
                <a:ext cx="7982610" cy="4064895"/>
              </a:xfrm>
              <a:prstGeom prst="rect">
                <a:avLst/>
              </a:prstGeom>
              <a:blipFill>
                <a:blip r:embed="rId3"/>
                <a:stretch>
                  <a:fillRect l="-535" r="-458" b="-1201"/>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rot="11471319">
            <a:off x="7864132" y="-253252"/>
            <a:ext cx="1398336" cy="1146546"/>
          </a:xfrm>
          <a:prstGeom prst="rect">
            <a:avLst/>
          </a:prstGeom>
        </p:spPr>
      </p:pic>
    </p:spTree>
    <p:extLst>
      <p:ext uri="{BB962C8B-B14F-4D97-AF65-F5344CB8AC3E}">
        <p14:creationId xmlns:p14="http://schemas.microsoft.com/office/powerpoint/2010/main" val="391759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up)">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9AB8C2"/>
        </a:solidFill>
        <a:effectLst/>
      </p:bgPr>
    </p:bg>
    <p:spTree>
      <p:nvGrpSpPr>
        <p:cNvPr id="1" name="Shape 1054"/>
        <p:cNvGrpSpPr/>
        <p:nvPr/>
      </p:nvGrpSpPr>
      <p:grpSpPr>
        <a:xfrm>
          <a:off x="0" y="0"/>
          <a:ext cx="0" cy="0"/>
          <a:chOff x="0" y="0"/>
          <a:chExt cx="0" cy="0"/>
        </a:xfrm>
      </p:grpSpPr>
      <p:sp>
        <p:nvSpPr>
          <p:cNvPr id="4" name="Rectangle 3"/>
          <p:cNvSpPr/>
          <p:nvPr/>
        </p:nvSpPr>
        <p:spPr>
          <a:xfrm>
            <a:off x="198783" y="182880"/>
            <a:ext cx="8746434" cy="4770890"/>
          </a:xfrm>
          <a:prstGeom prst="rect">
            <a:avLst/>
          </a:prstGeom>
          <a:solidFill>
            <a:srgbClr val="F7F7F5"/>
          </a:solidFill>
          <a:ln>
            <a:solidFill>
              <a:srgbClr val="F7F7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7F7F5"/>
              </a:solidFill>
              <a:effectLst/>
              <a:uLnTx/>
              <a:uFillTx/>
              <a:latin typeface="Arial"/>
              <a:ea typeface="+mn-ea"/>
              <a:cs typeface="+mn-cs"/>
              <a:sym typeface="Arial"/>
            </a:endParaRPr>
          </a:p>
        </p:txBody>
      </p:sp>
      <p:sp>
        <p:nvSpPr>
          <p:cNvPr id="8" name="Rectangle 7"/>
          <p:cNvSpPr/>
          <p:nvPr/>
        </p:nvSpPr>
        <p:spPr>
          <a:xfrm>
            <a:off x="393254" y="258382"/>
            <a:ext cx="630301" cy="33855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6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a:t>Giải</a:t>
            </a:r>
            <a:r>
              <a:rPr kumimoji="0" lang="en-US" sz="1600" b="1" i="1" u="sng" strike="noStrike" kern="1200" cap="none" spc="0" normalizeH="0" baseline="0" noProof="0">
                <a:ln>
                  <a:noFill/>
                </a:ln>
                <a:solidFill>
                  <a:srgbClr val="1F497D"/>
                </a:solidFill>
                <a:effectLst/>
                <a:uLnTx/>
                <a:uFillTx/>
                <a:latin typeface="Calibri"/>
                <a:ea typeface="+mn-ea"/>
                <a:cs typeface="Arial" panose="020B0604020202020204" pitchFamily="34" charset="0"/>
                <a:sym typeface="Arial"/>
              </a:rPr>
              <a:t>:</a:t>
            </a:r>
            <a:endParaRPr kumimoji="0" lang="en-US" sz="16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p:pic>
        <p:nvPicPr>
          <p:cNvPr id="7" name="Picture 6"/>
          <p:cNvPicPr>
            <a:picLocks noChangeAspect="1"/>
          </p:cNvPicPr>
          <p:nvPr/>
        </p:nvPicPr>
        <p:blipFill>
          <a:blip r:embed="rId3"/>
          <a:stretch>
            <a:fillRect/>
          </a:stretch>
        </p:blipFill>
        <p:spPr>
          <a:xfrm rot="11471319">
            <a:off x="7864132" y="-253252"/>
            <a:ext cx="1398336" cy="1146546"/>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393254" y="569651"/>
                <a:ext cx="7982610" cy="524503"/>
              </a:xfrm>
              <a:prstGeom prst="rect">
                <a:avLst/>
              </a:prstGeom>
            </p:spPr>
            <p:txBody>
              <a:bodyPr wrap="square">
                <a:spAutoFit/>
              </a:bodyPr>
              <a:lstStyle/>
              <a:p>
                <a:pPr lvl="0" algn="just"/>
                <a14:m>
                  <m:oMathPara xmlns:m="http://schemas.openxmlformats.org/officeDocument/2006/math">
                    <m:oMathParaPr>
                      <m:jc m:val="left"/>
                    </m:oMathParaPr>
                    <m:oMath xmlns:m="http://schemas.openxmlformats.org/officeDocument/2006/math">
                      <m:r>
                        <m:rPr>
                          <m:nor/>
                        </m:rPr>
                        <a:rPr lang="vi-VN" sz="1500" smtClean="0"/>
                        <m:t>c</m:t>
                      </m:r>
                      <m:r>
                        <m:rPr>
                          <m:nor/>
                        </m:rPr>
                        <a:rPr lang="vi-VN" sz="1500" smtClean="0"/>
                        <m:t>) </m:t>
                      </m:r>
                      <m:r>
                        <m:rPr>
                          <m:nor/>
                        </m:rPr>
                        <a:rPr lang="vi-VN" sz="1500" smtClean="0"/>
                        <m:t>V</m:t>
                      </m:r>
                      <m:r>
                        <m:rPr>
                          <m:nor/>
                        </m:rPr>
                        <a:rPr lang="vi-VN" sz="1500" smtClean="0"/>
                        <m:t>ớ</m:t>
                      </m:r>
                      <m:r>
                        <m:rPr>
                          <m:nor/>
                        </m:rPr>
                        <a:rPr lang="vi-VN" sz="1500" smtClean="0"/>
                        <m:t>i</m:t>
                      </m:r>
                      <m:r>
                        <m:rPr>
                          <m:nor/>
                        </m:rPr>
                        <a:rPr lang="vi-VN" sz="1500" smtClean="0"/>
                        <m:t> </m:t>
                      </m:r>
                      <m:r>
                        <m:rPr>
                          <m:nor/>
                        </m:rPr>
                        <a:rPr lang="vi-VN" sz="1500" smtClean="0"/>
                        <m:t>m</m:t>
                      </m:r>
                      <m:r>
                        <m:rPr>
                          <m:nor/>
                        </m:rPr>
                        <a:rPr lang="vi-VN" sz="1500" smtClean="0"/>
                        <m:t>ỗ</m:t>
                      </m:r>
                      <m:r>
                        <m:rPr>
                          <m:nor/>
                        </m:rPr>
                        <a:rPr lang="vi-VN" sz="1500" smtClean="0"/>
                        <m:t>i</m:t>
                      </m:r>
                      <m:r>
                        <m:rPr>
                          <m:nor/>
                        </m:rPr>
                        <a:rPr lang="vi-VN" sz="1500" smtClean="0"/>
                        <m:t> </m:t>
                      </m:r>
                      <m:r>
                        <m:rPr>
                          <m:nor/>
                        </m:rPr>
                        <a:rPr lang="vi-VN" sz="1500" smtClean="0"/>
                        <m:t>s</m:t>
                      </m:r>
                      <m:r>
                        <m:rPr>
                          <m:nor/>
                        </m:rPr>
                        <a:rPr lang="vi-VN" sz="1500" smtClean="0"/>
                        <m:t>ố </m:t>
                      </m:r>
                      <m:r>
                        <m:rPr>
                          <m:nor/>
                        </m:rPr>
                        <a:rPr lang="vi-VN" sz="1500" smtClean="0"/>
                        <m:t>th</m:t>
                      </m:r>
                      <m:r>
                        <m:rPr>
                          <m:nor/>
                        </m:rPr>
                        <a:rPr lang="vi-VN" sz="1500" smtClean="0"/>
                        <m:t>ự</m:t>
                      </m:r>
                      <m:r>
                        <m:rPr>
                          <m:nor/>
                        </m:rPr>
                        <a:rPr lang="vi-VN" sz="1500" smtClean="0"/>
                        <m:t>c</m:t>
                      </m:r>
                      <m:r>
                        <m:rPr>
                          <m:nor/>
                        </m:rPr>
                        <a:rPr lang="vi-VN" sz="1500" smtClean="0"/>
                        <m:t> </m:t>
                      </m:r>
                      <m:r>
                        <a:rPr lang="vi-VN" sz="1500" i="1">
                          <a:latin typeface="Cambria Math" panose="02040503050406030204" pitchFamily="18" charset="0"/>
                        </a:rPr>
                        <m:t>𝑚</m:t>
                      </m:r>
                      <m:r>
                        <m:rPr>
                          <m:nor/>
                        </m:rPr>
                        <a:rPr lang="vi-VN" sz="1500"/>
                        <m:t>, </m:t>
                      </m:r>
                      <m:r>
                        <m:rPr>
                          <m:nor/>
                        </m:rPr>
                        <a:rPr lang="vi-VN" sz="1500"/>
                        <m:t>x</m:t>
                      </m:r>
                      <m:r>
                        <m:rPr>
                          <m:nor/>
                        </m:rPr>
                        <a:rPr lang="vi-VN" sz="1500"/>
                        <m:t>é</m:t>
                      </m:r>
                      <m:r>
                        <m:rPr>
                          <m:nor/>
                        </m:rPr>
                        <a:rPr lang="vi-VN" sz="1500"/>
                        <m:t>t</m:t>
                      </m:r>
                      <m:r>
                        <m:rPr>
                          <m:nor/>
                        </m:rPr>
                        <a:rPr lang="vi-VN" sz="1500"/>
                        <m:t> đườ</m:t>
                      </m:r>
                      <m:r>
                        <m:rPr>
                          <m:nor/>
                        </m:rPr>
                        <a:rPr lang="vi-VN" sz="1500"/>
                        <m:t>ng</m:t>
                      </m:r>
                      <m:r>
                        <m:rPr>
                          <m:nor/>
                        </m:rPr>
                        <a:rPr lang="vi-VN" sz="1500"/>
                        <m:t> </m:t>
                      </m:r>
                      <m:r>
                        <m:rPr>
                          <m:nor/>
                        </m:rPr>
                        <a:rPr lang="vi-VN" sz="1500"/>
                        <m:t>th</m:t>
                      </m:r>
                      <m:r>
                        <m:rPr>
                          <m:nor/>
                        </m:rPr>
                        <a:rPr lang="vi-VN" sz="1500"/>
                        <m:t>ẳ</m:t>
                      </m:r>
                      <m:r>
                        <m:rPr>
                          <m:nor/>
                        </m:rPr>
                        <a:rPr lang="vi-VN" sz="1500"/>
                        <m:t>ng</m:t>
                      </m:r>
                      <m:r>
                        <a:rPr lang="en-US" sz="1500" b="0" i="1" smtClean="0">
                          <a:latin typeface="Cambria Math" panose="02040503050406030204" pitchFamily="18" charset="0"/>
                        </a:rPr>
                        <m:t> </m:t>
                      </m:r>
                      <m:sSub>
                        <m:sSubPr>
                          <m:ctrlPr>
                            <a:rPr lang="en-US" sz="1500" i="1" smtClean="0">
                              <a:latin typeface="Cambria Math" panose="02040503050406030204" pitchFamily="18" charset="0"/>
                            </a:rPr>
                          </m:ctrlPr>
                        </m:sSubPr>
                        <m:e>
                          <m:r>
                            <a:rPr lang="en-US" sz="1500" b="0" i="1" smtClean="0">
                              <a:latin typeface="Cambria Math" panose="02040503050406030204" pitchFamily="18" charset="0"/>
                            </a:rPr>
                            <m:t>𝐿</m:t>
                          </m:r>
                        </m:e>
                        <m:sub>
                          <m:r>
                            <a:rPr lang="en-US" sz="1500" b="0" i="1" smtClean="0">
                              <a:latin typeface="Cambria Math" panose="02040503050406030204" pitchFamily="18" charset="0"/>
                            </a:rPr>
                            <m:t>𝑚</m:t>
                          </m:r>
                        </m:sub>
                      </m:sSub>
                      <m:r>
                        <a:rPr lang="en-US" sz="1500" b="0" i="1" smtClean="0">
                          <a:latin typeface="Cambria Math" panose="02040503050406030204" pitchFamily="18" charset="0"/>
                        </a:rPr>
                        <m:t>:−</m:t>
                      </m:r>
                      <m:r>
                        <a:rPr lang="en-US" sz="1500" b="0" i="1" smtClean="0">
                          <a:latin typeface="Cambria Math" panose="02040503050406030204" pitchFamily="18" charset="0"/>
                        </a:rPr>
                        <m:t>𝑥</m:t>
                      </m:r>
                      <m:r>
                        <a:rPr lang="en-US" sz="1500" b="0" i="1" smtClean="0">
                          <a:latin typeface="Cambria Math" panose="02040503050406030204" pitchFamily="18" charset="0"/>
                        </a:rPr>
                        <m:t>+</m:t>
                      </m:r>
                      <m:f>
                        <m:fPr>
                          <m:ctrlPr>
                            <a:rPr lang="en-US" sz="1500" b="0" i="1" smtClean="0">
                              <a:latin typeface="Cambria Math" panose="02040503050406030204" pitchFamily="18" charset="0"/>
                            </a:rPr>
                          </m:ctrlPr>
                        </m:fPr>
                        <m:num>
                          <m:r>
                            <a:rPr lang="en-US" sz="1500" b="0" i="1" smtClean="0">
                              <a:latin typeface="Cambria Math" panose="02040503050406030204" pitchFamily="18" charset="0"/>
                            </a:rPr>
                            <m:t>1</m:t>
                          </m:r>
                        </m:num>
                        <m:den>
                          <m:r>
                            <a:rPr lang="en-US" sz="1500" b="0" i="1" smtClean="0">
                              <a:latin typeface="Cambria Math" panose="02040503050406030204" pitchFamily="18" charset="0"/>
                            </a:rPr>
                            <m:t>2</m:t>
                          </m:r>
                        </m:den>
                      </m:f>
                      <m:r>
                        <a:rPr lang="en-US" sz="1500" b="0" i="1" smtClean="0">
                          <a:latin typeface="Cambria Math" panose="02040503050406030204" pitchFamily="18" charset="0"/>
                        </a:rPr>
                        <m:t>𝑦</m:t>
                      </m:r>
                      <m:r>
                        <a:rPr lang="en-US" sz="1500" b="0" i="1" smtClean="0">
                          <a:latin typeface="Cambria Math" panose="02040503050406030204" pitchFamily="18" charset="0"/>
                        </a:rPr>
                        <m:t>=</m:t>
                      </m:r>
                      <m:r>
                        <a:rPr lang="en-US" sz="1500" b="0" i="1" smtClean="0">
                          <a:latin typeface="Cambria Math" panose="02040503050406030204" pitchFamily="18" charset="0"/>
                        </a:rPr>
                        <m:t>𝑚</m:t>
                      </m:r>
                    </m:oMath>
                  </m:oMathPara>
                </a14:m>
                <a:endParaRPr lang="en-US" sz="1500" smtClean="0"/>
              </a:p>
            </p:txBody>
          </p:sp>
        </mc:Choice>
        <mc:Fallback>
          <p:sp>
            <p:nvSpPr>
              <p:cNvPr id="6" name="Rectangle 5"/>
              <p:cNvSpPr>
                <a:spLocks noRot="1" noChangeAspect="1" noMove="1" noResize="1" noEditPoints="1" noAdjustHandles="1" noChangeArrowheads="1" noChangeShapeType="1" noTextEdit="1"/>
              </p:cNvSpPr>
              <p:nvPr/>
            </p:nvSpPr>
            <p:spPr>
              <a:xfrm>
                <a:off x="393254" y="569651"/>
                <a:ext cx="7982610" cy="524503"/>
              </a:xfrm>
              <a:prstGeom prst="rect">
                <a:avLst/>
              </a:prstGeom>
              <a:blipFill>
                <a:blip r:embed="rId4"/>
                <a:stretch>
                  <a:fillRect b="-3488"/>
                </a:stretch>
              </a:blipFill>
            </p:spPr>
            <p:txBody>
              <a:bodyPr/>
              <a:lstStyle/>
              <a:p>
                <a:r>
                  <a:rPr lang="en-US">
                    <a:noFill/>
                  </a:rPr>
                  <a:t> </a:t>
                </a:r>
              </a:p>
            </p:txBody>
          </p:sp>
        </mc:Fallback>
      </mc:AlternateContent>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716982" y="793819"/>
            <a:ext cx="2990302" cy="3037767"/>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391132" y="1083940"/>
                <a:ext cx="5038090" cy="2978123"/>
              </a:xfrm>
              <a:prstGeom prst="rect">
                <a:avLst/>
              </a:prstGeom>
            </p:spPr>
            <p:txBody>
              <a:bodyPr wrap="square">
                <a:spAutoFit/>
              </a:bodyPr>
              <a:lstStyle/>
              <a:p>
                <a:pPr lvl="0" algn="just">
                  <a:lnSpc>
                    <a:spcPct val="130000"/>
                  </a:lnSpc>
                </a:pPr>
                <a:r>
                  <a:rPr lang="vi-VN" sz="1500" smtClean="0"/>
                  <a:t>Đường </a:t>
                </a:r>
                <a:r>
                  <a:rPr lang="vi-VN" sz="1500"/>
                  <a:t>thẳng </a:t>
                </a:r>
                <a14:m>
                  <m:oMath xmlns:m="http://schemas.openxmlformats.org/officeDocument/2006/math">
                    <m:sSub>
                      <m:sSubPr>
                        <m:ctrlPr>
                          <a:rPr lang="en-US" sz="1500" i="1">
                            <a:latin typeface="Cambria Math" panose="02040503050406030204" pitchFamily="18" charset="0"/>
                          </a:rPr>
                        </m:ctrlPr>
                      </m:sSubPr>
                      <m:e>
                        <m:r>
                          <a:rPr lang="en-US" sz="1500" i="1">
                            <a:latin typeface="Cambria Math" panose="02040503050406030204" pitchFamily="18" charset="0"/>
                          </a:rPr>
                          <m:t>𝐿</m:t>
                        </m:r>
                      </m:e>
                      <m:sub>
                        <m:r>
                          <a:rPr lang="en-US" sz="1500" i="1">
                            <a:latin typeface="Cambria Math" panose="02040503050406030204" pitchFamily="18" charset="0"/>
                          </a:rPr>
                          <m:t>𝑚</m:t>
                        </m:r>
                      </m:sub>
                    </m:sSub>
                  </m:oMath>
                </a14:m>
                <a:r>
                  <a:rPr lang="vi-VN" sz="1500"/>
                  <a:t> song song với </a:t>
                </a:r>
                <a14:m>
                  <m:oMath xmlns:m="http://schemas.openxmlformats.org/officeDocument/2006/math">
                    <m:r>
                      <a:rPr lang="vi-VN" sz="1500" i="1">
                        <a:latin typeface="Cambria Math" panose="02040503050406030204" pitchFamily="18" charset="0"/>
                      </a:rPr>
                      <m:t>𝐴𝐵</m:t>
                    </m:r>
                  </m:oMath>
                </a14:m>
                <a:r>
                  <a:rPr lang="vi-VN" sz="1500"/>
                  <a:t> </a:t>
                </a:r>
                <a:r>
                  <a:rPr lang="vi-VN" sz="1500"/>
                  <a:t>và</a:t>
                </a:r>
                <a:r>
                  <a:rPr lang="en-US" sz="1500"/>
                  <a:t> </a:t>
                </a:r>
                <a:r>
                  <a:rPr lang="vi-VN" sz="1500"/>
                  <a:t>cắt </a:t>
                </a:r>
                <a14:m>
                  <m:oMath xmlns:m="http://schemas.openxmlformats.org/officeDocument/2006/math">
                    <m:r>
                      <a:rPr lang="vi-VN" sz="1500" i="1">
                        <a:latin typeface="Cambria Math" panose="02040503050406030204" pitchFamily="18" charset="0"/>
                      </a:rPr>
                      <m:t>𝑂𝑦</m:t>
                    </m:r>
                  </m:oMath>
                </a14:m>
                <a:r>
                  <a:rPr lang="vi-VN" sz="1500"/>
                  <a:t> tại điểm </a:t>
                </a:r>
                <a14:m>
                  <m:oMath xmlns:m="http://schemas.openxmlformats.org/officeDocument/2006/math">
                    <m:r>
                      <a:rPr lang="vi-VN" sz="1500" i="1">
                        <a:latin typeface="Cambria Math" panose="02040503050406030204" pitchFamily="18" charset="0"/>
                      </a:rPr>
                      <m:t>(0;2</m:t>
                    </m:r>
                    <m:r>
                      <a:rPr lang="vi-VN" sz="1500" i="1">
                        <a:latin typeface="Cambria Math" panose="02040503050406030204" pitchFamily="18" charset="0"/>
                      </a:rPr>
                      <m:t>𝑚</m:t>
                    </m:r>
                    <m:r>
                      <a:rPr lang="vi-VN" sz="1500" i="1">
                        <a:latin typeface="Cambria Math" panose="02040503050406030204" pitchFamily="18" charset="0"/>
                      </a:rPr>
                      <m:t>)</m:t>
                    </m:r>
                  </m:oMath>
                </a14:m>
                <a:r>
                  <a:rPr lang="vi-VN" sz="1500"/>
                  <a:t> (H.2.9). </a:t>
                </a:r>
                <a:endParaRPr lang="en-US" sz="1500"/>
              </a:p>
              <a:p>
                <a:pPr lvl="0" algn="just">
                  <a:lnSpc>
                    <a:spcPct val="130000"/>
                  </a:lnSpc>
                </a:pPr>
                <a14:m>
                  <m:oMathPara xmlns:m="http://schemas.openxmlformats.org/officeDocument/2006/math">
                    <m:oMathParaPr>
                      <m:jc m:val="left"/>
                    </m:oMathParaPr>
                    <m:oMath xmlns:m="http://schemas.openxmlformats.org/officeDocument/2006/math">
                      <m:r>
                        <m:rPr>
                          <m:nor/>
                        </m:rPr>
                        <a:rPr lang="vi-VN" sz="1500"/>
                        <m:t>D</m:t>
                      </m:r>
                      <m:r>
                        <m:rPr>
                          <m:nor/>
                        </m:rPr>
                        <a:rPr lang="vi-VN" sz="1500"/>
                        <m:t>ễ </m:t>
                      </m:r>
                      <m:r>
                        <m:rPr>
                          <m:nor/>
                        </m:rPr>
                        <a:rPr lang="vi-VN" sz="1500"/>
                        <m:t>th</m:t>
                      </m:r>
                      <m:r>
                        <m:rPr>
                          <m:nor/>
                        </m:rPr>
                        <a:rPr lang="vi-VN" sz="1500"/>
                        <m:t>ấ</m:t>
                      </m:r>
                      <m:r>
                        <m:rPr>
                          <m:nor/>
                        </m:rPr>
                        <a:rPr lang="vi-VN" sz="1500"/>
                        <m:t>y</m:t>
                      </m:r>
                      <m:r>
                        <m:rPr>
                          <m:nor/>
                        </m:rPr>
                        <a:rPr lang="en-US" sz="1500"/>
                        <m:t> </m:t>
                      </m:r>
                      <m:sSub>
                        <m:sSubPr>
                          <m:ctrlPr>
                            <a:rPr lang="en-US" sz="1500" i="1">
                              <a:latin typeface="Cambria Math" panose="02040503050406030204" pitchFamily="18" charset="0"/>
                            </a:rPr>
                          </m:ctrlPr>
                        </m:sSubPr>
                        <m:e>
                          <m:r>
                            <a:rPr lang="en-US" sz="1500" i="1">
                              <a:latin typeface="Cambria Math" panose="02040503050406030204" pitchFamily="18" charset="0"/>
                            </a:rPr>
                            <m:t>𝐿</m:t>
                          </m:r>
                        </m:e>
                        <m:sub>
                          <m:r>
                            <a:rPr lang="en-US" sz="1500" i="1">
                              <a:latin typeface="Cambria Math" panose="02040503050406030204" pitchFamily="18" charset="0"/>
                            </a:rPr>
                            <m:t>𝑚</m:t>
                          </m:r>
                        </m:sub>
                      </m:sSub>
                      <m:r>
                        <a:rPr lang="en-US" sz="1500" i="1">
                          <a:latin typeface="Cambria Math" panose="02040503050406030204" pitchFamily="18" charset="0"/>
                          <a:ea typeface="Cambria Math" panose="02040503050406030204" pitchFamily="18" charset="0"/>
                        </a:rPr>
                        <m:t>∩</m:t>
                      </m:r>
                      <m:r>
                        <a:rPr lang="en-US" sz="1500" i="1">
                          <a:latin typeface="Cambria Math" panose="02040503050406030204" pitchFamily="18" charset="0"/>
                          <a:ea typeface="Cambria Math" panose="02040503050406030204" pitchFamily="18" charset="0"/>
                        </a:rPr>
                        <m:t>𝑆</m:t>
                      </m:r>
                      <m:r>
                        <a:rPr lang="en-US" sz="1500" i="1">
                          <a:latin typeface="Cambria Math" panose="02040503050406030204" pitchFamily="18" charset="0"/>
                          <a:ea typeface="Cambria Math" panose="02040503050406030204" pitchFamily="18" charset="0"/>
                        </a:rPr>
                        <m:t>≠Ø</m:t>
                      </m:r>
                      <m:r>
                        <m:rPr>
                          <m:nor/>
                        </m:rPr>
                        <a:rPr lang="vi-VN" sz="1500"/>
                        <m:t> </m:t>
                      </m:r>
                      <m:r>
                        <m:rPr>
                          <m:nor/>
                        </m:rPr>
                        <a:rPr lang="vi-VN" sz="1500"/>
                        <m:t>n</m:t>
                      </m:r>
                      <m:r>
                        <m:rPr>
                          <m:nor/>
                        </m:rPr>
                        <a:rPr lang="vi-VN" sz="1500"/>
                        <m:t>ế</m:t>
                      </m:r>
                      <m:r>
                        <m:rPr>
                          <m:nor/>
                        </m:rPr>
                        <a:rPr lang="vi-VN" sz="1500"/>
                        <m:t>u</m:t>
                      </m:r>
                      <m:r>
                        <m:rPr>
                          <m:nor/>
                        </m:rPr>
                        <a:rPr lang="vi-VN" sz="1500"/>
                        <m:t> </m:t>
                      </m:r>
                      <m:r>
                        <m:rPr>
                          <m:nor/>
                        </m:rPr>
                        <a:rPr lang="vi-VN" sz="1500"/>
                        <m:t>v</m:t>
                      </m:r>
                      <m:r>
                        <m:rPr>
                          <m:nor/>
                        </m:rPr>
                        <a:rPr lang="vi-VN" sz="1500"/>
                        <m:t>à </m:t>
                      </m:r>
                      <m:r>
                        <m:rPr>
                          <m:nor/>
                        </m:rPr>
                        <a:rPr lang="vi-VN" sz="1500"/>
                        <m:t>ch</m:t>
                      </m:r>
                      <m:r>
                        <m:rPr>
                          <m:nor/>
                        </m:rPr>
                        <a:rPr lang="vi-VN" sz="1500"/>
                        <m:t>ỉ </m:t>
                      </m:r>
                      <m:r>
                        <m:rPr>
                          <m:nor/>
                        </m:rPr>
                        <a:rPr lang="vi-VN" sz="1500"/>
                        <m:t>n</m:t>
                      </m:r>
                      <m:r>
                        <m:rPr>
                          <m:nor/>
                        </m:rPr>
                        <a:rPr lang="vi-VN" sz="1500"/>
                        <m:t>ế</m:t>
                      </m:r>
                      <m:r>
                        <m:rPr>
                          <m:nor/>
                        </m:rPr>
                        <a:rPr lang="vi-VN" sz="1500"/>
                        <m:t>u</m:t>
                      </m:r>
                      <m:r>
                        <m:rPr>
                          <m:nor/>
                        </m:rPr>
                        <a:rPr lang="vi-VN" sz="1500"/>
                        <m:t> </m:t>
                      </m:r>
                      <m:r>
                        <a:rPr lang="vi-VN" sz="1500" i="1">
                          <a:latin typeface="Cambria Math" panose="02040503050406030204" pitchFamily="18" charset="0"/>
                        </a:rPr>
                        <m:t>2</m:t>
                      </m:r>
                      <m:r>
                        <a:rPr lang="vi-VN" sz="1500" i="1">
                          <a:latin typeface="Cambria Math" panose="02040503050406030204" pitchFamily="18" charset="0"/>
                        </a:rPr>
                        <m:t>𝑚</m:t>
                      </m:r>
                      <m:r>
                        <a:rPr lang="vi-VN" sz="1500" i="1">
                          <a:latin typeface="Cambria Math" panose="02040503050406030204" pitchFamily="18" charset="0"/>
                        </a:rPr>
                        <m:t>≤−1</m:t>
                      </m:r>
                      <m:r>
                        <m:rPr>
                          <m:nor/>
                        </m:rPr>
                        <a:rPr lang="vi-VN" sz="1500"/>
                        <m:t> </m:t>
                      </m:r>
                      <m:r>
                        <m:rPr>
                          <m:nor/>
                        </m:rPr>
                        <a:rPr lang="vi-VN" sz="1500"/>
                        <m:t>hay</m:t>
                      </m:r>
                      <m:r>
                        <a:rPr lang="en-US" sz="1500" i="1">
                          <a:latin typeface="Cambria Math" panose="02040503050406030204" pitchFamily="18" charset="0"/>
                        </a:rPr>
                        <m:t> </m:t>
                      </m:r>
                      <m:r>
                        <a:rPr lang="en-US" sz="1500" i="1">
                          <a:latin typeface="Cambria Math" panose="02040503050406030204" pitchFamily="18" charset="0"/>
                        </a:rPr>
                        <m:t>𝑚</m:t>
                      </m:r>
                      <m:r>
                        <a:rPr lang="en-US" sz="1500" i="1">
                          <a:latin typeface="Cambria Math" panose="02040503050406030204" pitchFamily="18" charset="0"/>
                          <a:ea typeface="Cambria Math" panose="02040503050406030204" pitchFamily="18" charset="0"/>
                        </a:rPr>
                        <m:t>≤</m:t>
                      </m:r>
                      <m:f>
                        <m:fPr>
                          <m:ctrlPr>
                            <a:rPr lang="en-US" sz="1500" i="1">
                              <a:latin typeface="Cambria Math" panose="02040503050406030204" pitchFamily="18" charset="0"/>
                              <a:ea typeface="Cambria Math" panose="02040503050406030204" pitchFamily="18" charset="0"/>
                            </a:rPr>
                          </m:ctrlPr>
                        </m:fPr>
                        <m:num>
                          <m:r>
                            <a:rPr lang="en-US" sz="1500" i="1">
                              <a:latin typeface="Cambria Math" panose="02040503050406030204" pitchFamily="18" charset="0"/>
                              <a:ea typeface="Cambria Math" panose="02040503050406030204" pitchFamily="18" charset="0"/>
                            </a:rPr>
                            <m:t>−1</m:t>
                          </m:r>
                        </m:num>
                        <m:den>
                          <m:r>
                            <a:rPr lang="en-US" sz="1500" i="1">
                              <a:latin typeface="Cambria Math" panose="02040503050406030204" pitchFamily="18" charset="0"/>
                              <a:ea typeface="Cambria Math" panose="02040503050406030204" pitchFamily="18" charset="0"/>
                            </a:rPr>
                            <m:t>2</m:t>
                          </m:r>
                        </m:den>
                      </m:f>
                    </m:oMath>
                  </m:oMathPara>
                </a14:m>
                <a:endParaRPr lang="en-US" sz="1500"/>
              </a:p>
              <a:p>
                <a:pPr lvl="0" algn="just">
                  <a:lnSpc>
                    <a:spcPct val="130000"/>
                  </a:lnSpc>
                </a:pPr>
                <a14:m>
                  <m:oMathPara xmlns:m="http://schemas.openxmlformats.org/officeDocument/2006/math">
                    <m:oMathParaPr>
                      <m:jc m:val="left"/>
                    </m:oMathParaPr>
                    <m:oMath xmlns:m="http://schemas.openxmlformats.org/officeDocument/2006/math">
                      <m:r>
                        <m:rPr>
                          <m:nor/>
                        </m:rPr>
                        <a:rPr lang="vi-VN" sz="1500"/>
                        <m:t>T</m:t>
                      </m:r>
                      <m:r>
                        <m:rPr>
                          <m:nor/>
                        </m:rPr>
                        <a:rPr lang="vi-VN" sz="1500"/>
                        <m:t>ừ đó </m:t>
                      </m:r>
                      <m:r>
                        <m:rPr>
                          <m:nor/>
                        </m:rPr>
                        <a:rPr lang="vi-VN" sz="1500"/>
                        <m:t>suy</m:t>
                      </m:r>
                      <m:r>
                        <m:rPr>
                          <m:nor/>
                        </m:rPr>
                        <a:rPr lang="vi-VN" sz="1500"/>
                        <m:t> </m:t>
                      </m:r>
                      <m:r>
                        <m:rPr>
                          <m:nor/>
                        </m:rPr>
                        <a:rPr lang="vi-VN" sz="1500"/>
                        <m:t>ra</m:t>
                      </m:r>
                      <m:r>
                        <m:rPr>
                          <m:nor/>
                        </m:rPr>
                        <a:rPr lang="vi-VN" sz="1500"/>
                        <m:t>, </m:t>
                      </m:r>
                      <m:r>
                        <m:rPr>
                          <m:nor/>
                        </m:rPr>
                        <a:rPr lang="vi-VN" sz="1500"/>
                        <m:t>gi</m:t>
                      </m:r>
                      <m:r>
                        <m:rPr>
                          <m:nor/>
                        </m:rPr>
                        <a:rPr lang="vi-VN" sz="1500"/>
                        <m:t>á </m:t>
                      </m:r>
                      <m:r>
                        <m:rPr>
                          <m:nor/>
                        </m:rPr>
                        <a:rPr lang="vi-VN" sz="1500"/>
                        <m:t>tr</m:t>
                      </m:r>
                      <m:r>
                        <m:rPr>
                          <m:nor/>
                        </m:rPr>
                        <a:rPr lang="vi-VN" sz="1500"/>
                        <m:t>ị </m:t>
                      </m:r>
                      <m:r>
                        <m:rPr>
                          <m:nor/>
                        </m:rPr>
                        <a:rPr lang="vi-VN" sz="1500"/>
                        <m:t>l</m:t>
                      </m:r>
                      <m:r>
                        <m:rPr>
                          <m:nor/>
                        </m:rPr>
                        <a:rPr lang="vi-VN" sz="1500"/>
                        <m:t>ớ</m:t>
                      </m:r>
                      <m:r>
                        <m:rPr>
                          <m:nor/>
                        </m:rPr>
                        <a:rPr lang="vi-VN" sz="1500"/>
                        <m:t>n</m:t>
                      </m:r>
                      <m:r>
                        <m:rPr>
                          <m:nor/>
                        </m:rPr>
                        <a:rPr lang="vi-VN" sz="1500"/>
                        <m:t> </m:t>
                      </m:r>
                      <m:r>
                        <m:rPr>
                          <m:nor/>
                        </m:rPr>
                        <a:rPr lang="vi-VN" sz="1500"/>
                        <m:t>nh</m:t>
                      </m:r>
                      <m:r>
                        <m:rPr>
                          <m:nor/>
                        </m:rPr>
                        <a:rPr lang="vi-VN" sz="1500"/>
                        <m:t>ấ</m:t>
                      </m:r>
                      <m:r>
                        <m:rPr>
                          <m:nor/>
                        </m:rPr>
                        <a:rPr lang="vi-VN" sz="1500"/>
                        <m:t>t</m:t>
                      </m:r>
                      <m:r>
                        <m:rPr>
                          <m:nor/>
                        </m:rPr>
                        <a:rPr lang="vi-VN" sz="1500"/>
                        <m:t> </m:t>
                      </m:r>
                      <m:r>
                        <m:rPr>
                          <m:nor/>
                        </m:rPr>
                        <a:rPr lang="vi-VN" sz="1500"/>
                        <m:t>c</m:t>
                      </m:r>
                      <m:r>
                        <m:rPr>
                          <m:nor/>
                        </m:rPr>
                        <a:rPr lang="vi-VN" sz="1500"/>
                        <m:t>ủ</m:t>
                      </m:r>
                      <m:r>
                        <m:rPr>
                          <m:nor/>
                        </m:rPr>
                        <a:rPr lang="vi-VN" sz="1500"/>
                        <m:t>a</m:t>
                      </m:r>
                      <m:r>
                        <m:rPr>
                          <m:nor/>
                        </m:rPr>
                        <a:rPr lang="vi-VN" sz="1500"/>
                        <m:t> </m:t>
                      </m:r>
                      <m:r>
                        <a:rPr lang="vi-VN" sz="1500" i="1">
                          <a:latin typeface="Cambria Math" panose="02040503050406030204" pitchFamily="18" charset="0"/>
                        </a:rPr>
                        <m:t>𝐺</m:t>
                      </m:r>
                      <m:r>
                        <a:rPr lang="en-US" sz="1500" b="0" i="1" smtClean="0">
                          <a:latin typeface="Cambria Math" panose="02040503050406030204" pitchFamily="18" charset="0"/>
                        </a:rPr>
                        <m:t> </m:t>
                      </m:r>
                      <m:d>
                        <m:dPr>
                          <m:ctrlPr>
                            <a:rPr lang="vi-VN" sz="1500" i="1">
                              <a:latin typeface="Cambria Math" panose="02040503050406030204" pitchFamily="18" charset="0"/>
                            </a:rPr>
                          </m:ctrlPr>
                        </m:dPr>
                        <m:e>
                          <m:r>
                            <a:rPr lang="vi-VN" sz="1500" i="1">
                              <a:latin typeface="Cambria Math" panose="02040503050406030204" pitchFamily="18" charset="0"/>
                            </a:rPr>
                            <m:t>𝑥</m:t>
                          </m:r>
                          <m:r>
                            <a:rPr lang="en-US" sz="1500" b="0" i="1" smtClean="0">
                              <a:latin typeface="Cambria Math" panose="02040503050406030204" pitchFamily="18" charset="0"/>
                            </a:rPr>
                            <m:t> </m:t>
                          </m:r>
                          <m:r>
                            <a:rPr lang="vi-VN" sz="1500" i="1">
                              <a:latin typeface="Cambria Math" panose="02040503050406030204" pitchFamily="18" charset="0"/>
                            </a:rPr>
                            <m:t>; </m:t>
                          </m:r>
                          <m:r>
                            <a:rPr lang="vi-VN" sz="1500" i="1">
                              <a:latin typeface="Cambria Math" panose="02040503050406030204" pitchFamily="18" charset="0"/>
                            </a:rPr>
                            <m:t>𝑦</m:t>
                          </m:r>
                        </m:e>
                      </m:d>
                      <m:r>
                        <m:rPr>
                          <m:nor/>
                        </m:rPr>
                        <a:rPr lang="en-US" sz="1500"/>
                        <m:t> </m:t>
                      </m:r>
                      <m:r>
                        <m:rPr>
                          <m:nor/>
                        </m:rPr>
                        <a:rPr lang="vi-VN" sz="1500"/>
                        <m:t>b</m:t>
                      </m:r>
                      <m:r>
                        <m:rPr>
                          <m:nor/>
                        </m:rPr>
                        <a:rPr lang="vi-VN" sz="1500"/>
                        <m:t>ằ</m:t>
                      </m:r>
                      <m:r>
                        <m:rPr>
                          <m:nor/>
                        </m:rPr>
                        <a:rPr lang="vi-VN" sz="1500"/>
                        <m:t>ng</m:t>
                      </m:r>
                      <m:r>
                        <a:rPr lang="en-US" sz="1500" b="0" i="1" smtClean="0">
                          <a:latin typeface="Cambria Math" panose="02040503050406030204" pitchFamily="18" charset="0"/>
                        </a:rPr>
                        <m:t> </m:t>
                      </m:r>
                      <m:f>
                        <m:fPr>
                          <m:ctrlPr>
                            <a:rPr lang="en-US" sz="1500" i="1">
                              <a:latin typeface="Cambria Math" panose="02040503050406030204" pitchFamily="18" charset="0"/>
                              <a:ea typeface="Cambria Math" panose="02040503050406030204" pitchFamily="18" charset="0"/>
                            </a:rPr>
                          </m:ctrlPr>
                        </m:fPr>
                        <m:num>
                          <m:r>
                            <a:rPr lang="en-US" sz="1500" i="1">
                              <a:latin typeface="Cambria Math" panose="02040503050406030204" pitchFamily="18" charset="0"/>
                              <a:ea typeface="Cambria Math" panose="02040503050406030204" pitchFamily="18" charset="0"/>
                            </a:rPr>
                            <m:t>−</m:t>
                          </m:r>
                          <m:r>
                            <a:rPr lang="en-US" sz="1500" i="1">
                              <a:latin typeface="Cambria Math" panose="02040503050406030204" pitchFamily="18" charset="0"/>
                              <a:ea typeface="Cambria Math" panose="02040503050406030204" pitchFamily="18" charset="0"/>
                            </a:rPr>
                            <m:t>1</m:t>
                          </m:r>
                        </m:num>
                        <m:den>
                          <m:r>
                            <a:rPr lang="en-US" sz="1500" i="1">
                              <a:latin typeface="Cambria Math" panose="02040503050406030204" pitchFamily="18" charset="0"/>
                              <a:ea typeface="Cambria Math" panose="02040503050406030204" pitchFamily="18" charset="0"/>
                            </a:rPr>
                            <m:t>2</m:t>
                          </m:r>
                        </m:den>
                      </m:f>
                      <m:r>
                        <a:rPr lang="en-US" sz="1500" b="0" i="1" smtClean="0">
                          <a:latin typeface="Cambria Math" panose="02040503050406030204" pitchFamily="18" charset="0"/>
                          <a:ea typeface="Cambria Math" panose="02040503050406030204" pitchFamily="18" charset="0"/>
                        </a:rPr>
                        <m:t>  </m:t>
                      </m:r>
                      <m:r>
                        <m:rPr>
                          <m:nor/>
                        </m:rPr>
                        <a:rPr lang="vi-VN" sz="1500"/>
                        <m:t>đạ</m:t>
                      </m:r>
                      <m:r>
                        <m:rPr>
                          <m:nor/>
                        </m:rPr>
                        <a:rPr lang="vi-VN" sz="1500"/>
                        <m:t>t</m:t>
                      </m:r>
                    </m:oMath>
                  </m:oMathPara>
                </a14:m>
                <a:endParaRPr lang="en-US" sz="1500" smtClean="0"/>
              </a:p>
              <a:p>
                <a:pPr lvl="0" algn="just">
                  <a:lnSpc>
                    <a:spcPct val="130000"/>
                  </a:lnSpc>
                </a:pPr>
                <a:r>
                  <a:rPr lang="vi-VN" sz="1500" smtClean="0"/>
                  <a:t>được </a:t>
                </a:r>
                <a:r>
                  <a:rPr lang="vi-VN" sz="1500"/>
                  <a:t>tại mọi điểm của đoạn </a:t>
                </a:r>
                <a14:m>
                  <m:oMath xmlns:m="http://schemas.openxmlformats.org/officeDocument/2006/math">
                    <m:r>
                      <a:rPr lang="vi-VN" sz="1500" i="1">
                        <a:latin typeface="Cambria Math" panose="02040503050406030204" pitchFamily="18" charset="0"/>
                      </a:rPr>
                      <m:t>𝐴𝐵</m:t>
                    </m:r>
                  </m:oMath>
                </a14:m>
                <a:r>
                  <a:rPr lang="vi-VN" sz="1500"/>
                  <a:t>.</a:t>
                </a:r>
                <a:endParaRPr lang="en-US" sz="1500"/>
              </a:p>
              <a:p>
                <a:pPr lvl="0" algn="just">
                  <a:lnSpc>
                    <a:spcPct val="130000"/>
                  </a:lnSpc>
                </a:pPr>
                <a:r>
                  <a:rPr lang="vi-VN" sz="1500"/>
                  <a:t>Thực </a:t>
                </a:r>
                <a:r>
                  <a:rPr lang="vi-VN" sz="1500"/>
                  <a:t>tế, với mọi điểm </a:t>
                </a:r>
                <a14:m>
                  <m:oMath xmlns:m="http://schemas.openxmlformats.org/officeDocument/2006/math">
                    <m:r>
                      <a:rPr lang="vi-VN" sz="1500" i="1">
                        <a:latin typeface="Cambria Math" panose="02040503050406030204" pitchFamily="18" charset="0"/>
                      </a:rPr>
                      <m:t>𝑀</m:t>
                    </m:r>
                    <m:r>
                      <a:rPr lang="vi-VN" sz="1500" i="1">
                        <a:latin typeface="Cambria Math" panose="02040503050406030204" pitchFamily="18" charset="0"/>
                      </a:rPr>
                      <m:t>(</m:t>
                    </m:r>
                    <m:r>
                      <a:rPr lang="vi-VN" sz="1500" i="1">
                        <a:latin typeface="Cambria Math" panose="02040503050406030204" pitchFamily="18" charset="0"/>
                      </a:rPr>
                      <m:t>𝑥</m:t>
                    </m:r>
                    <m:r>
                      <a:rPr lang="vi-VN" sz="1500" i="1">
                        <a:latin typeface="Cambria Math" panose="02040503050406030204" pitchFamily="18" charset="0"/>
                      </a:rPr>
                      <m:t>;</m:t>
                    </m:r>
                    <m:r>
                      <a:rPr lang="vi-VN" sz="1500" i="1">
                        <a:latin typeface="Cambria Math" panose="02040503050406030204" pitchFamily="18" charset="0"/>
                      </a:rPr>
                      <m:t>𝑦</m:t>
                    </m:r>
                    <m:r>
                      <a:rPr lang="vi-VN" sz="1500" i="1">
                        <a:latin typeface="Cambria Math" panose="02040503050406030204" pitchFamily="18" charset="0"/>
                      </a:rPr>
                      <m:t>)</m:t>
                    </m:r>
                  </m:oMath>
                </a14:m>
                <a:r>
                  <a:rPr lang="vi-VN" sz="1500"/>
                  <a:t> thuộc đoạn </a:t>
                </a:r>
                <a14:m>
                  <m:oMath xmlns:m="http://schemas.openxmlformats.org/officeDocument/2006/math">
                    <m:r>
                      <a:rPr lang="vi-VN" sz="1500" i="1">
                        <a:latin typeface="Cambria Math" panose="02040503050406030204" pitchFamily="18" charset="0"/>
                      </a:rPr>
                      <m:t>𝐴𝐵</m:t>
                    </m:r>
                  </m:oMath>
                </a14:m>
                <a:r>
                  <a:rPr lang="vi-VN" sz="1500"/>
                  <a:t> ta đều </a:t>
                </a:r>
                <a:r>
                  <a:rPr lang="vi-VN" sz="1500"/>
                  <a:t>có</a:t>
                </a:r>
                <a:r>
                  <a:rPr lang="en-US" sz="1500"/>
                  <a:t> </a:t>
                </a:r>
              </a:p>
              <a:p>
                <a:pPr lvl="0" algn="just">
                  <a:lnSpc>
                    <a:spcPct val="130000"/>
                  </a:lnSpc>
                </a:pPr>
                <a14:m>
                  <m:oMathPara xmlns:m="http://schemas.openxmlformats.org/officeDocument/2006/math">
                    <m:oMathParaPr>
                      <m:jc m:val="centerGroup"/>
                    </m:oMathParaPr>
                    <m:oMath xmlns:m="http://schemas.openxmlformats.org/officeDocument/2006/math">
                      <m:r>
                        <a:rPr lang="vi-VN" sz="1500" i="1">
                          <a:latin typeface="Cambria Math" panose="02040503050406030204" pitchFamily="18" charset="0"/>
                        </a:rPr>
                        <m:t>𝐺</m:t>
                      </m:r>
                      <m:d>
                        <m:dPr>
                          <m:ctrlPr>
                            <a:rPr lang="vi-VN" sz="1500" i="1">
                              <a:latin typeface="Cambria Math" panose="02040503050406030204" pitchFamily="18" charset="0"/>
                            </a:rPr>
                          </m:ctrlPr>
                        </m:dPr>
                        <m:e>
                          <m:r>
                            <a:rPr lang="vi-VN" sz="1500" i="1">
                              <a:latin typeface="Cambria Math" panose="02040503050406030204" pitchFamily="18" charset="0"/>
                            </a:rPr>
                            <m:t>𝑥</m:t>
                          </m:r>
                          <m:r>
                            <a:rPr lang="vi-VN" sz="1500" i="1">
                              <a:latin typeface="Cambria Math" panose="02040503050406030204" pitchFamily="18" charset="0"/>
                            </a:rPr>
                            <m:t>;</m:t>
                          </m:r>
                          <m:r>
                            <a:rPr lang="vi-VN" sz="1500" i="1">
                              <a:latin typeface="Cambria Math" panose="02040503050406030204" pitchFamily="18" charset="0"/>
                            </a:rPr>
                            <m:t>𝑦</m:t>
                          </m:r>
                        </m:e>
                      </m:d>
                      <m:r>
                        <a:rPr lang="en-US" sz="1500" i="1">
                          <a:latin typeface="Cambria Math" panose="02040503050406030204" pitchFamily="18" charset="0"/>
                        </a:rPr>
                        <m:t>=−</m:t>
                      </m:r>
                      <m:r>
                        <a:rPr lang="en-US" sz="1500" i="1">
                          <a:latin typeface="Cambria Math" panose="02040503050406030204" pitchFamily="18" charset="0"/>
                        </a:rPr>
                        <m:t>𝑥</m:t>
                      </m:r>
                      <m:r>
                        <a:rPr lang="en-US" sz="1500" i="1">
                          <a:latin typeface="Cambria Math" panose="02040503050406030204" pitchFamily="18" charset="0"/>
                        </a:rPr>
                        <m:t>+</m:t>
                      </m:r>
                      <m:f>
                        <m:fPr>
                          <m:ctrlPr>
                            <a:rPr lang="en-US" sz="1500" i="1">
                              <a:latin typeface="Cambria Math" panose="02040503050406030204" pitchFamily="18" charset="0"/>
                            </a:rPr>
                          </m:ctrlPr>
                        </m:fPr>
                        <m:num>
                          <m:r>
                            <a:rPr lang="en-US" sz="1500" i="1">
                              <a:latin typeface="Cambria Math" panose="02040503050406030204" pitchFamily="18" charset="0"/>
                            </a:rPr>
                            <m:t>1</m:t>
                          </m:r>
                        </m:num>
                        <m:den>
                          <m:r>
                            <a:rPr lang="en-US" sz="1500" i="1">
                              <a:latin typeface="Cambria Math" panose="02040503050406030204" pitchFamily="18" charset="0"/>
                            </a:rPr>
                            <m:t>2</m:t>
                          </m:r>
                        </m:den>
                      </m:f>
                      <m:r>
                        <a:rPr lang="en-US" sz="1500" i="1">
                          <a:latin typeface="Cambria Math" panose="02040503050406030204" pitchFamily="18" charset="0"/>
                        </a:rPr>
                        <m:t>𝑦</m:t>
                      </m:r>
                      <m:r>
                        <a:rPr lang="en-US" sz="1500" i="1">
                          <a:latin typeface="Cambria Math" panose="02040503050406030204" pitchFamily="18" charset="0"/>
                        </a:rPr>
                        <m:t>=</m:t>
                      </m:r>
                      <m:f>
                        <m:fPr>
                          <m:ctrlPr>
                            <a:rPr lang="en-US" sz="1500" i="1">
                              <a:latin typeface="Cambria Math" panose="02040503050406030204" pitchFamily="18" charset="0"/>
                            </a:rPr>
                          </m:ctrlPr>
                        </m:fPr>
                        <m:num>
                          <m:r>
                            <a:rPr lang="en-US" sz="1500" i="1">
                              <a:latin typeface="Cambria Math" panose="02040503050406030204" pitchFamily="18" charset="0"/>
                            </a:rPr>
                            <m:t>−</m:t>
                          </m:r>
                          <m:r>
                            <a:rPr lang="en-US" sz="1500" i="1">
                              <a:latin typeface="Cambria Math" panose="02040503050406030204" pitchFamily="18" charset="0"/>
                            </a:rPr>
                            <m:t>1</m:t>
                          </m:r>
                        </m:num>
                        <m:den>
                          <m:r>
                            <a:rPr lang="en-US" sz="1500" i="1">
                              <a:latin typeface="Cambria Math" panose="02040503050406030204" pitchFamily="18" charset="0"/>
                            </a:rPr>
                            <m:t>2</m:t>
                          </m:r>
                        </m:den>
                      </m:f>
                      <m:d>
                        <m:dPr>
                          <m:ctrlPr>
                            <a:rPr lang="en-US" sz="1500" i="1">
                              <a:latin typeface="Cambria Math" panose="02040503050406030204" pitchFamily="18" charset="0"/>
                            </a:rPr>
                          </m:ctrlPr>
                        </m:dPr>
                        <m:e>
                          <m:r>
                            <a:rPr lang="en-US" sz="1500" i="1">
                              <a:latin typeface="Cambria Math" panose="02040503050406030204" pitchFamily="18" charset="0"/>
                            </a:rPr>
                            <m:t>2</m:t>
                          </m:r>
                          <m:r>
                            <a:rPr lang="en-US" sz="1500" i="1">
                              <a:latin typeface="Cambria Math" panose="02040503050406030204" pitchFamily="18" charset="0"/>
                            </a:rPr>
                            <m:t>𝑥</m:t>
                          </m:r>
                          <m:r>
                            <a:rPr lang="en-US" sz="1500" i="1">
                              <a:latin typeface="Cambria Math" panose="02040503050406030204" pitchFamily="18" charset="0"/>
                            </a:rPr>
                            <m:t>−</m:t>
                          </m:r>
                          <m:r>
                            <a:rPr lang="en-US" sz="1500" i="1">
                              <a:latin typeface="Cambria Math" panose="02040503050406030204" pitchFamily="18" charset="0"/>
                            </a:rPr>
                            <m:t>𝑦</m:t>
                          </m:r>
                        </m:e>
                      </m:d>
                      <m:r>
                        <a:rPr lang="en-US" sz="1500" i="1">
                          <a:latin typeface="Cambria Math" panose="02040503050406030204" pitchFamily="18" charset="0"/>
                        </a:rPr>
                        <m:t>=</m:t>
                      </m:r>
                      <m:f>
                        <m:fPr>
                          <m:ctrlPr>
                            <a:rPr lang="en-US" sz="1500" i="1">
                              <a:latin typeface="Cambria Math" panose="02040503050406030204" pitchFamily="18" charset="0"/>
                            </a:rPr>
                          </m:ctrlPr>
                        </m:fPr>
                        <m:num>
                          <m:r>
                            <a:rPr lang="en-US" sz="1500" i="1">
                              <a:latin typeface="Cambria Math" panose="02040503050406030204" pitchFamily="18" charset="0"/>
                            </a:rPr>
                            <m:t>−1</m:t>
                          </m:r>
                        </m:num>
                        <m:den>
                          <m:r>
                            <a:rPr lang="en-US" sz="1500" i="1">
                              <a:latin typeface="Cambria Math" panose="02040503050406030204" pitchFamily="18" charset="0"/>
                            </a:rPr>
                            <m:t>2</m:t>
                          </m:r>
                        </m:den>
                      </m:f>
                      <m:r>
                        <a:rPr lang="en-US" sz="1500" i="1">
                          <a:latin typeface="Cambria Math" panose="02040503050406030204" pitchFamily="18" charset="0"/>
                        </a:rPr>
                        <m:t>.1=</m:t>
                      </m:r>
                      <m:f>
                        <m:fPr>
                          <m:ctrlPr>
                            <a:rPr lang="en-US" sz="1500" i="1">
                              <a:latin typeface="Cambria Math" panose="02040503050406030204" pitchFamily="18" charset="0"/>
                            </a:rPr>
                          </m:ctrlPr>
                        </m:fPr>
                        <m:num>
                          <m:r>
                            <a:rPr lang="en-US" sz="1500" i="1">
                              <a:latin typeface="Cambria Math" panose="02040503050406030204" pitchFamily="18" charset="0"/>
                            </a:rPr>
                            <m:t>−1</m:t>
                          </m:r>
                        </m:num>
                        <m:den>
                          <m:r>
                            <a:rPr lang="en-US" sz="1500" i="1">
                              <a:latin typeface="Cambria Math" panose="02040503050406030204" pitchFamily="18" charset="0"/>
                            </a:rPr>
                            <m:t>2</m:t>
                          </m:r>
                        </m:den>
                      </m:f>
                    </m:oMath>
                  </m:oMathPara>
                </a14:m>
                <a:endParaRPr lang="en-US" sz="1500"/>
              </a:p>
            </p:txBody>
          </p:sp>
        </mc:Choice>
        <mc:Fallback>
          <p:sp>
            <p:nvSpPr>
              <p:cNvPr id="2" name="Rectangle 1"/>
              <p:cNvSpPr>
                <a:spLocks noRot="1" noChangeAspect="1" noMove="1" noResize="1" noEditPoints="1" noAdjustHandles="1" noChangeArrowheads="1" noChangeShapeType="1" noTextEdit="1"/>
              </p:cNvSpPr>
              <p:nvPr/>
            </p:nvSpPr>
            <p:spPr>
              <a:xfrm>
                <a:off x="391132" y="1083940"/>
                <a:ext cx="5038090" cy="2978123"/>
              </a:xfrm>
              <a:prstGeom prst="rect">
                <a:avLst/>
              </a:prstGeom>
              <a:blipFill>
                <a:blip r:embed="rId7"/>
                <a:stretch>
                  <a:fillRect l="-484" r="-36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391132" y="3910498"/>
                <a:ext cx="8316152" cy="1044068"/>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en-US" sz="1500" smtClean="0"/>
                        <m:t>C</m:t>
                      </m:r>
                      <m:r>
                        <m:rPr>
                          <m:nor/>
                        </m:rPr>
                        <a:rPr lang="en-US" sz="1500" smtClean="0"/>
                        <m:t>ũ</m:t>
                      </m:r>
                      <m:r>
                        <m:rPr>
                          <m:nor/>
                        </m:rPr>
                        <a:rPr lang="en-US" sz="1500" smtClean="0"/>
                        <m:t>ng</m:t>
                      </m:r>
                      <m:r>
                        <m:rPr>
                          <m:nor/>
                        </m:rPr>
                        <a:rPr lang="en-US" sz="1500" smtClean="0"/>
                        <m:t> </m:t>
                      </m:r>
                      <m:r>
                        <m:rPr>
                          <m:nor/>
                        </m:rPr>
                        <a:rPr lang="en-US" sz="1500" smtClean="0"/>
                        <m:t>t</m:t>
                      </m:r>
                      <m:r>
                        <m:rPr>
                          <m:nor/>
                        </m:rPr>
                        <a:rPr lang="en-US" sz="1500" smtClean="0"/>
                        <m:t>ừ </m:t>
                      </m:r>
                      <m:r>
                        <m:rPr>
                          <m:nor/>
                        </m:rPr>
                        <a:rPr lang="en-US" sz="1500" smtClean="0"/>
                        <m:t>k</m:t>
                      </m:r>
                      <m:r>
                        <m:rPr>
                          <m:nor/>
                        </m:rPr>
                        <a:rPr lang="en-US" sz="1500" smtClean="0"/>
                        <m:t>ế</m:t>
                      </m:r>
                      <m:r>
                        <m:rPr>
                          <m:nor/>
                        </m:rPr>
                        <a:rPr lang="en-US" sz="1500" smtClean="0"/>
                        <m:t>t</m:t>
                      </m:r>
                      <m:r>
                        <m:rPr>
                          <m:nor/>
                        </m:rPr>
                        <a:rPr lang="en-US" sz="1500" smtClean="0"/>
                        <m:t> </m:t>
                      </m:r>
                      <m:r>
                        <m:rPr>
                          <m:nor/>
                        </m:rPr>
                        <a:rPr lang="en-US" sz="1500" smtClean="0"/>
                        <m:t>qu</m:t>
                      </m:r>
                      <m:r>
                        <m:rPr>
                          <m:nor/>
                        </m:rPr>
                        <a:rPr lang="en-US" sz="1500" smtClean="0"/>
                        <m:t>ả: </m:t>
                      </m:r>
                      <m:sSub>
                        <m:sSubPr>
                          <m:ctrlPr>
                            <a:rPr lang="en-US" sz="1500" i="1">
                              <a:latin typeface="Cambria Math" panose="02040503050406030204" pitchFamily="18" charset="0"/>
                            </a:rPr>
                          </m:ctrlPr>
                        </m:sSubPr>
                        <m:e>
                          <m:r>
                            <a:rPr lang="en-US" sz="1500" i="1">
                              <a:latin typeface="Cambria Math" panose="02040503050406030204" pitchFamily="18" charset="0"/>
                            </a:rPr>
                            <m:t>𝐿</m:t>
                          </m:r>
                        </m:e>
                        <m:sub>
                          <m:r>
                            <a:rPr lang="en-US" sz="1500" i="1">
                              <a:latin typeface="Cambria Math" panose="02040503050406030204" pitchFamily="18" charset="0"/>
                            </a:rPr>
                            <m:t>𝑚</m:t>
                          </m:r>
                        </m:sub>
                      </m:sSub>
                      <m:r>
                        <a:rPr lang="en-US" sz="1500" i="1">
                          <a:latin typeface="Cambria Math" panose="02040503050406030204" pitchFamily="18" charset="0"/>
                          <a:ea typeface="Cambria Math" panose="02040503050406030204" pitchFamily="18" charset="0"/>
                        </a:rPr>
                        <m:t>∩</m:t>
                      </m:r>
                      <m:r>
                        <a:rPr lang="en-US" sz="1500" i="1">
                          <a:latin typeface="Cambria Math" panose="02040503050406030204" pitchFamily="18" charset="0"/>
                          <a:ea typeface="Cambria Math" panose="02040503050406030204" pitchFamily="18" charset="0"/>
                        </a:rPr>
                        <m:t>𝑆</m:t>
                      </m:r>
                      <m:r>
                        <a:rPr lang="en-US" sz="1500" i="1">
                          <a:latin typeface="Cambria Math" panose="02040503050406030204" pitchFamily="18" charset="0"/>
                          <a:ea typeface="Cambria Math" panose="02040503050406030204" pitchFamily="18" charset="0"/>
                        </a:rPr>
                        <m:t>≠Ø</m:t>
                      </m:r>
                      <m:r>
                        <m:rPr>
                          <m:nor/>
                        </m:rPr>
                        <a:rPr lang="en-US" sz="1500"/>
                        <m:t> </m:t>
                      </m:r>
                      <m:r>
                        <m:rPr>
                          <m:nor/>
                        </m:rPr>
                        <a:rPr lang="en-US" sz="1500"/>
                        <m:t>n</m:t>
                      </m:r>
                      <m:r>
                        <m:rPr>
                          <m:nor/>
                        </m:rPr>
                        <a:rPr lang="en-US" sz="1500"/>
                        <m:t>ế</m:t>
                      </m:r>
                      <m:r>
                        <m:rPr>
                          <m:nor/>
                        </m:rPr>
                        <a:rPr lang="en-US" sz="1500"/>
                        <m:t>u</m:t>
                      </m:r>
                      <m:r>
                        <m:rPr>
                          <m:nor/>
                        </m:rPr>
                        <a:rPr lang="en-US" sz="1500"/>
                        <m:t> </m:t>
                      </m:r>
                      <m:r>
                        <m:rPr>
                          <m:nor/>
                        </m:rPr>
                        <a:rPr lang="en-US" sz="1500"/>
                        <m:t>v</m:t>
                      </m:r>
                      <m:r>
                        <m:rPr>
                          <m:nor/>
                        </m:rPr>
                        <a:rPr lang="en-US" sz="1500"/>
                        <m:t>à </m:t>
                      </m:r>
                      <m:r>
                        <m:rPr>
                          <m:nor/>
                        </m:rPr>
                        <a:rPr lang="en-US" sz="1500"/>
                        <m:t>ch</m:t>
                      </m:r>
                      <m:r>
                        <m:rPr>
                          <m:nor/>
                        </m:rPr>
                        <a:rPr lang="en-US" sz="1500"/>
                        <m:t>ỉ </m:t>
                      </m:r>
                      <m:r>
                        <m:rPr>
                          <m:nor/>
                        </m:rPr>
                        <a:rPr lang="en-US" sz="1500"/>
                        <m:t>n</m:t>
                      </m:r>
                      <m:r>
                        <m:rPr>
                          <m:nor/>
                        </m:rPr>
                        <a:rPr lang="en-US" sz="1500"/>
                        <m:t>ế</m:t>
                      </m:r>
                      <m:r>
                        <m:rPr>
                          <m:nor/>
                        </m:rPr>
                        <a:rPr lang="en-US" sz="1500"/>
                        <m:t>u</m:t>
                      </m:r>
                      <m:r>
                        <m:rPr>
                          <m:nor/>
                        </m:rPr>
                        <a:rPr lang="en-US" sz="1500"/>
                        <m:t> </m:t>
                      </m:r>
                      <m:r>
                        <a:rPr lang="en-US" sz="1500" i="1">
                          <a:latin typeface="Cambria Math" panose="02040503050406030204" pitchFamily="18" charset="0"/>
                        </a:rPr>
                        <m:t>𝑚</m:t>
                      </m:r>
                      <m:r>
                        <a:rPr lang="en-US" sz="1500" b="0" i="1" smtClean="0">
                          <a:latin typeface="Cambria Math" panose="02040503050406030204" pitchFamily="18" charset="0"/>
                        </a:rPr>
                        <m:t> </m:t>
                      </m:r>
                      <m:r>
                        <a:rPr lang="en-US" sz="1500" i="1">
                          <a:latin typeface="Cambria Math" panose="02040503050406030204" pitchFamily="18" charset="0"/>
                        </a:rPr>
                        <m:t>≤</m:t>
                      </m:r>
                      <m:r>
                        <a:rPr lang="en-US" sz="1500" b="0" i="1" smtClean="0">
                          <a:latin typeface="Cambria Math" panose="02040503050406030204" pitchFamily="18" charset="0"/>
                        </a:rPr>
                        <m:t> </m:t>
                      </m:r>
                      <m:f>
                        <m:fPr>
                          <m:ctrlPr>
                            <a:rPr lang="en-US" sz="1500" i="1">
                              <a:latin typeface="Cambria Math" panose="02040503050406030204" pitchFamily="18" charset="0"/>
                              <a:ea typeface="Cambria Math" panose="02040503050406030204" pitchFamily="18" charset="0"/>
                            </a:rPr>
                          </m:ctrlPr>
                        </m:fPr>
                        <m:num>
                          <m:r>
                            <a:rPr lang="en-US" sz="1500" i="1">
                              <a:latin typeface="Cambria Math" panose="02040503050406030204" pitchFamily="18" charset="0"/>
                              <a:ea typeface="Cambria Math" panose="02040503050406030204" pitchFamily="18" charset="0"/>
                            </a:rPr>
                            <m:t>−1</m:t>
                          </m:r>
                        </m:num>
                        <m:den>
                          <m:r>
                            <a:rPr lang="en-US" sz="1500" i="1">
                              <a:latin typeface="Cambria Math" panose="02040503050406030204" pitchFamily="18" charset="0"/>
                              <a:ea typeface="Cambria Math" panose="02040503050406030204" pitchFamily="18" charset="0"/>
                            </a:rPr>
                            <m:t>2</m:t>
                          </m:r>
                        </m:den>
                      </m:f>
                      <m:r>
                        <m:rPr>
                          <m:nor/>
                        </m:rPr>
                        <a:rPr lang="en-US" sz="1500"/>
                        <m:t> </m:t>
                      </m:r>
                      <m:r>
                        <m:rPr>
                          <m:nor/>
                        </m:rPr>
                        <a:rPr lang="en-US" sz="1500"/>
                        <m:t>suy</m:t>
                      </m:r>
                      <m:r>
                        <m:rPr>
                          <m:nor/>
                        </m:rPr>
                        <a:rPr lang="en-US" sz="1500"/>
                        <m:t> </m:t>
                      </m:r>
                      <m:r>
                        <m:rPr>
                          <m:nor/>
                        </m:rPr>
                        <a:rPr lang="en-US" sz="1500"/>
                        <m:t>ra</m:t>
                      </m:r>
                      <m:r>
                        <a:rPr lang="en-US" sz="1500" b="0" i="1" smtClean="0">
                          <a:latin typeface="Cambria Math" panose="02040503050406030204" pitchFamily="18" charset="0"/>
                        </a:rPr>
                        <m:t> </m:t>
                      </m:r>
                      <m:r>
                        <a:rPr lang="en-US" sz="1500" i="1">
                          <a:latin typeface="Cambria Math" panose="02040503050406030204" pitchFamily="18" charset="0"/>
                        </a:rPr>
                        <m:t>𝐺</m:t>
                      </m:r>
                      <m:r>
                        <a:rPr lang="en-US" sz="1500" b="0" i="1" smtClean="0">
                          <a:latin typeface="Cambria Math" panose="02040503050406030204" pitchFamily="18" charset="0"/>
                        </a:rPr>
                        <m:t> </m:t>
                      </m:r>
                      <m:d>
                        <m:dPr>
                          <m:ctrlPr>
                            <a:rPr lang="en-US" sz="1500" i="1">
                              <a:latin typeface="Cambria Math" panose="02040503050406030204" pitchFamily="18" charset="0"/>
                            </a:rPr>
                          </m:ctrlPr>
                        </m:dPr>
                        <m:e>
                          <m:r>
                            <a:rPr lang="en-US" sz="1500" b="0" i="1" smtClean="0">
                              <a:latin typeface="Cambria Math" panose="02040503050406030204" pitchFamily="18" charset="0"/>
                            </a:rPr>
                            <m:t> </m:t>
                          </m:r>
                          <m:r>
                            <a:rPr lang="en-US" sz="1500" i="1">
                              <a:latin typeface="Cambria Math" panose="02040503050406030204" pitchFamily="18" charset="0"/>
                            </a:rPr>
                            <m:t>𝑥</m:t>
                          </m:r>
                          <m:r>
                            <a:rPr lang="en-US" sz="1500" b="0" i="1" smtClean="0">
                              <a:latin typeface="Cambria Math" panose="02040503050406030204" pitchFamily="18" charset="0"/>
                            </a:rPr>
                            <m:t> </m:t>
                          </m:r>
                          <m:r>
                            <a:rPr lang="en-US" sz="1500" i="1">
                              <a:latin typeface="Cambria Math" panose="02040503050406030204" pitchFamily="18" charset="0"/>
                            </a:rPr>
                            <m:t>; </m:t>
                          </m:r>
                          <m:r>
                            <a:rPr lang="en-US" sz="1500" i="1">
                              <a:latin typeface="Cambria Math" panose="02040503050406030204" pitchFamily="18" charset="0"/>
                            </a:rPr>
                            <m:t>𝑦</m:t>
                          </m:r>
                        </m:e>
                      </m:d>
                      <m:r>
                        <m:rPr>
                          <m:nor/>
                        </m:rPr>
                        <a:rPr lang="en-US" sz="1500" b="0" i="0" smtClean="0">
                          <a:latin typeface="Cambria Math" panose="02040503050406030204" pitchFamily="18" charset="0"/>
                        </a:rPr>
                        <m:t> </m:t>
                      </m:r>
                      <m:r>
                        <m:rPr>
                          <m:nor/>
                        </m:rPr>
                        <a:rPr lang="en-US" sz="1500"/>
                        <m:t>kh</m:t>
                      </m:r>
                      <m:r>
                        <m:rPr>
                          <m:nor/>
                        </m:rPr>
                        <a:rPr lang="en-US" sz="1500"/>
                        <m:t>ô</m:t>
                      </m:r>
                      <m:r>
                        <m:rPr>
                          <m:nor/>
                        </m:rPr>
                        <a:rPr lang="en-US" sz="1500"/>
                        <m:t>ng</m:t>
                      </m:r>
                      <m:r>
                        <m:rPr>
                          <m:nor/>
                        </m:rPr>
                        <a:rPr lang="en-US" sz="1500"/>
                        <m:t> </m:t>
                      </m:r>
                      <m:r>
                        <m:rPr>
                          <m:nor/>
                        </m:rPr>
                        <a:rPr lang="en-US" sz="1500"/>
                        <m:t>c</m:t>
                      </m:r>
                      <m:r>
                        <m:rPr>
                          <m:nor/>
                        </m:rPr>
                        <a:rPr lang="en-US" sz="1500"/>
                        <m:t>ó </m:t>
                      </m:r>
                      <m:r>
                        <m:rPr>
                          <m:nor/>
                        </m:rPr>
                        <a:rPr lang="en-US" sz="1500"/>
                        <m:t>gi</m:t>
                      </m:r>
                      <m:r>
                        <m:rPr>
                          <m:nor/>
                        </m:rPr>
                        <a:rPr lang="en-US" sz="1500"/>
                        <m:t>á </m:t>
                      </m:r>
                      <m:r>
                        <m:rPr>
                          <m:nor/>
                        </m:rPr>
                        <a:rPr lang="en-US" sz="1500"/>
                        <m:t>tr</m:t>
                      </m:r>
                      <m:r>
                        <m:rPr>
                          <m:nor/>
                        </m:rPr>
                        <a:rPr lang="en-US" sz="1500"/>
                        <m:t>ị </m:t>
                      </m:r>
                      <m:r>
                        <m:rPr>
                          <m:nor/>
                        </m:rPr>
                        <a:rPr lang="en-US" sz="1500"/>
                        <m:t>nh</m:t>
                      </m:r>
                      <m:r>
                        <m:rPr>
                          <m:nor/>
                        </m:rPr>
                        <a:rPr lang="en-US" sz="1500"/>
                        <m:t>ỏ </m:t>
                      </m:r>
                      <m:r>
                        <m:rPr>
                          <m:nor/>
                        </m:rPr>
                        <a:rPr lang="en-US" sz="1500"/>
                        <m:t>nh</m:t>
                      </m:r>
                      <m:r>
                        <m:rPr>
                          <m:nor/>
                        </m:rPr>
                        <a:rPr lang="en-US" sz="1500"/>
                        <m:t>ấ</m:t>
                      </m:r>
                      <m:r>
                        <m:rPr>
                          <m:nor/>
                        </m:rPr>
                        <a:rPr lang="en-US" sz="1500"/>
                        <m:t>t</m:t>
                      </m:r>
                      <m:r>
                        <m:rPr>
                          <m:nor/>
                        </m:rPr>
                        <a:rPr lang="en-US" sz="1500"/>
                        <m:t> </m:t>
                      </m:r>
                    </m:oMath>
                  </m:oMathPara>
                </a14:m>
                <a:endParaRPr lang="en-US" sz="1500" smtClean="0"/>
              </a:p>
              <a:p>
                <a:pPr algn="just">
                  <a:lnSpc>
                    <a:spcPct val="150000"/>
                  </a:lnSpc>
                </a:pPr>
                <a14:m>
                  <m:oMath xmlns:m="http://schemas.openxmlformats.org/officeDocument/2006/math">
                    <m:r>
                      <m:rPr>
                        <m:nor/>
                      </m:rPr>
                      <a:rPr lang="en-US" sz="1500" smtClean="0"/>
                      <m:t>t</m:t>
                    </m:r>
                    <m:r>
                      <m:rPr>
                        <m:nor/>
                      </m:rPr>
                      <a:rPr lang="en-US" sz="1500"/>
                      <m:t>r</m:t>
                    </m:r>
                    <m:r>
                      <m:rPr>
                        <m:nor/>
                      </m:rPr>
                      <a:rPr lang="en-US" sz="1500"/>
                      <m:t>ê</m:t>
                    </m:r>
                    <m:r>
                      <m:rPr>
                        <m:nor/>
                      </m:rPr>
                      <a:rPr lang="en-US" sz="1500"/>
                      <m:t>n</m:t>
                    </m:r>
                  </m:oMath>
                </a14:m>
                <a:r>
                  <a:rPr lang="en-US" sz="1500" smtClean="0"/>
                  <a:t> miền </a:t>
                </a:r>
                <a14:m>
                  <m:oMath xmlns:m="http://schemas.openxmlformats.org/officeDocument/2006/math">
                    <m:r>
                      <a:rPr lang="en-US" sz="1500" i="1">
                        <a:latin typeface="Cambria Math" panose="02040503050406030204" pitchFamily="18" charset="0"/>
                      </a:rPr>
                      <m:t>𝑆</m:t>
                    </m:r>
                  </m:oMath>
                </a14:m>
                <a:r>
                  <a:rPr lang="en-US" sz="1500"/>
                  <a:t>. Thực tế, </a:t>
                </a:r>
                <a14:m>
                  <m:oMath xmlns:m="http://schemas.openxmlformats.org/officeDocument/2006/math">
                    <m:r>
                      <a:rPr lang="en-US" sz="1500" i="1">
                        <a:latin typeface="Cambria Math" panose="02040503050406030204" pitchFamily="18" charset="0"/>
                      </a:rPr>
                      <m:t>𝐺</m:t>
                    </m:r>
                    <m:r>
                      <a:rPr lang="en-US" sz="1500" i="1">
                        <a:latin typeface="Cambria Math" panose="02040503050406030204" pitchFamily="18" charset="0"/>
                      </a:rPr>
                      <m:t>(</m:t>
                    </m:r>
                    <m:r>
                      <a:rPr lang="en-US" sz="1500" i="1">
                        <a:latin typeface="Cambria Math" panose="02040503050406030204" pitchFamily="18" charset="0"/>
                      </a:rPr>
                      <m:t>𝑥</m:t>
                    </m:r>
                    <m:r>
                      <a:rPr lang="en-US" sz="1500" i="1">
                        <a:latin typeface="Cambria Math" panose="02040503050406030204" pitchFamily="18" charset="0"/>
                      </a:rPr>
                      <m:t>; </m:t>
                    </m:r>
                    <m:r>
                      <a:rPr lang="en-US" sz="1500" i="1">
                        <a:latin typeface="Cambria Math" panose="02040503050406030204" pitchFamily="18" charset="0"/>
                      </a:rPr>
                      <m:t>𝑦</m:t>
                    </m:r>
                    <m:r>
                      <a:rPr lang="en-US" sz="1500" i="1">
                        <a:latin typeface="Cambria Math" panose="02040503050406030204" pitchFamily="18" charset="0"/>
                      </a:rPr>
                      <m:t>)</m:t>
                    </m:r>
                  </m:oMath>
                </a14:m>
                <a:r>
                  <a:rPr lang="en-US" sz="1500"/>
                  <a:t> có thể nhỏ tuỳ ý khi </a:t>
                </a:r>
                <a14:m>
                  <m:oMath xmlns:m="http://schemas.openxmlformats.org/officeDocument/2006/math">
                    <m:r>
                      <a:rPr lang="en-US" sz="1500" i="1">
                        <a:latin typeface="Cambria Math" panose="02040503050406030204" pitchFamily="18" charset="0"/>
                      </a:rPr>
                      <m:t>𝑥</m:t>
                    </m:r>
                  </m:oMath>
                </a14:m>
                <a:r>
                  <a:rPr lang="en-US" sz="1500"/>
                  <a:t> đủ lớn còn </a:t>
                </a:r>
                <a14:m>
                  <m:oMath xmlns:m="http://schemas.openxmlformats.org/officeDocument/2006/math">
                    <m:r>
                      <a:rPr lang="en-US" sz="1500" i="1">
                        <a:latin typeface="Cambria Math" panose="02040503050406030204" pitchFamily="18" charset="0"/>
                      </a:rPr>
                      <m:t>𝑦</m:t>
                    </m:r>
                    <m:r>
                      <a:rPr lang="en-US" sz="1500" i="1">
                        <a:latin typeface="Cambria Math" panose="02040503050406030204" pitchFamily="18" charset="0"/>
                      </a:rPr>
                      <m:t>=0</m:t>
                    </m:r>
                  </m:oMath>
                </a14:m>
                <a:r>
                  <a:rPr lang="en-US" sz="1500"/>
                  <a:t>.</a:t>
                </a:r>
              </a:p>
            </p:txBody>
          </p:sp>
        </mc:Choice>
        <mc:Fallback>
          <p:sp>
            <p:nvSpPr>
              <p:cNvPr id="5" name="Rectangle 4"/>
              <p:cNvSpPr>
                <a:spLocks noRot="1" noChangeAspect="1" noMove="1" noResize="1" noEditPoints="1" noAdjustHandles="1" noChangeArrowheads="1" noChangeShapeType="1" noTextEdit="1"/>
              </p:cNvSpPr>
              <p:nvPr/>
            </p:nvSpPr>
            <p:spPr>
              <a:xfrm>
                <a:off x="391132" y="3910498"/>
                <a:ext cx="8316152" cy="1044068"/>
              </a:xfrm>
              <a:prstGeom prst="rect">
                <a:avLst/>
              </a:prstGeom>
              <a:blipFill>
                <a:blip r:embed="rId8"/>
                <a:stretch>
                  <a:fillRect b="-5814"/>
                </a:stretch>
              </a:blipFill>
            </p:spPr>
            <p:txBody>
              <a:bodyPr/>
              <a:lstStyle/>
              <a:p>
                <a:r>
                  <a:rPr lang="en-US">
                    <a:noFill/>
                  </a:rPr>
                  <a:t> </a:t>
                </a:r>
              </a:p>
            </p:txBody>
          </p:sp>
        </mc:Fallback>
      </mc:AlternateContent>
    </p:spTree>
    <p:extLst>
      <p:ext uri="{BB962C8B-B14F-4D97-AF65-F5344CB8AC3E}">
        <p14:creationId xmlns:p14="http://schemas.microsoft.com/office/powerpoint/2010/main" val="11345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7" dur="500"/>
                                        <p:tgtEl>
                                          <p:spTgt spid="2">
                                            <p:txEl>
                                              <p:pRg st="2" end="2"/>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5" dur="500"/>
                                        <p:tgtEl>
                                          <p:spTgt spid="2">
                                            <p:txEl>
                                              <p:pRg st="4" end="4"/>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8" dur="500"/>
                                        <p:tgtEl>
                                          <p:spTgt spid="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animEffect transition="in" filter="randombar(horizontal)">
                                      <p:cBhvr>
                                        <p:cTn id="43" dur="500"/>
                                        <p:tgtEl>
                                          <p:spTgt spid="5">
                                            <p:txEl>
                                              <p:pRg st="0" end="0"/>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5">
                                            <p:txEl>
                                              <p:pRg st="1" end="1"/>
                                            </p:txEl>
                                          </p:spTgt>
                                        </p:tgtEl>
                                        <p:attrNameLst>
                                          <p:attrName>style.visibility</p:attrName>
                                        </p:attrNameLst>
                                      </p:cBhvr>
                                      <p:to>
                                        <p:strVal val="visible"/>
                                      </p:to>
                                    </p:set>
                                    <p:animEffect transition="in" filter="randombar(horizontal)">
                                      <p:cBhvr>
                                        <p:cTn id="4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p:grpSp>
        <p:nvGrpSpPr>
          <p:cNvPr id="9" name="Group 8"/>
          <p:cNvGrpSpPr/>
          <p:nvPr/>
        </p:nvGrpSpPr>
        <p:grpSpPr>
          <a:xfrm>
            <a:off x="384899" y="117229"/>
            <a:ext cx="8664538" cy="785343"/>
            <a:chOff x="-95794" y="724517"/>
            <a:chExt cx="17089890" cy="1570685"/>
          </a:xfrm>
        </p:grpSpPr>
        <mc:AlternateContent xmlns:mc="http://schemas.openxmlformats.org/markup-compatibility/2006">
          <mc:Choice xmlns:a14="http://schemas.microsoft.com/office/drawing/2010/main" Requires="a14">
            <p:sp>
              <p:nvSpPr>
                <p:cNvPr id="12" name="TextBox 11"/>
                <p:cNvSpPr txBox="1"/>
                <p:nvPr/>
              </p:nvSpPr>
              <p:spPr>
                <a:xfrm>
                  <a:off x="4198719" y="724517"/>
                  <a:ext cx="12795377" cy="1570685"/>
                </a:xfrm>
                <a:prstGeom prst="rect">
                  <a:avLst/>
                </a:prstGeom>
                <a:noFill/>
              </p:spPr>
              <p:txBody>
                <a:bodyPr wrap="square" rtlCol="0">
                  <a:spAutoFit/>
                </a:bodyPr>
                <a:lstStyle/>
                <a:p>
                  <a:pPr lvl="0" algn="just" defTabSz="457200">
                    <a:lnSpc>
                      <a:spcPct val="150000"/>
                    </a:lnSpc>
                    <a:buClrTx/>
                  </a:pP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Giải bài toán quy hoạch tuyến tính </a:t>
                  </a: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sau</a:t>
                  </a:r>
                  <a:r>
                    <a:rPr lang="vi-VN"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a:t>
                  </a:r>
                  <a:r>
                    <a:rPr lang="en-US" sz="16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16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𝐹</m:t>
                      </m:r>
                      <m:r>
                        <a:rPr lang="vi-VN" sz="16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16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vi-VN" sz="16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1600" i="1" kern="1200" smtClean="0">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vi-VN" sz="1600" i="1" kern="12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vi-VN" sz="1600" i="1" kern="120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vi-VN" sz="1600" i="1" kern="12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vi-VN" sz="1600" i="1" kern="1200">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vi-VN" sz="1600" i="1" kern="120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m:rPr>
                          <m:sty m:val="p"/>
                        </m:rPr>
                        <a:rPr lang="vi-VN" sz="1600" i="1" kern="1200">
                          <a:solidFill>
                            <a:prstClr val="black"/>
                          </a:solidFill>
                          <a:latin typeface="Cambria Math" panose="02040503050406030204" pitchFamily="18" charset="0"/>
                          <a:ea typeface="Calibri" panose="020F0502020204030204" pitchFamily="34" charset="0"/>
                          <a:cs typeface="Arial" panose="020B0604020202020204" pitchFamily="34" charset="0"/>
                        </a:rPr>
                        <m:t>min</m:t>
                      </m:r>
                    </m:oMath>
                  </a14:m>
                  <a:endParaRPr kumimoji="0" lang="en-US" sz="1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lvl="0" algn="just" defTabSz="457200">
                    <a:lnSpc>
                      <a:spcPct val="150000"/>
                    </a:lnSpc>
                    <a:buClrTx/>
                  </a:pP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với các ràng buộc</a:t>
                  </a:r>
                  <a:endParaRPr kumimoji="0" lang="vi-VN"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p:sp>
              <p:nvSpPr>
                <p:cNvPr id="12" name="TextBox 11"/>
                <p:cNvSpPr txBox="1">
                  <a:spLocks noRot="1" noChangeAspect="1" noMove="1" noResize="1" noEditPoints="1" noAdjustHandles="1" noChangeArrowheads="1" noChangeShapeType="1" noTextEdit="1"/>
                </p:cNvSpPr>
                <p:nvPr/>
              </p:nvSpPr>
              <p:spPr>
                <a:xfrm>
                  <a:off x="4198719" y="724517"/>
                  <a:ext cx="12795377" cy="1570685"/>
                </a:xfrm>
                <a:prstGeom prst="rect">
                  <a:avLst/>
                </a:prstGeom>
                <a:blipFill>
                  <a:blip r:embed="rId3"/>
                  <a:stretch>
                    <a:fillRect l="-470" b="-9302"/>
                  </a:stretch>
                </a:blipFill>
              </p:spPr>
              <p:txBody>
                <a:bodyPr/>
                <a:lstStyle/>
                <a:p>
                  <a:r>
                    <a:rPr lang="en-US">
                      <a:noFill/>
                    </a:rPr>
                    <a:t> </a:t>
                  </a:r>
                </a:p>
              </p:txBody>
            </p:sp>
          </mc:Fallback>
        </mc:AlternateContent>
        <p:sp>
          <p:nvSpPr>
            <p:cNvPr id="14" name="Rounded Rectangle 13"/>
            <p:cNvSpPr/>
            <p:nvPr/>
          </p:nvSpPr>
          <p:spPr>
            <a:xfrm>
              <a:off x="-95794" y="995801"/>
              <a:ext cx="3770408" cy="1089847"/>
            </a:xfrm>
            <a:prstGeom prst="roundRect">
              <a:avLst/>
            </a:prstGeom>
            <a:solidFill>
              <a:srgbClr val="486B78"/>
            </a:solidFill>
            <a:ln>
              <a:solidFill>
                <a:srgbClr val="3D5B6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smtClean="0">
                  <a:ln>
                    <a:noFill/>
                  </a:ln>
                  <a:solidFill>
                    <a:srgbClr val="F7F7F5"/>
                  </a:solidFill>
                  <a:effectLst/>
                  <a:uLnTx/>
                  <a:uFillTx/>
                  <a:latin typeface="Arial" panose="020B0604020202020204" pitchFamily="34" charset="0"/>
                  <a:ea typeface="+mn-ea"/>
                  <a:cs typeface="Arial" panose="020B0604020202020204" pitchFamily="34" charset="0"/>
                  <a:sym typeface="Arial"/>
                </a:rPr>
                <a:t>Luyện tập 3</a:t>
              </a:r>
              <a:endParaRPr kumimoji="0" lang="en-US" sz="2100" b="1" i="0" u="none" strike="noStrike" kern="1200" cap="none" spc="0" normalizeH="0" baseline="0" noProof="0">
                <a:ln>
                  <a:noFill/>
                </a:ln>
                <a:solidFill>
                  <a:srgbClr val="F7F7F5"/>
                </a:solidFill>
                <a:effectLst/>
                <a:uLnTx/>
                <a:uFillTx/>
                <a:latin typeface="Arial" panose="020B0604020202020204" pitchFamily="34" charset="0"/>
                <a:ea typeface="+mn-ea"/>
                <a:cs typeface="Arial" panose="020B0604020202020204" pitchFamily="34" charset="0"/>
                <a:sym typeface="Arial"/>
              </a:endParaRPr>
            </a:p>
          </p:txBody>
        </p:sp>
      </p:grpSp>
      <p:grpSp>
        <p:nvGrpSpPr>
          <p:cNvPr id="8" name="Group 2"/>
          <p:cNvGrpSpPr/>
          <p:nvPr/>
        </p:nvGrpSpPr>
        <p:grpSpPr>
          <a:xfrm>
            <a:off x="8816561" y="-95420"/>
            <a:ext cx="876300" cy="5360996"/>
            <a:chOff x="0" y="0"/>
            <a:chExt cx="2980941" cy="2823899"/>
          </a:xfrm>
          <a:solidFill>
            <a:srgbClr val="9AB8C2"/>
          </a:solidFill>
        </p:grpSpPr>
        <p:sp>
          <p:nvSpPr>
            <p:cNvPr id="11"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grpFill/>
            <a:ln>
              <a:solidFill>
                <a:srgbClr val="9AB8C2"/>
              </a:solidFill>
            </a:ln>
          </p:spPr>
        </p:sp>
        <p:sp>
          <p:nvSpPr>
            <p:cNvPr id="13" name="TextBox 4"/>
            <p:cNvSpPr txBox="1"/>
            <p:nvPr/>
          </p:nvSpPr>
          <p:spPr>
            <a:xfrm>
              <a:off x="0" y="-38100"/>
              <a:ext cx="2980941" cy="2861999"/>
            </a:xfrm>
            <a:prstGeom prst="rect">
              <a:avLst/>
            </a:prstGeom>
            <a:grpFill/>
            <a:ln>
              <a:solidFill>
                <a:srgbClr val="9AB8C2"/>
              </a:solidFill>
            </a:ln>
          </p:spPr>
          <p:txBody>
            <a:bodyPr lIns="25400" tIns="25400" rIns="25400" bIns="25400" rtlCol="0" anchor="ctr"/>
            <a:lstStyle/>
            <a:p>
              <a:pPr marL="0" marR="0" lvl="0" indent="0" algn="ctr" defTabSz="457200" rtl="0" eaLnBrk="1" fontAlgn="auto" latinLnBrk="0" hangingPunct="1">
                <a:lnSpc>
                  <a:spcPts val="1330"/>
                </a:lnSpc>
                <a:spcBef>
                  <a:spcPct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mc:AlternateContent xmlns:mc="http://schemas.openxmlformats.org/markup-compatibility/2006">
        <mc:Choice xmlns:a14="http://schemas.microsoft.com/office/drawing/2010/main" Requires="a14">
          <p:sp>
            <p:nvSpPr>
              <p:cNvPr id="15" name="Rectangle 14"/>
              <p:cNvSpPr/>
              <p:nvPr/>
            </p:nvSpPr>
            <p:spPr>
              <a:xfrm>
                <a:off x="5079341" y="384057"/>
                <a:ext cx="1452962" cy="1271502"/>
              </a:xfrm>
              <a:prstGeom prst="rect">
                <a:avLst/>
              </a:prstGeom>
            </p:spPr>
            <p:txBody>
              <a:bodyPr wrap="none">
                <a:spAutoFit/>
              </a:bodyPr>
              <a:lstStyle/>
              <a:p>
                <a:pPr lvl="0" algn="just">
                  <a:lnSpc>
                    <a:spcPct val="150000"/>
                  </a:lnSpc>
                  <a:buClr>
                    <a:srgbClr val="376092"/>
                  </a:buClr>
                </a:pPr>
                <a14:m>
                  <m:oMathPara xmlns:m="http://schemas.openxmlformats.org/officeDocument/2006/math">
                    <m:oMathParaPr>
                      <m:jc m:val="centerGroup"/>
                    </m:oMathParaPr>
                    <m:oMath xmlns:m="http://schemas.openxmlformats.org/officeDocument/2006/math">
                      <m:d>
                        <m:dPr>
                          <m:begChr m:val="{"/>
                          <m:endChr m:val=""/>
                          <m:ctrlPr>
                            <a:rPr lang="vi-VN" sz="1600" i="1" smtClean="0">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vi-VN" sz="1600" i="1" smtClean="0">
                                  <a:latin typeface="Cambria Math" panose="02040503050406030204" pitchFamily="18" charset="0"/>
                                  <a:ea typeface="Calibri" panose="020F0502020204030204" pitchFamily="34" charset="0"/>
                                  <a:cs typeface="Times New Roman" panose="02020603050405020304" pitchFamily="18" charset="0"/>
                                </a:rPr>
                              </m:ctrlPr>
                            </m:eqArrPr>
                            <m:e>
                              <m:r>
                                <a:rPr lang="en-US" sz="1600" i="1">
                                  <a:latin typeface="Cambria Math" panose="02040503050406030204" pitchFamily="18" charset="0"/>
                                  <a:ea typeface="Calibri" panose="020F0502020204030204" pitchFamily="34" charset="0"/>
                                  <a:cs typeface="Times New Roman" panose="02020603050405020304" pitchFamily="18" charset="0"/>
                                </a:rPr>
                                <m:t>𝑥</m:t>
                              </m:r>
                              <m:r>
                                <a:rPr lang="en-US" sz="1600" i="1">
                                  <a:latin typeface="Cambria Math" panose="02040503050406030204" pitchFamily="18" charset="0"/>
                                  <a:ea typeface="Cambria Math" panose="02040503050406030204" pitchFamily="18" charset="0"/>
                                  <a:cs typeface="Times New Roman" panose="02020603050405020304" pitchFamily="18" charset="0"/>
                                </a:rPr>
                                <m:t>≥0;</m:t>
                              </m:r>
                              <m:r>
                                <a:rPr lang="en-US" sz="1600" i="1">
                                  <a:latin typeface="Cambria Math" panose="02040503050406030204" pitchFamily="18" charset="0"/>
                                  <a:ea typeface="Cambria Math" panose="02040503050406030204" pitchFamily="18" charset="0"/>
                                  <a:cs typeface="Times New Roman" panose="02020603050405020304" pitchFamily="18" charset="0"/>
                                </a:rPr>
                                <m:t>𝑦</m:t>
                              </m:r>
                              <m:r>
                                <a:rPr lang="en-US" sz="1600" i="1">
                                  <a:latin typeface="Cambria Math" panose="02040503050406030204" pitchFamily="18" charset="0"/>
                                  <a:ea typeface="Cambria Math" panose="02040503050406030204" pitchFamily="18" charset="0"/>
                                  <a:cs typeface="Times New Roman" panose="02020603050405020304" pitchFamily="18" charset="0"/>
                                </a:rPr>
                                <m:t>≥0</m:t>
                              </m:r>
                            </m:e>
                            <m:e>
                              <m:r>
                                <a:rPr lang="en-US" sz="1600" i="1">
                                  <a:latin typeface="Cambria Math" panose="02040503050406030204" pitchFamily="18" charset="0"/>
                                  <a:ea typeface="Calibri" panose="020F0502020204030204" pitchFamily="34" charset="0"/>
                                  <a:cs typeface="Times New Roman" panose="02020603050405020304" pitchFamily="18" charset="0"/>
                                </a:rPr>
                                <m:t>𝑥</m:t>
                              </m:r>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𝑦</m:t>
                              </m:r>
                              <m:r>
                                <a:rPr lang="en-US" sz="1600" i="1">
                                  <a:latin typeface="Cambria Math" panose="02040503050406030204" pitchFamily="18" charset="0"/>
                                  <a:ea typeface="Cambria Math" panose="02040503050406030204" pitchFamily="18" charset="0"/>
                                  <a:cs typeface="Times New Roman" panose="02020603050405020304" pitchFamily="18" charset="0"/>
                                </a:rPr>
                                <m:t>≥</m:t>
                              </m:r>
                              <m:r>
                                <a:rPr lang="en-US" sz="1600" i="1">
                                  <a:latin typeface="Cambria Math" panose="02040503050406030204" pitchFamily="18" charset="0"/>
                                  <a:ea typeface="Cambria Math" panose="02040503050406030204" pitchFamily="18" charset="0"/>
                                  <a:cs typeface="Times New Roman" panose="02020603050405020304" pitchFamily="18" charset="0"/>
                                </a:rPr>
                                <m:t>1</m:t>
                              </m:r>
                            </m:e>
                            <m:e>
                              <m:r>
                                <a:rPr lang="en-US" sz="1600" i="1">
                                  <a:latin typeface="Cambria Math" panose="02040503050406030204" pitchFamily="18" charset="0"/>
                                  <a:ea typeface="Cambria Math" panose="02040503050406030204" pitchFamily="18" charset="0"/>
                                  <a:cs typeface="Times New Roman" panose="02020603050405020304" pitchFamily="18" charset="0"/>
                                </a:rPr>
                                <m:t>2</m:t>
                              </m:r>
                              <m:r>
                                <a:rPr lang="en-US" sz="1600" i="1">
                                  <a:latin typeface="Cambria Math" panose="02040503050406030204" pitchFamily="18" charset="0"/>
                                  <a:ea typeface="Calibri" panose="020F0502020204030204" pitchFamily="34" charset="0"/>
                                  <a:cs typeface="Times New Roman" panose="02020603050405020304" pitchFamily="18" charset="0"/>
                                </a:rPr>
                                <m:t>𝑥</m:t>
                              </m:r>
                              <m:r>
                                <a:rPr lang="en-US" sz="1600" i="1">
                                  <a:latin typeface="Cambria Math" panose="02040503050406030204" pitchFamily="18" charset="0"/>
                                  <a:ea typeface="Calibri" panose="020F0502020204030204" pitchFamily="34" charset="0"/>
                                  <a:cs typeface="Times New Roman" panose="02020603050405020304" pitchFamily="18" charset="0"/>
                                </a:rPr>
                                <m:t>+4</m:t>
                              </m:r>
                              <m:r>
                                <a:rPr lang="en-US" sz="1600" i="1">
                                  <a:latin typeface="Cambria Math" panose="02040503050406030204" pitchFamily="18" charset="0"/>
                                  <a:ea typeface="Calibri" panose="020F0502020204030204" pitchFamily="34" charset="0"/>
                                  <a:cs typeface="Times New Roman" panose="02020603050405020304" pitchFamily="18" charset="0"/>
                                </a:rPr>
                                <m:t>𝑦</m:t>
                              </m:r>
                              <m:r>
                                <a:rPr lang="en-US" sz="1600" i="1">
                                  <a:latin typeface="Cambria Math" panose="02040503050406030204" pitchFamily="18" charset="0"/>
                                  <a:ea typeface="Cambria Math" panose="02040503050406030204" pitchFamily="18" charset="0"/>
                                  <a:cs typeface="Times New Roman" panose="02020603050405020304" pitchFamily="18" charset="0"/>
                                </a:rPr>
                                <m:t>≥</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3</m:t>
                              </m:r>
                            </m:e>
                          </m:eqArr>
                        </m:e>
                      </m:d>
                    </m:oMath>
                  </m:oMathPara>
                </a14:m>
                <a:endParaRPr lang="en-US" sz="1600">
                  <a:ea typeface="Calibri" panose="020F0502020204030204" pitchFamily="34" charset="0"/>
                  <a:cs typeface="Times New Roman" panose="02020603050405020304" pitchFamily="18"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5079341" y="384057"/>
                <a:ext cx="1452962" cy="1271502"/>
              </a:xfrm>
              <a:prstGeom prst="rect">
                <a:avLst/>
              </a:prstGeom>
              <a:blipFill>
                <a:blip r:embed="rId4"/>
                <a:stretch>
                  <a:fillRect/>
                </a:stretch>
              </a:blipFill>
            </p:spPr>
            <p:txBody>
              <a:bodyPr/>
              <a:lstStyle/>
              <a:p>
                <a:r>
                  <a:rPr lang="en-US">
                    <a:noFill/>
                  </a:rPr>
                  <a:t> </a:t>
                </a:r>
              </a:p>
            </p:txBody>
          </p:sp>
        </mc:Fallback>
      </mc:AlternateContent>
      <p:sp>
        <p:nvSpPr>
          <p:cNvPr id="16" name="Rectangle 15"/>
          <p:cNvSpPr/>
          <p:nvPr/>
        </p:nvSpPr>
        <p:spPr>
          <a:xfrm>
            <a:off x="330715" y="1340858"/>
            <a:ext cx="630301" cy="338554"/>
          </a:xfrm>
          <a:prstGeom prst="rect">
            <a:avLst/>
          </a:prstGeom>
        </p:spPr>
        <p:txBody>
          <a:bodyPr wrap="none">
            <a:spAutoFit/>
          </a:bodyPr>
          <a:lstStyle/>
          <a:p>
            <a:pPr marL="0" marR="0" lvl="0" indent="0" defTabSz="457200" rtl="0" eaLnBrk="1" fontAlgn="auto" latinLnBrk="0" hangingPunct="1">
              <a:lnSpc>
                <a:spcPct val="100000"/>
              </a:lnSpc>
              <a:spcBef>
                <a:spcPts val="0"/>
              </a:spcBef>
              <a:spcAft>
                <a:spcPts val="0"/>
              </a:spcAft>
              <a:buClrTx/>
              <a:buSzTx/>
              <a:buFont typeface="Arial"/>
              <a:buNone/>
              <a:tabLst/>
              <a:defRPr/>
            </a:pPr>
            <a:r>
              <a:rPr kumimoji="0" lang="vi-VN" sz="16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600" b="1" i="1" u="sng" strike="noStrike" kern="1200" cap="none" spc="0" normalizeH="0" baseline="0" noProof="0">
                <a:ln>
                  <a:noFill/>
                </a:ln>
                <a:solidFill>
                  <a:srgbClr val="C00000"/>
                </a:solidFill>
                <a:effectLst/>
                <a:uLnTx/>
                <a:uFillTx/>
                <a:latin typeface="Calibri"/>
                <a:ea typeface="+mn-ea"/>
                <a:cs typeface="Arial" panose="020B0604020202020204" pitchFamily="34" charset="0"/>
                <a:sym typeface="Arial"/>
              </a:rPr>
              <a:t>:</a:t>
            </a:r>
            <a:endParaRPr kumimoji="0" lang="en-US" sz="16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3" name="Rectangle 2"/>
              <p:cNvSpPr/>
              <p:nvPr/>
            </p:nvSpPr>
            <p:spPr>
              <a:xfrm>
                <a:off x="330715" y="1827976"/>
                <a:ext cx="4026596" cy="3243965"/>
              </a:xfrm>
              <a:prstGeom prst="rect">
                <a:avLst/>
              </a:prstGeom>
            </p:spPr>
            <p:txBody>
              <a:bodyPr wrap="square">
                <a:spAutoFit/>
              </a:bodyPr>
              <a:lstStyle/>
              <a:p>
                <a:pPr algn="just">
                  <a:lnSpc>
                    <a:spcPct val="160000"/>
                  </a:lnSpc>
                </a:pPr>
                <a:r>
                  <a:rPr lang="en-US" sz="1600" kern="100">
                    <a:latin typeface="+mj-lt"/>
                    <a:ea typeface="Times New Roman" panose="02020603050405020304" pitchFamily="18" charset="0"/>
                    <a:cs typeface="Times New Roman" panose="02020603050405020304" pitchFamily="18" charset="0"/>
                  </a:rPr>
                  <a:t>Miền nghiệm </a:t>
                </a:r>
                <a14:m>
                  <m:oMath xmlns:m="http://schemas.openxmlformats.org/officeDocument/2006/math">
                    <m:r>
                      <a:rPr lang="en-US" sz="1600" i="1" kern="100" smtClean="0">
                        <a:latin typeface="Cambria Math" panose="02040503050406030204" pitchFamily="18" charset="0"/>
                        <a:ea typeface="Times New Roman" panose="02020603050405020304" pitchFamily="18" charset="0"/>
                        <a:cs typeface="Times New Roman" panose="02020603050405020304" pitchFamily="18" charset="0"/>
                      </a:rPr>
                      <m:t>𝑆</m:t>
                    </m:r>
                  </m:oMath>
                </a14:m>
                <a:r>
                  <a:rPr lang="en-US" sz="1600" kern="100">
                    <a:latin typeface="+mj-lt"/>
                    <a:ea typeface="Times New Roman" panose="02020603050405020304" pitchFamily="18" charset="0"/>
                    <a:cs typeface="Times New Roman" panose="02020603050405020304" pitchFamily="18" charset="0"/>
                  </a:rPr>
                  <a:t> của hệ bất phương trình không là miền đa giác và được tô màu như </a:t>
                </a:r>
                <a:r>
                  <a:rPr lang="en-US" sz="1600" kern="100">
                    <a:latin typeface="+mj-lt"/>
                    <a:ea typeface="Times New Roman" panose="02020603050405020304" pitchFamily="18" charset="0"/>
                    <a:cs typeface="Times New Roman" panose="02020603050405020304" pitchFamily="18" charset="0"/>
                  </a:rPr>
                  <a:t>hình </a:t>
                </a:r>
                <a:r>
                  <a:rPr lang="en-US" sz="1600" kern="100" smtClean="0">
                    <a:latin typeface="+mj-lt"/>
                    <a:ea typeface="Times New Roman" panose="02020603050405020304" pitchFamily="18" charset="0"/>
                    <a:cs typeface="Times New Roman" panose="02020603050405020304" pitchFamily="18" charset="0"/>
                  </a:rPr>
                  <a:t>vẽ:</a:t>
                </a:r>
                <a:endParaRPr lang="en-US" sz="1600" kern="100">
                  <a:latin typeface="+mj-lt"/>
                  <a:ea typeface="Aptos"/>
                  <a:cs typeface="Times New Roman" panose="02020603050405020304" pitchFamily="18" charset="0"/>
                </a:endParaRPr>
              </a:p>
              <a:p>
                <a:pPr algn="just">
                  <a:lnSpc>
                    <a:spcPct val="160000"/>
                  </a:lnSpc>
                </a:pPr>
                <a:r>
                  <a:rPr lang="en-US" sz="1600" kern="100">
                    <a:latin typeface="+mj-lt"/>
                    <a:ea typeface="Times New Roman" panose="02020603050405020304" pitchFamily="18" charset="0"/>
                    <a:cs typeface="Times New Roman" panose="02020603050405020304" pitchFamily="18" charset="0"/>
                  </a:rPr>
                  <a:t>(góc phần tư thứ nhất trừ đi miền tứ giác </a:t>
                </a:r>
                <a14:m>
                  <m:oMath xmlns:m="http://schemas.openxmlformats.org/officeDocument/2006/math">
                    <m:r>
                      <a:rPr lang="en-US" sz="1600" i="1" kern="100" smtClean="0">
                        <a:latin typeface="Cambria Math" panose="02040503050406030204" pitchFamily="18" charset="0"/>
                        <a:ea typeface="Times New Roman" panose="02020603050405020304" pitchFamily="18" charset="0"/>
                        <a:cs typeface="Times New Roman" panose="02020603050405020304" pitchFamily="18" charset="0"/>
                      </a:rPr>
                      <m:t>𝑂𝐴𝐵𝐶</m:t>
                    </m:r>
                  </m:oMath>
                </a14:m>
                <a:r>
                  <a:rPr lang="en-US" sz="1600" kern="100" smtClean="0">
                    <a:latin typeface="+mj-lt"/>
                    <a:ea typeface="Times New Roman" panose="02020603050405020304" pitchFamily="18" charset="0"/>
                    <a:cs typeface="Times New Roman" panose="02020603050405020304" pitchFamily="18" charset="0"/>
                  </a:rPr>
                  <a:t>)</a:t>
                </a:r>
              </a:p>
              <a:p>
                <a:pPr algn="just">
                  <a:lnSpc>
                    <a:spcPct val="160000"/>
                  </a:lnSpc>
                </a:pPr>
                <a14:m>
                  <m:oMath xmlns:m="http://schemas.openxmlformats.org/officeDocument/2006/math">
                    <m:sSub>
                      <m:sSubPr>
                        <m:ctrlPr>
                          <a:rPr lang="en-US" sz="1600" i="1" kern="100">
                            <a:latin typeface="+mj-lt"/>
                            <a:ea typeface="Times New Roman" panose="02020603050405020304" pitchFamily="18" charset="0"/>
                            <a:cs typeface="Times New Roman" panose="02020603050405020304" pitchFamily="18" charset="0"/>
                          </a:rPr>
                        </m:ctrlPr>
                      </m:sSubPr>
                      <m:e>
                        <m:r>
                          <a:rPr lang="en-US" sz="1600" i="1" kern="100">
                            <a:latin typeface="+mj-lt"/>
                            <a:ea typeface="Times New Roman" panose="02020603050405020304" pitchFamily="18" charset="0"/>
                            <a:cs typeface="Times New Roman" panose="02020603050405020304" pitchFamily="18" charset="0"/>
                          </a:rPr>
                          <m:t>𝑑</m:t>
                        </m:r>
                      </m:e>
                      <m:sub>
                        <m:r>
                          <a:rPr lang="en-US" sz="1600" i="1" kern="100">
                            <a:latin typeface="+mj-lt"/>
                            <a:ea typeface="Times New Roman" panose="02020603050405020304" pitchFamily="18" charset="0"/>
                            <a:cs typeface="Times New Roman" panose="02020603050405020304" pitchFamily="18" charset="0"/>
                          </a:rPr>
                          <m:t>1</m:t>
                        </m:r>
                      </m:sub>
                    </m:sSub>
                    <m:r>
                      <a:rPr lang="en-US" sz="1600" i="1" kern="100">
                        <a:latin typeface="+mj-lt"/>
                        <a:ea typeface="Times New Roman" panose="02020603050405020304" pitchFamily="18" charset="0"/>
                        <a:cs typeface="Times New Roman" panose="02020603050405020304" pitchFamily="18" charset="0"/>
                      </a:rPr>
                      <m:t>: </m:t>
                    </m:r>
                    <m:r>
                      <a:rPr lang="en-US" sz="1600" i="1" kern="100">
                        <a:latin typeface="+mj-lt"/>
                        <a:ea typeface="Times New Roman" panose="02020603050405020304" pitchFamily="18" charset="0"/>
                        <a:cs typeface="Times New Roman" panose="02020603050405020304" pitchFamily="18" charset="0"/>
                      </a:rPr>
                      <m:t>𝑥</m:t>
                    </m:r>
                    <m:r>
                      <a:rPr lang="en-US" sz="1600" i="1" kern="100">
                        <a:latin typeface="+mj-lt"/>
                        <a:ea typeface="Times New Roman" panose="02020603050405020304" pitchFamily="18" charset="0"/>
                        <a:cs typeface="Times New Roman" panose="02020603050405020304" pitchFamily="18" charset="0"/>
                      </a:rPr>
                      <m:t> + </m:t>
                    </m:r>
                    <m:r>
                      <a:rPr lang="en-US" sz="1600" i="1" kern="100">
                        <a:latin typeface="+mj-lt"/>
                        <a:ea typeface="Times New Roman" panose="02020603050405020304" pitchFamily="18" charset="0"/>
                        <a:cs typeface="Times New Roman" panose="02020603050405020304" pitchFamily="18" charset="0"/>
                      </a:rPr>
                      <m:t>𝑦</m:t>
                    </m:r>
                    <m:r>
                      <a:rPr lang="en-US" sz="1600" i="1" kern="100">
                        <a:latin typeface="+mj-lt"/>
                        <a:ea typeface="Times New Roman" panose="02020603050405020304" pitchFamily="18" charset="0"/>
                        <a:cs typeface="Times New Roman" panose="02020603050405020304" pitchFamily="18" charset="0"/>
                      </a:rPr>
                      <m:t>  = 1</m:t>
                    </m:r>
                  </m:oMath>
                </a14:m>
                <a:r>
                  <a:rPr lang="en-US" sz="1600" kern="100">
                    <a:latin typeface="+mj-lt"/>
                    <a:ea typeface="Times New Roman" panose="02020603050405020304" pitchFamily="18" charset="0"/>
                    <a:cs typeface="Times New Roman" panose="02020603050405020304" pitchFamily="18" charset="0"/>
                  </a:rPr>
                  <a:t> và </a:t>
                </a:r>
                <a14:m>
                  <m:oMath xmlns:m="http://schemas.openxmlformats.org/officeDocument/2006/math">
                    <m:sSub>
                      <m:sSubPr>
                        <m:ctrlPr>
                          <a:rPr lang="en-US" sz="1600" i="1" kern="100">
                            <a:latin typeface="+mj-lt"/>
                            <a:ea typeface="Times New Roman" panose="02020603050405020304" pitchFamily="18" charset="0"/>
                            <a:cs typeface="Times New Roman" panose="02020603050405020304" pitchFamily="18" charset="0"/>
                          </a:rPr>
                        </m:ctrlPr>
                      </m:sSubPr>
                      <m:e>
                        <m:r>
                          <a:rPr lang="en-US" sz="1600" i="1" kern="100">
                            <a:latin typeface="+mj-lt"/>
                            <a:ea typeface="Times New Roman" panose="02020603050405020304" pitchFamily="18" charset="0"/>
                            <a:cs typeface="Times New Roman" panose="02020603050405020304" pitchFamily="18" charset="0"/>
                          </a:rPr>
                          <m:t>𝑑</m:t>
                        </m:r>
                      </m:e>
                      <m:sub>
                        <m:r>
                          <a:rPr lang="en-US" sz="1600" i="1" kern="100">
                            <a:latin typeface="+mj-lt"/>
                            <a:ea typeface="Times New Roman" panose="02020603050405020304" pitchFamily="18" charset="0"/>
                            <a:cs typeface="Times New Roman" panose="02020603050405020304" pitchFamily="18" charset="0"/>
                          </a:rPr>
                          <m:t>2</m:t>
                        </m:r>
                      </m:sub>
                    </m:sSub>
                    <m:r>
                      <a:rPr lang="en-US" sz="1600" i="1" kern="100">
                        <a:latin typeface="+mj-lt"/>
                        <a:ea typeface="Times New Roman" panose="02020603050405020304" pitchFamily="18" charset="0"/>
                        <a:cs typeface="Times New Roman" panose="02020603050405020304" pitchFamily="18" charset="0"/>
                      </a:rPr>
                      <m:t>: 2</m:t>
                    </m:r>
                    <m:r>
                      <a:rPr lang="en-US" sz="1600" i="1" kern="100">
                        <a:latin typeface="+mj-lt"/>
                        <a:ea typeface="Times New Roman" panose="02020603050405020304" pitchFamily="18" charset="0"/>
                        <a:cs typeface="Times New Roman" panose="02020603050405020304" pitchFamily="18" charset="0"/>
                      </a:rPr>
                      <m:t>𝑥</m:t>
                    </m:r>
                    <m:r>
                      <a:rPr lang="en-US" sz="1600" i="1" kern="100">
                        <a:latin typeface="+mj-lt"/>
                        <a:ea typeface="Times New Roman" panose="02020603050405020304" pitchFamily="18" charset="0"/>
                        <a:cs typeface="Times New Roman" panose="02020603050405020304" pitchFamily="18" charset="0"/>
                      </a:rPr>
                      <m:t> + 4</m:t>
                    </m:r>
                    <m:r>
                      <a:rPr lang="en-US" sz="1600" i="1" kern="100">
                        <a:latin typeface="+mj-lt"/>
                        <a:ea typeface="Times New Roman" panose="02020603050405020304" pitchFamily="18" charset="0"/>
                        <a:cs typeface="Times New Roman" panose="02020603050405020304" pitchFamily="18" charset="0"/>
                      </a:rPr>
                      <m:t>𝑦</m:t>
                    </m:r>
                    <m:r>
                      <a:rPr lang="en-US" sz="1600" i="1" kern="100">
                        <a:latin typeface="+mj-lt"/>
                        <a:ea typeface="Times New Roman" panose="02020603050405020304" pitchFamily="18" charset="0"/>
                        <a:cs typeface="Times New Roman" panose="02020603050405020304" pitchFamily="18" charset="0"/>
                      </a:rPr>
                      <m:t> = 3.</m:t>
                    </m:r>
                  </m:oMath>
                </a14:m>
                <a:endParaRPr lang="en-US" sz="1600" kern="100">
                  <a:latin typeface="+mj-lt"/>
                  <a:ea typeface="Aptos"/>
                  <a:cs typeface="Times New Roman" panose="02020603050405020304" pitchFamily="18" charset="0"/>
                </a:endParaRPr>
              </a:p>
              <a:p>
                <a:pPr>
                  <a:lnSpc>
                    <a:spcPct val="160000"/>
                  </a:lnSpc>
                </a:pPr>
                <a:r>
                  <a:rPr lang="en-US" sz="1600" kern="100">
                    <a:latin typeface="+mj-lt"/>
                    <a:ea typeface="Times New Roman" panose="02020603050405020304" pitchFamily="18" charset="0"/>
                    <a:cs typeface="Times New Roman" panose="02020603050405020304" pitchFamily="18" charset="0"/>
                  </a:rPr>
                  <a:t>Có ba điểm cực biên là</a:t>
                </a:r>
                <a:r>
                  <a:rPr lang="en-US" sz="1600" kern="100" smtClean="0">
                    <a:latin typeface="+mj-lt"/>
                    <a:ea typeface="Times New Roman" panose="02020603050405020304" pitchFamily="18" charset="0"/>
                    <a:cs typeface="Times New Roman" panose="02020603050405020304" pitchFamily="18" charset="0"/>
                  </a:rPr>
                  <a:t> </a:t>
                </a:r>
              </a:p>
              <a:p>
                <a:pPr>
                  <a:lnSpc>
                    <a:spcPct val="160000"/>
                  </a:lnSpc>
                </a:pPr>
                <a14:m>
                  <m:oMathPara xmlns:m="http://schemas.openxmlformats.org/officeDocument/2006/math">
                    <m:oMathParaPr>
                      <m:jc m:val="centerGroup"/>
                    </m:oMathParaPr>
                    <m:oMath xmlns:m="http://schemas.openxmlformats.org/officeDocument/2006/math">
                      <m:r>
                        <a:rPr lang="en-US" sz="1600" i="1" kern="100">
                          <a:latin typeface="+mj-lt"/>
                          <a:ea typeface="Times New Roman" panose="02020603050405020304" pitchFamily="18" charset="0"/>
                          <a:cs typeface="Times New Roman" panose="02020603050405020304" pitchFamily="18" charset="0"/>
                        </a:rPr>
                        <m:t>𝐴</m:t>
                      </m:r>
                      <m:r>
                        <a:rPr lang="en-US" sz="1600" i="1" kern="100">
                          <a:latin typeface="+mj-lt"/>
                          <a:ea typeface="Times New Roman" panose="02020603050405020304" pitchFamily="18" charset="0"/>
                          <a:cs typeface="Times New Roman" panose="02020603050405020304" pitchFamily="18" charset="0"/>
                        </a:rPr>
                        <m:t>(0; 1), </m:t>
                      </m:r>
                      <m:r>
                        <a:rPr lang="en-US" sz="1600" i="1" kern="100">
                          <a:latin typeface="+mj-lt"/>
                          <a:ea typeface="Times New Roman" panose="02020603050405020304" pitchFamily="18" charset="0"/>
                          <a:cs typeface="Times New Roman" panose="02020603050405020304" pitchFamily="18" charset="0"/>
                        </a:rPr>
                        <m:t>𝐵</m:t>
                      </m:r>
                      <m:r>
                        <a:rPr lang="en-US" sz="1600" i="1" kern="100">
                          <a:latin typeface="+mj-lt"/>
                          <a:ea typeface="Times New Roman" panose="02020603050405020304" pitchFamily="18" charset="0"/>
                          <a:cs typeface="Times New Roman" panose="02020603050405020304" pitchFamily="18" charset="0"/>
                        </a:rPr>
                        <m:t>(0,5; 0,5), </m:t>
                      </m:r>
                      <m:r>
                        <a:rPr lang="en-US" sz="1600" i="1" kern="100">
                          <a:latin typeface="+mj-lt"/>
                          <a:ea typeface="Times New Roman" panose="02020603050405020304" pitchFamily="18" charset="0"/>
                          <a:cs typeface="Times New Roman" panose="02020603050405020304" pitchFamily="18" charset="0"/>
                        </a:rPr>
                        <m:t>𝐶</m:t>
                      </m:r>
                      <m:r>
                        <a:rPr lang="en-US" sz="1600" i="1" kern="100">
                          <a:latin typeface="+mj-lt"/>
                          <a:ea typeface="Times New Roman" panose="02020603050405020304" pitchFamily="18" charset="0"/>
                          <a:cs typeface="Times New Roman" panose="02020603050405020304" pitchFamily="18" charset="0"/>
                        </a:rPr>
                        <m:t>(1,5; 0).</m:t>
                      </m:r>
                    </m:oMath>
                  </m:oMathPara>
                </a14:m>
                <a:endParaRPr lang="en-US" sz="1600" kern="100">
                  <a:latin typeface="+mj-lt"/>
                  <a:ea typeface="Aptos"/>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330715" y="1827976"/>
                <a:ext cx="4026596" cy="3243965"/>
              </a:xfrm>
              <a:prstGeom prst="rect">
                <a:avLst/>
              </a:prstGeom>
              <a:blipFill>
                <a:blip r:embed="rId5"/>
                <a:stretch>
                  <a:fillRect l="-756" r="-756"/>
                </a:stretch>
              </a:blipFill>
            </p:spPr>
            <p:txBody>
              <a:bodyPr/>
              <a:lstStyle/>
              <a:p>
                <a:r>
                  <a:rPr lang="en-US">
                    <a:noFill/>
                  </a:rPr>
                  <a:t> </a:t>
                </a:r>
              </a:p>
            </p:txBody>
          </p:sp>
        </mc:Fallback>
      </mc:AlternateContent>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0982" y="2007175"/>
            <a:ext cx="3799473" cy="2247874"/>
          </a:xfrm>
          <a:prstGeom prst="rect">
            <a:avLst/>
          </a:prstGeom>
        </p:spPr>
      </p:pic>
      <p:pic>
        <p:nvPicPr>
          <p:cNvPr id="6" name="Picture 5"/>
          <p:cNvPicPr>
            <a:picLocks noChangeAspect="1"/>
          </p:cNvPicPr>
          <p:nvPr/>
        </p:nvPicPr>
        <p:blipFill>
          <a:blip r:embed="rId7"/>
          <a:stretch>
            <a:fillRect/>
          </a:stretch>
        </p:blipFill>
        <p:spPr>
          <a:xfrm flipH="1">
            <a:off x="8547867" y="4171517"/>
            <a:ext cx="501570" cy="900424"/>
          </a:xfrm>
          <a:prstGeom prst="rect">
            <a:avLst/>
          </a:prstGeom>
        </p:spPr>
      </p:pic>
    </p:spTree>
    <p:extLst>
      <p:ext uri="{BB962C8B-B14F-4D97-AF65-F5344CB8AC3E}">
        <p14:creationId xmlns:p14="http://schemas.microsoft.com/office/powerpoint/2010/main" val="3778946264"/>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4" dur="500"/>
                                        <p:tgtEl>
                                          <p:spTgt spid="3">
                                            <p:txEl>
                                              <p:pRg st="0" end="0"/>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42" dur="500"/>
                                        <p:tgtEl>
                                          <p:spTgt spid="3">
                                            <p:txEl>
                                              <p:pRg st="3" end="3"/>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4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p:grpSp>
        <p:nvGrpSpPr>
          <p:cNvPr id="9" name="Group 8"/>
          <p:cNvGrpSpPr/>
          <p:nvPr/>
        </p:nvGrpSpPr>
        <p:grpSpPr>
          <a:xfrm>
            <a:off x="384899" y="117229"/>
            <a:ext cx="8664538" cy="785343"/>
            <a:chOff x="-95794" y="724517"/>
            <a:chExt cx="17089890" cy="1570685"/>
          </a:xfrm>
        </p:grpSpPr>
        <mc:AlternateContent xmlns:mc="http://schemas.openxmlformats.org/markup-compatibility/2006">
          <mc:Choice xmlns:a14="http://schemas.microsoft.com/office/drawing/2010/main" Requires="a14">
            <p:sp>
              <p:nvSpPr>
                <p:cNvPr id="12" name="TextBox 11"/>
                <p:cNvSpPr txBox="1"/>
                <p:nvPr/>
              </p:nvSpPr>
              <p:spPr>
                <a:xfrm>
                  <a:off x="4198719" y="724517"/>
                  <a:ext cx="12795377" cy="1570685"/>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 bài toán quy hoạch tuyến tính sau</a:t>
                  </a:r>
                  <a:r>
                    <a:rPr kumimoji="0" lang="vi-VN" sz="1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r>
                    <a:rPr kumimoji="0" lang="en-US" sz="1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14:m>
                    <m:oMath xmlns:m="http://schemas.openxmlformats.org/officeDocument/2006/math">
                      <m:r>
                        <a:rPr kumimoji="0" lang="vi-VN" sz="1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sym typeface="Arial"/>
                        </a:rPr>
                        <m:t>𝐹</m:t>
                      </m:r>
                      <m:r>
                        <a:rPr kumimoji="0" lang="vi-VN" sz="1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sym typeface="Arial"/>
                        </a:rPr>
                        <m:t>(</m:t>
                      </m:r>
                      <m:r>
                        <a:rPr kumimoji="0" lang="vi-VN" sz="1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sym typeface="Arial"/>
                        </a:rPr>
                        <m:t>𝑥</m:t>
                      </m:r>
                      <m:r>
                        <a:rPr kumimoji="0" lang="vi-VN" sz="1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sym typeface="Arial"/>
                        </a:rPr>
                        <m:t>;</m:t>
                      </m:r>
                      <m:r>
                        <a:rPr kumimoji="0" lang="vi-VN" sz="1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sym typeface="Arial"/>
                        </a:rPr>
                        <m:t>𝑦</m:t>
                      </m:r>
                      <m:r>
                        <a:rPr kumimoji="0" lang="vi-VN"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sym typeface="Arial"/>
                        </a:rPr>
                        <m:t>)=</m:t>
                      </m:r>
                      <m:r>
                        <a:rPr kumimoji="0" lang="vi-VN"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sym typeface="Arial"/>
                        </a:rPr>
                        <m:t>𝑥</m:t>
                      </m:r>
                      <m:r>
                        <a:rPr kumimoji="0" lang="vi-VN"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sym typeface="Arial"/>
                        </a:rPr>
                        <m:t>+2</m:t>
                      </m:r>
                      <m:r>
                        <a:rPr kumimoji="0" lang="vi-VN"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sym typeface="Arial"/>
                        </a:rPr>
                        <m:t>𝑦</m:t>
                      </m:r>
                      <m:r>
                        <a:rPr kumimoji="0" lang="vi-VN"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m:t>
                      </m:r>
                      <m:r>
                        <m:rPr>
                          <m:sty m:val="p"/>
                        </m:rPr>
                        <a:rPr kumimoji="0" lang="vi-VN"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sym typeface="Arial"/>
                        </a:rPr>
                        <m:t>min</m:t>
                      </m:r>
                    </m:oMath>
                  </a14:m>
                  <a:endParaRPr kumimoji="0" lang="en-US" sz="1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rPr>
                    <a:t>với các ràng buộc</a:t>
                  </a:r>
                </a:p>
              </p:txBody>
            </p:sp>
          </mc:Choice>
          <mc:Fallback>
            <p:sp>
              <p:nvSpPr>
                <p:cNvPr id="12" name="TextBox 11"/>
                <p:cNvSpPr txBox="1">
                  <a:spLocks noRot="1" noChangeAspect="1" noMove="1" noResize="1" noEditPoints="1" noAdjustHandles="1" noChangeArrowheads="1" noChangeShapeType="1" noTextEdit="1"/>
                </p:cNvSpPr>
                <p:nvPr/>
              </p:nvSpPr>
              <p:spPr>
                <a:xfrm>
                  <a:off x="4198719" y="724517"/>
                  <a:ext cx="12795377" cy="1570685"/>
                </a:xfrm>
                <a:prstGeom prst="rect">
                  <a:avLst/>
                </a:prstGeom>
                <a:blipFill>
                  <a:blip r:embed="rId3"/>
                  <a:stretch>
                    <a:fillRect l="-470" b="-9302"/>
                  </a:stretch>
                </a:blipFill>
              </p:spPr>
              <p:txBody>
                <a:bodyPr/>
                <a:lstStyle/>
                <a:p>
                  <a:r>
                    <a:rPr lang="en-US">
                      <a:noFill/>
                    </a:rPr>
                    <a:t> </a:t>
                  </a:r>
                </a:p>
              </p:txBody>
            </p:sp>
          </mc:Fallback>
        </mc:AlternateContent>
        <p:sp>
          <p:nvSpPr>
            <p:cNvPr id="14" name="Rounded Rectangle 13"/>
            <p:cNvSpPr/>
            <p:nvPr/>
          </p:nvSpPr>
          <p:spPr>
            <a:xfrm>
              <a:off x="-95794" y="995801"/>
              <a:ext cx="3770408" cy="1089847"/>
            </a:xfrm>
            <a:prstGeom prst="roundRect">
              <a:avLst/>
            </a:prstGeom>
            <a:solidFill>
              <a:srgbClr val="486B78"/>
            </a:solidFill>
            <a:ln>
              <a:solidFill>
                <a:srgbClr val="3D5B6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smtClean="0">
                  <a:ln>
                    <a:noFill/>
                  </a:ln>
                  <a:solidFill>
                    <a:srgbClr val="F7F7F5"/>
                  </a:solidFill>
                  <a:effectLst/>
                  <a:uLnTx/>
                  <a:uFillTx/>
                  <a:latin typeface="Arial" panose="020B0604020202020204" pitchFamily="34" charset="0"/>
                  <a:ea typeface="+mn-ea"/>
                  <a:cs typeface="Arial" panose="020B0604020202020204" pitchFamily="34" charset="0"/>
                  <a:sym typeface="Arial"/>
                </a:rPr>
                <a:t>Luyện tập 3</a:t>
              </a:r>
              <a:endParaRPr kumimoji="0" lang="en-US" sz="2100" b="1" i="0" u="none" strike="noStrike" kern="1200" cap="none" spc="0" normalizeH="0" baseline="0" noProof="0">
                <a:ln>
                  <a:noFill/>
                </a:ln>
                <a:solidFill>
                  <a:srgbClr val="F7F7F5"/>
                </a:solidFill>
                <a:effectLst/>
                <a:uLnTx/>
                <a:uFillTx/>
                <a:latin typeface="Arial" panose="020B0604020202020204" pitchFamily="34" charset="0"/>
                <a:ea typeface="+mn-ea"/>
                <a:cs typeface="Arial" panose="020B0604020202020204" pitchFamily="34" charset="0"/>
                <a:sym typeface="Arial"/>
              </a:endParaRPr>
            </a:p>
          </p:txBody>
        </p:sp>
      </p:grpSp>
      <p:grpSp>
        <p:nvGrpSpPr>
          <p:cNvPr id="8" name="Group 2"/>
          <p:cNvGrpSpPr/>
          <p:nvPr/>
        </p:nvGrpSpPr>
        <p:grpSpPr>
          <a:xfrm>
            <a:off x="8816561" y="-95420"/>
            <a:ext cx="876300" cy="5360996"/>
            <a:chOff x="0" y="0"/>
            <a:chExt cx="2980941" cy="2823899"/>
          </a:xfrm>
          <a:solidFill>
            <a:srgbClr val="9AB8C2"/>
          </a:solidFill>
        </p:grpSpPr>
        <p:sp>
          <p:nvSpPr>
            <p:cNvPr id="11"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grpFill/>
            <a:ln>
              <a:solidFill>
                <a:srgbClr val="9AB8C2"/>
              </a:solidFill>
            </a:ln>
          </p:spPr>
        </p:sp>
        <p:sp>
          <p:nvSpPr>
            <p:cNvPr id="13" name="TextBox 4"/>
            <p:cNvSpPr txBox="1"/>
            <p:nvPr/>
          </p:nvSpPr>
          <p:spPr>
            <a:xfrm>
              <a:off x="0" y="-38100"/>
              <a:ext cx="2980941" cy="2861999"/>
            </a:xfrm>
            <a:prstGeom prst="rect">
              <a:avLst/>
            </a:prstGeom>
            <a:grpFill/>
            <a:ln>
              <a:solidFill>
                <a:srgbClr val="9AB8C2"/>
              </a:solidFill>
            </a:ln>
          </p:spPr>
          <p:txBody>
            <a:bodyPr lIns="25400" tIns="25400" rIns="25400" bIns="25400" rtlCol="0" anchor="ctr"/>
            <a:lstStyle/>
            <a:p>
              <a:pPr marL="0" marR="0" lvl="0" indent="0" algn="ctr" defTabSz="457200" rtl="0" eaLnBrk="1" fontAlgn="auto" latinLnBrk="0" hangingPunct="1">
                <a:lnSpc>
                  <a:spcPts val="1330"/>
                </a:lnSpc>
                <a:spcBef>
                  <a:spcPct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mc:AlternateContent xmlns:mc="http://schemas.openxmlformats.org/markup-compatibility/2006">
        <mc:Choice xmlns:a14="http://schemas.microsoft.com/office/drawing/2010/main" Requires="a14">
          <p:sp>
            <p:nvSpPr>
              <p:cNvPr id="15" name="Rectangle 14"/>
              <p:cNvSpPr/>
              <p:nvPr/>
            </p:nvSpPr>
            <p:spPr>
              <a:xfrm>
                <a:off x="5079341" y="384057"/>
                <a:ext cx="1452962" cy="127150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376092"/>
                  </a:buClr>
                  <a:buSzTx/>
                  <a:buFont typeface="Arial"/>
                  <a:buNone/>
                  <a:tabLst/>
                  <a:defRPr/>
                </a:pPr>
                <a14:m>
                  <m:oMathPara xmlns:m="http://schemas.openxmlformats.org/officeDocument/2006/math">
                    <m:oMathParaPr>
                      <m:jc m:val="centerGroup"/>
                    </m:oMathParaPr>
                    <m:oMath xmlns:m="http://schemas.openxmlformats.org/officeDocument/2006/math">
                      <m:d>
                        <m:dPr>
                          <m:begChr m:val="{"/>
                          <m:endChr m:val=""/>
                          <m:ctrlP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eqArr>
                            <m:eqArrPr>
                              <m:ctrlP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eqArr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sym typeface="Arial"/>
                                </a:rPr>
                                <m:t>≥0;</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sym typeface="Arial"/>
                                </a:rPr>
                                <m:t>𝑦</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sym typeface="Arial"/>
                                </a:rPr>
                                <m:t>≥0</m:t>
                              </m:r>
                            </m:e>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sym typeface="Arial"/>
                                </a:rPr>
                                <m:t>≥1</m:t>
                              </m:r>
                            </m:e>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sym typeface="Arial"/>
                                </a:rPr>
                                <m:t>2</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sym typeface="Arial"/>
                                </a:rPr>
                                <m:t>≥</m:t>
                              </m:r>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sym typeface="Arial"/>
                                </a:rPr>
                                <m:t>3</m:t>
                              </m:r>
                            </m:e>
                          </m:eqArr>
                        </m:e>
                      </m:d>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p:sp>
            <p:nvSpPr>
              <p:cNvPr id="15" name="Rectangle 14"/>
              <p:cNvSpPr>
                <a:spLocks noRot="1" noChangeAspect="1" noMove="1" noResize="1" noEditPoints="1" noAdjustHandles="1" noChangeArrowheads="1" noChangeShapeType="1" noTextEdit="1"/>
              </p:cNvSpPr>
              <p:nvPr/>
            </p:nvSpPr>
            <p:spPr>
              <a:xfrm>
                <a:off x="5079341" y="384057"/>
                <a:ext cx="1452962" cy="1271502"/>
              </a:xfrm>
              <a:prstGeom prst="rect">
                <a:avLst/>
              </a:prstGeom>
              <a:blipFill>
                <a:blip r:embed="rId4"/>
                <a:stretch>
                  <a:fillRect/>
                </a:stretch>
              </a:blipFill>
            </p:spPr>
            <p:txBody>
              <a:bodyPr/>
              <a:lstStyle/>
              <a:p>
                <a:r>
                  <a:rPr lang="en-US">
                    <a:noFill/>
                  </a:rPr>
                  <a:t> </a:t>
                </a:r>
              </a:p>
            </p:txBody>
          </p:sp>
        </mc:Fallback>
      </mc:AlternateContent>
      <p:sp>
        <p:nvSpPr>
          <p:cNvPr id="16" name="Rectangle 15"/>
          <p:cNvSpPr/>
          <p:nvPr/>
        </p:nvSpPr>
        <p:spPr>
          <a:xfrm>
            <a:off x="330715" y="1340858"/>
            <a:ext cx="630301"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vi-VN" sz="16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600" b="1" i="1" u="sng" strike="noStrike" kern="1200" cap="none" spc="0" normalizeH="0" baseline="0" noProof="0">
                <a:ln>
                  <a:noFill/>
                </a:ln>
                <a:solidFill>
                  <a:srgbClr val="C00000"/>
                </a:solidFill>
                <a:effectLst/>
                <a:uLnTx/>
                <a:uFillTx/>
                <a:latin typeface="Calibri"/>
                <a:ea typeface="+mn-ea"/>
                <a:cs typeface="Arial" panose="020B0604020202020204" pitchFamily="34" charset="0"/>
                <a:sym typeface="Arial"/>
              </a:rPr>
              <a:t>:</a:t>
            </a:r>
            <a:endParaRPr kumimoji="0" lang="en-US" sz="16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3" name="Rectangle 2"/>
              <p:cNvSpPr/>
              <p:nvPr/>
            </p:nvSpPr>
            <p:spPr>
              <a:xfrm>
                <a:off x="330715" y="1875683"/>
                <a:ext cx="8113570" cy="3125920"/>
              </a:xfrm>
              <a:prstGeom prst="rect">
                <a:avLst/>
              </a:prstGeom>
            </p:spPr>
            <p:txBody>
              <a:bodyPr wrap="square">
                <a:spAutoFit/>
              </a:bodyPr>
              <a:lstStyle/>
              <a:p>
                <a:pPr algn="just">
                  <a:lnSpc>
                    <a:spcPct val="160000"/>
                  </a:lnSpc>
                </a:pPr>
                <a:r>
                  <a:rPr lang="en-US" sz="1600" kern="100" smtClean="0">
                    <a:latin typeface="+mj-lt"/>
                    <a:ea typeface="Times New Roman" panose="02020603050405020304" pitchFamily="18" charset="0"/>
                    <a:cs typeface="Times New Roman" panose="02020603050405020304" pitchFamily="18" charset="0"/>
                  </a:rPr>
                  <a:t>Với </a:t>
                </a:r>
                <a:r>
                  <a:rPr lang="en-US" sz="1600" kern="100">
                    <a:latin typeface="+mj-lt"/>
                    <a:ea typeface="Times New Roman" panose="02020603050405020304" pitchFamily="18" charset="0"/>
                    <a:cs typeface="Times New Roman" panose="02020603050405020304" pitchFamily="18" charset="0"/>
                  </a:rPr>
                  <a:t>mỗi số thực </a:t>
                </a:r>
                <a14:m>
                  <m:oMath xmlns:m="http://schemas.openxmlformats.org/officeDocument/2006/math">
                    <m:r>
                      <a:rPr lang="en-US" sz="1600" i="1" kern="100">
                        <a:latin typeface="+mj-lt"/>
                        <a:ea typeface="Times New Roman" panose="02020603050405020304" pitchFamily="18" charset="0"/>
                        <a:cs typeface="Times New Roman" panose="02020603050405020304" pitchFamily="18" charset="0"/>
                      </a:rPr>
                      <m:t>𝑚</m:t>
                    </m:r>
                  </m:oMath>
                </a14:m>
                <a:r>
                  <a:rPr lang="en-US" sz="1600" kern="100">
                    <a:latin typeface="+mj-lt"/>
                    <a:ea typeface="Times New Roman" panose="02020603050405020304" pitchFamily="18" charset="0"/>
                    <a:cs typeface="Times New Roman" panose="02020603050405020304" pitchFamily="18" charset="0"/>
                  </a:rPr>
                  <a:t>, xét </a:t>
                </a:r>
                <a:r>
                  <a:rPr lang="en-US" sz="1600" kern="100">
                    <a:latin typeface="+mj-lt"/>
                    <a:ea typeface="Times New Roman" panose="02020603050405020304" pitchFamily="18" charset="0"/>
                    <a:cs typeface="Times New Roman" panose="02020603050405020304" pitchFamily="18" charset="0"/>
                  </a:rPr>
                  <a:t>đường </a:t>
                </a:r>
                <a:r>
                  <a:rPr lang="en-US" sz="1600" kern="100" smtClean="0">
                    <a:latin typeface="+mj-lt"/>
                    <a:ea typeface="Times New Roman" panose="02020603050405020304" pitchFamily="18" charset="0"/>
                    <a:cs typeface="Times New Roman" panose="02020603050405020304" pitchFamily="18" charset="0"/>
                  </a:rPr>
                  <a:t>thẳng </a:t>
                </a:r>
                <a14:m>
                  <m:oMath xmlns:m="http://schemas.openxmlformats.org/officeDocument/2006/math">
                    <m:sSub>
                      <m:sSubPr>
                        <m:ctrlPr>
                          <a:rPr lang="en-US" sz="1600" i="1" kern="100">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00" i="1" kern="100">
                            <a:latin typeface="Cambria Math" panose="02040503050406030204" pitchFamily="18" charset="0"/>
                            <a:ea typeface="Times New Roman" panose="02020603050405020304" pitchFamily="18" charset="0"/>
                            <a:cs typeface="Times New Roman" panose="02020603050405020304" pitchFamily="18" charset="0"/>
                          </a:rPr>
                          <m:t>𝑑</m:t>
                        </m:r>
                      </m:e>
                      <m:sub>
                        <m:r>
                          <a:rPr lang="en-US" sz="1600" i="1" kern="100">
                            <a:latin typeface="Cambria Math" panose="02040503050406030204" pitchFamily="18" charset="0"/>
                            <a:ea typeface="Times New Roman" panose="02020603050405020304" pitchFamily="18" charset="0"/>
                            <a:cs typeface="Times New Roman" panose="02020603050405020304" pitchFamily="18" charset="0"/>
                          </a:rPr>
                          <m:t>𝑚</m:t>
                        </m:r>
                      </m:sub>
                    </m:sSub>
                    <m:r>
                      <a:rPr lang="en-US" sz="1600" i="1" kern="100">
                        <a:latin typeface="+mj-lt"/>
                        <a:ea typeface="Times New Roman" panose="02020603050405020304" pitchFamily="18" charset="0"/>
                        <a:cs typeface="Times New Roman" panose="02020603050405020304" pitchFamily="18" charset="0"/>
                      </a:rPr>
                      <m:t>: </m:t>
                    </m:r>
                    <m:r>
                      <a:rPr lang="en-US" sz="1600" i="1" kern="100">
                        <a:latin typeface="+mj-lt"/>
                        <a:ea typeface="Times New Roman" panose="02020603050405020304" pitchFamily="18" charset="0"/>
                        <a:cs typeface="Times New Roman" panose="02020603050405020304" pitchFamily="18" charset="0"/>
                      </a:rPr>
                      <m:t>𝑥</m:t>
                    </m:r>
                    <m:r>
                      <a:rPr lang="en-US" sz="1600" i="1" kern="100">
                        <a:latin typeface="+mj-lt"/>
                        <a:ea typeface="Times New Roman" panose="02020603050405020304" pitchFamily="18" charset="0"/>
                        <a:cs typeface="Times New Roman" panose="02020603050405020304" pitchFamily="18" charset="0"/>
                      </a:rPr>
                      <m:t> + 2</m:t>
                    </m:r>
                    <m:r>
                      <a:rPr lang="en-US" sz="1600" i="1" kern="100">
                        <a:latin typeface="+mj-lt"/>
                        <a:ea typeface="Times New Roman" panose="02020603050405020304" pitchFamily="18" charset="0"/>
                        <a:cs typeface="Times New Roman" panose="02020603050405020304" pitchFamily="18" charset="0"/>
                      </a:rPr>
                      <m:t>𝑦</m:t>
                    </m:r>
                    <m:r>
                      <a:rPr lang="en-US" sz="1600" i="1" kern="100">
                        <a:latin typeface="+mj-lt"/>
                        <a:ea typeface="Times New Roman" panose="02020603050405020304" pitchFamily="18" charset="0"/>
                        <a:cs typeface="Times New Roman" panose="02020603050405020304" pitchFamily="18" charset="0"/>
                      </a:rPr>
                      <m:t> = </m:t>
                    </m:r>
                    <m:r>
                      <a:rPr lang="en-US" sz="1600" i="1" kern="100">
                        <a:latin typeface="+mj-lt"/>
                        <a:ea typeface="Times New Roman" panose="02020603050405020304" pitchFamily="18" charset="0"/>
                        <a:cs typeface="Times New Roman" panose="02020603050405020304" pitchFamily="18" charset="0"/>
                      </a:rPr>
                      <m:t>𝑚</m:t>
                    </m:r>
                    <m:r>
                      <a:rPr lang="en-US" sz="1600" i="1" kern="100">
                        <a:latin typeface="+mj-lt"/>
                        <a:ea typeface="Times New Roman" panose="02020603050405020304" pitchFamily="18" charset="0"/>
                        <a:cs typeface="Times New Roman" panose="02020603050405020304" pitchFamily="18" charset="0"/>
                      </a:rPr>
                      <m:t>.</m:t>
                    </m:r>
                  </m:oMath>
                </a14:m>
                <a:endParaRPr lang="en-US" sz="1600" kern="100">
                  <a:effectLst/>
                  <a:latin typeface="+mj-lt"/>
                  <a:ea typeface="Aptos"/>
                  <a:cs typeface="Times New Roman" panose="02020603050405020304" pitchFamily="18" charset="0"/>
                </a:endParaRPr>
              </a:p>
              <a:p>
                <a:pPr algn="just">
                  <a:lnSpc>
                    <a:spcPct val="160000"/>
                  </a:lnSpc>
                </a:pPr>
                <a14:m>
                  <m:oMathPara xmlns:m="http://schemas.openxmlformats.org/officeDocument/2006/math">
                    <m:oMathParaPr>
                      <m:jc m:val="left"/>
                    </m:oMathParaPr>
                    <m:oMath xmlns:m="http://schemas.openxmlformats.org/officeDocument/2006/math">
                      <m:r>
                        <m:rPr>
                          <m:nor/>
                        </m:rPr>
                        <a:rPr lang="en-US" sz="1600" kern="100">
                          <a:ea typeface="Times New Roman" panose="02020603050405020304" pitchFamily="18" charset="0"/>
                          <a:cs typeface="Times New Roman" panose="02020603050405020304" pitchFamily="18" charset="0"/>
                        </a:rPr>
                        <m:t>Đườ</m:t>
                      </m:r>
                      <m:r>
                        <m:rPr>
                          <m:nor/>
                        </m:rPr>
                        <a:rPr lang="en-US" sz="1600" kern="100">
                          <a:ea typeface="Times New Roman" panose="02020603050405020304" pitchFamily="18" charset="0"/>
                          <a:cs typeface="Times New Roman" panose="02020603050405020304" pitchFamily="18" charset="0"/>
                        </a:rPr>
                        <m:t>ng</m:t>
                      </m:r>
                      <m:r>
                        <m:rPr>
                          <m:nor/>
                        </m:rPr>
                        <a:rPr lang="en-US" sz="1600" kern="100">
                          <a:ea typeface="Times New Roman" panose="02020603050405020304" pitchFamily="18" charset="0"/>
                          <a:cs typeface="Times New Roman" panose="02020603050405020304" pitchFamily="18" charset="0"/>
                        </a:rPr>
                        <m:t> </m:t>
                      </m:r>
                      <m:r>
                        <m:rPr>
                          <m:nor/>
                        </m:rPr>
                        <a:rPr lang="en-US" sz="1600" kern="100">
                          <a:ea typeface="Times New Roman" panose="02020603050405020304" pitchFamily="18" charset="0"/>
                          <a:cs typeface="Times New Roman" panose="02020603050405020304" pitchFamily="18" charset="0"/>
                        </a:rPr>
                        <m:t>th</m:t>
                      </m:r>
                      <m:r>
                        <m:rPr>
                          <m:nor/>
                        </m:rPr>
                        <a:rPr lang="en-US" sz="1600" kern="100">
                          <a:ea typeface="Times New Roman" panose="02020603050405020304" pitchFamily="18" charset="0"/>
                          <a:cs typeface="Times New Roman" panose="02020603050405020304" pitchFamily="18" charset="0"/>
                        </a:rPr>
                        <m:t>ẳ</m:t>
                      </m:r>
                      <m:r>
                        <m:rPr>
                          <m:nor/>
                        </m:rPr>
                        <a:rPr lang="en-US" sz="1600" kern="100">
                          <a:ea typeface="Times New Roman" panose="02020603050405020304" pitchFamily="18" charset="0"/>
                          <a:cs typeface="Times New Roman" panose="02020603050405020304" pitchFamily="18" charset="0"/>
                        </a:rPr>
                        <m:t>ng</m:t>
                      </m:r>
                      <m:r>
                        <m:rPr>
                          <m:nor/>
                        </m:rPr>
                        <a:rPr lang="en-US" sz="1600" kern="100">
                          <a:ea typeface="Times New Roman" panose="02020603050405020304" pitchFamily="18" charset="0"/>
                          <a:cs typeface="Times New Roman" panose="02020603050405020304" pitchFamily="18" charset="0"/>
                        </a:rPr>
                        <m:t>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𝑑</m:t>
                      </m:r>
                      <m:r>
                        <a:rPr lang="en-US" sz="1600" i="1" kern="100" baseline="-25000">
                          <a:latin typeface="Cambria Math" panose="02040503050406030204" pitchFamily="18" charset="0"/>
                          <a:ea typeface="Times New Roman" panose="02020603050405020304" pitchFamily="18" charset="0"/>
                          <a:cs typeface="Times New Roman" panose="02020603050405020304" pitchFamily="18" charset="0"/>
                        </a:rPr>
                        <m:t>𝑚</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1600" kern="100">
                          <a:ea typeface="Times New Roman" panose="02020603050405020304" pitchFamily="18" charset="0"/>
                          <a:cs typeface="Times New Roman" panose="02020603050405020304" pitchFamily="18" charset="0"/>
                        </a:rPr>
                        <m:t>//</m:t>
                      </m:r>
                      <m:r>
                        <a:rPr lang="en-US" sz="1600" i="1">
                          <a:latin typeface="Cambria Math" panose="02040503050406030204" pitchFamily="18" charset="0"/>
                          <a:ea typeface="Times New Roman" panose="02020603050405020304" pitchFamily="18" charset="0"/>
                        </a:rPr>
                        <m:t>𝐵𝐶</m:t>
                      </m:r>
                      <m:r>
                        <m:rPr>
                          <m:nor/>
                        </m:rPr>
                        <a:rPr lang="en-US" sz="1600" b="0" i="0" smtClean="0">
                          <a:latin typeface="Cambria Math" panose="02040503050406030204" pitchFamily="18" charset="0"/>
                          <a:ea typeface="Times New Roman" panose="02020603050405020304" pitchFamily="18" charset="0"/>
                        </a:rPr>
                        <m:t> </m:t>
                      </m:r>
                      <m:r>
                        <m:rPr>
                          <m:nor/>
                        </m:rPr>
                        <a:rPr lang="en-US" sz="1600" kern="100">
                          <a:ea typeface="Times New Roman" panose="02020603050405020304" pitchFamily="18" charset="0"/>
                          <a:cs typeface="Times New Roman" panose="02020603050405020304" pitchFamily="18" charset="0"/>
                        </a:rPr>
                        <m:t>v</m:t>
                      </m:r>
                      <m:r>
                        <m:rPr>
                          <m:nor/>
                        </m:rPr>
                        <a:rPr lang="en-US" sz="1600" kern="100">
                          <a:ea typeface="Times New Roman" panose="02020603050405020304" pitchFamily="18" charset="0"/>
                          <a:cs typeface="Times New Roman" panose="02020603050405020304" pitchFamily="18" charset="0"/>
                        </a:rPr>
                        <m:t>à </m:t>
                      </m:r>
                      <m:sSub>
                        <m:sSubPr>
                          <m:ctrlPr>
                            <a:rPr lang="en-US" sz="1600" i="1" kern="100">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00" i="1" kern="100">
                              <a:latin typeface="Cambria Math" panose="02040503050406030204" pitchFamily="18" charset="0"/>
                              <a:ea typeface="Times New Roman" panose="02020603050405020304" pitchFamily="18" charset="0"/>
                              <a:cs typeface="Times New Roman" panose="02020603050405020304" pitchFamily="18" charset="0"/>
                            </a:rPr>
                            <m:t>𝑑</m:t>
                          </m:r>
                        </m:e>
                        <m:sub>
                          <m:r>
                            <a:rPr lang="en-US" sz="1600" i="1" kern="100">
                              <a:latin typeface="Cambria Math" panose="02040503050406030204" pitchFamily="18" charset="0"/>
                              <a:ea typeface="Times New Roman" panose="02020603050405020304" pitchFamily="18" charset="0"/>
                              <a:cs typeface="Times New Roman" panose="02020603050405020304" pitchFamily="18" charset="0"/>
                            </a:rPr>
                            <m:t>𝑚</m:t>
                          </m:r>
                        </m:sub>
                      </m:sSub>
                      <m:r>
                        <m:rPr>
                          <m:nor/>
                        </m:rPr>
                        <a:rPr lang="en-US" sz="1600" kern="100">
                          <a:ea typeface="Times New Roman" panose="02020603050405020304" pitchFamily="18" charset="0"/>
                          <a:cs typeface="Times New Roman" panose="02020603050405020304" pitchFamily="18" charset="0"/>
                        </a:rPr>
                        <m:t> </m:t>
                      </m:r>
                      <m:r>
                        <m:rPr>
                          <m:nor/>
                        </m:rPr>
                        <a:rPr lang="en-US" sz="1600" kern="100">
                          <a:ea typeface="Times New Roman" panose="02020603050405020304" pitchFamily="18" charset="0"/>
                          <a:cs typeface="Times New Roman" panose="02020603050405020304" pitchFamily="18" charset="0"/>
                        </a:rPr>
                        <m:t>c</m:t>
                      </m:r>
                      <m:r>
                        <m:rPr>
                          <m:nor/>
                        </m:rPr>
                        <a:rPr lang="en-US" sz="1600" kern="100">
                          <a:ea typeface="Times New Roman" panose="02020603050405020304" pitchFamily="18" charset="0"/>
                          <a:cs typeface="Times New Roman" panose="02020603050405020304" pitchFamily="18" charset="0"/>
                        </a:rPr>
                        <m:t>ắ</m:t>
                      </m:r>
                      <m:r>
                        <m:rPr>
                          <m:nor/>
                        </m:rPr>
                        <a:rPr lang="en-US" sz="1600" kern="100">
                          <a:ea typeface="Times New Roman" panose="02020603050405020304" pitchFamily="18" charset="0"/>
                          <a:cs typeface="Times New Roman" panose="02020603050405020304" pitchFamily="18" charset="0"/>
                        </a:rPr>
                        <m:t>t</m:t>
                      </m:r>
                      <m:r>
                        <m:rPr>
                          <m:nor/>
                        </m:rPr>
                        <a:rPr lang="en-US" sz="1600" kern="100">
                          <a:ea typeface="Times New Roman" panose="02020603050405020304" pitchFamily="18" charset="0"/>
                          <a:cs typeface="Times New Roman" panose="02020603050405020304" pitchFamily="18" charset="0"/>
                        </a:rPr>
                        <m:t>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𝑂𝑦</m:t>
                      </m:r>
                      <m:r>
                        <m:rPr>
                          <m:nor/>
                        </m:rPr>
                        <a:rPr lang="en-US" sz="1600" kern="100">
                          <a:ea typeface="Times New Roman" panose="02020603050405020304" pitchFamily="18" charset="0"/>
                          <a:cs typeface="Times New Roman" panose="02020603050405020304" pitchFamily="18" charset="0"/>
                        </a:rPr>
                        <m:t> </m:t>
                      </m:r>
                      <m:r>
                        <m:rPr>
                          <m:nor/>
                        </m:rPr>
                        <a:rPr lang="en-US" sz="1600" kern="100">
                          <a:ea typeface="Times New Roman" panose="02020603050405020304" pitchFamily="18" charset="0"/>
                          <a:cs typeface="Times New Roman" panose="02020603050405020304" pitchFamily="18" charset="0"/>
                        </a:rPr>
                        <m:t>t</m:t>
                      </m:r>
                      <m:r>
                        <m:rPr>
                          <m:nor/>
                        </m:rPr>
                        <a:rPr lang="en-US" sz="1600" kern="100">
                          <a:ea typeface="Times New Roman" panose="02020603050405020304" pitchFamily="18" charset="0"/>
                          <a:cs typeface="Times New Roman" panose="02020603050405020304" pitchFamily="18" charset="0"/>
                        </a:rPr>
                        <m:t>ạ</m:t>
                      </m:r>
                      <m:r>
                        <m:rPr>
                          <m:nor/>
                        </m:rPr>
                        <a:rPr lang="en-US" sz="1600" kern="100">
                          <a:ea typeface="Times New Roman" panose="02020603050405020304" pitchFamily="18" charset="0"/>
                          <a:cs typeface="Times New Roman" panose="02020603050405020304" pitchFamily="18" charset="0"/>
                        </a:rPr>
                        <m:t>i</m:t>
                      </m:r>
                      <m:r>
                        <m:rPr>
                          <m:nor/>
                        </m:rPr>
                        <a:rPr lang="en-US" sz="1600" kern="100">
                          <a:ea typeface="Times New Roman" panose="02020603050405020304" pitchFamily="18" charset="0"/>
                          <a:cs typeface="Times New Roman" panose="02020603050405020304" pitchFamily="18" charset="0"/>
                        </a:rPr>
                        <m:t> đ</m:t>
                      </m:r>
                      <m:r>
                        <m:rPr>
                          <m:nor/>
                        </m:rPr>
                        <a:rPr lang="en-US" sz="1600" kern="100">
                          <a:ea typeface="Times New Roman" panose="02020603050405020304" pitchFamily="18" charset="0"/>
                          <a:cs typeface="Times New Roman" panose="02020603050405020304" pitchFamily="18" charset="0"/>
                        </a:rPr>
                        <m:t>i</m:t>
                      </m:r>
                      <m:r>
                        <m:rPr>
                          <m:nor/>
                        </m:rPr>
                        <a:rPr lang="en-US" sz="1600" kern="100">
                          <a:ea typeface="Times New Roman" panose="02020603050405020304" pitchFamily="18" charset="0"/>
                          <a:cs typeface="Times New Roman" panose="02020603050405020304" pitchFamily="18" charset="0"/>
                        </a:rPr>
                        <m:t>ể</m:t>
                      </m:r>
                      <m:r>
                        <m:rPr>
                          <m:nor/>
                        </m:rPr>
                        <a:rPr lang="en-US" sz="1600" kern="100">
                          <a:ea typeface="Times New Roman" panose="02020603050405020304" pitchFamily="18" charset="0"/>
                          <a:cs typeface="Times New Roman" panose="02020603050405020304" pitchFamily="18" charset="0"/>
                        </a:rPr>
                        <m:t>m</m:t>
                      </m:r>
                      <m:r>
                        <a:rPr lang="en-US" sz="1600" b="0" i="1" kern="100" smtClean="0">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1600" i="1" kern="100">
                              <a:latin typeface="+mj-lt"/>
                              <a:ea typeface="Times New Roman" panose="02020603050405020304" pitchFamily="18" charset="0"/>
                              <a:cs typeface="Times New Roman" panose="02020603050405020304" pitchFamily="18" charset="0"/>
                            </a:rPr>
                          </m:ctrlPr>
                        </m:dPr>
                        <m:e>
                          <m:r>
                            <a:rPr lang="en-US" sz="1600" i="1" kern="100">
                              <a:latin typeface="+mj-lt"/>
                              <a:ea typeface="Times New Roman" panose="02020603050405020304" pitchFamily="18" charset="0"/>
                              <a:cs typeface="Times New Roman" panose="02020603050405020304" pitchFamily="18" charset="0"/>
                            </a:rPr>
                            <m:t>𝑜</m:t>
                          </m:r>
                          <m:r>
                            <a:rPr lang="en-US" sz="1600" i="1" kern="100">
                              <a:latin typeface="+mj-lt"/>
                              <a:ea typeface="Times New Roman" panose="02020603050405020304" pitchFamily="18" charset="0"/>
                              <a:cs typeface="Times New Roman" panose="02020603050405020304" pitchFamily="18" charset="0"/>
                            </a:rPr>
                            <m:t>;</m:t>
                          </m:r>
                          <m:f>
                            <m:fPr>
                              <m:ctrlPr>
                                <a:rPr lang="en-US" sz="1600" i="1" kern="100">
                                  <a:latin typeface="+mj-lt"/>
                                  <a:ea typeface="Times New Roman" panose="02020603050405020304" pitchFamily="18" charset="0"/>
                                  <a:cs typeface="Times New Roman" panose="02020603050405020304" pitchFamily="18" charset="0"/>
                                </a:rPr>
                              </m:ctrlPr>
                            </m:fPr>
                            <m:num>
                              <m:r>
                                <a:rPr lang="en-US" sz="1600" i="1" kern="100">
                                  <a:latin typeface="+mj-lt"/>
                                  <a:ea typeface="Times New Roman" panose="02020603050405020304" pitchFamily="18" charset="0"/>
                                  <a:cs typeface="Times New Roman" panose="02020603050405020304" pitchFamily="18" charset="0"/>
                                </a:rPr>
                                <m:t>𝑚</m:t>
                              </m:r>
                            </m:num>
                            <m:den>
                              <m:r>
                                <a:rPr lang="en-US" sz="1600" i="1" kern="100">
                                  <a:latin typeface="+mj-lt"/>
                                  <a:ea typeface="Times New Roman" panose="02020603050405020304" pitchFamily="18" charset="0"/>
                                  <a:cs typeface="Times New Roman" panose="02020603050405020304" pitchFamily="18" charset="0"/>
                                </a:rPr>
                                <m:t>2</m:t>
                              </m:r>
                            </m:den>
                          </m:f>
                        </m:e>
                      </m:d>
                      <m:r>
                        <a:rPr lang="en-US" sz="1600" i="1" kern="100">
                          <a:latin typeface="+mj-lt"/>
                          <a:ea typeface="Times New Roman" panose="02020603050405020304" pitchFamily="18" charset="0"/>
                          <a:cs typeface="Times New Roman" panose="02020603050405020304" pitchFamily="18" charset="0"/>
                        </a:rPr>
                        <m:t>.</m:t>
                      </m:r>
                    </m:oMath>
                  </m:oMathPara>
                </a14:m>
                <a:endParaRPr lang="en-US" sz="1600" kern="100">
                  <a:effectLst/>
                  <a:latin typeface="+mj-lt"/>
                  <a:ea typeface="Aptos"/>
                  <a:cs typeface="Times New Roman" panose="02020603050405020304" pitchFamily="18" charset="0"/>
                </a:endParaRPr>
              </a:p>
              <a:p>
                <a:pPr algn="just">
                  <a:lnSpc>
                    <a:spcPct val="160000"/>
                  </a:lnSpc>
                </a:pPr>
                <a14:m>
                  <m:oMathPara xmlns:m="http://schemas.openxmlformats.org/officeDocument/2006/math">
                    <m:oMathParaPr>
                      <m:jc m:val="left"/>
                    </m:oMathParaPr>
                    <m:oMath xmlns:m="http://schemas.openxmlformats.org/officeDocument/2006/math">
                      <m:r>
                        <m:rPr>
                          <m:nor/>
                        </m:rPr>
                        <a:rPr lang="en-US" sz="1600" kern="100">
                          <a:ea typeface="Times New Roman" panose="02020603050405020304" pitchFamily="18" charset="0"/>
                          <a:cs typeface="Times New Roman" panose="02020603050405020304" pitchFamily="18" charset="0"/>
                        </a:rPr>
                        <m:t>D</m:t>
                      </m:r>
                      <m:r>
                        <m:rPr>
                          <m:nor/>
                        </m:rPr>
                        <a:rPr lang="en-US" sz="1600" kern="100">
                          <a:ea typeface="Times New Roman" panose="02020603050405020304" pitchFamily="18" charset="0"/>
                          <a:cs typeface="Times New Roman" panose="02020603050405020304" pitchFamily="18" charset="0"/>
                        </a:rPr>
                        <m:t>ễ </m:t>
                      </m:r>
                      <m:r>
                        <m:rPr>
                          <m:nor/>
                        </m:rPr>
                        <a:rPr lang="en-US" sz="1600" kern="100">
                          <a:ea typeface="Times New Roman" panose="02020603050405020304" pitchFamily="18" charset="0"/>
                          <a:cs typeface="Times New Roman" panose="02020603050405020304" pitchFamily="18" charset="0"/>
                        </a:rPr>
                        <m:t>th</m:t>
                      </m:r>
                      <m:r>
                        <m:rPr>
                          <m:nor/>
                        </m:rPr>
                        <a:rPr lang="en-US" sz="1600" kern="100">
                          <a:ea typeface="Times New Roman" panose="02020603050405020304" pitchFamily="18" charset="0"/>
                          <a:cs typeface="Times New Roman" panose="02020603050405020304" pitchFamily="18" charset="0"/>
                        </a:rPr>
                        <m:t>ấ</m:t>
                      </m:r>
                      <m:r>
                        <m:rPr>
                          <m:nor/>
                        </m:rPr>
                        <a:rPr lang="en-US" sz="1600" kern="100">
                          <a:ea typeface="Times New Roman" panose="02020603050405020304" pitchFamily="18" charset="0"/>
                          <a:cs typeface="Times New Roman" panose="02020603050405020304" pitchFamily="18" charset="0"/>
                        </a:rPr>
                        <m:t>y</m:t>
                      </m:r>
                      <m:r>
                        <m:rPr>
                          <m:nor/>
                        </m:rPr>
                        <a:rPr lang="en-US" sz="1600" kern="100">
                          <a:ea typeface="Times New Roman" panose="02020603050405020304" pitchFamily="18" charset="0"/>
                          <a:cs typeface="Times New Roman" panose="02020603050405020304" pitchFamily="18" charset="0"/>
                        </a:rPr>
                        <m:t>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𝑑</m:t>
                      </m:r>
                      <m:r>
                        <a:rPr lang="en-US" sz="1600" i="1" kern="100" baseline="-25000">
                          <a:latin typeface="Cambria Math" panose="02040503050406030204" pitchFamily="18" charset="0"/>
                          <a:ea typeface="Times New Roman" panose="02020603050405020304" pitchFamily="18" charset="0"/>
                          <a:cs typeface="Times New Roman" panose="02020603050405020304" pitchFamily="18" charset="0"/>
                        </a:rPr>
                        <m:t>𝑚</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𝑆</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600" i="1">
                          <a:latin typeface="Cambria Math" panose="02040503050406030204" pitchFamily="18" charset="0"/>
                          <a:ea typeface="Cambria Math" panose="02040503050406030204" pitchFamily="18" charset="0"/>
                        </a:rPr>
                        <m:t>Ø</m:t>
                      </m:r>
                      <m:r>
                        <m:rPr>
                          <m:nor/>
                        </m:rPr>
                        <a:rPr lang="en-US" sz="1600" kern="100">
                          <a:ea typeface="Times New Roman" panose="02020603050405020304" pitchFamily="18" charset="0"/>
                          <a:cs typeface="Times New Roman" panose="02020603050405020304" pitchFamily="18" charset="0"/>
                        </a:rPr>
                        <m:t> </m:t>
                      </m:r>
                      <m:r>
                        <m:rPr>
                          <m:nor/>
                        </m:rPr>
                        <a:rPr lang="en-US" sz="1600" kern="100">
                          <a:ea typeface="Times New Roman" panose="02020603050405020304" pitchFamily="18" charset="0"/>
                          <a:cs typeface="Times New Roman" panose="02020603050405020304" pitchFamily="18" charset="0"/>
                        </a:rPr>
                        <m:t>n</m:t>
                      </m:r>
                      <m:r>
                        <m:rPr>
                          <m:nor/>
                        </m:rPr>
                        <a:rPr lang="en-US" sz="1600" kern="100">
                          <a:ea typeface="Times New Roman" panose="02020603050405020304" pitchFamily="18" charset="0"/>
                          <a:cs typeface="Times New Roman" panose="02020603050405020304" pitchFamily="18" charset="0"/>
                        </a:rPr>
                        <m:t>ế</m:t>
                      </m:r>
                      <m:r>
                        <m:rPr>
                          <m:nor/>
                        </m:rPr>
                        <a:rPr lang="en-US" sz="1600" kern="100">
                          <a:ea typeface="Times New Roman" panose="02020603050405020304" pitchFamily="18" charset="0"/>
                          <a:cs typeface="Times New Roman" panose="02020603050405020304" pitchFamily="18" charset="0"/>
                        </a:rPr>
                        <m:t>u</m:t>
                      </m:r>
                      <m:r>
                        <m:rPr>
                          <m:nor/>
                        </m:rPr>
                        <a:rPr lang="en-US" sz="1600" kern="100">
                          <a:ea typeface="Times New Roman" panose="02020603050405020304" pitchFamily="18" charset="0"/>
                          <a:cs typeface="Times New Roman" panose="02020603050405020304" pitchFamily="18" charset="0"/>
                        </a:rPr>
                        <m:t> </m:t>
                      </m:r>
                      <m:r>
                        <m:rPr>
                          <m:nor/>
                        </m:rPr>
                        <a:rPr lang="en-US" sz="1600" kern="100">
                          <a:ea typeface="Times New Roman" panose="02020603050405020304" pitchFamily="18" charset="0"/>
                          <a:cs typeface="Times New Roman" panose="02020603050405020304" pitchFamily="18" charset="0"/>
                        </a:rPr>
                        <m:t>v</m:t>
                      </m:r>
                      <m:r>
                        <m:rPr>
                          <m:nor/>
                        </m:rPr>
                        <a:rPr lang="en-US" sz="1600" kern="100">
                          <a:ea typeface="Times New Roman" panose="02020603050405020304" pitchFamily="18" charset="0"/>
                          <a:cs typeface="Times New Roman" panose="02020603050405020304" pitchFamily="18" charset="0"/>
                        </a:rPr>
                        <m:t>à </m:t>
                      </m:r>
                      <m:r>
                        <m:rPr>
                          <m:nor/>
                        </m:rPr>
                        <a:rPr lang="en-US" sz="1600" kern="100">
                          <a:ea typeface="Times New Roman" panose="02020603050405020304" pitchFamily="18" charset="0"/>
                          <a:cs typeface="Times New Roman" panose="02020603050405020304" pitchFamily="18" charset="0"/>
                        </a:rPr>
                        <m:t>ch</m:t>
                      </m:r>
                      <m:r>
                        <m:rPr>
                          <m:nor/>
                        </m:rPr>
                        <a:rPr lang="en-US" sz="1600" kern="100">
                          <a:ea typeface="Times New Roman" panose="02020603050405020304" pitchFamily="18" charset="0"/>
                          <a:cs typeface="Times New Roman" panose="02020603050405020304" pitchFamily="18" charset="0"/>
                        </a:rPr>
                        <m:t>ỉ </m:t>
                      </m:r>
                      <m:r>
                        <m:rPr>
                          <m:nor/>
                        </m:rPr>
                        <a:rPr lang="en-US" sz="1600" kern="100">
                          <a:ea typeface="Times New Roman" panose="02020603050405020304" pitchFamily="18" charset="0"/>
                          <a:cs typeface="Times New Roman" panose="02020603050405020304" pitchFamily="18" charset="0"/>
                        </a:rPr>
                        <m:t>n</m:t>
                      </m:r>
                      <m:r>
                        <m:rPr>
                          <m:nor/>
                        </m:rPr>
                        <a:rPr lang="en-US" sz="1600" kern="100">
                          <a:ea typeface="Times New Roman" panose="02020603050405020304" pitchFamily="18" charset="0"/>
                          <a:cs typeface="Times New Roman" panose="02020603050405020304" pitchFamily="18" charset="0"/>
                        </a:rPr>
                        <m:t>ế</m:t>
                      </m:r>
                      <m:r>
                        <m:rPr>
                          <m:nor/>
                        </m:rPr>
                        <a:rPr lang="en-US" sz="1600" kern="100">
                          <a:ea typeface="Times New Roman" panose="02020603050405020304" pitchFamily="18" charset="0"/>
                          <a:cs typeface="Times New Roman" panose="02020603050405020304" pitchFamily="18" charset="0"/>
                        </a:rPr>
                        <m:t>u</m:t>
                      </m:r>
                      <m:r>
                        <m:rPr>
                          <m:nor/>
                        </m:rPr>
                        <a:rPr lang="en-US" sz="1600" kern="100">
                          <a:ea typeface="Times New Roman" panose="02020603050405020304" pitchFamily="18" charset="0"/>
                          <a:cs typeface="Times New Roman" panose="02020603050405020304" pitchFamily="18" charset="0"/>
                        </a:rPr>
                        <m:t> </m:t>
                      </m:r>
                      <m:f>
                        <m:fPr>
                          <m:ctrlPr>
                            <a:rPr lang="en-US" sz="16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kern="100">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1600" i="1" kern="100">
                              <a:latin typeface="Cambria Math" panose="02040503050406030204" pitchFamily="18" charset="0"/>
                              <a:ea typeface="Times New Roman" panose="02020603050405020304" pitchFamily="18" charset="0"/>
                              <a:cs typeface="Times New Roman" panose="02020603050405020304" pitchFamily="18" charset="0"/>
                            </a:rPr>
                            <m:t>2</m:t>
                          </m:r>
                        </m:den>
                      </m:f>
                      <m:r>
                        <a:rPr lang="en-US" sz="1600" b="0" i="1" kern="100" smtClean="0">
                          <a:latin typeface="Cambria Math" panose="02040503050406030204" pitchFamily="18" charset="0"/>
                          <a:ea typeface="Times New Roman" panose="02020603050405020304" pitchFamily="18" charset="0"/>
                          <a:cs typeface="Times New Roman" panose="02020603050405020304" pitchFamily="18" charset="0"/>
                        </a:rPr>
                        <m:t>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600" b="0" i="1" kern="100" smtClean="0">
                          <a:latin typeface="Cambria Math" panose="02040503050406030204" pitchFamily="18" charset="0"/>
                          <a:ea typeface="Times New Roman" panose="02020603050405020304" pitchFamily="18" charset="0"/>
                          <a:cs typeface="Times New Roman" panose="02020603050405020304" pitchFamily="18" charset="0"/>
                        </a:rPr>
                        <m:t> </m:t>
                      </m:r>
                      <m:r>
                        <a:rPr lang="en-US" sz="1600" i="1" kern="100">
                          <a:latin typeface="Cambria Math" panose="02040503050406030204" pitchFamily="18" charset="0"/>
                          <a:ea typeface="Times New Roman" panose="02020603050405020304" pitchFamily="18" charset="0"/>
                          <a:cs typeface="Times New Roman" panose="02020603050405020304" pitchFamily="18" charset="0"/>
                        </a:rPr>
                        <m:t>0,75</m:t>
                      </m:r>
                      <m:r>
                        <m:rPr>
                          <m:nor/>
                        </m:rPr>
                        <a:rPr lang="en-US" sz="1600" b="0" i="0" kern="100" smtClean="0">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1600" kern="100">
                          <a:ea typeface="Times New Roman" panose="02020603050405020304" pitchFamily="18" charset="0"/>
                          <a:cs typeface="Times New Roman" panose="02020603050405020304" pitchFamily="18" charset="0"/>
                        </a:rPr>
                        <m:t>hay</m:t>
                      </m:r>
                      <m:r>
                        <a:rPr lang="en-US" sz="1600" b="0" i="1" kern="100" smtClean="0">
                          <a:latin typeface="Cambria Math" panose="02040503050406030204" pitchFamily="18" charset="0"/>
                          <a:ea typeface="Times New Roman" panose="02020603050405020304" pitchFamily="18" charset="0"/>
                          <a:cs typeface="Times New Roman" panose="02020603050405020304" pitchFamily="18" charset="0"/>
                        </a:rPr>
                        <m:t>  </m:t>
                      </m:r>
                      <m:r>
                        <a:rPr lang="en-US" sz="1600" i="1" kern="100">
                          <a:latin typeface="+mj-lt"/>
                          <a:ea typeface="Times New Roman" panose="02020603050405020304" pitchFamily="18" charset="0"/>
                          <a:cs typeface="Times New Roman" panose="02020603050405020304" pitchFamily="18" charset="0"/>
                        </a:rPr>
                        <m:t>𝑚</m:t>
                      </m:r>
                      <m:r>
                        <a:rPr lang="en-US" sz="1600" i="1" kern="100">
                          <a:latin typeface="+mj-lt"/>
                          <a:ea typeface="Times New Roman" panose="02020603050405020304" pitchFamily="18" charset="0"/>
                          <a:cs typeface="Times New Roman" panose="02020603050405020304" pitchFamily="18" charset="0"/>
                        </a:rPr>
                        <m:t> ≥ 1,5.</m:t>
                      </m:r>
                    </m:oMath>
                  </m:oMathPara>
                </a14:m>
                <a:endParaRPr lang="en-US" sz="1600" kern="100">
                  <a:effectLst/>
                  <a:latin typeface="+mj-lt"/>
                  <a:ea typeface="Aptos"/>
                  <a:cs typeface="Times New Roman" panose="02020603050405020304" pitchFamily="18" charset="0"/>
                </a:endParaRPr>
              </a:p>
              <a:p>
                <a:pPr>
                  <a:lnSpc>
                    <a:spcPct val="160000"/>
                  </a:lnSpc>
                </a:pPr>
                <a:r>
                  <a:rPr lang="en-US" sz="1600">
                    <a:latin typeface="+mj-lt"/>
                    <a:ea typeface="Times New Roman" panose="02020603050405020304" pitchFamily="18" charset="0"/>
                  </a:rPr>
                  <a:t>Từ đó suy ra, giá trị nhỏ nhất của </a:t>
                </a:r>
                <a14:m>
                  <m:oMath xmlns:m="http://schemas.openxmlformats.org/officeDocument/2006/math">
                    <m:r>
                      <a:rPr lang="en-US" sz="1600" i="1">
                        <a:latin typeface="+mj-lt"/>
                        <a:ea typeface="Times New Roman" panose="02020603050405020304" pitchFamily="18" charset="0"/>
                        <a:cs typeface="Times New Roman" panose="02020603050405020304" pitchFamily="18" charset="0"/>
                      </a:rPr>
                      <m:t>𝐹</m:t>
                    </m:r>
                    <m:r>
                      <a:rPr lang="en-US" sz="1600" i="1">
                        <a:latin typeface="+mj-lt"/>
                        <a:ea typeface="Times New Roman" panose="02020603050405020304" pitchFamily="18" charset="0"/>
                        <a:cs typeface="Times New Roman" panose="02020603050405020304" pitchFamily="18" charset="0"/>
                      </a:rPr>
                      <m:t>(</m:t>
                    </m:r>
                    <m:r>
                      <a:rPr lang="en-US" sz="1600" i="1">
                        <a:latin typeface="+mj-lt"/>
                        <a:ea typeface="Times New Roman" panose="02020603050405020304" pitchFamily="18" charset="0"/>
                        <a:cs typeface="Times New Roman" panose="02020603050405020304" pitchFamily="18" charset="0"/>
                      </a:rPr>
                      <m:t>𝑥</m:t>
                    </m:r>
                    <m:r>
                      <a:rPr lang="en-US" sz="1600" i="1">
                        <a:latin typeface="+mj-lt"/>
                        <a:ea typeface="Times New Roman" panose="02020603050405020304" pitchFamily="18" charset="0"/>
                        <a:cs typeface="Times New Roman" panose="02020603050405020304" pitchFamily="18" charset="0"/>
                      </a:rPr>
                      <m:t>; </m:t>
                    </m:r>
                    <m:r>
                      <a:rPr lang="en-US" sz="1600" i="1">
                        <a:latin typeface="+mj-lt"/>
                        <a:ea typeface="Times New Roman" panose="02020603050405020304" pitchFamily="18" charset="0"/>
                        <a:cs typeface="Times New Roman" panose="02020603050405020304" pitchFamily="18" charset="0"/>
                      </a:rPr>
                      <m:t>𝑦</m:t>
                    </m:r>
                    <m:r>
                      <a:rPr lang="en-US" sz="1600" i="1">
                        <a:latin typeface="+mj-lt"/>
                        <a:ea typeface="Times New Roman" panose="02020603050405020304" pitchFamily="18" charset="0"/>
                        <a:cs typeface="Times New Roman" panose="02020603050405020304" pitchFamily="18" charset="0"/>
                      </a:rPr>
                      <m:t>)</m:t>
                    </m:r>
                  </m:oMath>
                </a14:m>
                <a:r>
                  <a:rPr lang="en-US" sz="1600">
                    <a:latin typeface="+mj-lt"/>
                    <a:ea typeface="Times New Roman" panose="02020603050405020304" pitchFamily="18" charset="0"/>
                  </a:rPr>
                  <a:t> bằng </a:t>
                </a:r>
                <a14:m>
                  <m:oMath xmlns:m="http://schemas.openxmlformats.org/officeDocument/2006/math">
                    <m:r>
                      <a:rPr lang="en-US" sz="1600" i="1" smtClean="0">
                        <a:latin typeface="Cambria Math" panose="02040503050406030204" pitchFamily="18" charset="0"/>
                        <a:ea typeface="Times New Roman" panose="02020603050405020304" pitchFamily="18" charset="0"/>
                      </a:rPr>
                      <m:t>1,5</m:t>
                    </m:r>
                  </m:oMath>
                </a14:m>
                <a:r>
                  <a:rPr lang="en-US" sz="1600">
                    <a:latin typeface="+mj-lt"/>
                    <a:ea typeface="Times New Roman" panose="02020603050405020304" pitchFamily="18" charset="0"/>
                  </a:rPr>
                  <a:t>, đạt được tại mọi điểm của đoạn </a:t>
                </a:r>
                <a14:m>
                  <m:oMath xmlns:m="http://schemas.openxmlformats.org/officeDocument/2006/math">
                    <m:r>
                      <a:rPr lang="en-US" sz="1600" i="1" smtClean="0">
                        <a:latin typeface="Cambria Math" panose="02040503050406030204" pitchFamily="18" charset="0"/>
                        <a:ea typeface="Times New Roman" panose="02020603050405020304" pitchFamily="18" charset="0"/>
                      </a:rPr>
                      <m:t>𝐵𝐶</m:t>
                    </m:r>
                  </m:oMath>
                </a14:m>
                <a:endParaRPr lang="en-US" sz="1600" smtClean="0">
                  <a:latin typeface="+mj-lt"/>
                  <a:ea typeface="Times New Roman" panose="02020603050405020304" pitchFamily="18" charset="0"/>
                </a:endParaRPr>
              </a:p>
              <a:p>
                <a:pPr>
                  <a:lnSpc>
                    <a:spcPct val="160000"/>
                  </a:lnSpc>
                </a:pPr>
                <a14:m>
                  <m:oMathPara xmlns:m="http://schemas.openxmlformats.org/officeDocument/2006/math">
                    <m:oMathParaPr>
                      <m:jc m:val="left"/>
                    </m:oMathParaPr>
                    <m:oMath xmlns:m="http://schemas.openxmlformats.org/officeDocument/2006/math">
                      <m:d>
                        <m:dPr>
                          <m:ctrlPr>
                            <a:rPr lang="en-US" sz="1600" i="1" smtClean="0">
                              <a:latin typeface="Cambria Math" panose="02040503050406030204" pitchFamily="18" charset="0"/>
                            </a:rPr>
                          </m:ctrlPr>
                        </m:dPr>
                        <m:e>
                          <m:r>
                            <m:rPr>
                              <m:nor/>
                            </m:rPr>
                            <a:rPr lang="en-US" sz="1600">
                              <a:ea typeface="Times New Roman" panose="02020603050405020304" pitchFamily="18" charset="0"/>
                            </a:rPr>
                            <m:t>hay</m:t>
                          </m:r>
                          <m:r>
                            <a:rPr lang="en-US" sz="1600" i="1">
                              <a:latin typeface="Cambria Math" panose="02040503050406030204" pitchFamily="18" charset="0"/>
                              <a:ea typeface="Times New Roman" panose="02020603050405020304" pitchFamily="18" charset="0"/>
                            </a:rPr>
                            <m:t> </m:t>
                          </m:r>
                          <m:r>
                            <a:rPr lang="en-US" sz="1600" i="1">
                              <a:latin typeface="Cambria Math" panose="02040503050406030204" pitchFamily="18" charset="0"/>
                              <a:ea typeface="Times New Roman" panose="02020603050405020304" pitchFamily="18" charset="0"/>
                              <a:cs typeface="Times New Roman" panose="02020603050405020304" pitchFamily="18" charset="0"/>
                            </a:rPr>
                            <m:t>𝑥</m:t>
                          </m:r>
                          <m:r>
                            <a:rPr lang="en-US" sz="1600" i="1">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16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6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1600" i="1">
                                      <a:latin typeface="Cambria Math" panose="02040503050406030204" pitchFamily="18" charset="0"/>
                                      <a:ea typeface="Times New Roman" panose="02020603050405020304" pitchFamily="18" charset="0"/>
                                      <a:cs typeface="Times New Roman" panose="02020603050405020304" pitchFamily="18" charset="0"/>
                                    </a:rPr>
                                    <m:t>2</m:t>
                                  </m:r>
                                </m:den>
                              </m:f>
                              <m:r>
                                <a:rPr lang="en-US" sz="16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latin typeface="Cambria Math" panose="02040503050406030204" pitchFamily="18" charset="0"/>
                                      <a:ea typeface="Times New Roman" panose="02020603050405020304" pitchFamily="18" charset="0"/>
                                      <a:cs typeface="Times New Roman" panose="02020603050405020304" pitchFamily="18" charset="0"/>
                                    </a:rPr>
                                    <m:t>3</m:t>
                                  </m:r>
                                </m:num>
                                <m:den>
                                  <m:r>
                                    <a:rPr lang="en-US" sz="1600" i="1">
                                      <a:latin typeface="Cambria Math" panose="02040503050406030204" pitchFamily="18" charset="0"/>
                                      <a:ea typeface="Times New Roman" panose="02020603050405020304" pitchFamily="18" charset="0"/>
                                      <a:cs typeface="Times New Roman" panose="02020603050405020304" pitchFamily="18" charset="0"/>
                                    </a:rPr>
                                    <m:t>2</m:t>
                                  </m:r>
                                </m:den>
                              </m:f>
                            </m:e>
                          </m:d>
                        </m:e>
                      </m:d>
                      <m:r>
                        <m:rPr>
                          <m:nor/>
                        </m:rPr>
                        <a:rPr lang="en-US" sz="1600" b="0" i="0" smtClean="0">
                          <a:latin typeface="Cambria Math" panose="02040503050406030204" pitchFamily="18" charset="0"/>
                        </a:rPr>
                        <m:t>.</m:t>
                      </m:r>
                    </m:oMath>
                  </m:oMathPara>
                </a14:m>
                <a:endParaRPr kumimoji="0" lang="en-US" sz="16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endParaRPr>
              </a:p>
            </p:txBody>
          </p:sp>
        </mc:Choice>
        <mc:Fallback>
          <p:sp>
            <p:nvSpPr>
              <p:cNvPr id="3" name="Rectangle 2"/>
              <p:cNvSpPr>
                <a:spLocks noRot="1" noChangeAspect="1" noMove="1" noResize="1" noEditPoints="1" noAdjustHandles="1" noChangeArrowheads="1" noChangeShapeType="1" noTextEdit="1"/>
              </p:cNvSpPr>
              <p:nvPr/>
            </p:nvSpPr>
            <p:spPr>
              <a:xfrm>
                <a:off x="330715" y="1875683"/>
                <a:ext cx="8113570" cy="3125920"/>
              </a:xfrm>
              <a:prstGeom prst="rect">
                <a:avLst/>
              </a:prstGeom>
              <a:blipFill>
                <a:blip r:embed="rId5"/>
                <a:stretch>
                  <a:fillRect l="-376"/>
                </a:stretch>
              </a:blipFill>
            </p:spPr>
            <p:txBody>
              <a:bodyPr/>
              <a:lstStyle/>
              <a:p>
                <a:r>
                  <a:rPr lang="en-US">
                    <a:noFill/>
                  </a:rPr>
                  <a:t> </a:t>
                </a:r>
              </a:p>
            </p:txBody>
          </p:sp>
        </mc:Fallback>
      </mc:AlternateContent>
      <p:pic>
        <p:nvPicPr>
          <p:cNvPr id="6" name="Picture 5"/>
          <p:cNvPicPr>
            <a:picLocks noChangeAspect="1"/>
          </p:cNvPicPr>
          <p:nvPr/>
        </p:nvPicPr>
        <p:blipFill>
          <a:blip r:embed="rId6"/>
          <a:stretch>
            <a:fillRect/>
          </a:stretch>
        </p:blipFill>
        <p:spPr>
          <a:xfrm flipH="1">
            <a:off x="8547867" y="4171517"/>
            <a:ext cx="501570" cy="900424"/>
          </a:xfrm>
          <a:prstGeom prst="rect">
            <a:avLst/>
          </a:prstGeom>
        </p:spPr>
      </p:pic>
    </p:spTree>
    <p:extLst>
      <p:ext uri="{BB962C8B-B14F-4D97-AF65-F5344CB8AC3E}">
        <p14:creationId xmlns:p14="http://schemas.microsoft.com/office/powerpoint/2010/main" val="10990128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grpSp>
        <p:nvGrpSpPr>
          <p:cNvPr id="3" name="Group 2"/>
          <p:cNvGrpSpPr/>
          <p:nvPr/>
        </p:nvGrpSpPr>
        <p:grpSpPr>
          <a:xfrm>
            <a:off x="1299682" y="611130"/>
            <a:ext cx="6396460" cy="4071083"/>
            <a:chOff x="1053913" y="833766"/>
            <a:chExt cx="6396460" cy="4071083"/>
          </a:xfrm>
        </p:grpSpPr>
        <p:sp>
          <p:nvSpPr>
            <p:cNvPr id="841" name="Google Shape;841;p41"/>
            <p:cNvSpPr/>
            <p:nvPr/>
          </p:nvSpPr>
          <p:spPr>
            <a:xfrm rot="293623">
              <a:off x="1144335" y="1043274"/>
              <a:ext cx="6306038" cy="3861575"/>
            </a:xfrm>
            <a:custGeom>
              <a:avLst/>
              <a:gdLst/>
              <a:ahLst/>
              <a:cxnLst/>
              <a:rect l="l" t="t" r="r" b="b"/>
              <a:pathLst>
                <a:path w="51995" h="51995" extrusionOk="0">
                  <a:moveTo>
                    <a:pt x="48204" y="0"/>
                  </a:moveTo>
                  <a:lnTo>
                    <a:pt x="0" y="3791"/>
                  </a:lnTo>
                  <a:lnTo>
                    <a:pt x="3790" y="51994"/>
                  </a:lnTo>
                  <a:lnTo>
                    <a:pt x="51994" y="48204"/>
                  </a:lnTo>
                  <a:lnTo>
                    <a:pt x="48204" y="0"/>
                  </a:lnTo>
                  <a:close/>
                </a:path>
              </a:pathLst>
            </a:custGeom>
            <a:solidFill>
              <a:srgbClr val="CFD0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41"/>
            <p:cNvSpPr/>
            <p:nvPr/>
          </p:nvSpPr>
          <p:spPr>
            <a:xfrm rot="293623">
              <a:off x="1053913" y="977442"/>
              <a:ext cx="6304462" cy="3860610"/>
            </a:xfrm>
            <a:custGeom>
              <a:avLst/>
              <a:gdLst/>
              <a:ahLst/>
              <a:cxnLst/>
              <a:rect l="l" t="t" r="r" b="b"/>
              <a:pathLst>
                <a:path w="51982" h="51982" extrusionOk="0">
                  <a:moveTo>
                    <a:pt x="48204" y="1"/>
                  </a:moveTo>
                  <a:lnTo>
                    <a:pt x="0" y="3791"/>
                  </a:lnTo>
                  <a:lnTo>
                    <a:pt x="3777" y="51981"/>
                  </a:lnTo>
                  <a:lnTo>
                    <a:pt x="51981" y="48204"/>
                  </a:lnTo>
                  <a:lnTo>
                    <a:pt x="48204" y="1"/>
                  </a:lnTo>
                  <a:close/>
                </a:path>
              </a:pathLst>
            </a:custGeom>
            <a:solidFill>
              <a:srgbClr val="EEE5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41"/>
            <p:cNvSpPr/>
            <p:nvPr/>
          </p:nvSpPr>
          <p:spPr>
            <a:xfrm rot="293623">
              <a:off x="1300827" y="1244501"/>
              <a:ext cx="5846381" cy="287492"/>
            </a:xfrm>
            <a:custGeom>
              <a:avLst/>
              <a:gdLst/>
              <a:ahLst/>
              <a:cxnLst/>
              <a:rect l="l" t="t" r="r" b="b"/>
              <a:pathLst>
                <a:path w="48205" h="3871" extrusionOk="0">
                  <a:moveTo>
                    <a:pt x="48205" y="1"/>
                  </a:moveTo>
                  <a:lnTo>
                    <a:pt x="47544" y="40"/>
                  </a:lnTo>
                  <a:lnTo>
                    <a:pt x="47373" y="67"/>
                  </a:lnTo>
                  <a:lnTo>
                    <a:pt x="46884" y="93"/>
                  </a:lnTo>
                  <a:lnTo>
                    <a:pt x="46712" y="106"/>
                  </a:lnTo>
                  <a:lnTo>
                    <a:pt x="46224" y="159"/>
                  </a:lnTo>
                  <a:lnTo>
                    <a:pt x="46052" y="159"/>
                  </a:lnTo>
                  <a:lnTo>
                    <a:pt x="45563" y="212"/>
                  </a:lnTo>
                  <a:lnTo>
                    <a:pt x="45392" y="225"/>
                  </a:lnTo>
                  <a:lnTo>
                    <a:pt x="44903" y="265"/>
                  </a:lnTo>
                  <a:lnTo>
                    <a:pt x="44731" y="278"/>
                  </a:lnTo>
                  <a:lnTo>
                    <a:pt x="44256" y="305"/>
                  </a:lnTo>
                  <a:lnTo>
                    <a:pt x="44084" y="331"/>
                  </a:lnTo>
                  <a:lnTo>
                    <a:pt x="43596" y="357"/>
                  </a:lnTo>
                  <a:lnTo>
                    <a:pt x="43424" y="371"/>
                  </a:lnTo>
                  <a:lnTo>
                    <a:pt x="42935" y="410"/>
                  </a:lnTo>
                  <a:lnTo>
                    <a:pt x="42764" y="423"/>
                  </a:lnTo>
                  <a:lnTo>
                    <a:pt x="42275" y="463"/>
                  </a:lnTo>
                  <a:lnTo>
                    <a:pt x="42103" y="476"/>
                  </a:lnTo>
                  <a:lnTo>
                    <a:pt x="41615" y="529"/>
                  </a:lnTo>
                  <a:lnTo>
                    <a:pt x="41443" y="529"/>
                  </a:lnTo>
                  <a:lnTo>
                    <a:pt x="40954" y="569"/>
                  </a:lnTo>
                  <a:lnTo>
                    <a:pt x="40783" y="569"/>
                  </a:lnTo>
                  <a:lnTo>
                    <a:pt x="40294" y="622"/>
                  </a:lnTo>
                  <a:lnTo>
                    <a:pt x="40122" y="635"/>
                  </a:lnTo>
                  <a:lnTo>
                    <a:pt x="39647" y="674"/>
                  </a:lnTo>
                  <a:lnTo>
                    <a:pt x="39475" y="688"/>
                  </a:lnTo>
                  <a:lnTo>
                    <a:pt x="38987" y="727"/>
                  </a:lnTo>
                  <a:lnTo>
                    <a:pt x="38815" y="740"/>
                  </a:lnTo>
                  <a:lnTo>
                    <a:pt x="38326" y="767"/>
                  </a:lnTo>
                  <a:lnTo>
                    <a:pt x="38155" y="793"/>
                  </a:lnTo>
                  <a:lnTo>
                    <a:pt x="37666" y="820"/>
                  </a:lnTo>
                  <a:lnTo>
                    <a:pt x="37494" y="833"/>
                  </a:lnTo>
                  <a:lnTo>
                    <a:pt x="37006" y="872"/>
                  </a:lnTo>
                  <a:lnTo>
                    <a:pt x="36834" y="886"/>
                  </a:lnTo>
                  <a:lnTo>
                    <a:pt x="36345" y="938"/>
                  </a:lnTo>
                  <a:lnTo>
                    <a:pt x="36174" y="938"/>
                  </a:lnTo>
                  <a:lnTo>
                    <a:pt x="35685" y="991"/>
                  </a:lnTo>
                  <a:lnTo>
                    <a:pt x="35513" y="1005"/>
                  </a:lnTo>
                  <a:lnTo>
                    <a:pt x="35025" y="1031"/>
                  </a:lnTo>
                  <a:lnTo>
                    <a:pt x="34879" y="1057"/>
                  </a:lnTo>
                  <a:lnTo>
                    <a:pt x="34377" y="1084"/>
                  </a:lnTo>
                  <a:lnTo>
                    <a:pt x="34219" y="1097"/>
                  </a:lnTo>
                  <a:lnTo>
                    <a:pt x="33717" y="1137"/>
                  </a:lnTo>
                  <a:lnTo>
                    <a:pt x="33559" y="1150"/>
                  </a:lnTo>
                  <a:lnTo>
                    <a:pt x="33057" y="1189"/>
                  </a:lnTo>
                  <a:lnTo>
                    <a:pt x="32898" y="1203"/>
                  </a:lnTo>
                  <a:lnTo>
                    <a:pt x="32396" y="1229"/>
                  </a:lnTo>
                  <a:lnTo>
                    <a:pt x="32238" y="1255"/>
                  </a:lnTo>
                  <a:lnTo>
                    <a:pt x="31736" y="1295"/>
                  </a:lnTo>
                  <a:lnTo>
                    <a:pt x="31578" y="1295"/>
                  </a:lnTo>
                  <a:lnTo>
                    <a:pt x="31076" y="1348"/>
                  </a:lnTo>
                  <a:lnTo>
                    <a:pt x="30917" y="1348"/>
                  </a:lnTo>
                  <a:lnTo>
                    <a:pt x="30416" y="1401"/>
                  </a:lnTo>
                  <a:lnTo>
                    <a:pt x="30257" y="1414"/>
                  </a:lnTo>
                  <a:lnTo>
                    <a:pt x="29782" y="1454"/>
                  </a:lnTo>
                  <a:lnTo>
                    <a:pt x="29610" y="1467"/>
                  </a:lnTo>
                  <a:lnTo>
                    <a:pt x="29121" y="1493"/>
                  </a:lnTo>
                  <a:lnTo>
                    <a:pt x="28950" y="1520"/>
                  </a:lnTo>
                  <a:lnTo>
                    <a:pt x="28461" y="1546"/>
                  </a:lnTo>
                  <a:lnTo>
                    <a:pt x="28289" y="1559"/>
                  </a:lnTo>
                  <a:lnTo>
                    <a:pt x="27801" y="1599"/>
                  </a:lnTo>
                  <a:lnTo>
                    <a:pt x="27629" y="1612"/>
                  </a:lnTo>
                  <a:lnTo>
                    <a:pt x="27140" y="1652"/>
                  </a:lnTo>
                  <a:lnTo>
                    <a:pt x="26969" y="1665"/>
                  </a:lnTo>
                  <a:lnTo>
                    <a:pt x="26480" y="1718"/>
                  </a:lnTo>
                  <a:lnTo>
                    <a:pt x="26308" y="1718"/>
                  </a:lnTo>
                  <a:lnTo>
                    <a:pt x="25820" y="1757"/>
                  </a:lnTo>
                  <a:lnTo>
                    <a:pt x="25648" y="1757"/>
                  </a:lnTo>
                  <a:lnTo>
                    <a:pt x="25173" y="1810"/>
                  </a:lnTo>
                  <a:lnTo>
                    <a:pt x="25001" y="1823"/>
                  </a:lnTo>
                  <a:lnTo>
                    <a:pt x="24512" y="1863"/>
                  </a:lnTo>
                  <a:lnTo>
                    <a:pt x="24341" y="1876"/>
                  </a:lnTo>
                  <a:lnTo>
                    <a:pt x="23852" y="1916"/>
                  </a:lnTo>
                  <a:lnTo>
                    <a:pt x="23680" y="1929"/>
                  </a:lnTo>
                  <a:lnTo>
                    <a:pt x="23192" y="1955"/>
                  </a:lnTo>
                  <a:lnTo>
                    <a:pt x="23020" y="1982"/>
                  </a:lnTo>
                  <a:lnTo>
                    <a:pt x="22531" y="2008"/>
                  </a:lnTo>
                  <a:lnTo>
                    <a:pt x="22360" y="2021"/>
                  </a:lnTo>
                  <a:lnTo>
                    <a:pt x="21871" y="2074"/>
                  </a:lnTo>
                  <a:lnTo>
                    <a:pt x="21699" y="2074"/>
                  </a:lnTo>
                  <a:lnTo>
                    <a:pt x="21211" y="2127"/>
                  </a:lnTo>
                  <a:lnTo>
                    <a:pt x="21039" y="2127"/>
                  </a:lnTo>
                  <a:lnTo>
                    <a:pt x="20550" y="2180"/>
                  </a:lnTo>
                  <a:lnTo>
                    <a:pt x="20405" y="2193"/>
                  </a:lnTo>
                  <a:lnTo>
                    <a:pt x="19903" y="2219"/>
                  </a:lnTo>
                  <a:lnTo>
                    <a:pt x="19745" y="2246"/>
                  </a:lnTo>
                  <a:lnTo>
                    <a:pt x="19243" y="2272"/>
                  </a:lnTo>
                  <a:lnTo>
                    <a:pt x="19084" y="2286"/>
                  </a:lnTo>
                  <a:lnTo>
                    <a:pt x="18582" y="2325"/>
                  </a:lnTo>
                  <a:lnTo>
                    <a:pt x="18424" y="2338"/>
                  </a:lnTo>
                  <a:lnTo>
                    <a:pt x="17922" y="2378"/>
                  </a:lnTo>
                  <a:lnTo>
                    <a:pt x="17764" y="2391"/>
                  </a:lnTo>
                  <a:lnTo>
                    <a:pt x="17262" y="2418"/>
                  </a:lnTo>
                  <a:lnTo>
                    <a:pt x="17103" y="2444"/>
                  </a:lnTo>
                  <a:lnTo>
                    <a:pt x="16601" y="2484"/>
                  </a:lnTo>
                  <a:lnTo>
                    <a:pt x="16443" y="2484"/>
                  </a:lnTo>
                  <a:lnTo>
                    <a:pt x="15941" y="2536"/>
                  </a:lnTo>
                  <a:lnTo>
                    <a:pt x="15796" y="2536"/>
                  </a:lnTo>
                  <a:lnTo>
                    <a:pt x="15294" y="2589"/>
                  </a:lnTo>
                  <a:lnTo>
                    <a:pt x="15136" y="2602"/>
                  </a:lnTo>
                  <a:lnTo>
                    <a:pt x="14634" y="2642"/>
                  </a:lnTo>
                  <a:lnTo>
                    <a:pt x="14475" y="2655"/>
                  </a:lnTo>
                  <a:lnTo>
                    <a:pt x="13973" y="2682"/>
                  </a:lnTo>
                  <a:lnTo>
                    <a:pt x="13815" y="2708"/>
                  </a:lnTo>
                  <a:lnTo>
                    <a:pt x="13313" y="2735"/>
                  </a:lnTo>
                  <a:lnTo>
                    <a:pt x="13155" y="2748"/>
                  </a:lnTo>
                  <a:lnTo>
                    <a:pt x="12653" y="2787"/>
                  </a:lnTo>
                  <a:lnTo>
                    <a:pt x="12494" y="2801"/>
                  </a:lnTo>
                  <a:lnTo>
                    <a:pt x="11992" y="2840"/>
                  </a:lnTo>
                  <a:lnTo>
                    <a:pt x="11834" y="2853"/>
                  </a:lnTo>
                  <a:lnTo>
                    <a:pt x="11332" y="2906"/>
                  </a:lnTo>
                  <a:lnTo>
                    <a:pt x="11174" y="2906"/>
                  </a:lnTo>
                  <a:lnTo>
                    <a:pt x="10698" y="2946"/>
                  </a:lnTo>
                  <a:lnTo>
                    <a:pt x="10526" y="2972"/>
                  </a:lnTo>
                  <a:lnTo>
                    <a:pt x="10038" y="2999"/>
                  </a:lnTo>
                  <a:lnTo>
                    <a:pt x="9866" y="3012"/>
                  </a:lnTo>
                  <a:lnTo>
                    <a:pt x="9377" y="3052"/>
                  </a:lnTo>
                  <a:lnTo>
                    <a:pt x="9206" y="3065"/>
                  </a:lnTo>
                  <a:lnTo>
                    <a:pt x="8717" y="3104"/>
                  </a:lnTo>
                  <a:lnTo>
                    <a:pt x="8545" y="3118"/>
                  </a:lnTo>
                  <a:lnTo>
                    <a:pt x="8057" y="3144"/>
                  </a:lnTo>
                  <a:lnTo>
                    <a:pt x="7885" y="3170"/>
                  </a:lnTo>
                  <a:lnTo>
                    <a:pt x="7397" y="3197"/>
                  </a:lnTo>
                  <a:lnTo>
                    <a:pt x="7225" y="3210"/>
                  </a:lnTo>
                  <a:lnTo>
                    <a:pt x="6736" y="3263"/>
                  </a:lnTo>
                  <a:lnTo>
                    <a:pt x="6564" y="3263"/>
                  </a:lnTo>
                  <a:lnTo>
                    <a:pt x="6089" y="3316"/>
                  </a:lnTo>
                  <a:lnTo>
                    <a:pt x="5917" y="3316"/>
                  </a:lnTo>
                  <a:lnTo>
                    <a:pt x="5429" y="3368"/>
                  </a:lnTo>
                  <a:lnTo>
                    <a:pt x="5257" y="3382"/>
                  </a:lnTo>
                  <a:lnTo>
                    <a:pt x="4768" y="3408"/>
                  </a:lnTo>
                  <a:lnTo>
                    <a:pt x="4597" y="3434"/>
                  </a:lnTo>
                  <a:lnTo>
                    <a:pt x="4108" y="3461"/>
                  </a:lnTo>
                  <a:lnTo>
                    <a:pt x="3936" y="3474"/>
                  </a:lnTo>
                  <a:lnTo>
                    <a:pt x="3448" y="3514"/>
                  </a:lnTo>
                  <a:lnTo>
                    <a:pt x="3276" y="3527"/>
                  </a:lnTo>
                  <a:lnTo>
                    <a:pt x="2787" y="3567"/>
                  </a:lnTo>
                  <a:lnTo>
                    <a:pt x="2616" y="3580"/>
                  </a:lnTo>
                  <a:lnTo>
                    <a:pt x="2127" y="3606"/>
                  </a:lnTo>
                  <a:lnTo>
                    <a:pt x="1955" y="3633"/>
                  </a:lnTo>
                  <a:lnTo>
                    <a:pt x="1467" y="3672"/>
                  </a:lnTo>
                  <a:lnTo>
                    <a:pt x="1321" y="3672"/>
                  </a:lnTo>
                  <a:lnTo>
                    <a:pt x="820" y="3725"/>
                  </a:lnTo>
                  <a:lnTo>
                    <a:pt x="661" y="3738"/>
                  </a:lnTo>
                  <a:lnTo>
                    <a:pt x="1" y="3791"/>
                  </a:lnTo>
                  <a:lnTo>
                    <a:pt x="1" y="3870"/>
                  </a:lnTo>
                  <a:lnTo>
                    <a:pt x="661" y="3831"/>
                  </a:lnTo>
                  <a:lnTo>
                    <a:pt x="820" y="3804"/>
                  </a:lnTo>
                  <a:lnTo>
                    <a:pt x="1321" y="3765"/>
                  </a:lnTo>
                  <a:lnTo>
                    <a:pt x="1480" y="3765"/>
                  </a:lnTo>
                  <a:lnTo>
                    <a:pt x="1982" y="3712"/>
                  </a:lnTo>
                  <a:lnTo>
                    <a:pt x="2140" y="3699"/>
                  </a:lnTo>
                  <a:lnTo>
                    <a:pt x="2642" y="3659"/>
                  </a:lnTo>
                  <a:lnTo>
                    <a:pt x="2801" y="3646"/>
                  </a:lnTo>
                  <a:lnTo>
                    <a:pt x="3276" y="3606"/>
                  </a:lnTo>
                  <a:lnTo>
                    <a:pt x="3448" y="3593"/>
                  </a:lnTo>
                  <a:lnTo>
                    <a:pt x="3936" y="3567"/>
                  </a:lnTo>
                  <a:lnTo>
                    <a:pt x="4108" y="3540"/>
                  </a:lnTo>
                  <a:lnTo>
                    <a:pt x="4597" y="3514"/>
                  </a:lnTo>
                  <a:lnTo>
                    <a:pt x="4768" y="3501"/>
                  </a:lnTo>
                  <a:lnTo>
                    <a:pt x="5257" y="3461"/>
                  </a:lnTo>
                  <a:lnTo>
                    <a:pt x="5429" y="3448"/>
                  </a:lnTo>
                  <a:lnTo>
                    <a:pt x="5917" y="3395"/>
                  </a:lnTo>
                  <a:lnTo>
                    <a:pt x="6089" y="3395"/>
                  </a:lnTo>
                  <a:lnTo>
                    <a:pt x="6578" y="3342"/>
                  </a:lnTo>
                  <a:lnTo>
                    <a:pt x="6749" y="3342"/>
                  </a:lnTo>
                  <a:lnTo>
                    <a:pt x="7238" y="3302"/>
                  </a:lnTo>
                  <a:lnTo>
                    <a:pt x="7410" y="3276"/>
                  </a:lnTo>
                  <a:lnTo>
                    <a:pt x="7898" y="3250"/>
                  </a:lnTo>
                  <a:lnTo>
                    <a:pt x="8057" y="3236"/>
                  </a:lnTo>
                  <a:lnTo>
                    <a:pt x="8545" y="3197"/>
                  </a:lnTo>
                  <a:lnTo>
                    <a:pt x="8717" y="3184"/>
                  </a:lnTo>
                  <a:lnTo>
                    <a:pt x="9206" y="3144"/>
                  </a:lnTo>
                  <a:lnTo>
                    <a:pt x="9377" y="3131"/>
                  </a:lnTo>
                  <a:lnTo>
                    <a:pt x="9866" y="3104"/>
                  </a:lnTo>
                  <a:lnTo>
                    <a:pt x="10038" y="3078"/>
                  </a:lnTo>
                  <a:lnTo>
                    <a:pt x="10526" y="3052"/>
                  </a:lnTo>
                  <a:lnTo>
                    <a:pt x="10698" y="3038"/>
                  </a:lnTo>
                  <a:lnTo>
                    <a:pt x="11187" y="2985"/>
                  </a:lnTo>
                  <a:lnTo>
                    <a:pt x="11358" y="2985"/>
                  </a:lnTo>
                  <a:lnTo>
                    <a:pt x="11847" y="2933"/>
                  </a:lnTo>
                  <a:lnTo>
                    <a:pt x="12019" y="2919"/>
                  </a:lnTo>
                  <a:lnTo>
                    <a:pt x="12507" y="2880"/>
                  </a:lnTo>
                  <a:lnTo>
                    <a:pt x="12679" y="2867"/>
                  </a:lnTo>
                  <a:lnTo>
                    <a:pt x="13155" y="2840"/>
                  </a:lnTo>
                  <a:lnTo>
                    <a:pt x="13313" y="2814"/>
                  </a:lnTo>
                  <a:lnTo>
                    <a:pt x="13815" y="2787"/>
                  </a:lnTo>
                  <a:lnTo>
                    <a:pt x="13973" y="2774"/>
                  </a:lnTo>
                  <a:lnTo>
                    <a:pt x="14475" y="2735"/>
                  </a:lnTo>
                  <a:lnTo>
                    <a:pt x="14634" y="2721"/>
                  </a:lnTo>
                  <a:lnTo>
                    <a:pt x="15136" y="2682"/>
                  </a:lnTo>
                  <a:lnTo>
                    <a:pt x="15294" y="2669"/>
                  </a:lnTo>
                  <a:lnTo>
                    <a:pt x="15796" y="2616"/>
                  </a:lnTo>
                  <a:lnTo>
                    <a:pt x="15954" y="2616"/>
                  </a:lnTo>
                  <a:lnTo>
                    <a:pt x="16456" y="2576"/>
                  </a:lnTo>
                  <a:lnTo>
                    <a:pt x="16615" y="2576"/>
                  </a:lnTo>
                  <a:lnTo>
                    <a:pt x="17117" y="2523"/>
                  </a:lnTo>
                  <a:lnTo>
                    <a:pt x="17275" y="2510"/>
                  </a:lnTo>
                  <a:lnTo>
                    <a:pt x="17764" y="2470"/>
                  </a:lnTo>
                  <a:lnTo>
                    <a:pt x="17922" y="2457"/>
                  </a:lnTo>
                  <a:lnTo>
                    <a:pt x="18424" y="2418"/>
                  </a:lnTo>
                  <a:lnTo>
                    <a:pt x="18582" y="2404"/>
                  </a:lnTo>
                  <a:lnTo>
                    <a:pt x="19084" y="2378"/>
                  </a:lnTo>
                  <a:lnTo>
                    <a:pt x="19243" y="2352"/>
                  </a:lnTo>
                  <a:lnTo>
                    <a:pt x="19745" y="2325"/>
                  </a:lnTo>
                  <a:lnTo>
                    <a:pt x="19903" y="2312"/>
                  </a:lnTo>
                  <a:lnTo>
                    <a:pt x="20405" y="2272"/>
                  </a:lnTo>
                  <a:lnTo>
                    <a:pt x="20563" y="2259"/>
                  </a:lnTo>
                  <a:lnTo>
                    <a:pt x="21065" y="2206"/>
                  </a:lnTo>
                  <a:lnTo>
                    <a:pt x="21224" y="2206"/>
                  </a:lnTo>
                  <a:lnTo>
                    <a:pt x="21726" y="2153"/>
                  </a:lnTo>
                  <a:lnTo>
                    <a:pt x="21884" y="2140"/>
                  </a:lnTo>
                  <a:lnTo>
                    <a:pt x="22386" y="2114"/>
                  </a:lnTo>
                  <a:lnTo>
                    <a:pt x="22531" y="2087"/>
                  </a:lnTo>
                  <a:lnTo>
                    <a:pt x="23020" y="2061"/>
                  </a:lnTo>
                  <a:lnTo>
                    <a:pt x="23192" y="2048"/>
                  </a:lnTo>
                  <a:lnTo>
                    <a:pt x="23680" y="2008"/>
                  </a:lnTo>
                  <a:lnTo>
                    <a:pt x="23852" y="1995"/>
                  </a:lnTo>
                  <a:lnTo>
                    <a:pt x="24341" y="1955"/>
                  </a:lnTo>
                  <a:lnTo>
                    <a:pt x="24512" y="1942"/>
                  </a:lnTo>
                  <a:lnTo>
                    <a:pt x="25001" y="1916"/>
                  </a:lnTo>
                  <a:lnTo>
                    <a:pt x="25173" y="1889"/>
                  </a:lnTo>
                  <a:lnTo>
                    <a:pt x="25661" y="1850"/>
                  </a:lnTo>
                  <a:lnTo>
                    <a:pt x="25833" y="1850"/>
                  </a:lnTo>
                  <a:lnTo>
                    <a:pt x="26321" y="1797"/>
                  </a:lnTo>
                  <a:lnTo>
                    <a:pt x="26493" y="1797"/>
                  </a:lnTo>
                  <a:lnTo>
                    <a:pt x="26982" y="1744"/>
                  </a:lnTo>
                  <a:lnTo>
                    <a:pt x="27153" y="1731"/>
                  </a:lnTo>
                  <a:lnTo>
                    <a:pt x="27629" y="1691"/>
                  </a:lnTo>
                  <a:lnTo>
                    <a:pt x="27801" y="1678"/>
                  </a:lnTo>
                  <a:lnTo>
                    <a:pt x="28289" y="1652"/>
                  </a:lnTo>
                  <a:lnTo>
                    <a:pt x="28461" y="1625"/>
                  </a:lnTo>
                  <a:lnTo>
                    <a:pt x="28950" y="1599"/>
                  </a:lnTo>
                  <a:lnTo>
                    <a:pt x="29121" y="1586"/>
                  </a:lnTo>
                  <a:lnTo>
                    <a:pt x="29610" y="1546"/>
                  </a:lnTo>
                  <a:lnTo>
                    <a:pt x="29782" y="1533"/>
                  </a:lnTo>
                  <a:lnTo>
                    <a:pt x="30270" y="1493"/>
                  </a:lnTo>
                  <a:lnTo>
                    <a:pt x="30442" y="1480"/>
                  </a:lnTo>
                  <a:lnTo>
                    <a:pt x="30931" y="1427"/>
                  </a:lnTo>
                  <a:lnTo>
                    <a:pt x="31102" y="1427"/>
                  </a:lnTo>
                  <a:lnTo>
                    <a:pt x="31591" y="1387"/>
                  </a:lnTo>
                  <a:lnTo>
                    <a:pt x="31763" y="1387"/>
                  </a:lnTo>
                  <a:lnTo>
                    <a:pt x="32238" y="1335"/>
                  </a:lnTo>
                  <a:lnTo>
                    <a:pt x="32396" y="1321"/>
                  </a:lnTo>
                  <a:lnTo>
                    <a:pt x="32898" y="1282"/>
                  </a:lnTo>
                  <a:lnTo>
                    <a:pt x="33057" y="1269"/>
                  </a:lnTo>
                  <a:lnTo>
                    <a:pt x="33559" y="1229"/>
                  </a:lnTo>
                  <a:lnTo>
                    <a:pt x="33717" y="1216"/>
                  </a:lnTo>
                  <a:lnTo>
                    <a:pt x="34219" y="1189"/>
                  </a:lnTo>
                  <a:lnTo>
                    <a:pt x="34377" y="1163"/>
                  </a:lnTo>
                  <a:lnTo>
                    <a:pt x="34879" y="1137"/>
                  </a:lnTo>
                  <a:lnTo>
                    <a:pt x="35038" y="1123"/>
                  </a:lnTo>
                  <a:lnTo>
                    <a:pt x="35540" y="1071"/>
                  </a:lnTo>
                  <a:lnTo>
                    <a:pt x="35698" y="1071"/>
                  </a:lnTo>
                  <a:lnTo>
                    <a:pt x="36200" y="1018"/>
                  </a:lnTo>
                  <a:lnTo>
                    <a:pt x="36358" y="1018"/>
                  </a:lnTo>
                  <a:lnTo>
                    <a:pt x="36860" y="965"/>
                  </a:lnTo>
                  <a:lnTo>
                    <a:pt x="37006" y="952"/>
                  </a:lnTo>
                  <a:lnTo>
                    <a:pt x="37494" y="925"/>
                  </a:lnTo>
                  <a:lnTo>
                    <a:pt x="37666" y="899"/>
                  </a:lnTo>
                  <a:lnTo>
                    <a:pt x="38155" y="872"/>
                  </a:lnTo>
                  <a:lnTo>
                    <a:pt x="38326" y="859"/>
                  </a:lnTo>
                  <a:lnTo>
                    <a:pt x="38815" y="820"/>
                  </a:lnTo>
                  <a:lnTo>
                    <a:pt x="38987" y="806"/>
                  </a:lnTo>
                  <a:lnTo>
                    <a:pt x="39475" y="767"/>
                  </a:lnTo>
                  <a:lnTo>
                    <a:pt x="39647" y="754"/>
                  </a:lnTo>
                  <a:lnTo>
                    <a:pt x="40136" y="727"/>
                  </a:lnTo>
                  <a:lnTo>
                    <a:pt x="40307" y="701"/>
                  </a:lnTo>
                  <a:lnTo>
                    <a:pt x="40796" y="661"/>
                  </a:lnTo>
                  <a:lnTo>
                    <a:pt x="40968" y="661"/>
                  </a:lnTo>
                  <a:lnTo>
                    <a:pt x="41456" y="608"/>
                  </a:lnTo>
                  <a:lnTo>
                    <a:pt x="41628" y="608"/>
                  </a:lnTo>
                  <a:lnTo>
                    <a:pt x="42103" y="555"/>
                  </a:lnTo>
                  <a:lnTo>
                    <a:pt x="42275" y="542"/>
                  </a:lnTo>
                  <a:lnTo>
                    <a:pt x="42764" y="503"/>
                  </a:lnTo>
                  <a:lnTo>
                    <a:pt x="42935" y="489"/>
                  </a:lnTo>
                  <a:lnTo>
                    <a:pt x="43424" y="463"/>
                  </a:lnTo>
                  <a:lnTo>
                    <a:pt x="43596" y="437"/>
                  </a:lnTo>
                  <a:lnTo>
                    <a:pt x="44084" y="410"/>
                  </a:lnTo>
                  <a:lnTo>
                    <a:pt x="44256" y="397"/>
                  </a:lnTo>
                  <a:lnTo>
                    <a:pt x="44745" y="357"/>
                  </a:lnTo>
                  <a:lnTo>
                    <a:pt x="44916" y="344"/>
                  </a:lnTo>
                  <a:lnTo>
                    <a:pt x="45405" y="305"/>
                  </a:lnTo>
                  <a:lnTo>
                    <a:pt x="45577" y="291"/>
                  </a:lnTo>
                  <a:lnTo>
                    <a:pt x="46065" y="239"/>
                  </a:lnTo>
                  <a:lnTo>
                    <a:pt x="46237" y="239"/>
                  </a:lnTo>
                  <a:lnTo>
                    <a:pt x="46712" y="199"/>
                  </a:lnTo>
                  <a:lnTo>
                    <a:pt x="46884" y="172"/>
                  </a:lnTo>
                  <a:lnTo>
                    <a:pt x="47373" y="146"/>
                  </a:lnTo>
                  <a:lnTo>
                    <a:pt x="47544" y="133"/>
                  </a:lnTo>
                  <a:lnTo>
                    <a:pt x="48205" y="80"/>
                  </a:lnTo>
                  <a:lnTo>
                    <a:pt x="48205"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41"/>
            <p:cNvSpPr/>
            <p:nvPr/>
          </p:nvSpPr>
          <p:spPr>
            <a:xfrm rot="293623">
              <a:off x="1296913" y="1515013"/>
              <a:ext cx="5846381" cy="286452"/>
            </a:xfrm>
            <a:custGeom>
              <a:avLst/>
              <a:gdLst/>
              <a:ahLst/>
              <a:cxnLst/>
              <a:rect l="l" t="t" r="r" b="b"/>
              <a:pathLst>
                <a:path w="48205" h="3857" extrusionOk="0">
                  <a:moveTo>
                    <a:pt x="48204" y="1"/>
                  </a:moveTo>
                  <a:lnTo>
                    <a:pt x="47544" y="40"/>
                  </a:lnTo>
                  <a:lnTo>
                    <a:pt x="47372" y="40"/>
                  </a:lnTo>
                  <a:lnTo>
                    <a:pt x="46883" y="93"/>
                  </a:lnTo>
                  <a:lnTo>
                    <a:pt x="46712" y="106"/>
                  </a:lnTo>
                  <a:lnTo>
                    <a:pt x="46223" y="146"/>
                  </a:lnTo>
                  <a:lnTo>
                    <a:pt x="46051" y="159"/>
                  </a:lnTo>
                  <a:lnTo>
                    <a:pt x="45576" y="199"/>
                  </a:lnTo>
                  <a:lnTo>
                    <a:pt x="45417" y="212"/>
                  </a:lnTo>
                  <a:lnTo>
                    <a:pt x="44916" y="238"/>
                  </a:lnTo>
                  <a:lnTo>
                    <a:pt x="44757" y="265"/>
                  </a:lnTo>
                  <a:lnTo>
                    <a:pt x="44255" y="291"/>
                  </a:lnTo>
                  <a:lnTo>
                    <a:pt x="44097" y="304"/>
                  </a:lnTo>
                  <a:lnTo>
                    <a:pt x="43595" y="344"/>
                  </a:lnTo>
                  <a:lnTo>
                    <a:pt x="43437" y="357"/>
                  </a:lnTo>
                  <a:lnTo>
                    <a:pt x="42935" y="410"/>
                  </a:lnTo>
                  <a:lnTo>
                    <a:pt x="42776" y="410"/>
                  </a:lnTo>
                  <a:lnTo>
                    <a:pt x="42274" y="463"/>
                  </a:lnTo>
                  <a:lnTo>
                    <a:pt x="42116" y="476"/>
                  </a:lnTo>
                  <a:lnTo>
                    <a:pt x="41614" y="502"/>
                  </a:lnTo>
                  <a:lnTo>
                    <a:pt x="41456" y="529"/>
                  </a:lnTo>
                  <a:lnTo>
                    <a:pt x="40954" y="555"/>
                  </a:lnTo>
                  <a:lnTo>
                    <a:pt x="40808" y="568"/>
                  </a:lnTo>
                  <a:lnTo>
                    <a:pt x="40307" y="608"/>
                  </a:lnTo>
                  <a:lnTo>
                    <a:pt x="40148" y="621"/>
                  </a:lnTo>
                  <a:lnTo>
                    <a:pt x="39646" y="661"/>
                  </a:lnTo>
                  <a:lnTo>
                    <a:pt x="39488" y="674"/>
                  </a:lnTo>
                  <a:lnTo>
                    <a:pt x="38986" y="701"/>
                  </a:lnTo>
                  <a:lnTo>
                    <a:pt x="38827" y="727"/>
                  </a:lnTo>
                  <a:lnTo>
                    <a:pt x="38326" y="767"/>
                  </a:lnTo>
                  <a:lnTo>
                    <a:pt x="38167" y="767"/>
                  </a:lnTo>
                  <a:lnTo>
                    <a:pt x="37665" y="819"/>
                  </a:lnTo>
                  <a:lnTo>
                    <a:pt x="37507" y="819"/>
                  </a:lnTo>
                  <a:lnTo>
                    <a:pt x="37005" y="872"/>
                  </a:lnTo>
                  <a:lnTo>
                    <a:pt x="36846" y="885"/>
                  </a:lnTo>
                  <a:lnTo>
                    <a:pt x="36345" y="925"/>
                  </a:lnTo>
                  <a:lnTo>
                    <a:pt x="36199" y="938"/>
                  </a:lnTo>
                  <a:lnTo>
                    <a:pt x="35711" y="965"/>
                  </a:lnTo>
                  <a:lnTo>
                    <a:pt x="35539" y="991"/>
                  </a:lnTo>
                  <a:lnTo>
                    <a:pt x="35050" y="1017"/>
                  </a:lnTo>
                  <a:lnTo>
                    <a:pt x="34879" y="1031"/>
                  </a:lnTo>
                  <a:lnTo>
                    <a:pt x="34390" y="1070"/>
                  </a:lnTo>
                  <a:lnTo>
                    <a:pt x="34218" y="1084"/>
                  </a:lnTo>
                  <a:lnTo>
                    <a:pt x="33730" y="1123"/>
                  </a:lnTo>
                  <a:lnTo>
                    <a:pt x="33558" y="1136"/>
                  </a:lnTo>
                  <a:lnTo>
                    <a:pt x="33069" y="1189"/>
                  </a:lnTo>
                  <a:lnTo>
                    <a:pt x="32898" y="1189"/>
                  </a:lnTo>
                  <a:lnTo>
                    <a:pt x="32409" y="1229"/>
                  </a:lnTo>
                  <a:lnTo>
                    <a:pt x="32237" y="1255"/>
                  </a:lnTo>
                  <a:lnTo>
                    <a:pt x="31749" y="1282"/>
                  </a:lnTo>
                  <a:lnTo>
                    <a:pt x="31577" y="1295"/>
                  </a:lnTo>
                  <a:lnTo>
                    <a:pt x="31102" y="1334"/>
                  </a:lnTo>
                  <a:lnTo>
                    <a:pt x="30930" y="1348"/>
                  </a:lnTo>
                  <a:lnTo>
                    <a:pt x="30441" y="1387"/>
                  </a:lnTo>
                  <a:lnTo>
                    <a:pt x="30270" y="1400"/>
                  </a:lnTo>
                  <a:lnTo>
                    <a:pt x="29781" y="1427"/>
                  </a:lnTo>
                  <a:lnTo>
                    <a:pt x="29609" y="1453"/>
                  </a:lnTo>
                  <a:lnTo>
                    <a:pt x="29121" y="1480"/>
                  </a:lnTo>
                  <a:lnTo>
                    <a:pt x="28949" y="1493"/>
                  </a:lnTo>
                  <a:lnTo>
                    <a:pt x="28460" y="1546"/>
                  </a:lnTo>
                  <a:lnTo>
                    <a:pt x="28289" y="1546"/>
                  </a:lnTo>
                  <a:lnTo>
                    <a:pt x="27800" y="1599"/>
                  </a:lnTo>
                  <a:lnTo>
                    <a:pt x="27628" y="1599"/>
                  </a:lnTo>
                  <a:lnTo>
                    <a:pt x="27140" y="1651"/>
                  </a:lnTo>
                  <a:lnTo>
                    <a:pt x="26968" y="1665"/>
                  </a:lnTo>
                  <a:lnTo>
                    <a:pt x="26493" y="1691"/>
                  </a:lnTo>
                  <a:lnTo>
                    <a:pt x="26321" y="1717"/>
                  </a:lnTo>
                  <a:lnTo>
                    <a:pt x="25832" y="1744"/>
                  </a:lnTo>
                  <a:lnTo>
                    <a:pt x="25660" y="1757"/>
                  </a:lnTo>
                  <a:lnTo>
                    <a:pt x="25172" y="1797"/>
                  </a:lnTo>
                  <a:lnTo>
                    <a:pt x="25000" y="1810"/>
                  </a:lnTo>
                  <a:lnTo>
                    <a:pt x="24512" y="1850"/>
                  </a:lnTo>
                  <a:lnTo>
                    <a:pt x="24340" y="1863"/>
                  </a:lnTo>
                  <a:lnTo>
                    <a:pt x="23851" y="1889"/>
                  </a:lnTo>
                  <a:lnTo>
                    <a:pt x="23680" y="1916"/>
                  </a:lnTo>
                  <a:lnTo>
                    <a:pt x="23191" y="1955"/>
                  </a:lnTo>
                  <a:lnTo>
                    <a:pt x="23019" y="1955"/>
                  </a:lnTo>
                  <a:lnTo>
                    <a:pt x="22531" y="2008"/>
                  </a:lnTo>
                  <a:lnTo>
                    <a:pt x="22359" y="2021"/>
                  </a:lnTo>
                  <a:lnTo>
                    <a:pt x="21870" y="2061"/>
                  </a:lnTo>
                  <a:lnTo>
                    <a:pt x="21725" y="2074"/>
                  </a:lnTo>
                  <a:lnTo>
                    <a:pt x="21223" y="2114"/>
                  </a:lnTo>
                  <a:lnTo>
                    <a:pt x="21065" y="2127"/>
                  </a:lnTo>
                  <a:lnTo>
                    <a:pt x="20563" y="2153"/>
                  </a:lnTo>
                  <a:lnTo>
                    <a:pt x="20404" y="2180"/>
                  </a:lnTo>
                  <a:lnTo>
                    <a:pt x="19902" y="2206"/>
                  </a:lnTo>
                  <a:lnTo>
                    <a:pt x="19744" y="2219"/>
                  </a:lnTo>
                  <a:lnTo>
                    <a:pt x="19242" y="2259"/>
                  </a:lnTo>
                  <a:lnTo>
                    <a:pt x="19084" y="2272"/>
                  </a:lnTo>
                  <a:lnTo>
                    <a:pt x="18582" y="2325"/>
                  </a:lnTo>
                  <a:lnTo>
                    <a:pt x="18423" y="2325"/>
                  </a:lnTo>
                  <a:lnTo>
                    <a:pt x="17921" y="2378"/>
                  </a:lnTo>
                  <a:lnTo>
                    <a:pt x="17763" y="2378"/>
                  </a:lnTo>
                  <a:lnTo>
                    <a:pt x="17261" y="2417"/>
                  </a:lnTo>
                  <a:lnTo>
                    <a:pt x="17103" y="2444"/>
                  </a:lnTo>
                  <a:lnTo>
                    <a:pt x="16627" y="2470"/>
                  </a:lnTo>
                  <a:lnTo>
                    <a:pt x="16456" y="2483"/>
                  </a:lnTo>
                  <a:lnTo>
                    <a:pt x="15967" y="2523"/>
                  </a:lnTo>
                  <a:lnTo>
                    <a:pt x="15795" y="2536"/>
                  </a:lnTo>
                  <a:lnTo>
                    <a:pt x="15307" y="2576"/>
                  </a:lnTo>
                  <a:lnTo>
                    <a:pt x="15135" y="2589"/>
                  </a:lnTo>
                  <a:lnTo>
                    <a:pt x="14646" y="2615"/>
                  </a:lnTo>
                  <a:lnTo>
                    <a:pt x="14475" y="2642"/>
                  </a:lnTo>
                  <a:lnTo>
                    <a:pt x="13986" y="2668"/>
                  </a:lnTo>
                  <a:lnTo>
                    <a:pt x="13814" y="2682"/>
                  </a:lnTo>
                  <a:lnTo>
                    <a:pt x="13326" y="2734"/>
                  </a:lnTo>
                  <a:lnTo>
                    <a:pt x="13154" y="2734"/>
                  </a:lnTo>
                  <a:lnTo>
                    <a:pt x="12665" y="2787"/>
                  </a:lnTo>
                  <a:lnTo>
                    <a:pt x="12494" y="2800"/>
                  </a:lnTo>
                  <a:lnTo>
                    <a:pt x="12018" y="2840"/>
                  </a:lnTo>
                  <a:lnTo>
                    <a:pt x="11846" y="2853"/>
                  </a:lnTo>
                  <a:lnTo>
                    <a:pt x="11358" y="2880"/>
                  </a:lnTo>
                  <a:lnTo>
                    <a:pt x="11186" y="2906"/>
                  </a:lnTo>
                  <a:lnTo>
                    <a:pt x="10697" y="2932"/>
                  </a:lnTo>
                  <a:lnTo>
                    <a:pt x="10526" y="2946"/>
                  </a:lnTo>
                  <a:lnTo>
                    <a:pt x="10037" y="2985"/>
                  </a:lnTo>
                  <a:lnTo>
                    <a:pt x="9865" y="2998"/>
                  </a:lnTo>
                  <a:lnTo>
                    <a:pt x="9377" y="3038"/>
                  </a:lnTo>
                  <a:lnTo>
                    <a:pt x="9205" y="3051"/>
                  </a:lnTo>
                  <a:lnTo>
                    <a:pt x="8716" y="3104"/>
                  </a:lnTo>
                  <a:lnTo>
                    <a:pt x="8545" y="3104"/>
                  </a:lnTo>
                  <a:lnTo>
                    <a:pt x="8056" y="3144"/>
                  </a:lnTo>
                  <a:lnTo>
                    <a:pt x="7884" y="3144"/>
                  </a:lnTo>
                  <a:lnTo>
                    <a:pt x="7396" y="3197"/>
                  </a:lnTo>
                  <a:lnTo>
                    <a:pt x="7251" y="3210"/>
                  </a:lnTo>
                  <a:lnTo>
                    <a:pt x="6749" y="3249"/>
                  </a:lnTo>
                  <a:lnTo>
                    <a:pt x="6590" y="3263"/>
                  </a:lnTo>
                  <a:lnTo>
                    <a:pt x="6088" y="3302"/>
                  </a:lnTo>
                  <a:lnTo>
                    <a:pt x="5930" y="3315"/>
                  </a:lnTo>
                  <a:lnTo>
                    <a:pt x="5428" y="3342"/>
                  </a:lnTo>
                  <a:lnTo>
                    <a:pt x="5270" y="3355"/>
                  </a:lnTo>
                  <a:lnTo>
                    <a:pt x="4768" y="3395"/>
                  </a:lnTo>
                  <a:lnTo>
                    <a:pt x="4609" y="3408"/>
                  </a:lnTo>
                  <a:lnTo>
                    <a:pt x="4107" y="3447"/>
                  </a:lnTo>
                  <a:lnTo>
                    <a:pt x="3949" y="3461"/>
                  </a:lnTo>
                  <a:lnTo>
                    <a:pt x="3447" y="3514"/>
                  </a:lnTo>
                  <a:lnTo>
                    <a:pt x="3289" y="3514"/>
                  </a:lnTo>
                  <a:lnTo>
                    <a:pt x="2787" y="3566"/>
                  </a:lnTo>
                  <a:lnTo>
                    <a:pt x="2628" y="3566"/>
                  </a:lnTo>
                  <a:lnTo>
                    <a:pt x="2140" y="3606"/>
                  </a:lnTo>
                  <a:lnTo>
                    <a:pt x="1981" y="3632"/>
                  </a:lnTo>
                  <a:lnTo>
                    <a:pt x="1479" y="3659"/>
                  </a:lnTo>
                  <a:lnTo>
                    <a:pt x="1321" y="3672"/>
                  </a:lnTo>
                  <a:lnTo>
                    <a:pt x="819" y="3712"/>
                  </a:lnTo>
                  <a:lnTo>
                    <a:pt x="661" y="3725"/>
                  </a:lnTo>
                  <a:lnTo>
                    <a:pt x="0" y="3778"/>
                  </a:lnTo>
                  <a:lnTo>
                    <a:pt x="0" y="3857"/>
                  </a:lnTo>
                  <a:lnTo>
                    <a:pt x="661" y="3804"/>
                  </a:lnTo>
                  <a:lnTo>
                    <a:pt x="819" y="3791"/>
                  </a:lnTo>
                  <a:lnTo>
                    <a:pt x="1321" y="3764"/>
                  </a:lnTo>
                  <a:lnTo>
                    <a:pt x="1479" y="3738"/>
                  </a:lnTo>
                  <a:lnTo>
                    <a:pt x="1981" y="3712"/>
                  </a:lnTo>
                  <a:lnTo>
                    <a:pt x="2140" y="3685"/>
                  </a:lnTo>
                  <a:lnTo>
                    <a:pt x="2641" y="3646"/>
                  </a:lnTo>
                  <a:lnTo>
                    <a:pt x="2800" y="3646"/>
                  </a:lnTo>
                  <a:lnTo>
                    <a:pt x="3302" y="3593"/>
                  </a:lnTo>
                  <a:lnTo>
                    <a:pt x="3460" y="3593"/>
                  </a:lnTo>
                  <a:lnTo>
                    <a:pt x="3962" y="3540"/>
                  </a:lnTo>
                  <a:lnTo>
                    <a:pt x="4121" y="3527"/>
                  </a:lnTo>
                  <a:lnTo>
                    <a:pt x="4609" y="3500"/>
                  </a:lnTo>
                  <a:lnTo>
                    <a:pt x="4768" y="3474"/>
                  </a:lnTo>
                  <a:lnTo>
                    <a:pt x="5270" y="3447"/>
                  </a:lnTo>
                  <a:lnTo>
                    <a:pt x="5428" y="3434"/>
                  </a:lnTo>
                  <a:lnTo>
                    <a:pt x="5930" y="3395"/>
                  </a:lnTo>
                  <a:lnTo>
                    <a:pt x="6088" y="3381"/>
                  </a:lnTo>
                  <a:lnTo>
                    <a:pt x="6590" y="3342"/>
                  </a:lnTo>
                  <a:lnTo>
                    <a:pt x="6749" y="3329"/>
                  </a:lnTo>
                  <a:lnTo>
                    <a:pt x="7251" y="3302"/>
                  </a:lnTo>
                  <a:lnTo>
                    <a:pt x="7409" y="3276"/>
                  </a:lnTo>
                  <a:lnTo>
                    <a:pt x="7911" y="3236"/>
                  </a:lnTo>
                  <a:lnTo>
                    <a:pt x="8069" y="3236"/>
                  </a:lnTo>
                  <a:lnTo>
                    <a:pt x="8571" y="3183"/>
                  </a:lnTo>
                  <a:lnTo>
                    <a:pt x="8730" y="3183"/>
                  </a:lnTo>
                  <a:lnTo>
                    <a:pt x="9232" y="3131"/>
                  </a:lnTo>
                  <a:lnTo>
                    <a:pt x="9377" y="3117"/>
                  </a:lnTo>
                  <a:lnTo>
                    <a:pt x="9865" y="3078"/>
                  </a:lnTo>
                  <a:lnTo>
                    <a:pt x="10037" y="3064"/>
                  </a:lnTo>
                  <a:lnTo>
                    <a:pt x="10526" y="3038"/>
                  </a:lnTo>
                  <a:lnTo>
                    <a:pt x="10697" y="3012"/>
                  </a:lnTo>
                  <a:lnTo>
                    <a:pt x="11186" y="2985"/>
                  </a:lnTo>
                  <a:lnTo>
                    <a:pt x="11358" y="2972"/>
                  </a:lnTo>
                  <a:lnTo>
                    <a:pt x="11846" y="2932"/>
                  </a:lnTo>
                  <a:lnTo>
                    <a:pt x="12018" y="2919"/>
                  </a:lnTo>
                  <a:lnTo>
                    <a:pt x="12507" y="2866"/>
                  </a:lnTo>
                  <a:lnTo>
                    <a:pt x="12678" y="2866"/>
                  </a:lnTo>
                  <a:lnTo>
                    <a:pt x="13167" y="2814"/>
                  </a:lnTo>
                  <a:lnTo>
                    <a:pt x="13339" y="2814"/>
                  </a:lnTo>
                  <a:lnTo>
                    <a:pt x="13827" y="2774"/>
                  </a:lnTo>
                  <a:lnTo>
                    <a:pt x="13986" y="2748"/>
                  </a:lnTo>
                  <a:lnTo>
                    <a:pt x="14475" y="2721"/>
                  </a:lnTo>
                  <a:lnTo>
                    <a:pt x="14646" y="2708"/>
                  </a:lnTo>
                  <a:lnTo>
                    <a:pt x="15135" y="2668"/>
                  </a:lnTo>
                  <a:lnTo>
                    <a:pt x="15307" y="2655"/>
                  </a:lnTo>
                  <a:lnTo>
                    <a:pt x="15795" y="2615"/>
                  </a:lnTo>
                  <a:lnTo>
                    <a:pt x="15967" y="2602"/>
                  </a:lnTo>
                  <a:lnTo>
                    <a:pt x="16456" y="2576"/>
                  </a:lnTo>
                  <a:lnTo>
                    <a:pt x="16627" y="2549"/>
                  </a:lnTo>
                  <a:lnTo>
                    <a:pt x="17116" y="2523"/>
                  </a:lnTo>
                  <a:lnTo>
                    <a:pt x="17288" y="2510"/>
                  </a:lnTo>
                  <a:lnTo>
                    <a:pt x="17776" y="2457"/>
                  </a:lnTo>
                  <a:lnTo>
                    <a:pt x="17948" y="2457"/>
                  </a:lnTo>
                  <a:lnTo>
                    <a:pt x="18437" y="2404"/>
                  </a:lnTo>
                  <a:lnTo>
                    <a:pt x="18608" y="2404"/>
                  </a:lnTo>
                  <a:lnTo>
                    <a:pt x="19084" y="2351"/>
                  </a:lnTo>
                  <a:lnTo>
                    <a:pt x="19242" y="2338"/>
                  </a:lnTo>
                  <a:lnTo>
                    <a:pt x="19744" y="2312"/>
                  </a:lnTo>
                  <a:lnTo>
                    <a:pt x="19902" y="2285"/>
                  </a:lnTo>
                  <a:lnTo>
                    <a:pt x="20404" y="2259"/>
                  </a:lnTo>
                  <a:lnTo>
                    <a:pt x="20563" y="2246"/>
                  </a:lnTo>
                  <a:lnTo>
                    <a:pt x="21065" y="2206"/>
                  </a:lnTo>
                  <a:lnTo>
                    <a:pt x="21223" y="2193"/>
                  </a:lnTo>
                  <a:lnTo>
                    <a:pt x="21725" y="2153"/>
                  </a:lnTo>
                  <a:lnTo>
                    <a:pt x="21883" y="2140"/>
                  </a:lnTo>
                  <a:lnTo>
                    <a:pt x="22385" y="2087"/>
                  </a:lnTo>
                  <a:lnTo>
                    <a:pt x="22544" y="2087"/>
                  </a:lnTo>
                  <a:lnTo>
                    <a:pt x="23046" y="2048"/>
                  </a:lnTo>
                  <a:lnTo>
                    <a:pt x="23204" y="2048"/>
                  </a:lnTo>
                  <a:lnTo>
                    <a:pt x="23680" y="1995"/>
                  </a:lnTo>
                  <a:lnTo>
                    <a:pt x="23851" y="1982"/>
                  </a:lnTo>
                  <a:lnTo>
                    <a:pt x="24340" y="1942"/>
                  </a:lnTo>
                  <a:lnTo>
                    <a:pt x="24512" y="1929"/>
                  </a:lnTo>
                  <a:lnTo>
                    <a:pt x="25000" y="1889"/>
                  </a:lnTo>
                  <a:lnTo>
                    <a:pt x="25172" y="1876"/>
                  </a:lnTo>
                  <a:lnTo>
                    <a:pt x="25660" y="1850"/>
                  </a:lnTo>
                  <a:lnTo>
                    <a:pt x="25832" y="1823"/>
                  </a:lnTo>
                  <a:lnTo>
                    <a:pt x="26321" y="1797"/>
                  </a:lnTo>
                  <a:lnTo>
                    <a:pt x="26493" y="1783"/>
                  </a:lnTo>
                  <a:lnTo>
                    <a:pt x="26981" y="1744"/>
                  </a:lnTo>
                  <a:lnTo>
                    <a:pt x="27153" y="1731"/>
                  </a:lnTo>
                  <a:lnTo>
                    <a:pt x="27641" y="1678"/>
                  </a:lnTo>
                  <a:lnTo>
                    <a:pt x="27813" y="1678"/>
                  </a:lnTo>
                  <a:lnTo>
                    <a:pt x="28302" y="1625"/>
                  </a:lnTo>
                  <a:lnTo>
                    <a:pt x="28460" y="1625"/>
                  </a:lnTo>
                  <a:lnTo>
                    <a:pt x="28949" y="1585"/>
                  </a:lnTo>
                  <a:lnTo>
                    <a:pt x="29121" y="1559"/>
                  </a:lnTo>
                  <a:lnTo>
                    <a:pt x="29609" y="1533"/>
                  </a:lnTo>
                  <a:lnTo>
                    <a:pt x="29781" y="1519"/>
                  </a:lnTo>
                  <a:lnTo>
                    <a:pt x="30270" y="1480"/>
                  </a:lnTo>
                  <a:lnTo>
                    <a:pt x="30441" y="1467"/>
                  </a:lnTo>
                  <a:lnTo>
                    <a:pt x="30930" y="1427"/>
                  </a:lnTo>
                  <a:lnTo>
                    <a:pt x="31102" y="1414"/>
                  </a:lnTo>
                  <a:lnTo>
                    <a:pt x="31590" y="1387"/>
                  </a:lnTo>
                  <a:lnTo>
                    <a:pt x="31762" y="1361"/>
                  </a:lnTo>
                  <a:lnTo>
                    <a:pt x="32251" y="1334"/>
                  </a:lnTo>
                  <a:lnTo>
                    <a:pt x="32422" y="1321"/>
                  </a:lnTo>
                  <a:lnTo>
                    <a:pt x="32911" y="1268"/>
                  </a:lnTo>
                  <a:lnTo>
                    <a:pt x="33083" y="1268"/>
                  </a:lnTo>
                  <a:lnTo>
                    <a:pt x="33558" y="1216"/>
                  </a:lnTo>
                  <a:lnTo>
                    <a:pt x="33730" y="1202"/>
                  </a:lnTo>
                  <a:lnTo>
                    <a:pt x="34218" y="1163"/>
                  </a:lnTo>
                  <a:lnTo>
                    <a:pt x="34390" y="1150"/>
                  </a:lnTo>
                  <a:lnTo>
                    <a:pt x="34879" y="1123"/>
                  </a:lnTo>
                  <a:lnTo>
                    <a:pt x="35050" y="1097"/>
                  </a:lnTo>
                  <a:lnTo>
                    <a:pt x="35539" y="1070"/>
                  </a:lnTo>
                  <a:lnTo>
                    <a:pt x="35711" y="1057"/>
                  </a:lnTo>
                  <a:lnTo>
                    <a:pt x="36199" y="1017"/>
                  </a:lnTo>
                  <a:lnTo>
                    <a:pt x="36371" y="1004"/>
                  </a:lnTo>
                  <a:lnTo>
                    <a:pt x="36860" y="965"/>
                  </a:lnTo>
                  <a:lnTo>
                    <a:pt x="37031" y="951"/>
                  </a:lnTo>
                  <a:lnTo>
                    <a:pt x="37520" y="899"/>
                  </a:lnTo>
                  <a:lnTo>
                    <a:pt x="37692" y="899"/>
                  </a:lnTo>
                  <a:lnTo>
                    <a:pt x="38167" y="859"/>
                  </a:lnTo>
                  <a:lnTo>
                    <a:pt x="38326" y="859"/>
                  </a:lnTo>
                  <a:lnTo>
                    <a:pt x="38827" y="806"/>
                  </a:lnTo>
                  <a:lnTo>
                    <a:pt x="38986" y="793"/>
                  </a:lnTo>
                  <a:lnTo>
                    <a:pt x="39488" y="753"/>
                  </a:lnTo>
                  <a:lnTo>
                    <a:pt x="39646" y="740"/>
                  </a:lnTo>
                  <a:lnTo>
                    <a:pt x="40148" y="701"/>
                  </a:lnTo>
                  <a:lnTo>
                    <a:pt x="40307" y="687"/>
                  </a:lnTo>
                  <a:lnTo>
                    <a:pt x="40808" y="661"/>
                  </a:lnTo>
                  <a:lnTo>
                    <a:pt x="40967" y="635"/>
                  </a:lnTo>
                  <a:lnTo>
                    <a:pt x="41469" y="608"/>
                  </a:lnTo>
                  <a:lnTo>
                    <a:pt x="41627" y="595"/>
                  </a:lnTo>
                  <a:lnTo>
                    <a:pt x="42129" y="555"/>
                  </a:lnTo>
                  <a:lnTo>
                    <a:pt x="42288" y="542"/>
                  </a:lnTo>
                  <a:lnTo>
                    <a:pt x="42789" y="489"/>
                  </a:lnTo>
                  <a:lnTo>
                    <a:pt x="42935" y="489"/>
                  </a:lnTo>
                  <a:lnTo>
                    <a:pt x="43437" y="436"/>
                  </a:lnTo>
                  <a:lnTo>
                    <a:pt x="43595" y="423"/>
                  </a:lnTo>
                  <a:lnTo>
                    <a:pt x="44097" y="397"/>
                  </a:lnTo>
                  <a:lnTo>
                    <a:pt x="44255" y="370"/>
                  </a:lnTo>
                  <a:lnTo>
                    <a:pt x="44757" y="344"/>
                  </a:lnTo>
                  <a:lnTo>
                    <a:pt x="44916" y="331"/>
                  </a:lnTo>
                  <a:lnTo>
                    <a:pt x="45417" y="291"/>
                  </a:lnTo>
                  <a:lnTo>
                    <a:pt x="45576" y="278"/>
                  </a:lnTo>
                  <a:lnTo>
                    <a:pt x="46078" y="238"/>
                  </a:lnTo>
                  <a:lnTo>
                    <a:pt x="46236" y="225"/>
                  </a:lnTo>
                  <a:lnTo>
                    <a:pt x="46738" y="199"/>
                  </a:lnTo>
                  <a:lnTo>
                    <a:pt x="46897" y="172"/>
                  </a:lnTo>
                  <a:lnTo>
                    <a:pt x="47398" y="133"/>
                  </a:lnTo>
                  <a:lnTo>
                    <a:pt x="47557" y="133"/>
                  </a:lnTo>
                  <a:lnTo>
                    <a:pt x="48204" y="80"/>
                  </a:lnTo>
                  <a:lnTo>
                    <a:pt x="48204"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41"/>
            <p:cNvSpPr/>
            <p:nvPr/>
          </p:nvSpPr>
          <p:spPr>
            <a:xfrm rot="293623">
              <a:off x="1293010" y="1783560"/>
              <a:ext cx="5847958" cy="287492"/>
            </a:xfrm>
            <a:custGeom>
              <a:avLst/>
              <a:gdLst/>
              <a:ahLst/>
              <a:cxnLst/>
              <a:rect l="l" t="t" r="r" b="b"/>
              <a:pathLst>
                <a:path w="48218" h="3871" extrusionOk="0">
                  <a:moveTo>
                    <a:pt x="48204" y="1"/>
                  </a:moveTo>
                  <a:lnTo>
                    <a:pt x="47544" y="54"/>
                  </a:lnTo>
                  <a:lnTo>
                    <a:pt x="47386" y="67"/>
                  </a:lnTo>
                  <a:lnTo>
                    <a:pt x="46897" y="107"/>
                  </a:lnTo>
                  <a:lnTo>
                    <a:pt x="46738" y="120"/>
                  </a:lnTo>
                  <a:lnTo>
                    <a:pt x="46237" y="159"/>
                  </a:lnTo>
                  <a:lnTo>
                    <a:pt x="46078" y="173"/>
                  </a:lnTo>
                  <a:lnTo>
                    <a:pt x="45576" y="199"/>
                  </a:lnTo>
                  <a:lnTo>
                    <a:pt x="45418" y="225"/>
                  </a:lnTo>
                  <a:lnTo>
                    <a:pt x="44916" y="265"/>
                  </a:lnTo>
                  <a:lnTo>
                    <a:pt x="44757" y="265"/>
                  </a:lnTo>
                  <a:lnTo>
                    <a:pt x="44256" y="318"/>
                  </a:lnTo>
                  <a:lnTo>
                    <a:pt x="44097" y="331"/>
                  </a:lnTo>
                  <a:lnTo>
                    <a:pt x="43595" y="371"/>
                  </a:lnTo>
                  <a:lnTo>
                    <a:pt x="43437" y="384"/>
                  </a:lnTo>
                  <a:lnTo>
                    <a:pt x="42935" y="410"/>
                  </a:lnTo>
                  <a:lnTo>
                    <a:pt x="42777" y="437"/>
                  </a:lnTo>
                  <a:lnTo>
                    <a:pt x="42275" y="463"/>
                  </a:lnTo>
                  <a:lnTo>
                    <a:pt x="42129" y="490"/>
                  </a:lnTo>
                  <a:lnTo>
                    <a:pt x="41641" y="516"/>
                  </a:lnTo>
                  <a:lnTo>
                    <a:pt x="41469" y="529"/>
                  </a:lnTo>
                  <a:lnTo>
                    <a:pt x="40980" y="569"/>
                  </a:lnTo>
                  <a:lnTo>
                    <a:pt x="40809" y="582"/>
                  </a:lnTo>
                  <a:lnTo>
                    <a:pt x="40320" y="635"/>
                  </a:lnTo>
                  <a:lnTo>
                    <a:pt x="40148" y="635"/>
                  </a:lnTo>
                  <a:lnTo>
                    <a:pt x="39660" y="688"/>
                  </a:lnTo>
                  <a:lnTo>
                    <a:pt x="39488" y="688"/>
                  </a:lnTo>
                  <a:lnTo>
                    <a:pt x="38999" y="727"/>
                  </a:lnTo>
                  <a:lnTo>
                    <a:pt x="38828" y="741"/>
                  </a:lnTo>
                  <a:lnTo>
                    <a:pt x="38339" y="780"/>
                  </a:lnTo>
                  <a:lnTo>
                    <a:pt x="38167" y="793"/>
                  </a:lnTo>
                  <a:lnTo>
                    <a:pt x="37679" y="833"/>
                  </a:lnTo>
                  <a:lnTo>
                    <a:pt x="37507" y="846"/>
                  </a:lnTo>
                  <a:lnTo>
                    <a:pt x="37032" y="886"/>
                  </a:lnTo>
                  <a:lnTo>
                    <a:pt x="36860" y="899"/>
                  </a:lnTo>
                  <a:lnTo>
                    <a:pt x="36371" y="925"/>
                  </a:lnTo>
                  <a:lnTo>
                    <a:pt x="36200" y="952"/>
                  </a:lnTo>
                  <a:lnTo>
                    <a:pt x="35711" y="978"/>
                  </a:lnTo>
                  <a:lnTo>
                    <a:pt x="35539" y="991"/>
                  </a:lnTo>
                  <a:lnTo>
                    <a:pt x="35051" y="1044"/>
                  </a:lnTo>
                  <a:lnTo>
                    <a:pt x="34879" y="1044"/>
                  </a:lnTo>
                  <a:lnTo>
                    <a:pt x="34390" y="1097"/>
                  </a:lnTo>
                  <a:lnTo>
                    <a:pt x="34219" y="1097"/>
                  </a:lnTo>
                  <a:lnTo>
                    <a:pt x="33730" y="1150"/>
                  </a:lnTo>
                  <a:lnTo>
                    <a:pt x="33558" y="1163"/>
                  </a:lnTo>
                  <a:lnTo>
                    <a:pt x="33070" y="1190"/>
                  </a:lnTo>
                  <a:lnTo>
                    <a:pt x="32898" y="1216"/>
                  </a:lnTo>
                  <a:lnTo>
                    <a:pt x="32423" y="1242"/>
                  </a:lnTo>
                  <a:lnTo>
                    <a:pt x="32264" y="1256"/>
                  </a:lnTo>
                  <a:lnTo>
                    <a:pt x="31762" y="1295"/>
                  </a:lnTo>
                  <a:lnTo>
                    <a:pt x="31604" y="1308"/>
                  </a:lnTo>
                  <a:lnTo>
                    <a:pt x="31102" y="1348"/>
                  </a:lnTo>
                  <a:lnTo>
                    <a:pt x="30943" y="1361"/>
                  </a:lnTo>
                  <a:lnTo>
                    <a:pt x="30442" y="1401"/>
                  </a:lnTo>
                  <a:lnTo>
                    <a:pt x="30283" y="1401"/>
                  </a:lnTo>
                  <a:lnTo>
                    <a:pt x="29781" y="1454"/>
                  </a:lnTo>
                  <a:lnTo>
                    <a:pt x="29623" y="1454"/>
                  </a:lnTo>
                  <a:lnTo>
                    <a:pt x="29121" y="1507"/>
                  </a:lnTo>
                  <a:lnTo>
                    <a:pt x="28962" y="1520"/>
                  </a:lnTo>
                  <a:lnTo>
                    <a:pt x="28461" y="1559"/>
                  </a:lnTo>
                  <a:lnTo>
                    <a:pt x="28302" y="1573"/>
                  </a:lnTo>
                  <a:lnTo>
                    <a:pt x="27800" y="1612"/>
                  </a:lnTo>
                  <a:lnTo>
                    <a:pt x="27655" y="1625"/>
                  </a:lnTo>
                  <a:lnTo>
                    <a:pt x="27153" y="1652"/>
                  </a:lnTo>
                  <a:lnTo>
                    <a:pt x="26995" y="1678"/>
                  </a:lnTo>
                  <a:lnTo>
                    <a:pt x="26493" y="1705"/>
                  </a:lnTo>
                  <a:lnTo>
                    <a:pt x="26334" y="1718"/>
                  </a:lnTo>
                  <a:lnTo>
                    <a:pt x="25833" y="1757"/>
                  </a:lnTo>
                  <a:lnTo>
                    <a:pt x="25674" y="1771"/>
                  </a:lnTo>
                  <a:lnTo>
                    <a:pt x="25172" y="1823"/>
                  </a:lnTo>
                  <a:lnTo>
                    <a:pt x="25014" y="1823"/>
                  </a:lnTo>
                  <a:lnTo>
                    <a:pt x="24512" y="1876"/>
                  </a:lnTo>
                  <a:lnTo>
                    <a:pt x="24353" y="1876"/>
                  </a:lnTo>
                  <a:lnTo>
                    <a:pt x="23852" y="1916"/>
                  </a:lnTo>
                  <a:lnTo>
                    <a:pt x="23693" y="1942"/>
                  </a:lnTo>
                  <a:lnTo>
                    <a:pt x="23191" y="1969"/>
                  </a:lnTo>
                  <a:lnTo>
                    <a:pt x="23033" y="1982"/>
                  </a:lnTo>
                  <a:lnTo>
                    <a:pt x="22557" y="2022"/>
                  </a:lnTo>
                  <a:lnTo>
                    <a:pt x="22386" y="2035"/>
                  </a:lnTo>
                  <a:lnTo>
                    <a:pt x="21897" y="2061"/>
                  </a:lnTo>
                  <a:lnTo>
                    <a:pt x="21725" y="2088"/>
                  </a:lnTo>
                  <a:lnTo>
                    <a:pt x="21237" y="2114"/>
                  </a:lnTo>
                  <a:lnTo>
                    <a:pt x="21065" y="2140"/>
                  </a:lnTo>
                  <a:lnTo>
                    <a:pt x="20576" y="2167"/>
                  </a:lnTo>
                  <a:lnTo>
                    <a:pt x="20405" y="2180"/>
                  </a:lnTo>
                  <a:lnTo>
                    <a:pt x="19916" y="2233"/>
                  </a:lnTo>
                  <a:lnTo>
                    <a:pt x="19744" y="2233"/>
                  </a:lnTo>
                  <a:lnTo>
                    <a:pt x="19256" y="2286"/>
                  </a:lnTo>
                  <a:lnTo>
                    <a:pt x="19084" y="2299"/>
                  </a:lnTo>
                  <a:lnTo>
                    <a:pt x="18595" y="2339"/>
                  </a:lnTo>
                  <a:lnTo>
                    <a:pt x="18424" y="2352"/>
                  </a:lnTo>
                  <a:lnTo>
                    <a:pt x="17948" y="2378"/>
                  </a:lnTo>
                  <a:lnTo>
                    <a:pt x="17777" y="2391"/>
                  </a:lnTo>
                  <a:lnTo>
                    <a:pt x="17288" y="2431"/>
                  </a:lnTo>
                  <a:lnTo>
                    <a:pt x="17116" y="2444"/>
                  </a:lnTo>
                  <a:lnTo>
                    <a:pt x="16628" y="2484"/>
                  </a:lnTo>
                  <a:lnTo>
                    <a:pt x="16456" y="2497"/>
                  </a:lnTo>
                  <a:lnTo>
                    <a:pt x="15967" y="2537"/>
                  </a:lnTo>
                  <a:lnTo>
                    <a:pt x="15796" y="2550"/>
                  </a:lnTo>
                  <a:lnTo>
                    <a:pt x="15307" y="2603"/>
                  </a:lnTo>
                  <a:lnTo>
                    <a:pt x="15135" y="2603"/>
                  </a:lnTo>
                  <a:lnTo>
                    <a:pt x="14647" y="2642"/>
                  </a:lnTo>
                  <a:lnTo>
                    <a:pt x="14475" y="2642"/>
                  </a:lnTo>
                  <a:lnTo>
                    <a:pt x="13986" y="2695"/>
                  </a:lnTo>
                  <a:lnTo>
                    <a:pt x="13815" y="2708"/>
                  </a:lnTo>
                  <a:lnTo>
                    <a:pt x="13326" y="2748"/>
                  </a:lnTo>
                  <a:lnTo>
                    <a:pt x="13181" y="2761"/>
                  </a:lnTo>
                  <a:lnTo>
                    <a:pt x="12679" y="2801"/>
                  </a:lnTo>
                  <a:lnTo>
                    <a:pt x="12520" y="2814"/>
                  </a:lnTo>
                  <a:lnTo>
                    <a:pt x="12018" y="2840"/>
                  </a:lnTo>
                  <a:lnTo>
                    <a:pt x="11860" y="2867"/>
                  </a:lnTo>
                  <a:lnTo>
                    <a:pt x="11358" y="2893"/>
                  </a:lnTo>
                  <a:lnTo>
                    <a:pt x="11200" y="2906"/>
                  </a:lnTo>
                  <a:lnTo>
                    <a:pt x="10698" y="2946"/>
                  </a:lnTo>
                  <a:lnTo>
                    <a:pt x="10539" y="2959"/>
                  </a:lnTo>
                  <a:lnTo>
                    <a:pt x="10037" y="3012"/>
                  </a:lnTo>
                  <a:lnTo>
                    <a:pt x="9879" y="3012"/>
                  </a:lnTo>
                  <a:lnTo>
                    <a:pt x="9377" y="3052"/>
                  </a:lnTo>
                  <a:lnTo>
                    <a:pt x="9219" y="3078"/>
                  </a:lnTo>
                  <a:lnTo>
                    <a:pt x="8717" y="3104"/>
                  </a:lnTo>
                  <a:lnTo>
                    <a:pt x="8558" y="3131"/>
                  </a:lnTo>
                  <a:lnTo>
                    <a:pt x="8070" y="3157"/>
                  </a:lnTo>
                  <a:lnTo>
                    <a:pt x="7911" y="3171"/>
                  </a:lnTo>
                  <a:lnTo>
                    <a:pt x="7409" y="3210"/>
                  </a:lnTo>
                  <a:lnTo>
                    <a:pt x="7251" y="3223"/>
                  </a:lnTo>
                  <a:lnTo>
                    <a:pt x="6749" y="3263"/>
                  </a:lnTo>
                  <a:lnTo>
                    <a:pt x="6591" y="3276"/>
                  </a:lnTo>
                  <a:lnTo>
                    <a:pt x="6089" y="3303"/>
                  </a:lnTo>
                  <a:lnTo>
                    <a:pt x="5930" y="3329"/>
                  </a:lnTo>
                  <a:lnTo>
                    <a:pt x="5428" y="3369"/>
                  </a:lnTo>
                  <a:lnTo>
                    <a:pt x="5270" y="3369"/>
                  </a:lnTo>
                  <a:lnTo>
                    <a:pt x="4768" y="3421"/>
                  </a:lnTo>
                  <a:lnTo>
                    <a:pt x="4610" y="3421"/>
                  </a:lnTo>
                  <a:lnTo>
                    <a:pt x="4108" y="3474"/>
                  </a:lnTo>
                  <a:lnTo>
                    <a:pt x="3949" y="3487"/>
                  </a:lnTo>
                  <a:lnTo>
                    <a:pt x="3474" y="3527"/>
                  </a:lnTo>
                  <a:lnTo>
                    <a:pt x="3302" y="3540"/>
                  </a:lnTo>
                  <a:lnTo>
                    <a:pt x="2814" y="3567"/>
                  </a:lnTo>
                  <a:lnTo>
                    <a:pt x="2642" y="3593"/>
                  </a:lnTo>
                  <a:lnTo>
                    <a:pt x="2153" y="3620"/>
                  </a:lnTo>
                  <a:lnTo>
                    <a:pt x="1981" y="3633"/>
                  </a:lnTo>
                  <a:lnTo>
                    <a:pt x="1493" y="3672"/>
                  </a:lnTo>
                  <a:lnTo>
                    <a:pt x="1321" y="3686"/>
                  </a:lnTo>
                  <a:lnTo>
                    <a:pt x="833" y="3712"/>
                  </a:lnTo>
                  <a:lnTo>
                    <a:pt x="661" y="3738"/>
                  </a:lnTo>
                  <a:lnTo>
                    <a:pt x="1" y="3791"/>
                  </a:lnTo>
                  <a:lnTo>
                    <a:pt x="14" y="3870"/>
                  </a:lnTo>
                  <a:lnTo>
                    <a:pt x="674" y="3818"/>
                  </a:lnTo>
                  <a:lnTo>
                    <a:pt x="833" y="3804"/>
                  </a:lnTo>
                  <a:lnTo>
                    <a:pt x="1321" y="3765"/>
                  </a:lnTo>
                  <a:lnTo>
                    <a:pt x="1493" y="3752"/>
                  </a:lnTo>
                  <a:lnTo>
                    <a:pt x="1981" y="3712"/>
                  </a:lnTo>
                  <a:lnTo>
                    <a:pt x="2153" y="3699"/>
                  </a:lnTo>
                  <a:lnTo>
                    <a:pt x="2642" y="3672"/>
                  </a:lnTo>
                  <a:lnTo>
                    <a:pt x="2814" y="3659"/>
                  </a:lnTo>
                  <a:lnTo>
                    <a:pt x="3302" y="3620"/>
                  </a:lnTo>
                  <a:lnTo>
                    <a:pt x="3474" y="3606"/>
                  </a:lnTo>
                  <a:lnTo>
                    <a:pt x="3962" y="3567"/>
                  </a:lnTo>
                  <a:lnTo>
                    <a:pt x="4134" y="3554"/>
                  </a:lnTo>
                  <a:lnTo>
                    <a:pt x="4623" y="3501"/>
                  </a:lnTo>
                  <a:lnTo>
                    <a:pt x="4794" y="3501"/>
                  </a:lnTo>
                  <a:lnTo>
                    <a:pt x="5283" y="3461"/>
                  </a:lnTo>
                  <a:lnTo>
                    <a:pt x="5455" y="3461"/>
                  </a:lnTo>
                  <a:lnTo>
                    <a:pt x="5930" y="3408"/>
                  </a:lnTo>
                  <a:lnTo>
                    <a:pt x="6089" y="3382"/>
                  </a:lnTo>
                  <a:lnTo>
                    <a:pt x="6591" y="3355"/>
                  </a:lnTo>
                  <a:lnTo>
                    <a:pt x="6749" y="3342"/>
                  </a:lnTo>
                  <a:lnTo>
                    <a:pt x="7251" y="3303"/>
                  </a:lnTo>
                  <a:lnTo>
                    <a:pt x="7409" y="3289"/>
                  </a:lnTo>
                  <a:lnTo>
                    <a:pt x="7911" y="3263"/>
                  </a:lnTo>
                  <a:lnTo>
                    <a:pt x="8070" y="3237"/>
                  </a:lnTo>
                  <a:lnTo>
                    <a:pt x="8572" y="3210"/>
                  </a:lnTo>
                  <a:lnTo>
                    <a:pt x="8730" y="3197"/>
                  </a:lnTo>
                  <a:lnTo>
                    <a:pt x="9232" y="3157"/>
                  </a:lnTo>
                  <a:lnTo>
                    <a:pt x="9390" y="3144"/>
                  </a:lnTo>
                  <a:lnTo>
                    <a:pt x="9892" y="3091"/>
                  </a:lnTo>
                  <a:lnTo>
                    <a:pt x="10051" y="3091"/>
                  </a:lnTo>
                  <a:lnTo>
                    <a:pt x="10539" y="3038"/>
                  </a:lnTo>
                  <a:lnTo>
                    <a:pt x="10698" y="3025"/>
                  </a:lnTo>
                  <a:lnTo>
                    <a:pt x="11200" y="2999"/>
                  </a:lnTo>
                  <a:lnTo>
                    <a:pt x="11358" y="2972"/>
                  </a:lnTo>
                  <a:lnTo>
                    <a:pt x="11860" y="2946"/>
                  </a:lnTo>
                  <a:lnTo>
                    <a:pt x="12018" y="2933"/>
                  </a:lnTo>
                  <a:lnTo>
                    <a:pt x="12520" y="2893"/>
                  </a:lnTo>
                  <a:lnTo>
                    <a:pt x="12679" y="2880"/>
                  </a:lnTo>
                  <a:lnTo>
                    <a:pt x="13181" y="2840"/>
                  </a:lnTo>
                  <a:lnTo>
                    <a:pt x="13339" y="2827"/>
                  </a:lnTo>
                  <a:lnTo>
                    <a:pt x="13841" y="2801"/>
                  </a:lnTo>
                  <a:lnTo>
                    <a:pt x="13999" y="2774"/>
                  </a:lnTo>
                  <a:lnTo>
                    <a:pt x="14501" y="2721"/>
                  </a:lnTo>
                  <a:lnTo>
                    <a:pt x="14660" y="2721"/>
                  </a:lnTo>
                  <a:lnTo>
                    <a:pt x="15162" y="2682"/>
                  </a:lnTo>
                  <a:lnTo>
                    <a:pt x="15307" y="2682"/>
                  </a:lnTo>
                  <a:lnTo>
                    <a:pt x="15796" y="2629"/>
                  </a:lnTo>
                  <a:lnTo>
                    <a:pt x="15967" y="2616"/>
                  </a:lnTo>
                  <a:lnTo>
                    <a:pt x="16456" y="2576"/>
                  </a:lnTo>
                  <a:lnTo>
                    <a:pt x="16628" y="2563"/>
                  </a:lnTo>
                  <a:lnTo>
                    <a:pt x="17116" y="2537"/>
                  </a:lnTo>
                  <a:lnTo>
                    <a:pt x="17288" y="2510"/>
                  </a:lnTo>
                  <a:lnTo>
                    <a:pt x="17777" y="2484"/>
                  </a:lnTo>
                  <a:lnTo>
                    <a:pt x="17948" y="2471"/>
                  </a:lnTo>
                  <a:lnTo>
                    <a:pt x="18437" y="2431"/>
                  </a:lnTo>
                  <a:lnTo>
                    <a:pt x="18609" y="2418"/>
                  </a:lnTo>
                  <a:lnTo>
                    <a:pt x="19097" y="2378"/>
                  </a:lnTo>
                  <a:lnTo>
                    <a:pt x="19269" y="2365"/>
                  </a:lnTo>
                  <a:lnTo>
                    <a:pt x="19758" y="2312"/>
                  </a:lnTo>
                  <a:lnTo>
                    <a:pt x="19929" y="2312"/>
                  </a:lnTo>
                  <a:lnTo>
                    <a:pt x="20405" y="2272"/>
                  </a:lnTo>
                  <a:lnTo>
                    <a:pt x="20576" y="2246"/>
                  </a:lnTo>
                  <a:lnTo>
                    <a:pt x="21065" y="2220"/>
                  </a:lnTo>
                  <a:lnTo>
                    <a:pt x="21237" y="2206"/>
                  </a:lnTo>
                  <a:lnTo>
                    <a:pt x="21725" y="2167"/>
                  </a:lnTo>
                  <a:lnTo>
                    <a:pt x="21897" y="2154"/>
                  </a:lnTo>
                  <a:lnTo>
                    <a:pt x="22386" y="2114"/>
                  </a:lnTo>
                  <a:lnTo>
                    <a:pt x="22557" y="2101"/>
                  </a:lnTo>
                  <a:lnTo>
                    <a:pt x="23046" y="2061"/>
                  </a:lnTo>
                  <a:lnTo>
                    <a:pt x="23218" y="2048"/>
                  </a:lnTo>
                  <a:lnTo>
                    <a:pt x="23706" y="2022"/>
                  </a:lnTo>
                  <a:lnTo>
                    <a:pt x="23878" y="2008"/>
                  </a:lnTo>
                  <a:lnTo>
                    <a:pt x="24367" y="1956"/>
                  </a:lnTo>
                  <a:lnTo>
                    <a:pt x="24538" y="1956"/>
                  </a:lnTo>
                  <a:lnTo>
                    <a:pt x="25014" y="1903"/>
                  </a:lnTo>
                  <a:lnTo>
                    <a:pt x="25172" y="1903"/>
                  </a:lnTo>
                  <a:lnTo>
                    <a:pt x="25674" y="1850"/>
                  </a:lnTo>
                  <a:lnTo>
                    <a:pt x="25833" y="1837"/>
                  </a:lnTo>
                  <a:lnTo>
                    <a:pt x="26334" y="1810"/>
                  </a:lnTo>
                  <a:lnTo>
                    <a:pt x="26493" y="1784"/>
                  </a:lnTo>
                  <a:lnTo>
                    <a:pt x="26995" y="1757"/>
                  </a:lnTo>
                  <a:lnTo>
                    <a:pt x="27153" y="1731"/>
                  </a:lnTo>
                  <a:lnTo>
                    <a:pt x="27655" y="1705"/>
                  </a:lnTo>
                  <a:lnTo>
                    <a:pt x="27813" y="1691"/>
                  </a:lnTo>
                  <a:lnTo>
                    <a:pt x="28315" y="1652"/>
                  </a:lnTo>
                  <a:lnTo>
                    <a:pt x="28474" y="1639"/>
                  </a:lnTo>
                  <a:lnTo>
                    <a:pt x="28976" y="1612"/>
                  </a:lnTo>
                  <a:lnTo>
                    <a:pt x="29134" y="1586"/>
                  </a:lnTo>
                  <a:lnTo>
                    <a:pt x="29636" y="1546"/>
                  </a:lnTo>
                  <a:lnTo>
                    <a:pt x="29781" y="1546"/>
                  </a:lnTo>
                  <a:lnTo>
                    <a:pt x="30283" y="1493"/>
                  </a:lnTo>
                  <a:lnTo>
                    <a:pt x="30442" y="1480"/>
                  </a:lnTo>
                  <a:lnTo>
                    <a:pt x="30943" y="1440"/>
                  </a:lnTo>
                  <a:lnTo>
                    <a:pt x="31102" y="1427"/>
                  </a:lnTo>
                  <a:lnTo>
                    <a:pt x="31604" y="1388"/>
                  </a:lnTo>
                  <a:lnTo>
                    <a:pt x="31762" y="1374"/>
                  </a:lnTo>
                  <a:lnTo>
                    <a:pt x="32264" y="1348"/>
                  </a:lnTo>
                  <a:lnTo>
                    <a:pt x="32423" y="1322"/>
                  </a:lnTo>
                  <a:lnTo>
                    <a:pt x="32924" y="1295"/>
                  </a:lnTo>
                  <a:lnTo>
                    <a:pt x="33083" y="1282"/>
                  </a:lnTo>
                  <a:lnTo>
                    <a:pt x="33585" y="1242"/>
                  </a:lnTo>
                  <a:lnTo>
                    <a:pt x="33743" y="1229"/>
                  </a:lnTo>
                  <a:lnTo>
                    <a:pt x="34245" y="1176"/>
                  </a:lnTo>
                  <a:lnTo>
                    <a:pt x="34390" y="1176"/>
                  </a:lnTo>
                  <a:lnTo>
                    <a:pt x="34879" y="1124"/>
                  </a:lnTo>
                  <a:lnTo>
                    <a:pt x="35051" y="1124"/>
                  </a:lnTo>
                  <a:lnTo>
                    <a:pt x="35539" y="1071"/>
                  </a:lnTo>
                  <a:lnTo>
                    <a:pt x="35711" y="1057"/>
                  </a:lnTo>
                  <a:lnTo>
                    <a:pt x="36200" y="1031"/>
                  </a:lnTo>
                  <a:lnTo>
                    <a:pt x="36371" y="1018"/>
                  </a:lnTo>
                  <a:lnTo>
                    <a:pt x="36860" y="978"/>
                  </a:lnTo>
                  <a:lnTo>
                    <a:pt x="37032" y="965"/>
                  </a:lnTo>
                  <a:lnTo>
                    <a:pt x="37520" y="925"/>
                  </a:lnTo>
                  <a:lnTo>
                    <a:pt x="37692" y="912"/>
                  </a:lnTo>
                  <a:lnTo>
                    <a:pt x="38181" y="886"/>
                  </a:lnTo>
                  <a:lnTo>
                    <a:pt x="38352" y="859"/>
                  </a:lnTo>
                  <a:lnTo>
                    <a:pt x="38841" y="833"/>
                  </a:lnTo>
                  <a:lnTo>
                    <a:pt x="39013" y="820"/>
                  </a:lnTo>
                  <a:lnTo>
                    <a:pt x="39488" y="767"/>
                  </a:lnTo>
                  <a:lnTo>
                    <a:pt x="39660" y="767"/>
                  </a:lnTo>
                  <a:lnTo>
                    <a:pt x="40148" y="714"/>
                  </a:lnTo>
                  <a:lnTo>
                    <a:pt x="40320" y="701"/>
                  </a:lnTo>
                  <a:lnTo>
                    <a:pt x="40809" y="661"/>
                  </a:lnTo>
                  <a:lnTo>
                    <a:pt x="40980" y="648"/>
                  </a:lnTo>
                  <a:lnTo>
                    <a:pt x="41469" y="622"/>
                  </a:lnTo>
                  <a:lnTo>
                    <a:pt x="41641" y="595"/>
                  </a:lnTo>
                  <a:lnTo>
                    <a:pt x="42129" y="569"/>
                  </a:lnTo>
                  <a:lnTo>
                    <a:pt x="42301" y="556"/>
                  </a:lnTo>
                  <a:lnTo>
                    <a:pt x="42790" y="516"/>
                  </a:lnTo>
                  <a:lnTo>
                    <a:pt x="42961" y="503"/>
                  </a:lnTo>
                  <a:lnTo>
                    <a:pt x="43450" y="463"/>
                  </a:lnTo>
                  <a:lnTo>
                    <a:pt x="43622" y="450"/>
                  </a:lnTo>
                  <a:lnTo>
                    <a:pt x="44097" y="397"/>
                  </a:lnTo>
                  <a:lnTo>
                    <a:pt x="44256" y="397"/>
                  </a:lnTo>
                  <a:lnTo>
                    <a:pt x="44757" y="358"/>
                  </a:lnTo>
                  <a:lnTo>
                    <a:pt x="44916" y="358"/>
                  </a:lnTo>
                  <a:lnTo>
                    <a:pt x="45418" y="305"/>
                  </a:lnTo>
                  <a:lnTo>
                    <a:pt x="45576" y="292"/>
                  </a:lnTo>
                  <a:lnTo>
                    <a:pt x="46078" y="252"/>
                  </a:lnTo>
                  <a:lnTo>
                    <a:pt x="46237" y="239"/>
                  </a:lnTo>
                  <a:lnTo>
                    <a:pt x="46738" y="199"/>
                  </a:lnTo>
                  <a:lnTo>
                    <a:pt x="46897" y="186"/>
                  </a:lnTo>
                  <a:lnTo>
                    <a:pt x="47399" y="159"/>
                  </a:lnTo>
                  <a:lnTo>
                    <a:pt x="47557" y="133"/>
                  </a:lnTo>
                  <a:lnTo>
                    <a:pt x="48218" y="80"/>
                  </a:lnTo>
                  <a:lnTo>
                    <a:pt x="48204"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41"/>
            <p:cNvSpPr/>
            <p:nvPr/>
          </p:nvSpPr>
          <p:spPr>
            <a:xfrm rot="293623">
              <a:off x="1292238" y="2053185"/>
              <a:ext cx="5844683" cy="288458"/>
            </a:xfrm>
            <a:custGeom>
              <a:avLst/>
              <a:gdLst/>
              <a:ahLst/>
              <a:cxnLst/>
              <a:rect l="l" t="t" r="r" b="b"/>
              <a:pathLst>
                <a:path w="48191" h="3884" extrusionOk="0">
                  <a:moveTo>
                    <a:pt x="48178" y="1"/>
                  </a:moveTo>
                  <a:lnTo>
                    <a:pt x="47531" y="53"/>
                  </a:lnTo>
                  <a:lnTo>
                    <a:pt x="47372" y="67"/>
                  </a:lnTo>
                  <a:lnTo>
                    <a:pt x="46870" y="119"/>
                  </a:lnTo>
                  <a:lnTo>
                    <a:pt x="46712" y="119"/>
                  </a:lnTo>
                  <a:lnTo>
                    <a:pt x="46210" y="172"/>
                  </a:lnTo>
                  <a:lnTo>
                    <a:pt x="46051" y="172"/>
                  </a:lnTo>
                  <a:lnTo>
                    <a:pt x="45550" y="212"/>
                  </a:lnTo>
                  <a:lnTo>
                    <a:pt x="45391" y="238"/>
                  </a:lnTo>
                  <a:lnTo>
                    <a:pt x="44889" y="265"/>
                  </a:lnTo>
                  <a:lnTo>
                    <a:pt x="44731" y="278"/>
                  </a:lnTo>
                  <a:lnTo>
                    <a:pt x="44229" y="317"/>
                  </a:lnTo>
                  <a:lnTo>
                    <a:pt x="44071" y="331"/>
                  </a:lnTo>
                  <a:lnTo>
                    <a:pt x="43569" y="370"/>
                  </a:lnTo>
                  <a:lnTo>
                    <a:pt x="43410" y="384"/>
                  </a:lnTo>
                  <a:lnTo>
                    <a:pt x="42935" y="410"/>
                  </a:lnTo>
                  <a:lnTo>
                    <a:pt x="42763" y="423"/>
                  </a:lnTo>
                  <a:lnTo>
                    <a:pt x="42274" y="463"/>
                  </a:lnTo>
                  <a:lnTo>
                    <a:pt x="42103" y="476"/>
                  </a:lnTo>
                  <a:lnTo>
                    <a:pt x="41614" y="529"/>
                  </a:lnTo>
                  <a:lnTo>
                    <a:pt x="41442" y="529"/>
                  </a:lnTo>
                  <a:lnTo>
                    <a:pt x="40954" y="582"/>
                  </a:lnTo>
                  <a:lnTo>
                    <a:pt x="40782" y="595"/>
                  </a:lnTo>
                  <a:lnTo>
                    <a:pt x="40293" y="634"/>
                  </a:lnTo>
                  <a:lnTo>
                    <a:pt x="40122" y="648"/>
                  </a:lnTo>
                  <a:lnTo>
                    <a:pt x="39633" y="674"/>
                  </a:lnTo>
                  <a:lnTo>
                    <a:pt x="39461" y="700"/>
                  </a:lnTo>
                  <a:lnTo>
                    <a:pt x="38973" y="727"/>
                  </a:lnTo>
                  <a:lnTo>
                    <a:pt x="38801" y="740"/>
                  </a:lnTo>
                  <a:lnTo>
                    <a:pt x="38326" y="780"/>
                  </a:lnTo>
                  <a:lnTo>
                    <a:pt x="38167" y="793"/>
                  </a:lnTo>
                  <a:lnTo>
                    <a:pt x="37665" y="833"/>
                  </a:lnTo>
                  <a:lnTo>
                    <a:pt x="37507" y="846"/>
                  </a:lnTo>
                  <a:lnTo>
                    <a:pt x="37005" y="899"/>
                  </a:lnTo>
                  <a:lnTo>
                    <a:pt x="36847" y="899"/>
                  </a:lnTo>
                  <a:lnTo>
                    <a:pt x="36345" y="938"/>
                  </a:lnTo>
                  <a:lnTo>
                    <a:pt x="36186" y="938"/>
                  </a:lnTo>
                  <a:lnTo>
                    <a:pt x="35684" y="991"/>
                  </a:lnTo>
                  <a:lnTo>
                    <a:pt x="35526" y="1004"/>
                  </a:lnTo>
                  <a:lnTo>
                    <a:pt x="35024" y="1044"/>
                  </a:lnTo>
                  <a:lnTo>
                    <a:pt x="34866" y="1057"/>
                  </a:lnTo>
                  <a:lnTo>
                    <a:pt x="34364" y="1083"/>
                  </a:lnTo>
                  <a:lnTo>
                    <a:pt x="34205" y="1110"/>
                  </a:lnTo>
                  <a:lnTo>
                    <a:pt x="33703" y="1136"/>
                  </a:lnTo>
                  <a:lnTo>
                    <a:pt x="33558" y="1163"/>
                  </a:lnTo>
                  <a:lnTo>
                    <a:pt x="33056" y="1189"/>
                  </a:lnTo>
                  <a:lnTo>
                    <a:pt x="32898" y="1202"/>
                  </a:lnTo>
                  <a:lnTo>
                    <a:pt x="32396" y="1242"/>
                  </a:lnTo>
                  <a:lnTo>
                    <a:pt x="32237" y="1255"/>
                  </a:lnTo>
                  <a:lnTo>
                    <a:pt x="31736" y="1308"/>
                  </a:lnTo>
                  <a:lnTo>
                    <a:pt x="31577" y="1308"/>
                  </a:lnTo>
                  <a:lnTo>
                    <a:pt x="31075" y="1361"/>
                  </a:lnTo>
                  <a:lnTo>
                    <a:pt x="30917" y="1374"/>
                  </a:lnTo>
                  <a:lnTo>
                    <a:pt x="30415" y="1400"/>
                  </a:lnTo>
                  <a:lnTo>
                    <a:pt x="30256" y="1414"/>
                  </a:lnTo>
                  <a:lnTo>
                    <a:pt x="29755" y="1453"/>
                  </a:lnTo>
                  <a:lnTo>
                    <a:pt x="29596" y="1466"/>
                  </a:lnTo>
                  <a:lnTo>
                    <a:pt x="29094" y="1506"/>
                  </a:lnTo>
                  <a:lnTo>
                    <a:pt x="28936" y="1519"/>
                  </a:lnTo>
                  <a:lnTo>
                    <a:pt x="28460" y="1559"/>
                  </a:lnTo>
                  <a:lnTo>
                    <a:pt x="28289" y="1572"/>
                  </a:lnTo>
                  <a:lnTo>
                    <a:pt x="27800" y="1599"/>
                  </a:lnTo>
                  <a:lnTo>
                    <a:pt x="27628" y="1625"/>
                  </a:lnTo>
                  <a:lnTo>
                    <a:pt x="27140" y="1665"/>
                  </a:lnTo>
                  <a:lnTo>
                    <a:pt x="26968" y="1665"/>
                  </a:lnTo>
                  <a:lnTo>
                    <a:pt x="26479" y="1717"/>
                  </a:lnTo>
                  <a:lnTo>
                    <a:pt x="26308" y="1717"/>
                  </a:lnTo>
                  <a:lnTo>
                    <a:pt x="25819" y="1770"/>
                  </a:lnTo>
                  <a:lnTo>
                    <a:pt x="25647" y="1783"/>
                  </a:lnTo>
                  <a:lnTo>
                    <a:pt x="25159" y="1823"/>
                  </a:lnTo>
                  <a:lnTo>
                    <a:pt x="24987" y="1836"/>
                  </a:lnTo>
                  <a:lnTo>
                    <a:pt x="24498" y="1863"/>
                  </a:lnTo>
                  <a:lnTo>
                    <a:pt x="24327" y="1889"/>
                  </a:lnTo>
                  <a:lnTo>
                    <a:pt x="23851" y="1915"/>
                  </a:lnTo>
                  <a:lnTo>
                    <a:pt x="23680" y="1929"/>
                  </a:lnTo>
                  <a:lnTo>
                    <a:pt x="23191" y="1968"/>
                  </a:lnTo>
                  <a:lnTo>
                    <a:pt x="23019" y="1982"/>
                  </a:lnTo>
                  <a:lnTo>
                    <a:pt x="22531" y="2021"/>
                  </a:lnTo>
                  <a:lnTo>
                    <a:pt x="22359" y="2034"/>
                  </a:lnTo>
                  <a:lnTo>
                    <a:pt x="21870" y="2074"/>
                  </a:lnTo>
                  <a:lnTo>
                    <a:pt x="21699" y="2074"/>
                  </a:lnTo>
                  <a:lnTo>
                    <a:pt x="21210" y="2127"/>
                  </a:lnTo>
                  <a:lnTo>
                    <a:pt x="21038" y="2153"/>
                  </a:lnTo>
                  <a:lnTo>
                    <a:pt x="20550" y="2180"/>
                  </a:lnTo>
                  <a:lnTo>
                    <a:pt x="20378" y="2193"/>
                  </a:lnTo>
                  <a:lnTo>
                    <a:pt x="19889" y="2232"/>
                  </a:lnTo>
                  <a:lnTo>
                    <a:pt x="19718" y="2246"/>
                  </a:lnTo>
                  <a:lnTo>
                    <a:pt x="19229" y="2285"/>
                  </a:lnTo>
                  <a:lnTo>
                    <a:pt x="19084" y="2298"/>
                  </a:lnTo>
                  <a:lnTo>
                    <a:pt x="18582" y="2325"/>
                  </a:lnTo>
                  <a:lnTo>
                    <a:pt x="18423" y="2351"/>
                  </a:lnTo>
                  <a:lnTo>
                    <a:pt x="17922" y="2378"/>
                  </a:lnTo>
                  <a:lnTo>
                    <a:pt x="17763" y="2391"/>
                  </a:lnTo>
                  <a:lnTo>
                    <a:pt x="17261" y="2444"/>
                  </a:lnTo>
                  <a:lnTo>
                    <a:pt x="17103" y="2444"/>
                  </a:lnTo>
                  <a:lnTo>
                    <a:pt x="16601" y="2497"/>
                  </a:lnTo>
                  <a:lnTo>
                    <a:pt x="16442" y="2497"/>
                  </a:lnTo>
                  <a:lnTo>
                    <a:pt x="15941" y="2549"/>
                  </a:lnTo>
                  <a:lnTo>
                    <a:pt x="15782" y="2563"/>
                  </a:lnTo>
                  <a:lnTo>
                    <a:pt x="15280" y="2589"/>
                  </a:lnTo>
                  <a:lnTo>
                    <a:pt x="15122" y="2615"/>
                  </a:lnTo>
                  <a:lnTo>
                    <a:pt x="14620" y="2642"/>
                  </a:lnTo>
                  <a:lnTo>
                    <a:pt x="14461" y="2655"/>
                  </a:lnTo>
                  <a:lnTo>
                    <a:pt x="13973" y="2695"/>
                  </a:lnTo>
                  <a:lnTo>
                    <a:pt x="13814" y="2708"/>
                  </a:lnTo>
                  <a:lnTo>
                    <a:pt x="13312" y="2734"/>
                  </a:lnTo>
                  <a:lnTo>
                    <a:pt x="13154" y="2761"/>
                  </a:lnTo>
                  <a:lnTo>
                    <a:pt x="12652" y="2787"/>
                  </a:lnTo>
                  <a:lnTo>
                    <a:pt x="12494" y="2814"/>
                  </a:lnTo>
                  <a:lnTo>
                    <a:pt x="11992" y="2853"/>
                  </a:lnTo>
                  <a:lnTo>
                    <a:pt x="11833" y="2853"/>
                  </a:lnTo>
                  <a:lnTo>
                    <a:pt x="11331" y="2906"/>
                  </a:lnTo>
                  <a:lnTo>
                    <a:pt x="11173" y="2906"/>
                  </a:lnTo>
                  <a:lnTo>
                    <a:pt x="10671" y="2959"/>
                  </a:lnTo>
                  <a:lnTo>
                    <a:pt x="10513" y="2972"/>
                  </a:lnTo>
                  <a:lnTo>
                    <a:pt x="10011" y="3012"/>
                  </a:lnTo>
                  <a:lnTo>
                    <a:pt x="9852" y="3025"/>
                  </a:lnTo>
                  <a:lnTo>
                    <a:pt x="9377" y="3051"/>
                  </a:lnTo>
                  <a:lnTo>
                    <a:pt x="9205" y="3064"/>
                  </a:lnTo>
                  <a:lnTo>
                    <a:pt x="8717" y="3104"/>
                  </a:lnTo>
                  <a:lnTo>
                    <a:pt x="8545" y="3117"/>
                  </a:lnTo>
                  <a:lnTo>
                    <a:pt x="8056" y="3157"/>
                  </a:lnTo>
                  <a:lnTo>
                    <a:pt x="7885" y="3170"/>
                  </a:lnTo>
                  <a:lnTo>
                    <a:pt x="7396" y="3223"/>
                  </a:lnTo>
                  <a:lnTo>
                    <a:pt x="7224" y="3223"/>
                  </a:lnTo>
                  <a:lnTo>
                    <a:pt x="6736" y="3276"/>
                  </a:lnTo>
                  <a:lnTo>
                    <a:pt x="6564" y="3276"/>
                  </a:lnTo>
                  <a:lnTo>
                    <a:pt x="6075" y="3315"/>
                  </a:lnTo>
                  <a:lnTo>
                    <a:pt x="5904" y="3342"/>
                  </a:lnTo>
                  <a:lnTo>
                    <a:pt x="5415" y="3368"/>
                  </a:lnTo>
                  <a:lnTo>
                    <a:pt x="5243" y="3381"/>
                  </a:lnTo>
                  <a:lnTo>
                    <a:pt x="4755" y="3421"/>
                  </a:lnTo>
                  <a:lnTo>
                    <a:pt x="4596" y="3434"/>
                  </a:lnTo>
                  <a:lnTo>
                    <a:pt x="4108" y="3474"/>
                  </a:lnTo>
                  <a:lnTo>
                    <a:pt x="3936" y="3487"/>
                  </a:lnTo>
                  <a:lnTo>
                    <a:pt x="3447" y="3513"/>
                  </a:lnTo>
                  <a:lnTo>
                    <a:pt x="3275" y="3540"/>
                  </a:lnTo>
                  <a:lnTo>
                    <a:pt x="2787" y="3566"/>
                  </a:lnTo>
                  <a:lnTo>
                    <a:pt x="2615" y="3579"/>
                  </a:lnTo>
                  <a:lnTo>
                    <a:pt x="2127" y="3632"/>
                  </a:lnTo>
                  <a:lnTo>
                    <a:pt x="1955" y="3632"/>
                  </a:lnTo>
                  <a:lnTo>
                    <a:pt x="1466" y="3685"/>
                  </a:lnTo>
                  <a:lnTo>
                    <a:pt x="1295" y="3685"/>
                  </a:lnTo>
                  <a:lnTo>
                    <a:pt x="806" y="3725"/>
                  </a:lnTo>
                  <a:lnTo>
                    <a:pt x="634" y="3751"/>
                  </a:lnTo>
                  <a:lnTo>
                    <a:pt x="0" y="3804"/>
                  </a:lnTo>
                  <a:lnTo>
                    <a:pt x="0" y="3883"/>
                  </a:lnTo>
                  <a:lnTo>
                    <a:pt x="661" y="3830"/>
                  </a:lnTo>
                  <a:lnTo>
                    <a:pt x="819" y="3817"/>
                  </a:lnTo>
                  <a:lnTo>
                    <a:pt x="1321" y="3764"/>
                  </a:lnTo>
                  <a:lnTo>
                    <a:pt x="1479" y="3764"/>
                  </a:lnTo>
                  <a:lnTo>
                    <a:pt x="1955" y="3712"/>
                  </a:lnTo>
                  <a:lnTo>
                    <a:pt x="2127" y="3712"/>
                  </a:lnTo>
                  <a:lnTo>
                    <a:pt x="2615" y="3672"/>
                  </a:lnTo>
                  <a:lnTo>
                    <a:pt x="2787" y="3646"/>
                  </a:lnTo>
                  <a:lnTo>
                    <a:pt x="3275" y="3619"/>
                  </a:lnTo>
                  <a:lnTo>
                    <a:pt x="3447" y="3606"/>
                  </a:lnTo>
                  <a:lnTo>
                    <a:pt x="3936" y="3566"/>
                  </a:lnTo>
                  <a:lnTo>
                    <a:pt x="4108" y="3553"/>
                  </a:lnTo>
                  <a:lnTo>
                    <a:pt x="4596" y="3513"/>
                  </a:lnTo>
                  <a:lnTo>
                    <a:pt x="4768" y="3500"/>
                  </a:lnTo>
                  <a:lnTo>
                    <a:pt x="5256" y="3474"/>
                  </a:lnTo>
                  <a:lnTo>
                    <a:pt x="5428" y="3447"/>
                  </a:lnTo>
                  <a:lnTo>
                    <a:pt x="5917" y="3421"/>
                  </a:lnTo>
                  <a:lnTo>
                    <a:pt x="6088" y="3395"/>
                  </a:lnTo>
                  <a:lnTo>
                    <a:pt x="6577" y="3355"/>
                  </a:lnTo>
                  <a:lnTo>
                    <a:pt x="6736" y="3355"/>
                  </a:lnTo>
                  <a:lnTo>
                    <a:pt x="7224" y="3302"/>
                  </a:lnTo>
                  <a:lnTo>
                    <a:pt x="7396" y="3289"/>
                  </a:lnTo>
                  <a:lnTo>
                    <a:pt x="7885" y="3249"/>
                  </a:lnTo>
                  <a:lnTo>
                    <a:pt x="8056" y="3236"/>
                  </a:lnTo>
                  <a:lnTo>
                    <a:pt x="8545" y="3210"/>
                  </a:lnTo>
                  <a:lnTo>
                    <a:pt x="8717" y="3183"/>
                  </a:lnTo>
                  <a:lnTo>
                    <a:pt x="9205" y="3157"/>
                  </a:lnTo>
                  <a:lnTo>
                    <a:pt x="9377" y="3144"/>
                  </a:lnTo>
                  <a:lnTo>
                    <a:pt x="9866" y="3104"/>
                  </a:lnTo>
                  <a:lnTo>
                    <a:pt x="10037" y="3091"/>
                  </a:lnTo>
                  <a:lnTo>
                    <a:pt x="10526" y="3051"/>
                  </a:lnTo>
                  <a:lnTo>
                    <a:pt x="10698" y="3038"/>
                  </a:lnTo>
                  <a:lnTo>
                    <a:pt x="11186" y="2985"/>
                  </a:lnTo>
                  <a:lnTo>
                    <a:pt x="11358" y="2985"/>
                  </a:lnTo>
                  <a:lnTo>
                    <a:pt x="11833" y="2946"/>
                  </a:lnTo>
                  <a:lnTo>
                    <a:pt x="11992" y="2946"/>
                  </a:lnTo>
                  <a:lnTo>
                    <a:pt x="12494" y="2893"/>
                  </a:lnTo>
                  <a:lnTo>
                    <a:pt x="12652" y="2880"/>
                  </a:lnTo>
                  <a:lnTo>
                    <a:pt x="13154" y="2840"/>
                  </a:lnTo>
                  <a:lnTo>
                    <a:pt x="13312" y="2827"/>
                  </a:lnTo>
                  <a:lnTo>
                    <a:pt x="13814" y="2787"/>
                  </a:lnTo>
                  <a:lnTo>
                    <a:pt x="13973" y="2774"/>
                  </a:lnTo>
                  <a:lnTo>
                    <a:pt x="14475" y="2734"/>
                  </a:lnTo>
                  <a:lnTo>
                    <a:pt x="14633" y="2721"/>
                  </a:lnTo>
                  <a:lnTo>
                    <a:pt x="15135" y="2695"/>
                  </a:lnTo>
                  <a:lnTo>
                    <a:pt x="15293" y="2681"/>
                  </a:lnTo>
                  <a:lnTo>
                    <a:pt x="15795" y="2642"/>
                  </a:lnTo>
                  <a:lnTo>
                    <a:pt x="15954" y="2629"/>
                  </a:lnTo>
                  <a:lnTo>
                    <a:pt x="16442" y="2576"/>
                  </a:lnTo>
                  <a:lnTo>
                    <a:pt x="16601" y="2576"/>
                  </a:lnTo>
                  <a:lnTo>
                    <a:pt x="17103" y="2523"/>
                  </a:lnTo>
                  <a:lnTo>
                    <a:pt x="17261" y="2510"/>
                  </a:lnTo>
                  <a:lnTo>
                    <a:pt x="17763" y="2483"/>
                  </a:lnTo>
                  <a:lnTo>
                    <a:pt x="17922" y="2457"/>
                  </a:lnTo>
                  <a:lnTo>
                    <a:pt x="18423" y="2431"/>
                  </a:lnTo>
                  <a:lnTo>
                    <a:pt x="18582" y="2404"/>
                  </a:lnTo>
                  <a:lnTo>
                    <a:pt x="19084" y="2378"/>
                  </a:lnTo>
                  <a:lnTo>
                    <a:pt x="19242" y="2365"/>
                  </a:lnTo>
                  <a:lnTo>
                    <a:pt x="19744" y="2325"/>
                  </a:lnTo>
                  <a:lnTo>
                    <a:pt x="19903" y="2312"/>
                  </a:lnTo>
                  <a:lnTo>
                    <a:pt x="20404" y="2285"/>
                  </a:lnTo>
                  <a:lnTo>
                    <a:pt x="20563" y="2259"/>
                  </a:lnTo>
                  <a:lnTo>
                    <a:pt x="21065" y="2219"/>
                  </a:lnTo>
                  <a:lnTo>
                    <a:pt x="21210" y="2219"/>
                  </a:lnTo>
                  <a:lnTo>
                    <a:pt x="21699" y="2166"/>
                  </a:lnTo>
                  <a:lnTo>
                    <a:pt x="21870" y="2166"/>
                  </a:lnTo>
                  <a:lnTo>
                    <a:pt x="22359" y="2114"/>
                  </a:lnTo>
                  <a:lnTo>
                    <a:pt x="22531" y="2100"/>
                  </a:lnTo>
                  <a:lnTo>
                    <a:pt x="23019" y="2061"/>
                  </a:lnTo>
                  <a:lnTo>
                    <a:pt x="23191" y="2048"/>
                  </a:lnTo>
                  <a:lnTo>
                    <a:pt x="23680" y="2021"/>
                  </a:lnTo>
                  <a:lnTo>
                    <a:pt x="23851" y="1995"/>
                  </a:lnTo>
                  <a:lnTo>
                    <a:pt x="24340" y="1968"/>
                  </a:lnTo>
                  <a:lnTo>
                    <a:pt x="24512" y="1955"/>
                  </a:lnTo>
                  <a:lnTo>
                    <a:pt x="25000" y="1915"/>
                  </a:lnTo>
                  <a:lnTo>
                    <a:pt x="25172" y="1902"/>
                  </a:lnTo>
                  <a:lnTo>
                    <a:pt x="25661" y="1863"/>
                  </a:lnTo>
                  <a:lnTo>
                    <a:pt x="25832" y="1849"/>
                  </a:lnTo>
                  <a:lnTo>
                    <a:pt x="26308" y="1797"/>
                  </a:lnTo>
                  <a:lnTo>
                    <a:pt x="26479" y="1797"/>
                  </a:lnTo>
                  <a:lnTo>
                    <a:pt x="26968" y="1744"/>
                  </a:lnTo>
                  <a:lnTo>
                    <a:pt x="27140" y="1744"/>
                  </a:lnTo>
                  <a:lnTo>
                    <a:pt x="27628" y="1704"/>
                  </a:lnTo>
                  <a:lnTo>
                    <a:pt x="27800" y="1691"/>
                  </a:lnTo>
                  <a:lnTo>
                    <a:pt x="28289" y="1651"/>
                  </a:lnTo>
                  <a:lnTo>
                    <a:pt x="28460" y="1638"/>
                  </a:lnTo>
                  <a:lnTo>
                    <a:pt x="28949" y="1599"/>
                  </a:lnTo>
                  <a:lnTo>
                    <a:pt x="29121" y="1585"/>
                  </a:lnTo>
                  <a:lnTo>
                    <a:pt x="29609" y="1559"/>
                  </a:lnTo>
                  <a:lnTo>
                    <a:pt x="29781" y="1532"/>
                  </a:lnTo>
                  <a:lnTo>
                    <a:pt x="30270" y="1506"/>
                  </a:lnTo>
                  <a:lnTo>
                    <a:pt x="30441" y="1493"/>
                  </a:lnTo>
                  <a:lnTo>
                    <a:pt x="30917" y="1440"/>
                  </a:lnTo>
                  <a:lnTo>
                    <a:pt x="31075" y="1440"/>
                  </a:lnTo>
                  <a:lnTo>
                    <a:pt x="31577" y="1387"/>
                  </a:lnTo>
                  <a:lnTo>
                    <a:pt x="31736" y="1387"/>
                  </a:lnTo>
                  <a:lnTo>
                    <a:pt x="32237" y="1334"/>
                  </a:lnTo>
                  <a:lnTo>
                    <a:pt x="32396" y="1321"/>
                  </a:lnTo>
                  <a:lnTo>
                    <a:pt x="32898" y="1295"/>
                  </a:lnTo>
                  <a:lnTo>
                    <a:pt x="33056" y="1268"/>
                  </a:lnTo>
                  <a:lnTo>
                    <a:pt x="33558" y="1242"/>
                  </a:lnTo>
                  <a:lnTo>
                    <a:pt x="33717" y="1229"/>
                  </a:lnTo>
                  <a:lnTo>
                    <a:pt x="34218" y="1189"/>
                  </a:lnTo>
                  <a:lnTo>
                    <a:pt x="34377" y="1176"/>
                  </a:lnTo>
                  <a:lnTo>
                    <a:pt x="34879" y="1136"/>
                  </a:lnTo>
                  <a:lnTo>
                    <a:pt x="35037" y="1123"/>
                  </a:lnTo>
                  <a:lnTo>
                    <a:pt x="35539" y="1083"/>
                  </a:lnTo>
                  <a:lnTo>
                    <a:pt x="35684" y="1070"/>
                  </a:lnTo>
                  <a:lnTo>
                    <a:pt x="36186" y="1031"/>
                  </a:lnTo>
                  <a:lnTo>
                    <a:pt x="36345" y="1031"/>
                  </a:lnTo>
                  <a:lnTo>
                    <a:pt x="36847" y="978"/>
                  </a:lnTo>
                  <a:lnTo>
                    <a:pt x="37005" y="978"/>
                  </a:lnTo>
                  <a:lnTo>
                    <a:pt x="37507" y="925"/>
                  </a:lnTo>
                  <a:lnTo>
                    <a:pt x="37665" y="912"/>
                  </a:lnTo>
                  <a:lnTo>
                    <a:pt x="38167" y="872"/>
                  </a:lnTo>
                  <a:lnTo>
                    <a:pt x="38326" y="859"/>
                  </a:lnTo>
                  <a:lnTo>
                    <a:pt x="38828" y="833"/>
                  </a:lnTo>
                  <a:lnTo>
                    <a:pt x="38986" y="806"/>
                  </a:lnTo>
                  <a:lnTo>
                    <a:pt x="39488" y="780"/>
                  </a:lnTo>
                  <a:lnTo>
                    <a:pt x="39646" y="753"/>
                  </a:lnTo>
                  <a:lnTo>
                    <a:pt x="40148" y="727"/>
                  </a:lnTo>
                  <a:lnTo>
                    <a:pt x="40293" y="714"/>
                  </a:lnTo>
                  <a:lnTo>
                    <a:pt x="40782" y="674"/>
                  </a:lnTo>
                  <a:lnTo>
                    <a:pt x="40954" y="661"/>
                  </a:lnTo>
                  <a:lnTo>
                    <a:pt x="41442" y="608"/>
                  </a:lnTo>
                  <a:lnTo>
                    <a:pt x="41614" y="608"/>
                  </a:lnTo>
                  <a:lnTo>
                    <a:pt x="42103" y="568"/>
                  </a:lnTo>
                  <a:lnTo>
                    <a:pt x="42274" y="542"/>
                  </a:lnTo>
                  <a:lnTo>
                    <a:pt x="42763" y="516"/>
                  </a:lnTo>
                  <a:lnTo>
                    <a:pt x="42935" y="502"/>
                  </a:lnTo>
                  <a:lnTo>
                    <a:pt x="43423" y="463"/>
                  </a:lnTo>
                  <a:lnTo>
                    <a:pt x="43595" y="450"/>
                  </a:lnTo>
                  <a:lnTo>
                    <a:pt x="44084" y="410"/>
                  </a:lnTo>
                  <a:lnTo>
                    <a:pt x="44255" y="397"/>
                  </a:lnTo>
                  <a:lnTo>
                    <a:pt x="44744" y="370"/>
                  </a:lnTo>
                  <a:lnTo>
                    <a:pt x="44916" y="344"/>
                  </a:lnTo>
                  <a:lnTo>
                    <a:pt x="45391" y="317"/>
                  </a:lnTo>
                  <a:lnTo>
                    <a:pt x="45550" y="304"/>
                  </a:lnTo>
                  <a:lnTo>
                    <a:pt x="46051" y="251"/>
                  </a:lnTo>
                  <a:lnTo>
                    <a:pt x="46210" y="251"/>
                  </a:lnTo>
                  <a:lnTo>
                    <a:pt x="46712" y="199"/>
                  </a:lnTo>
                  <a:lnTo>
                    <a:pt x="46870" y="199"/>
                  </a:lnTo>
                  <a:lnTo>
                    <a:pt x="47372" y="146"/>
                  </a:lnTo>
                  <a:lnTo>
                    <a:pt x="47531" y="133"/>
                  </a:lnTo>
                  <a:lnTo>
                    <a:pt x="48191" y="80"/>
                  </a:lnTo>
                  <a:lnTo>
                    <a:pt x="48178"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41"/>
            <p:cNvSpPr/>
            <p:nvPr/>
          </p:nvSpPr>
          <p:spPr>
            <a:xfrm rot="293623">
              <a:off x="1288200" y="2323735"/>
              <a:ext cx="5846381" cy="287419"/>
            </a:xfrm>
            <a:custGeom>
              <a:avLst/>
              <a:gdLst/>
              <a:ahLst/>
              <a:cxnLst/>
              <a:rect l="l" t="t" r="r" b="b"/>
              <a:pathLst>
                <a:path w="48205" h="3870" extrusionOk="0">
                  <a:moveTo>
                    <a:pt x="48204" y="0"/>
                  </a:moveTo>
                  <a:lnTo>
                    <a:pt x="47544" y="53"/>
                  </a:lnTo>
                  <a:lnTo>
                    <a:pt x="47372" y="66"/>
                  </a:lnTo>
                  <a:lnTo>
                    <a:pt x="46884" y="93"/>
                  </a:lnTo>
                  <a:lnTo>
                    <a:pt x="46712" y="119"/>
                  </a:lnTo>
                  <a:lnTo>
                    <a:pt x="46224" y="146"/>
                  </a:lnTo>
                  <a:lnTo>
                    <a:pt x="46052" y="172"/>
                  </a:lnTo>
                  <a:lnTo>
                    <a:pt x="45563" y="198"/>
                  </a:lnTo>
                  <a:lnTo>
                    <a:pt x="45391" y="212"/>
                  </a:lnTo>
                  <a:lnTo>
                    <a:pt x="44903" y="251"/>
                  </a:lnTo>
                  <a:lnTo>
                    <a:pt x="44731" y="264"/>
                  </a:lnTo>
                  <a:lnTo>
                    <a:pt x="44256" y="304"/>
                  </a:lnTo>
                  <a:lnTo>
                    <a:pt x="44097" y="317"/>
                  </a:lnTo>
                  <a:lnTo>
                    <a:pt x="43595" y="370"/>
                  </a:lnTo>
                  <a:lnTo>
                    <a:pt x="43437" y="370"/>
                  </a:lnTo>
                  <a:lnTo>
                    <a:pt x="42935" y="410"/>
                  </a:lnTo>
                  <a:lnTo>
                    <a:pt x="42777" y="410"/>
                  </a:lnTo>
                  <a:lnTo>
                    <a:pt x="42275" y="463"/>
                  </a:lnTo>
                  <a:lnTo>
                    <a:pt x="42116" y="476"/>
                  </a:lnTo>
                  <a:lnTo>
                    <a:pt x="41614" y="515"/>
                  </a:lnTo>
                  <a:lnTo>
                    <a:pt x="41456" y="529"/>
                  </a:lnTo>
                  <a:lnTo>
                    <a:pt x="40954" y="568"/>
                  </a:lnTo>
                  <a:lnTo>
                    <a:pt x="40796" y="581"/>
                  </a:lnTo>
                  <a:lnTo>
                    <a:pt x="40294" y="608"/>
                  </a:lnTo>
                  <a:lnTo>
                    <a:pt x="40135" y="634"/>
                  </a:lnTo>
                  <a:lnTo>
                    <a:pt x="39633" y="661"/>
                  </a:lnTo>
                  <a:lnTo>
                    <a:pt x="39488" y="674"/>
                  </a:lnTo>
                  <a:lnTo>
                    <a:pt x="38986" y="727"/>
                  </a:lnTo>
                  <a:lnTo>
                    <a:pt x="38828" y="727"/>
                  </a:lnTo>
                  <a:lnTo>
                    <a:pt x="38326" y="780"/>
                  </a:lnTo>
                  <a:lnTo>
                    <a:pt x="38168" y="780"/>
                  </a:lnTo>
                  <a:lnTo>
                    <a:pt x="37666" y="832"/>
                  </a:lnTo>
                  <a:lnTo>
                    <a:pt x="37507" y="846"/>
                  </a:lnTo>
                  <a:lnTo>
                    <a:pt x="37005" y="872"/>
                  </a:lnTo>
                  <a:lnTo>
                    <a:pt x="36847" y="898"/>
                  </a:lnTo>
                  <a:lnTo>
                    <a:pt x="36345" y="925"/>
                  </a:lnTo>
                  <a:lnTo>
                    <a:pt x="36187" y="938"/>
                  </a:lnTo>
                  <a:lnTo>
                    <a:pt x="35685" y="978"/>
                  </a:lnTo>
                  <a:lnTo>
                    <a:pt x="35526" y="991"/>
                  </a:lnTo>
                  <a:lnTo>
                    <a:pt x="35024" y="1030"/>
                  </a:lnTo>
                  <a:lnTo>
                    <a:pt x="34866" y="1044"/>
                  </a:lnTo>
                  <a:lnTo>
                    <a:pt x="34377" y="1070"/>
                  </a:lnTo>
                  <a:lnTo>
                    <a:pt x="34219" y="1083"/>
                  </a:lnTo>
                  <a:lnTo>
                    <a:pt x="33717" y="1136"/>
                  </a:lnTo>
                  <a:lnTo>
                    <a:pt x="33558" y="1136"/>
                  </a:lnTo>
                  <a:lnTo>
                    <a:pt x="33057" y="1189"/>
                  </a:lnTo>
                  <a:lnTo>
                    <a:pt x="32898" y="1189"/>
                  </a:lnTo>
                  <a:lnTo>
                    <a:pt x="32396" y="1242"/>
                  </a:lnTo>
                  <a:lnTo>
                    <a:pt x="32238" y="1255"/>
                  </a:lnTo>
                  <a:lnTo>
                    <a:pt x="31736" y="1295"/>
                  </a:lnTo>
                  <a:lnTo>
                    <a:pt x="31577" y="1308"/>
                  </a:lnTo>
                  <a:lnTo>
                    <a:pt x="31076" y="1334"/>
                  </a:lnTo>
                  <a:lnTo>
                    <a:pt x="30917" y="1361"/>
                  </a:lnTo>
                  <a:lnTo>
                    <a:pt x="30415" y="1387"/>
                  </a:lnTo>
                  <a:lnTo>
                    <a:pt x="30257" y="1400"/>
                  </a:lnTo>
                  <a:lnTo>
                    <a:pt x="29781" y="1440"/>
                  </a:lnTo>
                  <a:lnTo>
                    <a:pt x="29610" y="1453"/>
                  </a:lnTo>
                  <a:lnTo>
                    <a:pt x="29121" y="1493"/>
                  </a:lnTo>
                  <a:lnTo>
                    <a:pt x="28949" y="1506"/>
                  </a:lnTo>
                  <a:lnTo>
                    <a:pt x="28461" y="1559"/>
                  </a:lnTo>
                  <a:lnTo>
                    <a:pt x="28289" y="1559"/>
                  </a:lnTo>
                  <a:lnTo>
                    <a:pt x="27800" y="1598"/>
                  </a:lnTo>
                  <a:lnTo>
                    <a:pt x="27629" y="1625"/>
                  </a:lnTo>
                  <a:lnTo>
                    <a:pt x="27140" y="1651"/>
                  </a:lnTo>
                  <a:lnTo>
                    <a:pt x="26968" y="1664"/>
                  </a:lnTo>
                  <a:lnTo>
                    <a:pt x="26480" y="1704"/>
                  </a:lnTo>
                  <a:lnTo>
                    <a:pt x="26308" y="1717"/>
                  </a:lnTo>
                  <a:lnTo>
                    <a:pt x="25819" y="1744"/>
                  </a:lnTo>
                  <a:lnTo>
                    <a:pt x="25648" y="1770"/>
                  </a:lnTo>
                  <a:lnTo>
                    <a:pt x="25159" y="1796"/>
                  </a:lnTo>
                  <a:lnTo>
                    <a:pt x="25014" y="1823"/>
                  </a:lnTo>
                  <a:lnTo>
                    <a:pt x="24512" y="1849"/>
                  </a:lnTo>
                  <a:lnTo>
                    <a:pt x="24353" y="1862"/>
                  </a:lnTo>
                  <a:lnTo>
                    <a:pt x="23852" y="1915"/>
                  </a:lnTo>
                  <a:lnTo>
                    <a:pt x="23693" y="1915"/>
                  </a:lnTo>
                  <a:lnTo>
                    <a:pt x="23191" y="1968"/>
                  </a:lnTo>
                  <a:lnTo>
                    <a:pt x="23033" y="1968"/>
                  </a:lnTo>
                  <a:lnTo>
                    <a:pt x="22531" y="2021"/>
                  </a:lnTo>
                  <a:lnTo>
                    <a:pt x="22372" y="2034"/>
                  </a:lnTo>
                  <a:lnTo>
                    <a:pt x="21871" y="2061"/>
                  </a:lnTo>
                  <a:lnTo>
                    <a:pt x="21712" y="2074"/>
                  </a:lnTo>
                  <a:lnTo>
                    <a:pt x="21210" y="2113"/>
                  </a:lnTo>
                  <a:lnTo>
                    <a:pt x="21052" y="2127"/>
                  </a:lnTo>
                  <a:lnTo>
                    <a:pt x="20550" y="2166"/>
                  </a:lnTo>
                  <a:lnTo>
                    <a:pt x="20392" y="2179"/>
                  </a:lnTo>
                  <a:lnTo>
                    <a:pt x="19903" y="2219"/>
                  </a:lnTo>
                  <a:lnTo>
                    <a:pt x="19744" y="2232"/>
                  </a:lnTo>
                  <a:lnTo>
                    <a:pt x="19243" y="2259"/>
                  </a:lnTo>
                  <a:lnTo>
                    <a:pt x="19084" y="2285"/>
                  </a:lnTo>
                  <a:lnTo>
                    <a:pt x="18582" y="2325"/>
                  </a:lnTo>
                  <a:lnTo>
                    <a:pt x="18424" y="2325"/>
                  </a:lnTo>
                  <a:lnTo>
                    <a:pt x="17922" y="2377"/>
                  </a:lnTo>
                  <a:lnTo>
                    <a:pt x="17763" y="2391"/>
                  </a:lnTo>
                  <a:lnTo>
                    <a:pt x="17262" y="2430"/>
                  </a:lnTo>
                  <a:lnTo>
                    <a:pt x="17103" y="2444"/>
                  </a:lnTo>
                  <a:lnTo>
                    <a:pt x="16601" y="2483"/>
                  </a:lnTo>
                  <a:lnTo>
                    <a:pt x="16443" y="2496"/>
                  </a:lnTo>
                  <a:lnTo>
                    <a:pt x="15941" y="2523"/>
                  </a:lnTo>
                  <a:lnTo>
                    <a:pt x="15782" y="2549"/>
                  </a:lnTo>
                  <a:lnTo>
                    <a:pt x="15307" y="2576"/>
                  </a:lnTo>
                  <a:lnTo>
                    <a:pt x="15135" y="2589"/>
                  </a:lnTo>
                  <a:lnTo>
                    <a:pt x="14647" y="2628"/>
                  </a:lnTo>
                  <a:lnTo>
                    <a:pt x="14475" y="2642"/>
                  </a:lnTo>
                  <a:lnTo>
                    <a:pt x="13986" y="2694"/>
                  </a:lnTo>
                  <a:lnTo>
                    <a:pt x="13815" y="2694"/>
                  </a:lnTo>
                  <a:lnTo>
                    <a:pt x="13326" y="2734"/>
                  </a:lnTo>
                  <a:lnTo>
                    <a:pt x="13154" y="2734"/>
                  </a:lnTo>
                  <a:lnTo>
                    <a:pt x="12666" y="2787"/>
                  </a:lnTo>
                  <a:lnTo>
                    <a:pt x="12494" y="2813"/>
                  </a:lnTo>
                  <a:lnTo>
                    <a:pt x="12005" y="2840"/>
                  </a:lnTo>
                  <a:lnTo>
                    <a:pt x="11834" y="2853"/>
                  </a:lnTo>
                  <a:lnTo>
                    <a:pt x="11345" y="2893"/>
                  </a:lnTo>
                  <a:lnTo>
                    <a:pt x="11173" y="2906"/>
                  </a:lnTo>
                  <a:lnTo>
                    <a:pt x="10698" y="2945"/>
                  </a:lnTo>
                  <a:lnTo>
                    <a:pt x="10526" y="2959"/>
                  </a:lnTo>
                  <a:lnTo>
                    <a:pt x="10038" y="2985"/>
                  </a:lnTo>
                  <a:lnTo>
                    <a:pt x="9866" y="3011"/>
                  </a:lnTo>
                  <a:lnTo>
                    <a:pt x="9377" y="3038"/>
                  </a:lnTo>
                  <a:lnTo>
                    <a:pt x="9206" y="3051"/>
                  </a:lnTo>
                  <a:lnTo>
                    <a:pt x="8717" y="3104"/>
                  </a:lnTo>
                  <a:lnTo>
                    <a:pt x="8545" y="3104"/>
                  </a:lnTo>
                  <a:lnTo>
                    <a:pt x="8057" y="3157"/>
                  </a:lnTo>
                  <a:lnTo>
                    <a:pt x="7885" y="3170"/>
                  </a:lnTo>
                  <a:lnTo>
                    <a:pt x="7396" y="3209"/>
                  </a:lnTo>
                  <a:lnTo>
                    <a:pt x="7225" y="3223"/>
                  </a:lnTo>
                  <a:lnTo>
                    <a:pt x="6736" y="3249"/>
                  </a:lnTo>
                  <a:lnTo>
                    <a:pt x="6564" y="3276"/>
                  </a:lnTo>
                  <a:lnTo>
                    <a:pt x="6076" y="3302"/>
                  </a:lnTo>
                  <a:lnTo>
                    <a:pt x="5930" y="3315"/>
                  </a:lnTo>
                  <a:lnTo>
                    <a:pt x="5428" y="3355"/>
                  </a:lnTo>
                  <a:lnTo>
                    <a:pt x="5270" y="3368"/>
                  </a:lnTo>
                  <a:lnTo>
                    <a:pt x="4768" y="3394"/>
                  </a:lnTo>
                  <a:lnTo>
                    <a:pt x="4610" y="3421"/>
                  </a:lnTo>
                  <a:lnTo>
                    <a:pt x="4108" y="3474"/>
                  </a:lnTo>
                  <a:lnTo>
                    <a:pt x="3949" y="3474"/>
                  </a:lnTo>
                  <a:lnTo>
                    <a:pt x="3448" y="3513"/>
                  </a:lnTo>
                  <a:lnTo>
                    <a:pt x="3289" y="3513"/>
                  </a:lnTo>
                  <a:lnTo>
                    <a:pt x="2787" y="3566"/>
                  </a:lnTo>
                  <a:lnTo>
                    <a:pt x="2629" y="3579"/>
                  </a:lnTo>
                  <a:lnTo>
                    <a:pt x="2127" y="3619"/>
                  </a:lnTo>
                  <a:lnTo>
                    <a:pt x="1968" y="3632"/>
                  </a:lnTo>
                  <a:lnTo>
                    <a:pt x="1467" y="3672"/>
                  </a:lnTo>
                  <a:lnTo>
                    <a:pt x="1308" y="3685"/>
                  </a:lnTo>
                  <a:lnTo>
                    <a:pt x="819" y="3711"/>
                  </a:lnTo>
                  <a:lnTo>
                    <a:pt x="661" y="3725"/>
                  </a:lnTo>
                  <a:lnTo>
                    <a:pt x="1" y="3777"/>
                  </a:lnTo>
                  <a:lnTo>
                    <a:pt x="1" y="3870"/>
                  </a:lnTo>
                  <a:lnTo>
                    <a:pt x="661" y="3817"/>
                  </a:lnTo>
                  <a:lnTo>
                    <a:pt x="819" y="3804"/>
                  </a:lnTo>
                  <a:lnTo>
                    <a:pt x="1321" y="3764"/>
                  </a:lnTo>
                  <a:lnTo>
                    <a:pt x="1480" y="3751"/>
                  </a:lnTo>
                  <a:lnTo>
                    <a:pt x="1982" y="3711"/>
                  </a:lnTo>
                  <a:lnTo>
                    <a:pt x="2140" y="3698"/>
                  </a:lnTo>
                  <a:lnTo>
                    <a:pt x="2642" y="3672"/>
                  </a:lnTo>
                  <a:lnTo>
                    <a:pt x="2800" y="3645"/>
                  </a:lnTo>
                  <a:lnTo>
                    <a:pt x="3289" y="3606"/>
                  </a:lnTo>
                  <a:lnTo>
                    <a:pt x="3448" y="3606"/>
                  </a:lnTo>
                  <a:lnTo>
                    <a:pt x="3949" y="3553"/>
                  </a:lnTo>
                  <a:lnTo>
                    <a:pt x="4108" y="3553"/>
                  </a:lnTo>
                  <a:lnTo>
                    <a:pt x="4610" y="3500"/>
                  </a:lnTo>
                  <a:lnTo>
                    <a:pt x="4768" y="3487"/>
                  </a:lnTo>
                  <a:lnTo>
                    <a:pt x="5270" y="3447"/>
                  </a:lnTo>
                  <a:lnTo>
                    <a:pt x="5428" y="3434"/>
                  </a:lnTo>
                  <a:lnTo>
                    <a:pt x="5930" y="3394"/>
                  </a:lnTo>
                  <a:lnTo>
                    <a:pt x="6089" y="3381"/>
                  </a:lnTo>
                  <a:lnTo>
                    <a:pt x="6591" y="3355"/>
                  </a:lnTo>
                  <a:lnTo>
                    <a:pt x="6749" y="3342"/>
                  </a:lnTo>
                  <a:lnTo>
                    <a:pt x="7251" y="3302"/>
                  </a:lnTo>
                  <a:lnTo>
                    <a:pt x="7409" y="3289"/>
                  </a:lnTo>
                  <a:lnTo>
                    <a:pt x="7885" y="3236"/>
                  </a:lnTo>
                  <a:lnTo>
                    <a:pt x="8057" y="3236"/>
                  </a:lnTo>
                  <a:lnTo>
                    <a:pt x="8545" y="3183"/>
                  </a:lnTo>
                  <a:lnTo>
                    <a:pt x="8717" y="3183"/>
                  </a:lnTo>
                  <a:lnTo>
                    <a:pt x="9206" y="3143"/>
                  </a:lnTo>
                  <a:lnTo>
                    <a:pt x="9377" y="3117"/>
                  </a:lnTo>
                  <a:lnTo>
                    <a:pt x="9866" y="3091"/>
                  </a:lnTo>
                  <a:lnTo>
                    <a:pt x="10038" y="3064"/>
                  </a:lnTo>
                  <a:lnTo>
                    <a:pt x="10526" y="3038"/>
                  </a:lnTo>
                  <a:lnTo>
                    <a:pt x="10698" y="3025"/>
                  </a:lnTo>
                  <a:lnTo>
                    <a:pt x="11187" y="2985"/>
                  </a:lnTo>
                  <a:lnTo>
                    <a:pt x="11358" y="2972"/>
                  </a:lnTo>
                  <a:lnTo>
                    <a:pt x="11847" y="2945"/>
                  </a:lnTo>
                  <a:lnTo>
                    <a:pt x="12019" y="2919"/>
                  </a:lnTo>
                  <a:lnTo>
                    <a:pt x="12507" y="2893"/>
                  </a:lnTo>
                  <a:lnTo>
                    <a:pt x="12666" y="2879"/>
                  </a:lnTo>
                  <a:lnTo>
                    <a:pt x="13154" y="2827"/>
                  </a:lnTo>
                  <a:lnTo>
                    <a:pt x="13326" y="2827"/>
                  </a:lnTo>
                  <a:lnTo>
                    <a:pt x="13815" y="2774"/>
                  </a:lnTo>
                  <a:lnTo>
                    <a:pt x="13986" y="2774"/>
                  </a:lnTo>
                  <a:lnTo>
                    <a:pt x="14475" y="2721"/>
                  </a:lnTo>
                  <a:lnTo>
                    <a:pt x="14647" y="2708"/>
                  </a:lnTo>
                  <a:lnTo>
                    <a:pt x="15135" y="2681"/>
                  </a:lnTo>
                  <a:lnTo>
                    <a:pt x="15307" y="2655"/>
                  </a:lnTo>
                  <a:lnTo>
                    <a:pt x="15796" y="2628"/>
                  </a:lnTo>
                  <a:lnTo>
                    <a:pt x="15967" y="2615"/>
                  </a:lnTo>
                  <a:lnTo>
                    <a:pt x="16456" y="2576"/>
                  </a:lnTo>
                  <a:lnTo>
                    <a:pt x="16628" y="2562"/>
                  </a:lnTo>
                  <a:lnTo>
                    <a:pt x="17116" y="2523"/>
                  </a:lnTo>
                  <a:lnTo>
                    <a:pt x="17288" y="2510"/>
                  </a:lnTo>
                  <a:lnTo>
                    <a:pt x="17763" y="2483"/>
                  </a:lnTo>
                  <a:lnTo>
                    <a:pt x="17922" y="2457"/>
                  </a:lnTo>
                  <a:lnTo>
                    <a:pt x="18424" y="2404"/>
                  </a:lnTo>
                  <a:lnTo>
                    <a:pt x="18582" y="2404"/>
                  </a:lnTo>
                  <a:lnTo>
                    <a:pt x="19084" y="2364"/>
                  </a:lnTo>
                  <a:lnTo>
                    <a:pt x="19243" y="2351"/>
                  </a:lnTo>
                  <a:lnTo>
                    <a:pt x="19744" y="2311"/>
                  </a:lnTo>
                  <a:lnTo>
                    <a:pt x="19903" y="2298"/>
                  </a:lnTo>
                  <a:lnTo>
                    <a:pt x="20405" y="2259"/>
                  </a:lnTo>
                  <a:lnTo>
                    <a:pt x="20563" y="2245"/>
                  </a:lnTo>
                  <a:lnTo>
                    <a:pt x="21065" y="2219"/>
                  </a:lnTo>
                  <a:lnTo>
                    <a:pt x="21224" y="2193"/>
                  </a:lnTo>
                  <a:lnTo>
                    <a:pt x="21725" y="2166"/>
                  </a:lnTo>
                  <a:lnTo>
                    <a:pt x="21884" y="2153"/>
                  </a:lnTo>
                  <a:lnTo>
                    <a:pt x="22372" y="2113"/>
                  </a:lnTo>
                  <a:lnTo>
                    <a:pt x="22531" y="2100"/>
                  </a:lnTo>
                  <a:lnTo>
                    <a:pt x="23033" y="2047"/>
                  </a:lnTo>
                  <a:lnTo>
                    <a:pt x="23191" y="2047"/>
                  </a:lnTo>
                  <a:lnTo>
                    <a:pt x="23693" y="1995"/>
                  </a:lnTo>
                  <a:lnTo>
                    <a:pt x="23852" y="1995"/>
                  </a:lnTo>
                  <a:lnTo>
                    <a:pt x="24353" y="1955"/>
                  </a:lnTo>
                  <a:lnTo>
                    <a:pt x="24512" y="1928"/>
                  </a:lnTo>
                  <a:lnTo>
                    <a:pt x="25014" y="1902"/>
                  </a:lnTo>
                  <a:lnTo>
                    <a:pt x="25172" y="1889"/>
                  </a:lnTo>
                  <a:lnTo>
                    <a:pt x="25674" y="1849"/>
                  </a:lnTo>
                  <a:lnTo>
                    <a:pt x="25833" y="1836"/>
                  </a:lnTo>
                  <a:lnTo>
                    <a:pt x="26334" y="1796"/>
                  </a:lnTo>
                  <a:lnTo>
                    <a:pt x="26493" y="1783"/>
                  </a:lnTo>
                  <a:lnTo>
                    <a:pt x="26995" y="1744"/>
                  </a:lnTo>
                  <a:lnTo>
                    <a:pt x="27140" y="1730"/>
                  </a:lnTo>
                  <a:lnTo>
                    <a:pt x="27629" y="1704"/>
                  </a:lnTo>
                  <a:lnTo>
                    <a:pt x="27800" y="1691"/>
                  </a:lnTo>
                  <a:lnTo>
                    <a:pt x="28289" y="1638"/>
                  </a:lnTo>
                  <a:lnTo>
                    <a:pt x="28461" y="1638"/>
                  </a:lnTo>
                  <a:lnTo>
                    <a:pt x="28949" y="1585"/>
                  </a:lnTo>
                  <a:lnTo>
                    <a:pt x="29121" y="1572"/>
                  </a:lnTo>
                  <a:lnTo>
                    <a:pt x="29610" y="1532"/>
                  </a:lnTo>
                  <a:lnTo>
                    <a:pt x="29781" y="1519"/>
                  </a:lnTo>
                  <a:lnTo>
                    <a:pt x="30270" y="1493"/>
                  </a:lnTo>
                  <a:lnTo>
                    <a:pt x="30442" y="1466"/>
                  </a:lnTo>
                  <a:lnTo>
                    <a:pt x="30930" y="1440"/>
                  </a:lnTo>
                  <a:lnTo>
                    <a:pt x="31102" y="1413"/>
                  </a:lnTo>
                  <a:lnTo>
                    <a:pt x="31591" y="1387"/>
                  </a:lnTo>
                  <a:lnTo>
                    <a:pt x="31762" y="1374"/>
                  </a:lnTo>
                  <a:lnTo>
                    <a:pt x="32238" y="1334"/>
                  </a:lnTo>
                  <a:lnTo>
                    <a:pt x="32396" y="1321"/>
                  </a:lnTo>
                  <a:lnTo>
                    <a:pt x="32898" y="1268"/>
                  </a:lnTo>
                  <a:lnTo>
                    <a:pt x="33057" y="1268"/>
                  </a:lnTo>
                  <a:lnTo>
                    <a:pt x="33558" y="1229"/>
                  </a:lnTo>
                  <a:lnTo>
                    <a:pt x="33717" y="1229"/>
                  </a:lnTo>
                  <a:lnTo>
                    <a:pt x="34219" y="1176"/>
                  </a:lnTo>
                  <a:lnTo>
                    <a:pt x="34377" y="1162"/>
                  </a:lnTo>
                  <a:lnTo>
                    <a:pt x="34879" y="1123"/>
                  </a:lnTo>
                  <a:lnTo>
                    <a:pt x="35038" y="1110"/>
                  </a:lnTo>
                  <a:lnTo>
                    <a:pt x="35539" y="1070"/>
                  </a:lnTo>
                  <a:lnTo>
                    <a:pt x="35698" y="1057"/>
                  </a:lnTo>
                  <a:lnTo>
                    <a:pt x="36200" y="1030"/>
                  </a:lnTo>
                  <a:lnTo>
                    <a:pt x="36358" y="1004"/>
                  </a:lnTo>
                  <a:lnTo>
                    <a:pt x="36847" y="978"/>
                  </a:lnTo>
                  <a:lnTo>
                    <a:pt x="37005" y="964"/>
                  </a:lnTo>
                  <a:lnTo>
                    <a:pt x="37507" y="925"/>
                  </a:lnTo>
                  <a:lnTo>
                    <a:pt x="37666" y="912"/>
                  </a:lnTo>
                  <a:lnTo>
                    <a:pt x="38168" y="859"/>
                  </a:lnTo>
                  <a:lnTo>
                    <a:pt x="38326" y="859"/>
                  </a:lnTo>
                  <a:lnTo>
                    <a:pt x="38828" y="806"/>
                  </a:lnTo>
                  <a:lnTo>
                    <a:pt x="38986" y="793"/>
                  </a:lnTo>
                  <a:lnTo>
                    <a:pt x="39488" y="753"/>
                  </a:lnTo>
                  <a:lnTo>
                    <a:pt x="39647" y="740"/>
                  </a:lnTo>
                  <a:lnTo>
                    <a:pt x="40148" y="713"/>
                  </a:lnTo>
                  <a:lnTo>
                    <a:pt x="40307" y="700"/>
                  </a:lnTo>
                  <a:lnTo>
                    <a:pt x="40809" y="661"/>
                  </a:lnTo>
                  <a:lnTo>
                    <a:pt x="40967" y="647"/>
                  </a:lnTo>
                  <a:lnTo>
                    <a:pt x="41469" y="608"/>
                  </a:lnTo>
                  <a:lnTo>
                    <a:pt x="41614" y="595"/>
                  </a:lnTo>
                  <a:lnTo>
                    <a:pt x="42116" y="568"/>
                  </a:lnTo>
                  <a:lnTo>
                    <a:pt x="42275" y="542"/>
                  </a:lnTo>
                  <a:lnTo>
                    <a:pt x="42777" y="502"/>
                  </a:lnTo>
                  <a:lnTo>
                    <a:pt x="42935" y="502"/>
                  </a:lnTo>
                  <a:lnTo>
                    <a:pt x="43437" y="449"/>
                  </a:lnTo>
                  <a:lnTo>
                    <a:pt x="43595" y="449"/>
                  </a:lnTo>
                  <a:lnTo>
                    <a:pt x="44097" y="397"/>
                  </a:lnTo>
                  <a:lnTo>
                    <a:pt x="44256" y="383"/>
                  </a:lnTo>
                  <a:lnTo>
                    <a:pt x="44758" y="344"/>
                  </a:lnTo>
                  <a:lnTo>
                    <a:pt x="44916" y="330"/>
                  </a:lnTo>
                  <a:lnTo>
                    <a:pt x="45418" y="304"/>
                  </a:lnTo>
                  <a:lnTo>
                    <a:pt x="45576" y="278"/>
                  </a:lnTo>
                  <a:lnTo>
                    <a:pt x="46078" y="251"/>
                  </a:lnTo>
                  <a:lnTo>
                    <a:pt x="46237" y="238"/>
                  </a:lnTo>
                  <a:lnTo>
                    <a:pt x="46712" y="198"/>
                  </a:lnTo>
                  <a:lnTo>
                    <a:pt x="46884" y="185"/>
                  </a:lnTo>
                  <a:lnTo>
                    <a:pt x="47372" y="146"/>
                  </a:lnTo>
                  <a:lnTo>
                    <a:pt x="47544" y="132"/>
                  </a:lnTo>
                  <a:lnTo>
                    <a:pt x="48204" y="80"/>
                  </a:lnTo>
                  <a:lnTo>
                    <a:pt x="48204" y="0"/>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41"/>
            <p:cNvSpPr/>
            <p:nvPr/>
          </p:nvSpPr>
          <p:spPr>
            <a:xfrm rot="293623">
              <a:off x="1284300" y="2593206"/>
              <a:ext cx="5846381" cy="286526"/>
            </a:xfrm>
            <a:custGeom>
              <a:avLst/>
              <a:gdLst/>
              <a:ahLst/>
              <a:cxnLst/>
              <a:rect l="l" t="t" r="r" b="b"/>
              <a:pathLst>
                <a:path w="48205" h="3858" extrusionOk="0">
                  <a:moveTo>
                    <a:pt x="48205" y="1"/>
                  </a:moveTo>
                  <a:lnTo>
                    <a:pt x="47545" y="54"/>
                  </a:lnTo>
                  <a:lnTo>
                    <a:pt x="47386" y="67"/>
                  </a:lnTo>
                  <a:lnTo>
                    <a:pt x="46884" y="93"/>
                  </a:lnTo>
                  <a:lnTo>
                    <a:pt x="46726" y="107"/>
                  </a:lnTo>
                  <a:lnTo>
                    <a:pt x="46224" y="146"/>
                  </a:lnTo>
                  <a:lnTo>
                    <a:pt x="46065" y="159"/>
                  </a:lnTo>
                  <a:lnTo>
                    <a:pt x="45564" y="212"/>
                  </a:lnTo>
                  <a:lnTo>
                    <a:pt x="45418" y="212"/>
                  </a:lnTo>
                  <a:lnTo>
                    <a:pt x="44916" y="265"/>
                  </a:lnTo>
                  <a:lnTo>
                    <a:pt x="44758" y="265"/>
                  </a:lnTo>
                  <a:lnTo>
                    <a:pt x="44256" y="318"/>
                  </a:lnTo>
                  <a:lnTo>
                    <a:pt x="44098" y="331"/>
                  </a:lnTo>
                  <a:lnTo>
                    <a:pt x="43596" y="357"/>
                  </a:lnTo>
                  <a:lnTo>
                    <a:pt x="43437" y="384"/>
                  </a:lnTo>
                  <a:lnTo>
                    <a:pt x="42935" y="410"/>
                  </a:lnTo>
                  <a:lnTo>
                    <a:pt x="42777" y="424"/>
                  </a:lnTo>
                  <a:lnTo>
                    <a:pt x="42275" y="463"/>
                  </a:lnTo>
                  <a:lnTo>
                    <a:pt x="42117" y="476"/>
                  </a:lnTo>
                  <a:lnTo>
                    <a:pt x="41615" y="516"/>
                  </a:lnTo>
                  <a:lnTo>
                    <a:pt x="41456" y="529"/>
                  </a:lnTo>
                  <a:lnTo>
                    <a:pt x="40954" y="556"/>
                  </a:lnTo>
                  <a:lnTo>
                    <a:pt x="40796" y="582"/>
                  </a:lnTo>
                  <a:lnTo>
                    <a:pt x="40321" y="622"/>
                  </a:lnTo>
                  <a:lnTo>
                    <a:pt x="40149" y="622"/>
                  </a:lnTo>
                  <a:lnTo>
                    <a:pt x="39660" y="674"/>
                  </a:lnTo>
                  <a:lnTo>
                    <a:pt x="39489" y="688"/>
                  </a:lnTo>
                  <a:lnTo>
                    <a:pt x="39000" y="727"/>
                  </a:lnTo>
                  <a:lnTo>
                    <a:pt x="38828" y="740"/>
                  </a:lnTo>
                  <a:lnTo>
                    <a:pt x="38340" y="767"/>
                  </a:lnTo>
                  <a:lnTo>
                    <a:pt x="38168" y="793"/>
                  </a:lnTo>
                  <a:lnTo>
                    <a:pt x="37679" y="820"/>
                  </a:lnTo>
                  <a:lnTo>
                    <a:pt x="37508" y="846"/>
                  </a:lnTo>
                  <a:lnTo>
                    <a:pt x="37019" y="873"/>
                  </a:lnTo>
                  <a:lnTo>
                    <a:pt x="36847" y="886"/>
                  </a:lnTo>
                  <a:lnTo>
                    <a:pt x="36359" y="925"/>
                  </a:lnTo>
                  <a:lnTo>
                    <a:pt x="36187" y="939"/>
                  </a:lnTo>
                  <a:lnTo>
                    <a:pt x="35711" y="991"/>
                  </a:lnTo>
                  <a:lnTo>
                    <a:pt x="35540" y="991"/>
                  </a:lnTo>
                  <a:lnTo>
                    <a:pt x="35051" y="1044"/>
                  </a:lnTo>
                  <a:lnTo>
                    <a:pt x="34879" y="1044"/>
                  </a:lnTo>
                  <a:lnTo>
                    <a:pt x="34391" y="1084"/>
                  </a:lnTo>
                  <a:lnTo>
                    <a:pt x="34219" y="1097"/>
                  </a:lnTo>
                  <a:lnTo>
                    <a:pt x="33730" y="1137"/>
                  </a:lnTo>
                  <a:lnTo>
                    <a:pt x="33559" y="1150"/>
                  </a:lnTo>
                  <a:lnTo>
                    <a:pt x="33070" y="1189"/>
                  </a:lnTo>
                  <a:lnTo>
                    <a:pt x="32898" y="1203"/>
                  </a:lnTo>
                  <a:lnTo>
                    <a:pt x="32410" y="1242"/>
                  </a:lnTo>
                  <a:lnTo>
                    <a:pt x="32238" y="1256"/>
                  </a:lnTo>
                  <a:lnTo>
                    <a:pt x="31749" y="1282"/>
                  </a:lnTo>
                  <a:lnTo>
                    <a:pt x="31578" y="1308"/>
                  </a:lnTo>
                  <a:lnTo>
                    <a:pt x="31089" y="1335"/>
                  </a:lnTo>
                  <a:lnTo>
                    <a:pt x="30944" y="1348"/>
                  </a:lnTo>
                  <a:lnTo>
                    <a:pt x="30442" y="1401"/>
                  </a:lnTo>
                  <a:lnTo>
                    <a:pt x="30284" y="1401"/>
                  </a:lnTo>
                  <a:lnTo>
                    <a:pt x="29782" y="1454"/>
                  </a:lnTo>
                  <a:lnTo>
                    <a:pt x="29623" y="1454"/>
                  </a:lnTo>
                  <a:lnTo>
                    <a:pt x="29121" y="1506"/>
                  </a:lnTo>
                  <a:lnTo>
                    <a:pt x="28963" y="1520"/>
                  </a:lnTo>
                  <a:lnTo>
                    <a:pt x="28461" y="1546"/>
                  </a:lnTo>
                  <a:lnTo>
                    <a:pt x="28303" y="1572"/>
                  </a:lnTo>
                  <a:lnTo>
                    <a:pt x="27801" y="1599"/>
                  </a:lnTo>
                  <a:lnTo>
                    <a:pt x="27642" y="1612"/>
                  </a:lnTo>
                  <a:lnTo>
                    <a:pt x="27140" y="1652"/>
                  </a:lnTo>
                  <a:lnTo>
                    <a:pt x="26982" y="1665"/>
                  </a:lnTo>
                  <a:lnTo>
                    <a:pt x="26480" y="1705"/>
                  </a:lnTo>
                  <a:lnTo>
                    <a:pt x="26335" y="1718"/>
                  </a:lnTo>
                  <a:lnTo>
                    <a:pt x="25833" y="1757"/>
                  </a:lnTo>
                  <a:lnTo>
                    <a:pt x="25674" y="1757"/>
                  </a:lnTo>
                  <a:lnTo>
                    <a:pt x="25173" y="1810"/>
                  </a:lnTo>
                  <a:lnTo>
                    <a:pt x="25014" y="1810"/>
                  </a:lnTo>
                  <a:lnTo>
                    <a:pt x="24512" y="1863"/>
                  </a:lnTo>
                  <a:lnTo>
                    <a:pt x="24354" y="1876"/>
                  </a:lnTo>
                  <a:lnTo>
                    <a:pt x="23852" y="1916"/>
                  </a:lnTo>
                  <a:lnTo>
                    <a:pt x="23693" y="1929"/>
                  </a:lnTo>
                  <a:lnTo>
                    <a:pt x="23192" y="1969"/>
                  </a:lnTo>
                  <a:lnTo>
                    <a:pt x="23033" y="1982"/>
                  </a:lnTo>
                  <a:lnTo>
                    <a:pt x="22531" y="2008"/>
                  </a:lnTo>
                  <a:lnTo>
                    <a:pt x="22373" y="2035"/>
                  </a:lnTo>
                  <a:lnTo>
                    <a:pt x="21871" y="2061"/>
                  </a:lnTo>
                  <a:lnTo>
                    <a:pt x="21712" y="2074"/>
                  </a:lnTo>
                  <a:lnTo>
                    <a:pt x="21224" y="2114"/>
                  </a:lnTo>
                  <a:lnTo>
                    <a:pt x="21065" y="2127"/>
                  </a:lnTo>
                  <a:lnTo>
                    <a:pt x="20564" y="2180"/>
                  </a:lnTo>
                  <a:lnTo>
                    <a:pt x="20405" y="2180"/>
                  </a:lnTo>
                  <a:lnTo>
                    <a:pt x="19903" y="2233"/>
                  </a:lnTo>
                  <a:lnTo>
                    <a:pt x="19745" y="2233"/>
                  </a:lnTo>
                  <a:lnTo>
                    <a:pt x="19243" y="2272"/>
                  </a:lnTo>
                  <a:lnTo>
                    <a:pt x="19084" y="2299"/>
                  </a:lnTo>
                  <a:lnTo>
                    <a:pt x="18583" y="2325"/>
                  </a:lnTo>
                  <a:lnTo>
                    <a:pt x="18424" y="2338"/>
                  </a:lnTo>
                  <a:lnTo>
                    <a:pt x="17922" y="2378"/>
                  </a:lnTo>
                  <a:lnTo>
                    <a:pt x="17764" y="2391"/>
                  </a:lnTo>
                  <a:lnTo>
                    <a:pt x="17275" y="2418"/>
                  </a:lnTo>
                  <a:lnTo>
                    <a:pt x="17103" y="2444"/>
                  </a:lnTo>
                  <a:lnTo>
                    <a:pt x="16628" y="2471"/>
                  </a:lnTo>
                  <a:lnTo>
                    <a:pt x="16456" y="2497"/>
                  </a:lnTo>
                  <a:lnTo>
                    <a:pt x="15968" y="2523"/>
                  </a:lnTo>
                  <a:lnTo>
                    <a:pt x="15796" y="2537"/>
                  </a:lnTo>
                  <a:lnTo>
                    <a:pt x="15307" y="2589"/>
                  </a:lnTo>
                  <a:lnTo>
                    <a:pt x="15136" y="2589"/>
                  </a:lnTo>
                  <a:lnTo>
                    <a:pt x="14647" y="2642"/>
                  </a:lnTo>
                  <a:lnTo>
                    <a:pt x="14475" y="2655"/>
                  </a:lnTo>
                  <a:lnTo>
                    <a:pt x="13987" y="2695"/>
                  </a:lnTo>
                  <a:lnTo>
                    <a:pt x="13815" y="2708"/>
                  </a:lnTo>
                  <a:lnTo>
                    <a:pt x="13326" y="2735"/>
                  </a:lnTo>
                  <a:lnTo>
                    <a:pt x="13155" y="2748"/>
                  </a:lnTo>
                  <a:lnTo>
                    <a:pt x="12666" y="2787"/>
                  </a:lnTo>
                  <a:lnTo>
                    <a:pt x="12494" y="2801"/>
                  </a:lnTo>
                  <a:lnTo>
                    <a:pt x="12006" y="2840"/>
                  </a:lnTo>
                  <a:lnTo>
                    <a:pt x="11860" y="2853"/>
                  </a:lnTo>
                  <a:lnTo>
                    <a:pt x="11359" y="2893"/>
                  </a:lnTo>
                  <a:lnTo>
                    <a:pt x="11200" y="2906"/>
                  </a:lnTo>
                  <a:lnTo>
                    <a:pt x="10698" y="2959"/>
                  </a:lnTo>
                  <a:lnTo>
                    <a:pt x="10540" y="2959"/>
                  </a:lnTo>
                  <a:lnTo>
                    <a:pt x="10038" y="2999"/>
                  </a:lnTo>
                  <a:lnTo>
                    <a:pt x="9879" y="2999"/>
                  </a:lnTo>
                  <a:lnTo>
                    <a:pt x="9378" y="3052"/>
                  </a:lnTo>
                  <a:lnTo>
                    <a:pt x="9219" y="3065"/>
                  </a:lnTo>
                  <a:lnTo>
                    <a:pt x="8717" y="3104"/>
                  </a:lnTo>
                  <a:lnTo>
                    <a:pt x="8559" y="3118"/>
                  </a:lnTo>
                  <a:lnTo>
                    <a:pt x="8057" y="3157"/>
                  </a:lnTo>
                  <a:lnTo>
                    <a:pt x="7898" y="3170"/>
                  </a:lnTo>
                  <a:lnTo>
                    <a:pt x="7397" y="3197"/>
                  </a:lnTo>
                  <a:lnTo>
                    <a:pt x="7238" y="3223"/>
                  </a:lnTo>
                  <a:lnTo>
                    <a:pt x="6749" y="3250"/>
                  </a:lnTo>
                  <a:lnTo>
                    <a:pt x="6591" y="3263"/>
                  </a:lnTo>
                  <a:lnTo>
                    <a:pt x="6089" y="3303"/>
                  </a:lnTo>
                  <a:lnTo>
                    <a:pt x="5931" y="3316"/>
                  </a:lnTo>
                  <a:lnTo>
                    <a:pt x="5429" y="3369"/>
                  </a:lnTo>
                  <a:lnTo>
                    <a:pt x="5270" y="3369"/>
                  </a:lnTo>
                  <a:lnTo>
                    <a:pt x="4769" y="3408"/>
                  </a:lnTo>
                  <a:lnTo>
                    <a:pt x="4610" y="3435"/>
                  </a:lnTo>
                  <a:lnTo>
                    <a:pt x="4108" y="3461"/>
                  </a:lnTo>
                  <a:lnTo>
                    <a:pt x="3950" y="3487"/>
                  </a:lnTo>
                  <a:lnTo>
                    <a:pt x="3448" y="3514"/>
                  </a:lnTo>
                  <a:lnTo>
                    <a:pt x="3289" y="3527"/>
                  </a:lnTo>
                  <a:lnTo>
                    <a:pt x="2788" y="3567"/>
                  </a:lnTo>
                  <a:lnTo>
                    <a:pt x="2629" y="3580"/>
                  </a:lnTo>
                  <a:lnTo>
                    <a:pt x="2154" y="3619"/>
                  </a:lnTo>
                  <a:lnTo>
                    <a:pt x="1982" y="3633"/>
                  </a:lnTo>
                  <a:lnTo>
                    <a:pt x="1493" y="3659"/>
                  </a:lnTo>
                  <a:lnTo>
                    <a:pt x="1322" y="3686"/>
                  </a:lnTo>
                  <a:lnTo>
                    <a:pt x="833" y="3725"/>
                  </a:lnTo>
                  <a:lnTo>
                    <a:pt x="661" y="3725"/>
                  </a:lnTo>
                  <a:lnTo>
                    <a:pt x="1" y="3778"/>
                  </a:lnTo>
                  <a:lnTo>
                    <a:pt x="1" y="3857"/>
                  </a:lnTo>
                  <a:lnTo>
                    <a:pt x="661" y="3818"/>
                  </a:lnTo>
                  <a:lnTo>
                    <a:pt x="833" y="3818"/>
                  </a:lnTo>
                  <a:lnTo>
                    <a:pt x="1322" y="3765"/>
                  </a:lnTo>
                  <a:lnTo>
                    <a:pt x="1493" y="3738"/>
                  </a:lnTo>
                  <a:lnTo>
                    <a:pt x="1982" y="3712"/>
                  </a:lnTo>
                  <a:lnTo>
                    <a:pt x="2154" y="3699"/>
                  </a:lnTo>
                  <a:lnTo>
                    <a:pt x="2642" y="3659"/>
                  </a:lnTo>
                  <a:lnTo>
                    <a:pt x="2814" y="3646"/>
                  </a:lnTo>
                  <a:lnTo>
                    <a:pt x="3303" y="3619"/>
                  </a:lnTo>
                  <a:lnTo>
                    <a:pt x="3474" y="3593"/>
                  </a:lnTo>
                  <a:lnTo>
                    <a:pt x="3963" y="3567"/>
                  </a:lnTo>
                  <a:lnTo>
                    <a:pt x="4135" y="3553"/>
                  </a:lnTo>
                  <a:lnTo>
                    <a:pt x="4610" y="3514"/>
                  </a:lnTo>
                  <a:lnTo>
                    <a:pt x="4769" y="3501"/>
                  </a:lnTo>
                  <a:lnTo>
                    <a:pt x="5270" y="3448"/>
                  </a:lnTo>
                  <a:lnTo>
                    <a:pt x="5429" y="3448"/>
                  </a:lnTo>
                  <a:lnTo>
                    <a:pt x="5931" y="3395"/>
                  </a:lnTo>
                  <a:lnTo>
                    <a:pt x="6089" y="3382"/>
                  </a:lnTo>
                  <a:lnTo>
                    <a:pt x="6591" y="3355"/>
                  </a:lnTo>
                  <a:lnTo>
                    <a:pt x="6749" y="3329"/>
                  </a:lnTo>
                  <a:lnTo>
                    <a:pt x="7251" y="3303"/>
                  </a:lnTo>
                  <a:lnTo>
                    <a:pt x="7410" y="3289"/>
                  </a:lnTo>
                  <a:lnTo>
                    <a:pt x="7912" y="3250"/>
                  </a:lnTo>
                  <a:lnTo>
                    <a:pt x="8070" y="3236"/>
                  </a:lnTo>
                  <a:lnTo>
                    <a:pt x="8572" y="3197"/>
                  </a:lnTo>
                  <a:lnTo>
                    <a:pt x="8730" y="3184"/>
                  </a:lnTo>
                  <a:lnTo>
                    <a:pt x="9219" y="3157"/>
                  </a:lnTo>
                  <a:lnTo>
                    <a:pt x="9378" y="3131"/>
                  </a:lnTo>
                  <a:lnTo>
                    <a:pt x="9879" y="3078"/>
                  </a:lnTo>
                  <a:lnTo>
                    <a:pt x="10038" y="3078"/>
                  </a:lnTo>
                  <a:lnTo>
                    <a:pt x="10540" y="3038"/>
                  </a:lnTo>
                  <a:lnTo>
                    <a:pt x="10698" y="3038"/>
                  </a:lnTo>
                  <a:lnTo>
                    <a:pt x="11200" y="2986"/>
                  </a:lnTo>
                  <a:lnTo>
                    <a:pt x="11359" y="2972"/>
                  </a:lnTo>
                  <a:lnTo>
                    <a:pt x="11860" y="2933"/>
                  </a:lnTo>
                  <a:lnTo>
                    <a:pt x="12019" y="2920"/>
                  </a:lnTo>
                  <a:lnTo>
                    <a:pt x="12521" y="2893"/>
                  </a:lnTo>
                  <a:lnTo>
                    <a:pt x="12679" y="2867"/>
                  </a:lnTo>
                  <a:lnTo>
                    <a:pt x="13181" y="2840"/>
                  </a:lnTo>
                  <a:lnTo>
                    <a:pt x="13340" y="2827"/>
                  </a:lnTo>
                  <a:lnTo>
                    <a:pt x="13815" y="2787"/>
                  </a:lnTo>
                  <a:lnTo>
                    <a:pt x="13987" y="2774"/>
                  </a:lnTo>
                  <a:lnTo>
                    <a:pt x="14475" y="2735"/>
                  </a:lnTo>
                  <a:lnTo>
                    <a:pt x="14647" y="2721"/>
                  </a:lnTo>
                  <a:lnTo>
                    <a:pt x="15136" y="2669"/>
                  </a:lnTo>
                  <a:lnTo>
                    <a:pt x="15307" y="2669"/>
                  </a:lnTo>
                  <a:lnTo>
                    <a:pt x="15796" y="2629"/>
                  </a:lnTo>
                  <a:lnTo>
                    <a:pt x="15968" y="2603"/>
                  </a:lnTo>
                  <a:lnTo>
                    <a:pt x="16456" y="2576"/>
                  </a:lnTo>
                  <a:lnTo>
                    <a:pt x="16628" y="2563"/>
                  </a:lnTo>
                  <a:lnTo>
                    <a:pt x="17117" y="2523"/>
                  </a:lnTo>
                  <a:lnTo>
                    <a:pt x="17288" y="2510"/>
                  </a:lnTo>
                  <a:lnTo>
                    <a:pt x="17777" y="2471"/>
                  </a:lnTo>
                  <a:lnTo>
                    <a:pt x="17949" y="2457"/>
                  </a:lnTo>
                  <a:lnTo>
                    <a:pt x="18437" y="2418"/>
                  </a:lnTo>
                  <a:lnTo>
                    <a:pt x="18583" y="2404"/>
                  </a:lnTo>
                  <a:lnTo>
                    <a:pt x="19084" y="2378"/>
                  </a:lnTo>
                  <a:lnTo>
                    <a:pt x="19243" y="2365"/>
                  </a:lnTo>
                  <a:lnTo>
                    <a:pt x="19745" y="2312"/>
                  </a:lnTo>
                  <a:lnTo>
                    <a:pt x="19903" y="2312"/>
                  </a:lnTo>
                  <a:lnTo>
                    <a:pt x="20405" y="2259"/>
                  </a:lnTo>
                  <a:lnTo>
                    <a:pt x="20564" y="2259"/>
                  </a:lnTo>
                  <a:lnTo>
                    <a:pt x="21065" y="2206"/>
                  </a:lnTo>
                  <a:lnTo>
                    <a:pt x="21224" y="2193"/>
                  </a:lnTo>
                  <a:lnTo>
                    <a:pt x="21726" y="2167"/>
                  </a:lnTo>
                  <a:lnTo>
                    <a:pt x="21884" y="2140"/>
                  </a:lnTo>
                  <a:lnTo>
                    <a:pt x="22386" y="2114"/>
                  </a:lnTo>
                  <a:lnTo>
                    <a:pt x="22545" y="2088"/>
                  </a:lnTo>
                  <a:lnTo>
                    <a:pt x="23046" y="2061"/>
                  </a:lnTo>
                  <a:lnTo>
                    <a:pt x="23205" y="2048"/>
                  </a:lnTo>
                  <a:lnTo>
                    <a:pt x="23693" y="2008"/>
                  </a:lnTo>
                  <a:lnTo>
                    <a:pt x="23852" y="1995"/>
                  </a:lnTo>
                  <a:lnTo>
                    <a:pt x="24354" y="1969"/>
                  </a:lnTo>
                  <a:lnTo>
                    <a:pt x="24512" y="1942"/>
                  </a:lnTo>
                  <a:lnTo>
                    <a:pt x="25014" y="1903"/>
                  </a:lnTo>
                  <a:lnTo>
                    <a:pt x="25173" y="1903"/>
                  </a:lnTo>
                  <a:lnTo>
                    <a:pt x="25674" y="1850"/>
                  </a:lnTo>
                  <a:lnTo>
                    <a:pt x="25833" y="1837"/>
                  </a:lnTo>
                  <a:lnTo>
                    <a:pt x="26335" y="1797"/>
                  </a:lnTo>
                  <a:lnTo>
                    <a:pt x="26493" y="1784"/>
                  </a:lnTo>
                  <a:lnTo>
                    <a:pt x="26995" y="1744"/>
                  </a:lnTo>
                  <a:lnTo>
                    <a:pt x="27154" y="1731"/>
                  </a:lnTo>
                  <a:lnTo>
                    <a:pt x="27655" y="1705"/>
                  </a:lnTo>
                  <a:lnTo>
                    <a:pt x="27814" y="1678"/>
                  </a:lnTo>
                  <a:lnTo>
                    <a:pt x="28303" y="1652"/>
                  </a:lnTo>
                  <a:lnTo>
                    <a:pt x="28461" y="1639"/>
                  </a:lnTo>
                  <a:lnTo>
                    <a:pt x="28963" y="1599"/>
                  </a:lnTo>
                  <a:lnTo>
                    <a:pt x="29121" y="1586"/>
                  </a:lnTo>
                  <a:lnTo>
                    <a:pt x="29623" y="1533"/>
                  </a:lnTo>
                  <a:lnTo>
                    <a:pt x="29782" y="1533"/>
                  </a:lnTo>
                  <a:lnTo>
                    <a:pt x="30284" y="1480"/>
                  </a:lnTo>
                  <a:lnTo>
                    <a:pt x="30442" y="1480"/>
                  </a:lnTo>
                  <a:lnTo>
                    <a:pt x="30944" y="1427"/>
                  </a:lnTo>
                  <a:lnTo>
                    <a:pt x="31102" y="1414"/>
                  </a:lnTo>
                  <a:lnTo>
                    <a:pt x="31604" y="1388"/>
                  </a:lnTo>
                  <a:lnTo>
                    <a:pt x="31763" y="1374"/>
                  </a:lnTo>
                  <a:lnTo>
                    <a:pt x="32265" y="1335"/>
                  </a:lnTo>
                  <a:lnTo>
                    <a:pt x="32423" y="1322"/>
                  </a:lnTo>
                  <a:lnTo>
                    <a:pt x="32925" y="1282"/>
                  </a:lnTo>
                  <a:lnTo>
                    <a:pt x="33070" y="1269"/>
                  </a:lnTo>
                  <a:lnTo>
                    <a:pt x="33559" y="1242"/>
                  </a:lnTo>
                  <a:lnTo>
                    <a:pt x="33730" y="1216"/>
                  </a:lnTo>
                  <a:lnTo>
                    <a:pt x="34219" y="1189"/>
                  </a:lnTo>
                  <a:lnTo>
                    <a:pt x="34391" y="1176"/>
                  </a:lnTo>
                  <a:lnTo>
                    <a:pt x="34879" y="1123"/>
                  </a:lnTo>
                  <a:lnTo>
                    <a:pt x="35051" y="1123"/>
                  </a:lnTo>
                  <a:lnTo>
                    <a:pt x="35540" y="1071"/>
                  </a:lnTo>
                  <a:lnTo>
                    <a:pt x="35711" y="1057"/>
                  </a:lnTo>
                  <a:lnTo>
                    <a:pt x="36200" y="1018"/>
                  </a:lnTo>
                  <a:lnTo>
                    <a:pt x="36372" y="1005"/>
                  </a:lnTo>
                  <a:lnTo>
                    <a:pt x="36860" y="978"/>
                  </a:lnTo>
                  <a:lnTo>
                    <a:pt x="37032" y="952"/>
                  </a:lnTo>
                  <a:lnTo>
                    <a:pt x="37521" y="925"/>
                  </a:lnTo>
                  <a:lnTo>
                    <a:pt x="37692" y="912"/>
                  </a:lnTo>
                  <a:lnTo>
                    <a:pt x="38168" y="873"/>
                  </a:lnTo>
                  <a:lnTo>
                    <a:pt x="38340" y="859"/>
                  </a:lnTo>
                  <a:lnTo>
                    <a:pt x="38828" y="820"/>
                  </a:lnTo>
                  <a:lnTo>
                    <a:pt x="39000" y="806"/>
                  </a:lnTo>
                  <a:lnTo>
                    <a:pt x="39489" y="754"/>
                  </a:lnTo>
                  <a:lnTo>
                    <a:pt x="39660" y="754"/>
                  </a:lnTo>
                  <a:lnTo>
                    <a:pt x="40149" y="714"/>
                  </a:lnTo>
                  <a:lnTo>
                    <a:pt x="40321" y="714"/>
                  </a:lnTo>
                  <a:lnTo>
                    <a:pt x="40809" y="661"/>
                  </a:lnTo>
                  <a:lnTo>
                    <a:pt x="40981" y="648"/>
                  </a:lnTo>
                  <a:lnTo>
                    <a:pt x="41469" y="608"/>
                  </a:lnTo>
                  <a:lnTo>
                    <a:pt x="41641" y="595"/>
                  </a:lnTo>
                  <a:lnTo>
                    <a:pt x="42130" y="556"/>
                  </a:lnTo>
                  <a:lnTo>
                    <a:pt x="42302" y="542"/>
                  </a:lnTo>
                  <a:lnTo>
                    <a:pt x="42777" y="516"/>
                  </a:lnTo>
                  <a:lnTo>
                    <a:pt x="42935" y="490"/>
                  </a:lnTo>
                  <a:lnTo>
                    <a:pt x="43437" y="463"/>
                  </a:lnTo>
                  <a:lnTo>
                    <a:pt x="43596" y="437"/>
                  </a:lnTo>
                  <a:lnTo>
                    <a:pt x="44098" y="410"/>
                  </a:lnTo>
                  <a:lnTo>
                    <a:pt x="44256" y="397"/>
                  </a:lnTo>
                  <a:lnTo>
                    <a:pt x="44758" y="344"/>
                  </a:lnTo>
                  <a:lnTo>
                    <a:pt x="44916" y="344"/>
                  </a:lnTo>
                  <a:lnTo>
                    <a:pt x="45418" y="291"/>
                  </a:lnTo>
                  <a:lnTo>
                    <a:pt x="45577" y="291"/>
                  </a:lnTo>
                  <a:lnTo>
                    <a:pt x="46079" y="252"/>
                  </a:lnTo>
                  <a:lnTo>
                    <a:pt x="46237" y="225"/>
                  </a:lnTo>
                  <a:lnTo>
                    <a:pt x="46739" y="199"/>
                  </a:lnTo>
                  <a:lnTo>
                    <a:pt x="46897" y="186"/>
                  </a:lnTo>
                  <a:lnTo>
                    <a:pt x="47399" y="146"/>
                  </a:lnTo>
                  <a:lnTo>
                    <a:pt x="47545" y="133"/>
                  </a:lnTo>
                  <a:lnTo>
                    <a:pt x="48205" y="80"/>
                  </a:lnTo>
                  <a:lnTo>
                    <a:pt x="48205"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41"/>
            <p:cNvSpPr/>
            <p:nvPr/>
          </p:nvSpPr>
          <p:spPr>
            <a:xfrm rot="293623">
              <a:off x="1280379" y="2862836"/>
              <a:ext cx="5849535" cy="287419"/>
            </a:xfrm>
            <a:custGeom>
              <a:avLst/>
              <a:gdLst/>
              <a:ahLst/>
              <a:cxnLst/>
              <a:rect l="l" t="t" r="r" b="b"/>
              <a:pathLst>
                <a:path w="48231" h="3870" extrusionOk="0">
                  <a:moveTo>
                    <a:pt x="48204" y="0"/>
                  </a:moveTo>
                  <a:lnTo>
                    <a:pt x="47544" y="40"/>
                  </a:lnTo>
                  <a:lnTo>
                    <a:pt x="47385" y="67"/>
                  </a:lnTo>
                  <a:lnTo>
                    <a:pt x="46884" y="106"/>
                  </a:lnTo>
                  <a:lnTo>
                    <a:pt x="46738" y="106"/>
                  </a:lnTo>
                  <a:lnTo>
                    <a:pt x="46250" y="159"/>
                  </a:lnTo>
                  <a:lnTo>
                    <a:pt x="46078" y="172"/>
                  </a:lnTo>
                  <a:lnTo>
                    <a:pt x="45589" y="212"/>
                  </a:lnTo>
                  <a:lnTo>
                    <a:pt x="45418" y="225"/>
                  </a:lnTo>
                  <a:lnTo>
                    <a:pt x="44929" y="265"/>
                  </a:lnTo>
                  <a:lnTo>
                    <a:pt x="44757" y="278"/>
                  </a:lnTo>
                  <a:lnTo>
                    <a:pt x="44269" y="304"/>
                  </a:lnTo>
                  <a:lnTo>
                    <a:pt x="44097" y="331"/>
                  </a:lnTo>
                  <a:lnTo>
                    <a:pt x="43608" y="357"/>
                  </a:lnTo>
                  <a:lnTo>
                    <a:pt x="43437" y="370"/>
                  </a:lnTo>
                  <a:lnTo>
                    <a:pt x="42948" y="410"/>
                  </a:lnTo>
                  <a:lnTo>
                    <a:pt x="42776" y="423"/>
                  </a:lnTo>
                  <a:lnTo>
                    <a:pt x="42288" y="476"/>
                  </a:lnTo>
                  <a:lnTo>
                    <a:pt x="42116" y="476"/>
                  </a:lnTo>
                  <a:lnTo>
                    <a:pt x="41641" y="529"/>
                  </a:lnTo>
                  <a:lnTo>
                    <a:pt x="41469" y="529"/>
                  </a:lnTo>
                  <a:lnTo>
                    <a:pt x="40980" y="568"/>
                  </a:lnTo>
                  <a:lnTo>
                    <a:pt x="40809" y="595"/>
                  </a:lnTo>
                  <a:lnTo>
                    <a:pt x="40320" y="621"/>
                  </a:lnTo>
                  <a:lnTo>
                    <a:pt x="40148" y="634"/>
                  </a:lnTo>
                  <a:lnTo>
                    <a:pt x="39660" y="674"/>
                  </a:lnTo>
                  <a:lnTo>
                    <a:pt x="39488" y="687"/>
                  </a:lnTo>
                  <a:lnTo>
                    <a:pt x="38999" y="727"/>
                  </a:lnTo>
                  <a:lnTo>
                    <a:pt x="38828" y="740"/>
                  </a:lnTo>
                  <a:lnTo>
                    <a:pt x="38339" y="766"/>
                  </a:lnTo>
                  <a:lnTo>
                    <a:pt x="38167" y="780"/>
                  </a:lnTo>
                  <a:lnTo>
                    <a:pt x="37679" y="819"/>
                  </a:lnTo>
                  <a:lnTo>
                    <a:pt x="37507" y="832"/>
                  </a:lnTo>
                  <a:lnTo>
                    <a:pt x="37031" y="885"/>
                  </a:lnTo>
                  <a:lnTo>
                    <a:pt x="36873" y="885"/>
                  </a:lnTo>
                  <a:lnTo>
                    <a:pt x="36371" y="938"/>
                  </a:lnTo>
                  <a:lnTo>
                    <a:pt x="36213" y="951"/>
                  </a:lnTo>
                  <a:lnTo>
                    <a:pt x="35711" y="991"/>
                  </a:lnTo>
                  <a:lnTo>
                    <a:pt x="35552" y="1004"/>
                  </a:lnTo>
                  <a:lnTo>
                    <a:pt x="35050" y="1031"/>
                  </a:lnTo>
                  <a:lnTo>
                    <a:pt x="34892" y="1057"/>
                  </a:lnTo>
                  <a:lnTo>
                    <a:pt x="34390" y="1083"/>
                  </a:lnTo>
                  <a:lnTo>
                    <a:pt x="34232" y="1097"/>
                  </a:lnTo>
                  <a:lnTo>
                    <a:pt x="33730" y="1136"/>
                  </a:lnTo>
                  <a:lnTo>
                    <a:pt x="33571" y="1149"/>
                  </a:lnTo>
                  <a:lnTo>
                    <a:pt x="33069" y="1189"/>
                  </a:lnTo>
                  <a:lnTo>
                    <a:pt x="32911" y="1202"/>
                  </a:lnTo>
                  <a:lnTo>
                    <a:pt x="32409" y="1255"/>
                  </a:lnTo>
                  <a:lnTo>
                    <a:pt x="32264" y="1255"/>
                  </a:lnTo>
                  <a:lnTo>
                    <a:pt x="31762" y="1295"/>
                  </a:lnTo>
                  <a:lnTo>
                    <a:pt x="31604" y="1295"/>
                  </a:lnTo>
                  <a:lnTo>
                    <a:pt x="31102" y="1348"/>
                  </a:lnTo>
                  <a:lnTo>
                    <a:pt x="30943" y="1361"/>
                  </a:lnTo>
                  <a:lnTo>
                    <a:pt x="30441" y="1400"/>
                  </a:lnTo>
                  <a:lnTo>
                    <a:pt x="30283" y="1414"/>
                  </a:lnTo>
                  <a:lnTo>
                    <a:pt x="29781" y="1440"/>
                  </a:lnTo>
                  <a:lnTo>
                    <a:pt x="29623" y="1466"/>
                  </a:lnTo>
                  <a:lnTo>
                    <a:pt x="29121" y="1493"/>
                  </a:lnTo>
                  <a:lnTo>
                    <a:pt x="28962" y="1519"/>
                  </a:lnTo>
                  <a:lnTo>
                    <a:pt x="28460" y="1546"/>
                  </a:lnTo>
                  <a:lnTo>
                    <a:pt x="28302" y="1559"/>
                  </a:lnTo>
                  <a:lnTo>
                    <a:pt x="27800" y="1598"/>
                  </a:lnTo>
                  <a:lnTo>
                    <a:pt x="27642" y="1612"/>
                  </a:lnTo>
                  <a:lnTo>
                    <a:pt x="27166" y="1664"/>
                  </a:lnTo>
                  <a:lnTo>
                    <a:pt x="26994" y="1664"/>
                  </a:lnTo>
                  <a:lnTo>
                    <a:pt x="26506" y="1717"/>
                  </a:lnTo>
                  <a:lnTo>
                    <a:pt x="26334" y="1731"/>
                  </a:lnTo>
                  <a:lnTo>
                    <a:pt x="25845" y="1757"/>
                  </a:lnTo>
                  <a:lnTo>
                    <a:pt x="25674" y="1770"/>
                  </a:lnTo>
                  <a:lnTo>
                    <a:pt x="25185" y="1810"/>
                  </a:lnTo>
                  <a:lnTo>
                    <a:pt x="25013" y="1823"/>
                  </a:lnTo>
                  <a:lnTo>
                    <a:pt x="24525" y="1863"/>
                  </a:lnTo>
                  <a:lnTo>
                    <a:pt x="24353" y="1876"/>
                  </a:lnTo>
                  <a:lnTo>
                    <a:pt x="23865" y="1915"/>
                  </a:lnTo>
                  <a:lnTo>
                    <a:pt x="23693" y="1929"/>
                  </a:lnTo>
                  <a:lnTo>
                    <a:pt x="23204" y="1955"/>
                  </a:lnTo>
                  <a:lnTo>
                    <a:pt x="23032" y="1981"/>
                  </a:lnTo>
                  <a:lnTo>
                    <a:pt x="22557" y="2021"/>
                  </a:lnTo>
                  <a:lnTo>
                    <a:pt x="22385" y="2021"/>
                  </a:lnTo>
                  <a:lnTo>
                    <a:pt x="21897" y="2074"/>
                  </a:lnTo>
                  <a:lnTo>
                    <a:pt x="21725" y="2074"/>
                  </a:lnTo>
                  <a:lnTo>
                    <a:pt x="21236" y="2127"/>
                  </a:lnTo>
                  <a:lnTo>
                    <a:pt x="21065" y="2140"/>
                  </a:lnTo>
                  <a:lnTo>
                    <a:pt x="20576" y="2180"/>
                  </a:lnTo>
                  <a:lnTo>
                    <a:pt x="20404" y="2193"/>
                  </a:lnTo>
                  <a:lnTo>
                    <a:pt x="19916" y="2219"/>
                  </a:lnTo>
                  <a:lnTo>
                    <a:pt x="19744" y="2246"/>
                  </a:lnTo>
                  <a:lnTo>
                    <a:pt x="19255" y="2272"/>
                  </a:lnTo>
                  <a:lnTo>
                    <a:pt x="19084" y="2285"/>
                  </a:lnTo>
                  <a:lnTo>
                    <a:pt x="18595" y="2325"/>
                  </a:lnTo>
                  <a:lnTo>
                    <a:pt x="18423" y="2338"/>
                  </a:lnTo>
                  <a:lnTo>
                    <a:pt x="17935" y="2378"/>
                  </a:lnTo>
                  <a:lnTo>
                    <a:pt x="17789" y="2391"/>
                  </a:lnTo>
                  <a:lnTo>
                    <a:pt x="17288" y="2430"/>
                  </a:lnTo>
                  <a:lnTo>
                    <a:pt x="17129" y="2430"/>
                  </a:lnTo>
                  <a:lnTo>
                    <a:pt x="16627" y="2483"/>
                  </a:lnTo>
                  <a:lnTo>
                    <a:pt x="16469" y="2510"/>
                  </a:lnTo>
                  <a:lnTo>
                    <a:pt x="15967" y="2536"/>
                  </a:lnTo>
                  <a:lnTo>
                    <a:pt x="15809" y="2549"/>
                  </a:lnTo>
                  <a:lnTo>
                    <a:pt x="15307" y="2589"/>
                  </a:lnTo>
                  <a:lnTo>
                    <a:pt x="15148" y="2602"/>
                  </a:lnTo>
                  <a:lnTo>
                    <a:pt x="14646" y="2642"/>
                  </a:lnTo>
                  <a:lnTo>
                    <a:pt x="14488" y="2655"/>
                  </a:lnTo>
                  <a:lnTo>
                    <a:pt x="13986" y="2681"/>
                  </a:lnTo>
                  <a:lnTo>
                    <a:pt x="13828" y="2708"/>
                  </a:lnTo>
                  <a:lnTo>
                    <a:pt x="13326" y="2734"/>
                  </a:lnTo>
                  <a:lnTo>
                    <a:pt x="13167" y="2747"/>
                  </a:lnTo>
                  <a:lnTo>
                    <a:pt x="12679" y="2800"/>
                  </a:lnTo>
                  <a:lnTo>
                    <a:pt x="12520" y="2800"/>
                  </a:lnTo>
                  <a:lnTo>
                    <a:pt x="12018" y="2853"/>
                  </a:lnTo>
                  <a:lnTo>
                    <a:pt x="11860" y="2853"/>
                  </a:lnTo>
                  <a:lnTo>
                    <a:pt x="11358" y="2906"/>
                  </a:lnTo>
                  <a:lnTo>
                    <a:pt x="11199" y="2919"/>
                  </a:lnTo>
                  <a:lnTo>
                    <a:pt x="10698" y="2946"/>
                  </a:lnTo>
                  <a:lnTo>
                    <a:pt x="10539" y="2972"/>
                  </a:lnTo>
                  <a:lnTo>
                    <a:pt x="10037" y="2998"/>
                  </a:lnTo>
                  <a:lnTo>
                    <a:pt x="9879" y="3012"/>
                  </a:lnTo>
                  <a:lnTo>
                    <a:pt x="9377" y="3051"/>
                  </a:lnTo>
                  <a:lnTo>
                    <a:pt x="9218" y="3064"/>
                  </a:lnTo>
                  <a:lnTo>
                    <a:pt x="8717" y="3091"/>
                  </a:lnTo>
                  <a:lnTo>
                    <a:pt x="8558" y="3117"/>
                  </a:lnTo>
                  <a:lnTo>
                    <a:pt x="8083" y="3144"/>
                  </a:lnTo>
                  <a:lnTo>
                    <a:pt x="7911" y="3170"/>
                  </a:lnTo>
                  <a:lnTo>
                    <a:pt x="7422" y="3210"/>
                  </a:lnTo>
                  <a:lnTo>
                    <a:pt x="7251" y="3210"/>
                  </a:lnTo>
                  <a:lnTo>
                    <a:pt x="6762" y="3262"/>
                  </a:lnTo>
                  <a:lnTo>
                    <a:pt x="6590" y="3262"/>
                  </a:lnTo>
                  <a:lnTo>
                    <a:pt x="6102" y="3315"/>
                  </a:lnTo>
                  <a:lnTo>
                    <a:pt x="5930" y="3329"/>
                  </a:lnTo>
                  <a:lnTo>
                    <a:pt x="5441" y="3368"/>
                  </a:lnTo>
                  <a:lnTo>
                    <a:pt x="5270" y="3381"/>
                  </a:lnTo>
                  <a:lnTo>
                    <a:pt x="4781" y="3408"/>
                  </a:lnTo>
                  <a:lnTo>
                    <a:pt x="4609" y="3421"/>
                  </a:lnTo>
                  <a:lnTo>
                    <a:pt x="4121" y="3461"/>
                  </a:lnTo>
                  <a:lnTo>
                    <a:pt x="3949" y="3474"/>
                  </a:lnTo>
                  <a:lnTo>
                    <a:pt x="3460" y="3513"/>
                  </a:lnTo>
                  <a:lnTo>
                    <a:pt x="3302" y="3527"/>
                  </a:lnTo>
                  <a:lnTo>
                    <a:pt x="2813" y="3579"/>
                  </a:lnTo>
                  <a:lnTo>
                    <a:pt x="2642" y="3579"/>
                  </a:lnTo>
                  <a:lnTo>
                    <a:pt x="2153" y="3632"/>
                  </a:lnTo>
                  <a:lnTo>
                    <a:pt x="1981" y="3632"/>
                  </a:lnTo>
                  <a:lnTo>
                    <a:pt x="1493" y="3672"/>
                  </a:lnTo>
                  <a:lnTo>
                    <a:pt x="1321" y="3698"/>
                  </a:lnTo>
                  <a:lnTo>
                    <a:pt x="832" y="3725"/>
                  </a:lnTo>
                  <a:lnTo>
                    <a:pt x="661" y="3738"/>
                  </a:lnTo>
                  <a:lnTo>
                    <a:pt x="0" y="3791"/>
                  </a:lnTo>
                  <a:lnTo>
                    <a:pt x="27" y="3870"/>
                  </a:lnTo>
                  <a:lnTo>
                    <a:pt x="661" y="3830"/>
                  </a:lnTo>
                  <a:lnTo>
                    <a:pt x="832" y="3804"/>
                  </a:lnTo>
                  <a:lnTo>
                    <a:pt x="1321" y="3778"/>
                  </a:lnTo>
                  <a:lnTo>
                    <a:pt x="1493" y="3751"/>
                  </a:lnTo>
                  <a:lnTo>
                    <a:pt x="1981" y="3711"/>
                  </a:lnTo>
                  <a:lnTo>
                    <a:pt x="2153" y="3711"/>
                  </a:lnTo>
                  <a:lnTo>
                    <a:pt x="2642" y="3659"/>
                  </a:lnTo>
                  <a:lnTo>
                    <a:pt x="2813" y="3645"/>
                  </a:lnTo>
                  <a:lnTo>
                    <a:pt x="3302" y="3606"/>
                  </a:lnTo>
                  <a:lnTo>
                    <a:pt x="3474" y="3593"/>
                  </a:lnTo>
                  <a:lnTo>
                    <a:pt x="3962" y="3566"/>
                  </a:lnTo>
                  <a:lnTo>
                    <a:pt x="4134" y="3540"/>
                  </a:lnTo>
                  <a:lnTo>
                    <a:pt x="4623" y="3513"/>
                  </a:lnTo>
                  <a:lnTo>
                    <a:pt x="4794" y="3500"/>
                  </a:lnTo>
                  <a:lnTo>
                    <a:pt x="5283" y="3461"/>
                  </a:lnTo>
                  <a:lnTo>
                    <a:pt x="5441" y="3447"/>
                  </a:lnTo>
                  <a:lnTo>
                    <a:pt x="5930" y="3408"/>
                  </a:lnTo>
                  <a:lnTo>
                    <a:pt x="6102" y="3395"/>
                  </a:lnTo>
                  <a:lnTo>
                    <a:pt x="6590" y="3342"/>
                  </a:lnTo>
                  <a:lnTo>
                    <a:pt x="6762" y="3342"/>
                  </a:lnTo>
                  <a:lnTo>
                    <a:pt x="7251" y="3302"/>
                  </a:lnTo>
                  <a:lnTo>
                    <a:pt x="7422" y="3302"/>
                  </a:lnTo>
                  <a:lnTo>
                    <a:pt x="7911" y="3249"/>
                  </a:lnTo>
                  <a:lnTo>
                    <a:pt x="8083" y="3236"/>
                  </a:lnTo>
                  <a:lnTo>
                    <a:pt x="8571" y="3196"/>
                  </a:lnTo>
                  <a:lnTo>
                    <a:pt x="8743" y="3183"/>
                  </a:lnTo>
                  <a:lnTo>
                    <a:pt x="9232" y="3144"/>
                  </a:lnTo>
                  <a:lnTo>
                    <a:pt x="9403" y="3130"/>
                  </a:lnTo>
                  <a:lnTo>
                    <a:pt x="9892" y="3091"/>
                  </a:lnTo>
                  <a:lnTo>
                    <a:pt x="10064" y="3078"/>
                  </a:lnTo>
                  <a:lnTo>
                    <a:pt x="10539" y="3051"/>
                  </a:lnTo>
                  <a:lnTo>
                    <a:pt x="10698" y="3038"/>
                  </a:lnTo>
                  <a:lnTo>
                    <a:pt x="11199" y="2998"/>
                  </a:lnTo>
                  <a:lnTo>
                    <a:pt x="11358" y="2985"/>
                  </a:lnTo>
                  <a:lnTo>
                    <a:pt x="11860" y="2932"/>
                  </a:lnTo>
                  <a:lnTo>
                    <a:pt x="12018" y="2932"/>
                  </a:lnTo>
                  <a:lnTo>
                    <a:pt x="12520" y="2879"/>
                  </a:lnTo>
                  <a:lnTo>
                    <a:pt x="12679" y="2866"/>
                  </a:lnTo>
                  <a:lnTo>
                    <a:pt x="13180" y="2840"/>
                  </a:lnTo>
                  <a:lnTo>
                    <a:pt x="13339" y="2813"/>
                  </a:lnTo>
                  <a:lnTo>
                    <a:pt x="13841" y="2787"/>
                  </a:lnTo>
                  <a:lnTo>
                    <a:pt x="13999" y="2761"/>
                  </a:lnTo>
                  <a:lnTo>
                    <a:pt x="14501" y="2734"/>
                  </a:lnTo>
                  <a:lnTo>
                    <a:pt x="14660" y="2721"/>
                  </a:lnTo>
                  <a:lnTo>
                    <a:pt x="15148" y="2681"/>
                  </a:lnTo>
                  <a:lnTo>
                    <a:pt x="15307" y="2668"/>
                  </a:lnTo>
                  <a:lnTo>
                    <a:pt x="15809" y="2642"/>
                  </a:lnTo>
                  <a:lnTo>
                    <a:pt x="15967" y="2615"/>
                  </a:lnTo>
                  <a:lnTo>
                    <a:pt x="16469" y="2576"/>
                  </a:lnTo>
                  <a:lnTo>
                    <a:pt x="16627" y="2576"/>
                  </a:lnTo>
                  <a:lnTo>
                    <a:pt x="17129" y="2523"/>
                  </a:lnTo>
                  <a:lnTo>
                    <a:pt x="17288" y="2523"/>
                  </a:lnTo>
                  <a:lnTo>
                    <a:pt x="17789" y="2470"/>
                  </a:lnTo>
                  <a:lnTo>
                    <a:pt x="17948" y="2457"/>
                  </a:lnTo>
                  <a:lnTo>
                    <a:pt x="18450" y="2417"/>
                  </a:lnTo>
                  <a:lnTo>
                    <a:pt x="18608" y="2404"/>
                  </a:lnTo>
                  <a:lnTo>
                    <a:pt x="19110" y="2378"/>
                  </a:lnTo>
                  <a:lnTo>
                    <a:pt x="19269" y="2351"/>
                  </a:lnTo>
                  <a:lnTo>
                    <a:pt x="19744" y="2325"/>
                  </a:lnTo>
                  <a:lnTo>
                    <a:pt x="19916" y="2312"/>
                  </a:lnTo>
                  <a:lnTo>
                    <a:pt x="20404" y="2272"/>
                  </a:lnTo>
                  <a:lnTo>
                    <a:pt x="20576" y="2259"/>
                  </a:lnTo>
                  <a:lnTo>
                    <a:pt x="21065" y="2219"/>
                  </a:lnTo>
                  <a:lnTo>
                    <a:pt x="21236" y="2206"/>
                  </a:lnTo>
                  <a:lnTo>
                    <a:pt x="21725" y="2153"/>
                  </a:lnTo>
                  <a:lnTo>
                    <a:pt x="21897" y="2153"/>
                  </a:lnTo>
                  <a:lnTo>
                    <a:pt x="22385" y="2100"/>
                  </a:lnTo>
                  <a:lnTo>
                    <a:pt x="22557" y="2100"/>
                  </a:lnTo>
                  <a:lnTo>
                    <a:pt x="23046" y="2061"/>
                  </a:lnTo>
                  <a:lnTo>
                    <a:pt x="23217" y="2047"/>
                  </a:lnTo>
                  <a:lnTo>
                    <a:pt x="23706" y="2008"/>
                  </a:lnTo>
                  <a:lnTo>
                    <a:pt x="23878" y="1995"/>
                  </a:lnTo>
                  <a:lnTo>
                    <a:pt x="24366" y="1955"/>
                  </a:lnTo>
                  <a:lnTo>
                    <a:pt x="24538" y="1942"/>
                  </a:lnTo>
                  <a:lnTo>
                    <a:pt x="25013" y="1915"/>
                  </a:lnTo>
                  <a:lnTo>
                    <a:pt x="25185" y="1889"/>
                  </a:lnTo>
                  <a:lnTo>
                    <a:pt x="25674" y="1863"/>
                  </a:lnTo>
                  <a:lnTo>
                    <a:pt x="25845" y="1849"/>
                  </a:lnTo>
                  <a:lnTo>
                    <a:pt x="26334" y="1797"/>
                  </a:lnTo>
                  <a:lnTo>
                    <a:pt x="26506" y="1797"/>
                  </a:lnTo>
                  <a:lnTo>
                    <a:pt x="26994" y="1744"/>
                  </a:lnTo>
                  <a:lnTo>
                    <a:pt x="27166" y="1744"/>
                  </a:lnTo>
                  <a:lnTo>
                    <a:pt x="27655" y="1691"/>
                  </a:lnTo>
                  <a:lnTo>
                    <a:pt x="27826" y="1678"/>
                  </a:lnTo>
                  <a:lnTo>
                    <a:pt x="28315" y="1651"/>
                  </a:lnTo>
                  <a:lnTo>
                    <a:pt x="28487" y="1625"/>
                  </a:lnTo>
                  <a:lnTo>
                    <a:pt x="28975" y="1598"/>
                  </a:lnTo>
                  <a:lnTo>
                    <a:pt x="29147" y="1585"/>
                  </a:lnTo>
                  <a:lnTo>
                    <a:pt x="29623" y="1546"/>
                  </a:lnTo>
                  <a:lnTo>
                    <a:pt x="29781" y="1532"/>
                  </a:lnTo>
                  <a:lnTo>
                    <a:pt x="30283" y="1493"/>
                  </a:lnTo>
                  <a:lnTo>
                    <a:pt x="30441" y="1480"/>
                  </a:lnTo>
                  <a:lnTo>
                    <a:pt x="30943" y="1440"/>
                  </a:lnTo>
                  <a:lnTo>
                    <a:pt x="31102" y="1427"/>
                  </a:lnTo>
                  <a:lnTo>
                    <a:pt x="31604" y="1387"/>
                  </a:lnTo>
                  <a:lnTo>
                    <a:pt x="31762" y="1387"/>
                  </a:lnTo>
                  <a:lnTo>
                    <a:pt x="32264" y="1334"/>
                  </a:lnTo>
                  <a:lnTo>
                    <a:pt x="32422" y="1334"/>
                  </a:lnTo>
                  <a:lnTo>
                    <a:pt x="32924" y="1282"/>
                  </a:lnTo>
                  <a:lnTo>
                    <a:pt x="33083" y="1268"/>
                  </a:lnTo>
                  <a:lnTo>
                    <a:pt x="33585" y="1229"/>
                  </a:lnTo>
                  <a:lnTo>
                    <a:pt x="33743" y="1215"/>
                  </a:lnTo>
                  <a:lnTo>
                    <a:pt x="34232" y="1189"/>
                  </a:lnTo>
                  <a:lnTo>
                    <a:pt x="34390" y="1163"/>
                  </a:lnTo>
                  <a:lnTo>
                    <a:pt x="34892" y="1136"/>
                  </a:lnTo>
                  <a:lnTo>
                    <a:pt x="35050" y="1110"/>
                  </a:lnTo>
                  <a:lnTo>
                    <a:pt x="35552" y="1083"/>
                  </a:lnTo>
                  <a:lnTo>
                    <a:pt x="35711" y="1070"/>
                  </a:lnTo>
                  <a:lnTo>
                    <a:pt x="36213" y="1031"/>
                  </a:lnTo>
                  <a:lnTo>
                    <a:pt x="36371" y="1017"/>
                  </a:lnTo>
                  <a:lnTo>
                    <a:pt x="36873" y="965"/>
                  </a:lnTo>
                  <a:lnTo>
                    <a:pt x="37031" y="965"/>
                  </a:lnTo>
                  <a:lnTo>
                    <a:pt x="37533" y="925"/>
                  </a:lnTo>
                  <a:lnTo>
                    <a:pt x="37692" y="899"/>
                  </a:lnTo>
                  <a:lnTo>
                    <a:pt x="38194" y="872"/>
                  </a:lnTo>
                  <a:lnTo>
                    <a:pt x="38352" y="859"/>
                  </a:lnTo>
                  <a:lnTo>
                    <a:pt x="38854" y="819"/>
                  </a:lnTo>
                  <a:lnTo>
                    <a:pt x="38999" y="806"/>
                  </a:lnTo>
                  <a:lnTo>
                    <a:pt x="39488" y="766"/>
                  </a:lnTo>
                  <a:lnTo>
                    <a:pt x="39660" y="753"/>
                  </a:lnTo>
                  <a:lnTo>
                    <a:pt x="40148" y="727"/>
                  </a:lnTo>
                  <a:lnTo>
                    <a:pt x="40320" y="700"/>
                  </a:lnTo>
                  <a:lnTo>
                    <a:pt x="40809" y="674"/>
                  </a:lnTo>
                  <a:lnTo>
                    <a:pt x="40980" y="661"/>
                  </a:lnTo>
                  <a:lnTo>
                    <a:pt x="41469" y="608"/>
                  </a:lnTo>
                  <a:lnTo>
                    <a:pt x="41641" y="608"/>
                  </a:lnTo>
                  <a:lnTo>
                    <a:pt x="42129" y="555"/>
                  </a:lnTo>
                  <a:lnTo>
                    <a:pt x="42301" y="555"/>
                  </a:lnTo>
                  <a:lnTo>
                    <a:pt x="42789" y="502"/>
                  </a:lnTo>
                  <a:lnTo>
                    <a:pt x="42961" y="489"/>
                  </a:lnTo>
                  <a:lnTo>
                    <a:pt x="43450" y="449"/>
                  </a:lnTo>
                  <a:lnTo>
                    <a:pt x="43621" y="436"/>
                  </a:lnTo>
                  <a:lnTo>
                    <a:pt x="44097" y="410"/>
                  </a:lnTo>
                  <a:lnTo>
                    <a:pt x="44269" y="397"/>
                  </a:lnTo>
                  <a:lnTo>
                    <a:pt x="44757" y="357"/>
                  </a:lnTo>
                  <a:lnTo>
                    <a:pt x="44929" y="344"/>
                  </a:lnTo>
                  <a:lnTo>
                    <a:pt x="45418" y="304"/>
                  </a:lnTo>
                  <a:lnTo>
                    <a:pt x="45589" y="291"/>
                  </a:lnTo>
                  <a:lnTo>
                    <a:pt x="46078" y="265"/>
                  </a:lnTo>
                  <a:lnTo>
                    <a:pt x="46250" y="238"/>
                  </a:lnTo>
                  <a:lnTo>
                    <a:pt x="46738" y="199"/>
                  </a:lnTo>
                  <a:lnTo>
                    <a:pt x="46910" y="199"/>
                  </a:lnTo>
                  <a:lnTo>
                    <a:pt x="47399" y="146"/>
                  </a:lnTo>
                  <a:lnTo>
                    <a:pt x="47570" y="119"/>
                  </a:lnTo>
                  <a:lnTo>
                    <a:pt x="48231" y="80"/>
                  </a:lnTo>
                  <a:lnTo>
                    <a:pt x="48204" y="0"/>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41"/>
            <p:cNvSpPr/>
            <p:nvPr/>
          </p:nvSpPr>
          <p:spPr>
            <a:xfrm rot="293623">
              <a:off x="1277914" y="3133382"/>
              <a:ext cx="5847958" cy="286452"/>
            </a:xfrm>
            <a:custGeom>
              <a:avLst/>
              <a:gdLst/>
              <a:ahLst/>
              <a:cxnLst/>
              <a:rect l="l" t="t" r="r" b="b"/>
              <a:pathLst>
                <a:path w="48218" h="3857" extrusionOk="0">
                  <a:moveTo>
                    <a:pt x="48205" y="0"/>
                  </a:moveTo>
                  <a:lnTo>
                    <a:pt x="47558" y="40"/>
                  </a:lnTo>
                  <a:lnTo>
                    <a:pt x="47386" y="66"/>
                  </a:lnTo>
                  <a:lnTo>
                    <a:pt x="46897" y="93"/>
                  </a:lnTo>
                  <a:lnTo>
                    <a:pt x="46726" y="106"/>
                  </a:lnTo>
                  <a:lnTo>
                    <a:pt x="46237" y="146"/>
                  </a:lnTo>
                  <a:lnTo>
                    <a:pt x="46065" y="159"/>
                  </a:lnTo>
                  <a:lnTo>
                    <a:pt x="45577" y="198"/>
                  </a:lnTo>
                  <a:lnTo>
                    <a:pt x="45405" y="212"/>
                  </a:lnTo>
                  <a:lnTo>
                    <a:pt x="44916" y="238"/>
                  </a:lnTo>
                  <a:lnTo>
                    <a:pt x="44745" y="264"/>
                  </a:lnTo>
                  <a:lnTo>
                    <a:pt x="44256" y="304"/>
                  </a:lnTo>
                  <a:lnTo>
                    <a:pt x="44084" y="304"/>
                  </a:lnTo>
                  <a:lnTo>
                    <a:pt x="43596" y="357"/>
                  </a:lnTo>
                  <a:lnTo>
                    <a:pt x="43424" y="357"/>
                  </a:lnTo>
                  <a:lnTo>
                    <a:pt x="42949" y="410"/>
                  </a:lnTo>
                  <a:lnTo>
                    <a:pt x="42777" y="423"/>
                  </a:lnTo>
                  <a:lnTo>
                    <a:pt x="42288" y="449"/>
                  </a:lnTo>
                  <a:lnTo>
                    <a:pt x="42116" y="476"/>
                  </a:lnTo>
                  <a:lnTo>
                    <a:pt x="41628" y="502"/>
                  </a:lnTo>
                  <a:lnTo>
                    <a:pt x="41456" y="529"/>
                  </a:lnTo>
                  <a:lnTo>
                    <a:pt x="40968" y="555"/>
                  </a:lnTo>
                  <a:lnTo>
                    <a:pt x="40796" y="568"/>
                  </a:lnTo>
                  <a:lnTo>
                    <a:pt x="40307" y="608"/>
                  </a:lnTo>
                  <a:lnTo>
                    <a:pt x="40136" y="621"/>
                  </a:lnTo>
                  <a:lnTo>
                    <a:pt x="39647" y="661"/>
                  </a:lnTo>
                  <a:lnTo>
                    <a:pt x="39475" y="674"/>
                  </a:lnTo>
                  <a:lnTo>
                    <a:pt x="38987" y="727"/>
                  </a:lnTo>
                  <a:lnTo>
                    <a:pt x="38815" y="727"/>
                  </a:lnTo>
                  <a:lnTo>
                    <a:pt x="38326" y="766"/>
                  </a:lnTo>
                  <a:lnTo>
                    <a:pt x="38181" y="766"/>
                  </a:lnTo>
                  <a:lnTo>
                    <a:pt x="37679" y="819"/>
                  </a:lnTo>
                  <a:lnTo>
                    <a:pt x="37521" y="832"/>
                  </a:lnTo>
                  <a:lnTo>
                    <a:pt x="37019" y="872"/>
                  </a:lnTo>
                  <a:lnTo>
                    <a:pt x="36860" y="885"/>
                  </a:lnTo>
                  <a:lnTo>
                    <a:pt x="36358" y="925"/>
                  </a:lnTo>
                  <a:lnTo>
                    <a:pt x="36200" y="938"/>
                  </a:lnTo>
                  <a:lnTo>
                    <a:pt x="35698" y="964"/>
                  </a:lnTo>
                  <a:lnTo>
                    <a:pt x="35540" y="991"/>
                  </a:lnTo>
                  <a:lnTo>
                    <a:pt x="35038" y="1017"/>
                  </a:lnTo>
                  <a:lnTo>
                    <a:pt x="34879" y="1030"/>
                  </a:lnTo>
                  <a:lnTo>
                    <a:pt x="34377" y="1070"/>
                  </a:lnTo>
                  <a:lnTo>
                    <a:pt x="34219" y="1083"/>
                  </a:lnTo>
                  <a:lnTo>
                    <a:pt x="33717" y="1136"/>
                  </a:lnTo>
                  <a:lnTo>
                    <a:pt x="33559" y="1136"/>
                  </a:lnTo>
                  <a:lnTo>
                    <a:pt x="33083" y="1189"/>
                  </a:lnTo>
                  <a:lnTo>
                    <a:pt x="32912" y="1202"/>
                  </a:lnTo>
                  <a:lnTo>
                    <a:pt x="32423" y="1228"/>
                  </a:lnTo>
                  <a:lnTo>
                    <a:pt x="32251" y="1255"/>
                  </a:lnTo>
                  <a:lnTo>
                    <a:pt x="31763" y="1281"/>
                  </a:lnTo>
                  <a:lnTo>
                    <a:pt x="31591" y="1294"/>
                  </a:lnTo>
                  <a:lnTo>
                    <a:pt x="31102" y="1334"/>
                  </a:lnTo>
                  <a:lnTo>
                    <a:pt x="30931" y="1347"/>
                  </a:lnTo>
                  <a:lnTo>
                    <a:pt x="30442" y="1387"/>
                  </a:lnTo>
                  <a:lnTo>
                    <a:pt x="30270" y="1400"/>
                  </a:lnTo>
                  <a:lnTo>
                    <a:pt x="29782" y="1427"/>
                  </a:lnTo>
                  <a:lnTo>
                    <a:pt x="29610" y="1440"/>
                  </a:lnTo>
                  <a:lnTo>
                    <a:pt x="29121" y="1493"/>
                  </a:lnTo>
                  <a:lnTo>
                    <a:pt x="28950" y="1493"/>
                  </a:lnTo>
                  <a:lnTo>
                    <a:pt x="28474" y="1545"/>
                  </a:lnTo>
                  <a:lnTo>
                    <a:pt x="28302" y="1545"/>
                  </a:lnTo>
                  <a:lnTo>
                    <a:pt x="27814" y="1598"/>
                  </a:lnTo>
                  <a:lnTo>
                    <a:pt x="27642" y="1611"/>
                  </a:lnTo>
                  <a:lnTo>
                    <a:pt x="27153" y="1651"/>
                  </a:lnTo>
                  <a:lnTo>
                    <a:pt x="26982" y="1664"/>
                  </a:lnTo>
                  <a:lnTo>
                    <a:pt x="26493" y="1691"/>
                  </a:lnTo>
                  <a:lnTo>
                    <a:pt x="26321" y="1717"/>
                  </a:lnTo>
                  <a:lnTo>
                    <a:pt x="25833" y="1744"/>
                  </a:lnTo>
                  <a:lnTo>
                    <a:pt x="25661" y="1757"/>
                  </a:lnTo>
                  <a:lnTo>
                    <a:pt x="25172" y="1796"/>
                  </a:lnTo>
                  <a:lnTo>
                    <a:pt x="25001" y="1810"/>
                  </a:lnTo>
                  <a:lnTo>
                    <a:pt x="24512" y="1849"/>
                  </a:lnTo>
                  <a:lnTo>
                    <a:pt x="24340" y="1862"/>
                  </a:lnTo>
                  <a:lnTo>
                    <a:pt x="23852" y="1915"/>
                  </a:lnTo>
                  <a:lnTo>
                    <a:pt x="23707" y="1915"/>
                  </a:lnTo>
                  <a:lnTo>
                    <a:pt x="23205" y="1955"/>
                  </a:lnTo>
                  <a:lnTo>
                    <a:pt x="23046" y="1981"/>
                  </a:lnTo>
                  <a:lnTo>
                    <a:pt x="22544" y="2008"/>
                  </a:lnTo>
                  <a:lnTo>
                    <a:pt x="22386" y="2021"/>
                  </a:lnTo>
                  <a:lnTo>
                    <a:pt x="21884" y="2060"/>
                  </a:lnTo>
                  <a:lnTo>
                    <a:pt x="21726" y="2074"/>
                  </a:lnTo>
                  <a:lnTo>
                    <a:pt x="21224" y="2100"/>
                  </a:lnTo>
                  <a:lnTo>
                    <a:pt x="21065" y="2127"/>
                  </a:lnTo>
                  <a:lnTo>
                    <a:pt x="20563" y="2153"/>
                  </a:lnTo>
                  <a:lnTo>
                    <a:pt x="20405" y="2179"/>
                  </a:lnTo>
                  <a:lnTo>
                    <a:pt x="19903" y="2206"/>
                  </a:lnTo>
                  <a:lnTo>
                    <a:pt x="19745" y="2219"/>
                  </a:lnTo>
                  <a:lnTo>
                    <a:pt x="19243" y="2272"/>
                  </a:lnTo>
                  <a:lnTo>
                    <a:pt x="19084" y="2272"/>
                  </a:lnTo>
                  <a:lnTo>
                    <a:pt x="18596" y="2325"/>
                  </a:lnTo>
                  <a:lnTo>
                    <a:pt x="18437" y="2325"/>
                  </a:lnTo>
                  <a:lnTo>
                    <a:pt x="17935" y="2377"/>
                  </a:lnTo>
                  <a:lnTo>
                    <a:pt x="17777" y="2391"/>
                  </a:lnTo>
                  <a:lnTo>
                    <a:pt x="17275" y="2417"/>
                  </a:lnTo>
                  <a:lnTo>
                    <a:pt x="17117" y="2430"/>
                  </a:lnTo>
                  <a:lnTo>
                    <a:pt x="16615" y="2470"/>
                  </a:lnTo>
                  <a:lnTo>
                    <a:pt x="16456" y="2483"/>
                  </a:lnTo>
                  <a:lnTo>
                    <a:pt x="15954" y="2523"/>
                  </a:lnTo>
                  <a:lnTo>
                    <a:pt x="15796" y="2536"/>
                  </a:lnTo>
                  <a:lnTo>
                    <a:pt x="15294" y="2576"/>
                  </a:lnTo>
                  <a:lnTo>
                    <a:pt x="15136" y="2589"/>
                  </a:lnTo>
                  <a:lnTo>
                    <a:pt x="14634" y="2615"/>
                  </a:lnTo>
                  <a:lnTo>
                    <a:pt x="14475" y="2642"/>
                  </a:lnTo>
                  <a:lnTo>
                    <a:pt x="14000" y="2681"/>
                  </a:lnTo>
                  <a:lnTo>
                    <a:pt x="13828" y="2681"/>
                  </a:lnTo>
                  <a:lnTo>
                    <a:pt x="13339" y="2734"/>
                  </a:lnTo>
                  <a:lnTo>
                    <a:pt x="13168" y="2747"/>
                  </a:lnTo>
                  <a:lnTo>
                    <a:pt x="12679" y="2787"/>
                  </a:lnTo>
                  <a:lnTo>
                    <a:pt x="12507" y="2800"/>
                  </a:lnTo>
                  <a:lnTo>
                    <a:pt x="12019" y="2840"/>
                  </a:lnTo>
                  <a:lnTo>
                    <a:pt x="11847" y="2853"/>
                  </a:lnTo>
                  <a:lnTo>
                    <a:pt x="11358" y="2879"/>
                  </a:lnTo>
                  <a:lnTo>
                    <a:pt x="11187" y="2906"/>
                  </a:lnTo>
                  <a:lnTo>
                    <a:pt x="10698" y="2932"/>
                  </a:lnTo>
                  <a:lnTo>
                    <a:pt x="10526" y="2945"/>
                  </a:lnTo>
                  <a:lnTo>
                    <a:pt x="10038" y="2985"/>
                  </a:lnTo>
                  <a:lnTo>
                    <a:pt x="9866" y="2998"/>
                  </a:lnTo>
                  <a:lnTo>
                    <a:pt x="9377" y="3051"/>
                  </a:lnTo>
                  <a:lnTo>
                    <a:pt x="9219" y="3051"/>
                  </a:lnTo>
                  <a:lnTo>
                    <a:pt x="8730" y="3091"/>
                  </a:lnTo>
                  <a:lnTo>
                    <a:pt x="8559" y="3091"/>
                  </a:lnTo>
                  <a:lnTo>
                    <a:pt x="8070" y="3143"/>
                  </a:lnTo>
                  <a:lnTo>
                    <a:pt x="7898" y="3170"/>
                  </a:lnTo>
                  <a:lnTo>
                    <a:pt x="7410" y="3196"/>
                  </a:lnTo>
                  <a:lnTo>
                    <a:pt x="7238" y="3209"/>
                  </a:lnTo>
                  <a:lnTo>
                    <a:pt x="6749" y="3249"/>
                  </a:lnTo>
                  <a:lnTo>
                    <a:pt x="6578" y="3262"/>
                  </a:lnTo>
                  <a:lnTo>
                    <a:pt x="6089" y="3302"/>
                  </a:lnTo>
                  <a:lnTo>
                    <a:pt x="5917" y="3315"/>
                  </a:lnTo>
                  <a:lnTo>
                    <a:pt x="5429" y="3341"/>
                  </a:lnTo>
                  <a:lnTo>
                    <a:pt x="5257" y="3368"/>
                  </a:lnTo>
                  <a:lnTo>
                    <a:pt x="4768" y="3394"/>
                  </a:lnTo>
                  <a:lnTo>
                    <a:pt x="4597" y="3408"/>
                  </a:lnTo>
                  <a:lnTo>
                    <a:pt x="4121" y="3460"/>
                  </a:lnTo>
                  <a:lnTo>
                    <a:pt x="3963" y="3460"/>
                  </a:lnTo>
                  <a:lnTo>
                    <a:pt x="3461" y="3513"/>
                  </a:lnTo>
                  <a:lnTo>
                    <a:pt x="3302" y="3526"/>
                  </a:lnTo>
                  <a:lnTo>
                    <a:pt x="2801" y="3566"/>
                  </a:lnTo>
                  <a:lnTo>
                    <a:pt x="2642" y="3579"/>
                  </a:lnTo>
                  <a:lnTo>
                    <a:pt x="2140" y="3606"/>
                  </a:lnTo>
                  <a:lnTo>
                    <a:pt x="1982" y="3632"/>
                  </a:lnTo>
                  <a:lnTo>
                    <a:pt x="1480" y="3658"/>
                  </a:lnTo>
                  <a:lnTo>
                    <a:pt x="1321" y="3672"/>
                  </a:lnTo>
                  <a:lnTo>
                    <a:pt x="820" y="3711"/>
                  </a:lnTo>
                  <a:lnTo>
                    <a:pt x="661" y="3724"/>
                  </a:lnTo>
                  <a:lnTo>
                    <a:pt x="1" y="3777"/>
                  </a:lnTo>
                  <a:lnTo>
                    <a:pt x="14" y="3857"/>
                  </a:lnTo>
                  <a:lnTo>
                    <a:pt x="674" y="3804"/>
                  </a:lnTo>
                  <a:lnTo>
                    <a:pt x="833" y="3791"/>
                  </a:lnTo>
                  <a:lnTo>
                    <a:pt x="1335" y="3751"/>
                  </a:lnTo>
                  <a:lnTo>
                    <a:pt x="1493" y="3738"/>
                  </a:lnTo>
                  <a:lnTo>
                    <a:pt x="1982" y="3711"/>
                  </a:lnTo>
                  <a:lnTo>
                    <a:pt x="2140" y="3698"/>
                  </a:lnTo>
                  <a:lnTo>
                    <a:pt x="2642" y="3658"/>
                  </a:lnTo>
                  <a:lnTo>
                    <a:pt x="2801" y="3645"/>
                  </a:lnTo>
                  <a:lnTo>
                    <a:pt x="3302" y="3592"/>
                  </a:lnTo>
                  <a:lnTo>
                    <a:pt x="3461" y="3592"/>
                  </a:lnTo>
                  <a:lnTo>
                    <a:pt x="3963" y="3540"/>
                  </a:lnTo>
                  <a:lnTo>
                    <a:pt x="4121" y="3540"/>
                  </a:lnTo>
                  <a:lnTo>
                    <a:pt x="4623" y="3500"/>
                  </a:lnTo>
                  <a:lnTo>
                    <a:pt x="4782" y="3474"/>
                  </a:lnTo>
                  <a:lnTo>
                    <a:pt x="5283" y="3447"/>
                  </a:lnTo>
                  <a:lnTo>
                    <a:pt x="5442" y="3421"/>
                  </a:lnTo>
                  <a:lnTo>
                    <a:pt x="5944" y="3394"/>
                  </a:lnTo>
                  <a:lnTo>
                    <a:pt x="6102" y="3381"/>
                  </a:lnTo>
                  <a:lnTo>
                    <a:pt x="6578" y="3341"/>
                  </a:lnTo>
                  <a:lnTo>
                    <a:pt x="6749" y="3328"/>
                  </a:lnTo>
                  <a:lnTo>
                    <a:pt x="7238" y="3302"/>
                  </a:lnTo>
                  <a:lnTo>
                    <a:pt x="7410" y="3275"/>
                  </a:lnTo>
                  <a:lnTo>
                    <a:pt x="7898" y="3249"/>
                  </a:lnTo>
                  <a:lnTo>
                    <a:pt x="8070" y="3236"/>
                  </a:lnTo>
                  <a:lnTo>
                    <a:pt x="8559" y="3183"/>
                  </a:lnTo>
                  <a:lnTo>
                    <a:pt x="8730" y="3183"/>
                  </a:lnTo>
                  <a:lnTo>
                    <a:pt x="9219" y="3130"/>
                  </a:lnTo>
                  <a:lnTo>
                    <a:pt x="9391" y="3130"/>
                  </a:lnTo>
                  <a:lnTo>
                    <a:pt x="9879" y="3077"/>
                  </a:lnTo>
                  <a:lnTo>
                    <a:pt x="10051" y="3064"/>
                  </a:lnTo>
                  <a:lnTo>
                    <a:pt x="10540" y="3038"/>
                  </a:lnTo>
                  <a:lnTo>
                    <a:pt x="10711" y="3011"/>
                  </a:lnTo>
                  <a:lnTo>
                    <a:pt x="11200" y="2985"/>
                  </a:lnTo>
                  <a:lnTo>
                    <a:pt x="11358" y="2972"/>
                  </a:lnTo>
                  <a:lnTo>
                    <a:pt x="11847" y="2932"/>
                  </a:lnTo>
                  <a:lnTo>
                    <a:pt x="12019" y="2919"/>
                  </a:lnTo>
                  <a:lnTo>
                    <a:pt x="12507" y="2879"/>
                  </a:lnTo>
                  <a:lnTo>
                    <a:pt x="12679" y="2866"/>
                  </a:lnTo>
                  <a:lnTo>
                    <a:pt x="13168" y="2813"/>
                  </a:lnTo>
                  <a:lnTo>
                    <a:pt x="13339" y="2813"/>
                  </a:lnTo>
                  <a:lnTo>
                    <a:pt x="13828" y="2760"/>
                  </a:lnTo>
                  <a:lnTo>
                    <a:pt x="14000" y="2760"/>
                  </a:lnTo>
                  <a:lnTo>
                    <a:pt x="14488" y="2721"/>
                  </a:lnTo>
                  <a:lnTo>
                    <a:pt x="14660" y="2708"/>
                  </a:lnTo>
                  <a:lnTo>
                    <a:pt x="15149" y="2668"/>
                  </a:lnTo>
                  <a:lnTo>
                    <a:pt x="15320" y="2655"/>
                  </a:lnTo>
                  <a:lnTo>
                    <a:pt x="15809" y="2615"/>
                  </a:lnTo>
                  <a:lnTo>
                    <a:pt x="15981" y="2602"/>
                  </a:lnTo>
                  <a:lnTo>
                    <a:pt x="16456" y="2576"/>
                  </a:lnTo>
                  <a:lnTo>
                    <a:pt x="16615" y="2549"/>
                  </a:lnTo>
                  <a:lnTo>
                    <a:pt x="17117" y="2523"/>
                  </a:lnTo>
                  <a:lnTo>
                    <a:pt x="17275" y="2509"/>
                  </a:lnTo>
                  <a:lnTo>
                    <a:pt x="17777" y="2470"/>
                  </a:lnTo>
                  <a:lnTo>
                    <a:pt x="17935" y="2457"/>
                  </a:lnTo>
                  <a:lnTo>
                    <a:pt x="18437" y="2404"/>
                  </a:lnTo>
                  <a:lnTo>
                    <a:pt x="18596" y="2404"/>
                  </a:lnTo>
                  <a:lnTo>
                    <a:pt x="19097" y="2351"/>
                  </a:lnTo>
                  <a:lnTo>
                    <a:pt x="19256" y="2351"/>
                  </a:lnTo>
                  <a:lnTo>
                    <a:pt x="19758" y="2311"/>
                  </a:lnTo>
                  <a:lnTo>
                    <a:pt x="19916" y="2285"/>
                  </a:lnTo>
                  <a:lnTo>
                    <a:pt x="20418" y="2259"/>
                  </a:lnTo>
                  <a:lnTo>
                    <a:pt x="20577" y="2245"/>
                  </a:lnTo>
                  <a:lnTo>
                    <a:pt x="21065" y="2206"/>
                  </a:lnTo>
                  <a:lnTo>
                    <a:pt x="21224" y="2193"/>
                  </a:lnTo>
                  <a:lnTo>
                    <a:pt x="21726" y="2153"/>
                  </a:lnTo>
                  <a:lnTo>
                    <a:pt x="21884" y="2140"/>
                  </a:lnTo>
                  <a:lnTo>
                    <a:pt x="22386" y="2100"/>
                  </a:lnTo>
                  <a:lnTo>
                    <a:pt x="22544" y="2087"/>
                  </a:lnTo>
                  <a:lnTo>
                    <a:pt x="23046" y="2060"/>
                  </a:lnTo>
                  <a:lnTo>
                    <a:pt x="23205" y="2047"/>
                  </a:lnTo>
                  <a:lnTo>
                    <a:pt x="23707" y="1994"/>
                  </a:lnTo>
                  <a:lnTo>
                    <a:pt x="23865" y="1994"/>
                  </a:lnTo>
                  <a:lnTo>
                    <a:pt x="24367" y="1942"/>
                  </a:lnTo>
                  <a:lnTo>
                    <a:pt x="24525" y="1928"/>
                  </a:lnTo>
                  <a:lnTo>
                    <a:pt x="25027" y="1889"/>
                  </a:lnTo>
                  <a:lnTo>
                    <a:pt x="25186" y="1876"/>
                  </a:lnTo>
                  <a:lnTo>
                    <a:pt x="25688" y="1849"/>
                  </a:lnTo>
                  <a:lnTo>
                    <a:pt x="25833" y="1823"/>
                  </a:lnTo>
                  <a:lnTo>
                    <a:pt x="26321" y="1796"/>
                  </a:lnTo>
                  <a:lnTo>
                    <a:pt x="26493" y="1770"/>
                  </a:lnTo>
                  <a:lnTo>
                    <a:pt x="26982" y="1744"/>
                  </a:lnTo>
                  <a:lnTo>
                    <a:pt x="27153" y="1730"/>
                  </a:lnTo>
                  <a:lnTo>
                    <a:pt x="27642" y="1691"/>
                  </a:lnTo>
                  <a:lnTo>
                    <a:pt x="27814" y="1677"/>
                  </a:lnTo>
                  <a:lnTo>
                    <a:pt x="28302" y="1625"/>
                  </a:lnTo>
                  <a:lnTo>
                    <a:pt x="28474" y="1625"/>
                  </a:lnTo>
                  <a:lnTo>
                    <a:pt x="28963" y="1585"/>
                  </a:lnTo>
                  <a:lnTo>
                    <a:pt x="29134" y="1585"/>
                  </a:lnTo>
                  <a:lnTo>
                    <a:pt x="29623" y="1532"/>
                  </a:lnTo>
                  <a:lnTo>
                    <a:pt x="29795" y="1519"/>
                  </a:lnTo>
                  <a:lnTo>
                    <a:pt x="30283" y="1479"/>
                  </a:lnTo>
                  <a:lnTo>
                    <a:pt x="30455" y="1466"/>
                  </a:lnTo>
                  <a:lnTo>
                    <a:pt x="30931" y="1427"/>
                  </a:lnTo>
                  <a:lnTo>
                    <a:pt x="31102" y="1413"/>
                  </a:lnTo>
                  <a:lnTo>
                    <a:pt x="31591" y="1387"/>
                  </a:lnTo>
                  <a:lnTo>
                    <a:pt x="31763" y="1361"/>
                  </a:lnTo>
                  <a:lnTo>
                    <a:pt x="32251" y="1334"/>
                  </a:lnTo>
                  <a:lnTo>
                    <a:pt x="32423" y="1321"/>
                  </a:lnTo>
                  <a:lnTo>
                    <a:pt x="32912" y="1281"/>
                  </a:lnTo>
                  <a:lnTo>
                    <a:pt x="33083" y="1268"/>
                  </a:lnTo>
                  <a:lnTo>
                    <a:pt x="33572" y="1215"/>
                  </a:lnTo>
                  <a:lnTo>
                    <a:pt x="33744" y="1215"/>
                  </a:lnTo>
                  <a:lnTo>
                    <a:pt x="34232" y="1162"/>
                  </a:lnTo>
                  <a:lnTo>
                    <a:pt x="34404" y="1149"/>
                  </a:lnTo>
                  <a:lnTo>
                    <a:pt x="34893" y="1110"/>
                  </a:lnTo>
                  <a:lnTo>
                    <a:pt x="35064" y="1096"/>
                  </a:lnTo>
                  <a:lnTo>
                    <a:pt x="35540" y="1070"/>
                  </a:lnTo>
                  <a:lnTo>
                    <a:pt x="35698" y="1057"/>
                  </a:lnTo>
                  <a:lnTo>
                    <a:pt x="36200" y="1017"/>
                  </a:lnTo>
                  <a:lnTo>
                    <a:pt x="36358" y="1004"/>
                  </a:lnTo>
                  <a:lnTo>
                    <a:pt x="36860" y="964"/>
                  </a:lnTo>
                  <a:lnTo>
                    <a:pt x="37019" y="951"/>
                  </a:lnTo>
                  <a:lnTo>
                    <a:pt x="37521" y="925"/>
                  </a:lnTo>
                  <a:lnTo>
                    <a:pt x="37679" y="898"/>
                  </a:lnTo>
                  <a:lnTo>
                    <a:pt x="38181" y="859"/>
                  </a:lnTo>
                  <a:lnTo>
                    <a:pt x="38339" y="859"/>
                  </a:lnTo>
                  <a:lnTo>
                    <a:pt x="38841" y="806"/>
                  </a:lnTo>
                  <a:lnTo>
                    <a:pt x="39000" y="806"/>
                  </a:lnTo>
                  <a:lnTo>
                    <a:pt x="39502" y="753"/>
                  </a:lnTo>
                  <a:lnTo>
                    <a:pt x="39660" y="740"/>
                  </a:lnTo>
                  <a:lnTo>
                    <a:pt x="40136" y="700"/>
                  </a:lnTo>
                  <a:lnTo>
                    <a:pt x="40307" y="687"/>
                  </a:lnTo>
                  <a:lnTo>
                    <a:pt x="40796" y="661"/>
                  </a:lnTo>
                  <a:lnTo>
                    <a:pt x="40968" y="634"/>
                  </a:lnTo>
                  <a:lnTo>
                    <a:pt x="41456" y="608"/>
                  </a:lnTo>
                  <a:lnTo>
                    <a:pt x="41628" y="595"/>
                  </a:lnTo>
                  <a:lnTo>
                    <a:pt x="42116" y="555"/>
                  </a:lnTo>
                  <a:lnTo>
                    <a:pt x="42288" y="542"/>
                  </a:lnTo>
                  <a:lnTo>
                    <a:pt x="42777" y="502"/>
                  </a:lnTo>
                  <a:lnTo>
                    <a:pt x="42949" y="489"/>
                  </a:lnTo>
                  <a:lnTo>
                    <a:pt x="43437" y="436"/>
                  </a:lnTo>
                  <a:lnTo>
                    <a:pt x="43609" y="436"/>
                  </a:lnTo>
                  <a:lnTo>
                    <a:pt x="44097" y="396"/>
                  </a:lnTo>
                  <a:lnTo>
                    <a:pt x="44269" y="370"/>
                  </a:lnTo>
                  <a:lnTo>
                    <a:pt x="44758" y="344"/>
                  </a:lnTo>
                  <a:lnTo>
                    <a:pt x="44916" y="330"/>
                  </a:lnTo>
                  <a:lnTo>
                    <a:pt x="45405" y="291"/>
                  </a:lnTo>
                  <a:lnTo>
                    <a:pt x="45577" y="278"/>
                  </a:lnTo>
                  <a:lnTo>
                    <a:pt x="46065" y="238"/>
                  </a:lnTo>
                  <a:lnTo>
                    <a:pt x="46237" y="225"/>
                  </a:lnTo>
                  <a:lnTo>
                    <a:pt x="46726" y="198"/>
                  </a:lnTo>
                  <a:lnTo>
                    <a:pt x="46897" y="172"/>
                  </a:lnTo>
                  <a:lnTo>
                    <a:pt x="47386" y="146"/>
                  </a:lnTo>
                  <a:lnTo>
                    <a:pt x="47558" y="119"/>
                  </a:lnTo>
                  <a:lnTo>
                    <a:pt x="48218" y="79"/>
                  </a:lnTo>
                  <a:lnTo>
                    <a:pt x="48205" y="0"/>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41"/>
            <p:cNvSpPr/>
            <p:nvPr/>
          </p:nvSpPr>
          <p:spPr>
            <a:xfrm rot="293623">
              <a:off x="1275640" y="3401933"/>
              <a:ext cx="5846381" cy="288458"/>
            </a:xfrm>
            <a:custGeom>
              <a:avLst/>
              <a:gdLst/>
              <a:ahLst/>
              <a:cxnLst/>
              <a:rect l="l" t="t" r="r" b="b"/>
              <a:pathLst>
                <a:path w="48205" h="3884" extrusionOk="0">
                  <a:moveTo>
                    <a:pt x="48204" y="1"/>
                  </a:moveTo>
                  <a:lnTo>
                    <a:pt x="47544" y="53"/>
                  </a:lnTo>
                  <a:lnTo>
                    <a:pt x="47385" y="67"/>
                  </a:lnTo>
                  <a:lnTo>
                    <a:pt x="46884" y="106"/>
                  </a:lnTo>
                  <a:lnTo>
                    <a:pt x="46725" y="119"/>
                  </a:lnTo>
                  <a:lnTo>
                    <a:pt x="46223" y="146"/>
                  </a:lnTo>
                  <a:lnTo>
                    <a:pt x="46065" y="172"/>
                  </a:lnTo>
                  <a:lnTo>
                    <a:pt x="45563" y="225"/>
                  </a:lnTo>
                  <a:lnTo>
                    <a:pt x="45404" y="225"/>
                  </a:lnTo>
                  <a:lnTo>
                    <a:pt x="44903" y="265"/>
                  </a:lnTo>
                  <a:lnTo>
                    <a:pt x="44744" y="291"/>
                  </a:lnTo>
                  <a:lnTo>
                    <a:pt x="44242" y="318"/>
                  </a:lnTo>
                  <a:lnTo>
                    <a:pt x="44097" y="331"/>
                  </a:lnTo>
                  <a:lnTo>
                    <a:pt x="43595" y="370"/>
                  </a:lnTo>
                  <a:lnTo>
                    <a:pt x="43437" y="384"/>
                  </a:lnTo>
                  <a:lnTo>
                    <a:pt x="42935" y="423"/>
                  </a:lnTo>
                  <a:lnTo>
                    <a:pt x="42776" y="436"/>
                  </a:lnTo>
                  <a:lnTo>
                    <a:pt x="42275" y="463"/>
                  </a:lnTo>
                  <a:lnTo>
                    <a:pt x="42116" y="476"/>
                  </a:lnTo>
                  <a:lnTo>
                    <a:pt x="41614" y="516"/>
                  </a:lnTo>
                  <a:lnTo>
                    <a:pt x="41456" y="529"/>
                  </a:lnTo>
                  <a:lnTo>
                    <a:pt x="40954" y="582"/>
                  </a:lnTo>
                  <a:lnTo>
                    <a:pt x="40795" y="582"/>
                  </a:lnTo>
                  <a:lnTo>
                    <a:pt x="40294" y="635"/>
                  </a:lnTo>
                  <a:lnTo>
                    <a:pt x="40135" y="635"/>
                  </a:lnTo>
                  <a:lnTo>
                    <a:pt x="39633" y="687"/>
                  </a:lnTo>
                  <a:lnTo>
                    <a:pt x="39475" y="701"/>
                  </a:lnTo>
                  <a:lnTo>
                    <a:pt x="38999" y="727"/>
                  </a:lnTo>
                  <a:lnTo>
                    <a:pt x="38828" y="753"/>
                  </a:lnTo>
                  <a:lnTo>
                    <a:pt x="38339" y="780"/>
                  </a:lnTo>
                  <a:lnTo>
                    <a:pt x="38167" y="793"/>
                  </a:lnTo>
                  <a:lnTo>
                    <a:pt x="37679" y="833"/>
                  </a:lnTo>
                  <a:lnTo>
                    <a:pt x="37507" y="846"/>
                  </a:lnTo>
                  <a:lnTo>
                    <a:pt x="37018" y="885"/>
                  </a:lnTo>
                  <a:lnTo>
                    <a:pt x="36847" y="899"/>
                  </a:lnTo>
                  <a:lnTo>
                    <a:pt x="36358" y="925"/>
                  </a:lnTo>
                  <a:lnTo>
                    <a:pt x="36186" y="951"/>
                  </a:lnTo>
                  <a:lnTo>
                    <a:pt x="35698" y="991"/>
                  </a:lnTo>
                  <a:lnTo>
                    <a:pt x="35526" y="991"/>
                  </a:lnTo>
                  <a:lnTo>
                    <a:pt x="35037" y="1044"/>
                  </a:lnTo>
                  <a:lnTo>
                    <a:pt x="34866" y="1057"/>
                  </a:lnTo>
                  <a:lnTo>
                    <a:pt x="34390" y="1097"/>
                  </a:lnTo>
                  <a:lnTo>
                    <a:pt x="34219" y="1110"/>
                  </a:lnTo>
                  <a:lnTo>
                    <a:pt x="33730" y="1136"/>
                  </a:lnTo>
                  <a:lnTo>
                    <a:pt x="33558" y="1163"/>
                  </a:lnTo>
                  <a:lnTo>
                    <a:pt x="33070" y="1189"/>
                  </a:lnTo>
                  <a:lnTo>
                    <a:pt x="32898" y="1216"/>
                  </a:lnTo>
                  <a:lnTo>
                    <a:pt x="32409" y="1242"/>
                  </a:lnTo>
                  <a:lnTo>
                    <a:pt x="32238" y="1255"/>
                  </a:lnTo>
                  <a:lnTo>
                    <a:pt x="31749" y="1295"/>
                  </a:lnTo>
                  <a:lnTo>
                    <a:pt x="31577" y="1308"/>
                  </a:lnTo>
                  <a:lnTo>
                    <a:pt x="31089" y="1361"/>
                  </a:lnTo>
                  <a:lnTo>
                    <a:pt x="30917" y="1361"/>
                  </a:lnTo>
                  <a:lnTo>
                    <a:pt x="30428" y="1414"/>
                  </a:lnTo>
                  <a:lnTo>
                    <a:pt x="30257" y="1414"/>
                  </a:lnTo>
                  <a:lnTo>
                    <a:pt x="29768" y="1453"/>
                  </a:lnTo>
                  <a:lnTo>
                    <a:pt x="29609" y="1480"/>
                  </a:lnTo>
                  <a:lnTo>
                    <a:pt x="29121" y="1506"/>
                  </a:lnTo>
                  <a:lnTo>
                    <a:pt x="28949" y="1519"/>
                  </a:lnTo>
                  <a:lnTo>
                    <a:pt x="28460" y="1559"/>
                  </a:lnTo>
                  <a:lnTo>
                    <a:pt x="28289" y="1572"/>
                  </a:lnTo>
                  <a:lnTo>
                    <a:pt x="27800" y="1612"/>
                  </a:lnTo>
                  <a:lnTo>
                    <a:pt x="27628" y="1625"/>
                  </a:lnTo>
                  <a:lnTo>
                    <a:pt x="27140" y="1651"/>
                  </a:lnTo>
                  <a:lnTo>
                    <a:pt x="26968" y="1678"/>
                  </a:lnTo>
                  <a:lnTo>
                    <a:pt x="26479" y="1704"/>
                  </a:lnTo>
                  <a:lnTo>
                    <a:pt x="26308" y="1717"/>
                  </a:lnTo>
                  <a:lnTo>
                    <a:pt x="25819" y="1770"/>
                  </a:lnTo>
                  <a:lnTo>
                    <a:pt x="25647" y="1770"/>
                  </a:lnTo>
                  <a:lnTo>
                    <a:pt x="25159" y="1823"/>
                  </a:lnTo>
                  <a:lnTo>
                    <a:pt x="24987" y="1836"/>
                  </a:lnTo>
                  <a:lnTo>
                    <a:pt x="24512" y="1876"/>
                  </a:lnTo>
                  <a:lnTo>
                    <a:pt x="24353" y="1889"/>
                  </a:lnTo>
                  <a:lnTo>
                    <a:pt x="23851" y="1916"/>
                  </a:lnTo>
                  <a:lnTo>
                    <a:pt x="23693" y="1942"/>
                  </a:lnTo>
                  <a:lnTo>
                    <a:pt x="23191" y="1968"/>
                  </a:lnTo>
                  <a:lnTo>
                    <a:pt x="23033" y="1982"/>
                  </a:lnTo>
                  <a:lnTo>
                    <a:pt x="22531" y="2021"/>
                  </a:lnTo>
                  <a:lnTo>
                    <a:pt x="22372" y="2034"/>
                  </a:lnTo>
                  <a:lnTo>
                    <a:pt x="21870" y="2074"/>
                  </a:lnTo>
                  <a:lnTo>
                    <a:pt x="21712" y="2087"/>
                  </a:lnTo>
                  <a:lnTo>
                    <a:pt x="21210" y="2140"/>
                  </a:lnTo>
                  <a:lnTo>
                    <a:pt x="21052" y="2140"/>
                  </a:lnTo>
                  <a:lnTo>
                    <a:pt x="20550" y="2180"/>
                  </a:lnTo>
                  <a:lnTo>
                    <a:pt x="20391" y="2180"/>
                  </a:lnTo>
                  <a:lnTo>
                    <a:pt x="19916" y="2233"/>
                  </a:lnTo>
                  <a:lnTo>
                    <a:pt x="19744" y="2246"/>
                  </a:lnTo>
                  <a:lnTo>
                    <a:pt x="19256" y="2285"/>
                  </a:lnTo>
                  <a:lnTo>
                    <a:pt x="19084" y="2299"/>
                  </a:lnTo>
                  <a:lnTo>
                    <a:pt x="18595" y="2338"/>
                  </a:lnTo>
                  <a:lnTo>
                    <a:pt x="18423" y="2351"/>
                  </a:lnTo>
                  <a:lnTo>
                    <a:pt x="17935" y="2378"/>
                  </a:lnTo>
                  <a:lnTo>
                    <a:pt x="17763" y="2404"/>
                  </a:lnTo>
                  <a:lnTo>
                    <a:pt x="17275" y="2431"/>
                  </a:lnTo>
                  <a:lnTo>
                    <a:pt x="17103" y="2444"/>
                  </a:lnTo>
                  <a:lnTo>
                    <a:pt x="16614" y="2483"/>
                  </a:lnTo>
                  <a:lnTo>
                    <a:pt x="16443" y="2497"/>
                  </a:lnTo>
                  <a:lnTo>
                    <a:pt x="15954" y="2549"/>
                  </a:lnTo>
                  <a:lnTo>
                    <a:pt x="15782" y="2549"/>
                  </a:lnTo>
                  <a:lnTo>
                    <a:pt x="15307" y="2602"/>
                  </a:lnTo>
                  <a:lnTo>
                    <a:pt x="15135" y="2602"/>
                  </a:lnTo>
                  <a:lnTo>
                    <a:pt x="14646" y="2642"/>
                  </a:lnTo>
                  <a:lnTo>
                    <a:pt x="14475" y="2668"/>
                  </a:lnTo>
                  <a:lnTo>
                    <a:pt x="13986" y="2695"/>
                  </a:lnTo>
                  <a:lnTo>
                    <a:pt x="13814" y="2708"/>
                  </a:lnTo>
                  <a:lnTo>
                    <a:pt x="13326" y="2748"/>
                  </a:lnTo>
                  <a:lnTo>
                    <a:pt x="13154" y="2761"/>
                  </a:lnTo>
                  <a:lnTo>
                    <a:pt x="12665" y="2800"/>
                  </a:lnTo>
                  <a:lnTo>
                    <a:pt x="12494" y="2814"/>
                  </a:lnTo>
                  <a:lnTo>
                    <a:pt x="12005" y="2840"/>
                  </a:lnTo>
                  <a:lnTo>
                    <a:pt x="11833" y="2866"/>
                  </a:lnTo>
                  <a:lnTo>
                    <a:pt x="11345" y="2906"/>
                  </a:lnTo>
                  <a:lnTo>
                    <a:pt x="11173" y="2906"/>
                  </a:lnTo>
                  <a:lnTo>
                    <a:pt x="10684" y="2959"/>
                  </a:lnTo>
                  <a:lnTo>
                    <a:pt x="10513" y="2959"/>
                  </a:lnTo>
                  <a:lnTo>
                    <a:pt x="10037" y="3012"/>
                  </a:lnTo>
                  <a:lnTo>
                    <a:pt x="9879" y="3025"/>
                  </a:lnTo>
                  <a:lnTo>
                    <a:pt x="9377" y="3065"/>
                  </a:lnTo>
                  <a:lnTo>
                    <a:pt x="9219" y="3078"/>
                  </a:lnTo>
                  <a:lnTo>
                    <a:pt x="8717" y="3104"/>
                  </a:lnTo>
                  <a:lnTo>
                    <a:pt x="8558" y="3131"/>
                  </a:lnTo>
                  <a:lnTo>
                    <a:pt x="8056" y="3157"/>
                  </a:lnTo>
                  <a:lnTo>
                    <a:pt x="7898" y="3170"/>
                  </a:lnTo>
                  <a:lnTo>
                    <a:pt x="7396" y="3210"/>
                  </a:lnTo>
                  <a:lnTo>
                    <a:pt x="7238" y="3223"/>
                  </a:lnTo>
                  <a:lnTo>
                    <a:pt x="6736" y="3263"/>
                  </a:lnTo>
                  <a:lnTo>
                    <a:pt x="6577" y="3276"/>
                  </a:lnTo>
                  <a:lnTo>
                    <a:pt x="6075" y="3329"/>
                  </a:lnTo>
                  <a:lnTo>
                    <a:pt x="5917" y="3329"/>
                  </a:lnTo>
                  <a:lnTo>
                    <a:pt x="5428" y="3368"/>
                  </a:lnTo>
                  <a:lnTo>
                    <a:pt x="5270" y="3368"/>
                  </a:lnTo>
                  <a:lnTo>
                    <a:pt x="4768" y="3421"/>
                  </a:lnTo>
                  <a:lnTo>
                    <a:pt x="4609" y="3434"/>
                  </a:lnTo>
                  <a:lnTo>
                    <a:pt x="4108" y="3474"/>
                  </a:lnTo>
                  <a:lnTo>
                    <a:pt x="3949" y="3487"/>
                  </a:lnTo>
                  <a:lnTo>
                    <a:pt x="3447" y="3527"/>
                  </a:lnTo>
                  <a:lnTo>
                    <a:pt x="3289" y="3540"/>
                  </a:lnTo>
                  <a:lnTo>
                    <a:pt x="2787" y="3566"/>
                  </a:lnTo>
                  <a:lnTo>
                    <a:pt x="2628" y="3593"/>
                  </a:lnTo>
                  <a:lnTo>
                    <a:pt x="2127" y="3619"/>
                  </a:lnTo>
                  <a:lnTo>
                    <a:pt x="1968" y="3632"/>
                  </a:lnTo>
                  <a:lnTo>
                    <a:pt x="1466" y="3672"/>
                  </a:lnTo>
                  <a:lnTo>
                    <a:pt x="1308" y="3685"/>
                  </a:lnTo>
                  <a:lnTo>
                    <a:pt x="832" y="3738"/>
                  </a:lnTo>
                  <a:lnTo>
                    <a:pt x="661" y="3738"/>
                  </a:lnTo>
                  <a:lnTo>
                    <a:pt x="0" y="3804"/>
                  </a:lnTo>
                  <a:lnTo>
                    <a:pt x="0" y="3883"/>
                  </a:lnTo>
                  <a:lnTo>
                    <a:pt x="661" y="3817"/>
                  </a:lnTo>
                  <a:lnTo>
                    <a:pt x="832" y="3817"/>
                  </a:lnTo>
                  <a:lnTo>
                    <a:pt x="1321" y="3764"/>
                  </a:lnTo>
                  <a:lnTo>
                    <a:pt x="1493" y="3751"/>
                  </a:lnTo>
                  <a:lnTo>
                    <a:pt x="1981" y="3725"/>
                  </a:lnTo>
                  <a:lnTo>
                    <a:pt x="2153" y="3698"/>
                  </a:lnTo>
                  <a:lnTo>
                    <a:pt x="2642" y="3672"/>
                  </a:lnTo>
                  <a:lnTo>
                    <a:pt x="2787" y="3659"/>
                  </a:lnTo>
                  <a:lnTo>
                    <a:pt x="3289" y="3619"/>
                  </a:lnTo>
                  <a:lnTo>
                    <a:pt x="3447" y="3606"/>
                  </a:lnTo>
                  <a:lnTo>
                    <a:pt x="3949" y="3566"/>
                  </a:lnTo>
                  <a:lnTo>
                    <a:pt x="4108" y="3553"/>
                  </a:lnTo>
                  <a:lnTo>
                    <a:pt x="4609" y="3527"/>
                  </a:lnTo>
                  <a:lnTo>
                    <a:pt x="4768" y="3500"/>
                  </a:lnTo>
                  <a:lnTo>
                    <a:pt x="5270" y="3461"/>
                  </a:lnTo>
                  <a:lnTo>
                    <a:pt x="5428" y="3461"/>
                  </a:lnTo>
                  <a:lnTo>
                    <a:pt x="5930" y="3408"/>
                  </a:lnTo>
                  <a:lnTo>
                    <a:pt x="6089" y="3408"/>
                  </a:lnTo>
                  <a:lnTo>
                    <a:pt x="6590" y="3355"/>
                  </a:lnTo>
                  <a:lnTo>
                    <a:pt x="6749" y="3342"/>
                  </a:lnTo>
                  <a:lnTo>
                    <a:pt x="7251" y="3302"/>
                  </a:lnTo>
                  <a:lnTo>
                    <a:pt x="7409" y="3289"/>
                  </a:lnTo>
                  <a:lnTo>
                    <a:pt x="7898" y="3263"/>
                  </a:lnTo>
                  <a:lnTo>
                    <a:pt x="8056" y="3236"/>
                  </a:lnTo>
                  <a:lnTo>
                    <a:pt x="8558" y="3210"/>
                  </a:lnTo>
                  <a:lnTo>
                    <a:pt x="8717" y="3197"/>
                  </a:lnTo>
                  <a:lnTo>
                    <a:pt x="9219" y="3157"/>
                  </a:lnTo>
                  <a:lnTo>
                    <a:pt x="9377" y="3144"/>
                  </a:lnTo>
                  <a:lnTo>
                    <a:pt x="9879" y="3104"/>
                  </a:lnTo>
                  <a:lnTo>
                    <a:pt x="10037" y="3091"/>
                  </a:lnTo>
                  <a:lnTo>
                    <a:pt x="10539" y="3038"/>
                  </a:lnTo>
                  <a:lnTo>
                    <a:pt x="10698" y="3038"/>
                  </a:lnTo>
                  <a:lnTo>
                    <a:pt x="11200" y="2999"/>
                  </a:lnTo>
                  <a:lnTo>
                    <a:pt x="11358" y="2972"/>
                  </a:lnTo>
                  <a:lnTo>
                    <a:pt x="11860" y="2946"/>
                  </a:lnTo>
                  <a:lnTo>
                    <a:pt x="12018" y="2932"/>
                  </a:lnTo>
                  <a:lnTo>
                    <a:pt x="12494" y="2893"/>
                  </a:lnTo>
                  <a:lnTo>
                    <a:pt x="12665" y="2880"/>
                  </a:lnTo>
                  <a:lnTo>
                    <a:pt x="13154" y="2840"/>
                  </a:lnTo>
                  <a:lnTo>
                    <a:pt x="13326" y="2827"/>
                  </a:lnTo>
                  <a:lnTo>
                    <a:pt x="13814" y="2800"/>
                  </a:lnTo>
                  <a:lnTo>
                    <a:pt x="13986" y="2774"/>
                  </a:lnTo>
                  <a:lnTo>
                    <a:pt x="14475" y="2748"/>
                  </a:lnTo>
                  <a:lnTo>
                    <a:pt x="14646" y="2734"/>
                  </a:lnTo>
                  <a:lnTo>
                    <a:pt x="15135" y="2682"/>
                  </a:lnTo>
                  <a:lnTo>
                    <a:pt x="15307" y="2682"/>
                  </a:lnTo>
                  <a:lnTo>
                    <a:pt x="15795" y="2629"/>
                  </a:lnTo>
                  <a:lnTo>
                    <a:pt x="15967" y="2629"/>
                  </a:lnTo>
                  <a:lnTo>
                    <a:pt x="16456" y="2576"/>
                  </a:lnTo>
                  <a:lnTo>
                    <a:pt x="16627" y="2563"/>
                  </a:lnTo>
                  <a:lnTo>
                    <a:pt x="17116" y="2536"/>
                  </a:lnTo>
                  <a:lnTo>
                    <a:pt x="17275" y="2510"/>
                  </a:lnTo>
                  <a:lnTo>
                    <a:pt x="17763" y="2483"/>
                  </a:lnTo>
                  <a:lnTo>
                    <a:pt x="17935" y="2470"/>
                  </a:lnTo>
                  <a:lnTo>
                    <a:pt x="18423" y="2431"/>
                  </a:lnTo>
                  <a:lnTo>
                    <a:pt x="18595" y="2417"/>
                  </a:lnTo>
                  <a:lnTo>
                    <a:pt x="19084" y="2378"/>
                  </a:lnTo>
                  <a:lnTo>
                    <a:pt x="19256" y="2365"/>
                  </a:lnTo>
                  <a:lnTo>
                    <a:pt x="19744" y="2338"/>
                  </a:lnTo>
                  <a:lnTo>
                    <a:pt x="19916" y="2312"/>
                  </a:lnTo>
                  <a:lnTo>
                    <a:pt x="20404" y="2272"/>
                  </a:lnTo>
                  <a:lnTo>
                    <a:pt x="20576" y="2272"/>
                  </a:lnTo>
                  <a:lnTo>
                    <a:pt x="21065" y="2219"/>
                  </a:lnTo>
                  <a:lnTo>
                    <a:pt x="21236" y="2206"/>
                  </a:lnTo>
                  <a:lnTo>
                    <a:pt x="21725" y="2166"/>
                  </a:lnTo>
                  <a:lnTo>
                    <a:pt x="21897" y="2153"/>
                  </a:lnTo>
                  <a:lnTo>
                    <a:pt x="22372" y="2114"/>
                  </a:lnTo>
                  <a:lnTo>
                    <a:pt x="22531" y="2100"/>
                  </a:lnTo>
                  <a:lnTo>
                    <a:pt x="23033" y="2074"/>
                  </a:lnTo>
                  <a:lnTo>
                    <a:pt x="23191" y="2048"/>
                  </a:lnTo>
                  <a:lnTo>
                    <a:pt x="23693" y="2021"/>
                  </a:lnTo>
                  <a:lnTo>
                    <a:pt x="23851" y="2008"/>
                  </a:lnTo>
                  <a:lnTo>
                    <a:pt x="24353" y="1968"/>
                  </a:lnTo>
                  <a:lnTo>
                    <a:pt x="24512" y="1955"/>
                  </a:lnTo>
                  <a:lnTo>
                    <a:pt x="25014" y="1902"/>
                  </a:lnTo>
                  <a:lnTo>
                    <a:pt x="25172" y="1902"/>
                  </a:lnTo>
                  <a:lnTo>
                    <a:pt x="25674" y="1850"/>
                  </a:lnTo>
                  <a:lnTo>
                    <a:pt x="25832" y="1850"/>
                  </a:lnTo>
                  <a:lnTo>
                    <a:pt x="26334" y="1810"/>
                  </a:lnTo>
                  <a:lnTo>
                    <a:pt x="26493" y="1784"/>
                  </a:lnTo>
                  <a:lnTo>
                    <a:pt x="26968" y="1757"/>
                  </a:lnTo>
                  <a:lnTo>
                    <a:pt x="27140" y="1744"/>
                  </a:lnTo>
                  <a:lnTo>
                    <a:pt x="27628" y="1704"/>
                  </a:lnTo>
                  <a:lnTo>
                    <a:pt x="27800" y="1691"/>
                  </a:lnTo>
                  <a:lnTo>
                    <a:pt x="28289" y="1651"/>
                  </a:lnTo>
                  <a:lnTo>
                    <a:pt x="28460" y="1638"/>
                  </a:lnTo>
                  <a:lnTo>
                    <a:pt x="28949" y="1612"/>
                  </a:lnTo>
                  <a:lnTo>
                    <a:pt x="29121" y="1585"/>
                  </a:lnTo>
                  <a:lnTo>
                    <a:pt x="29609" y="1559"/>
                  </a:lnTo>
                  <a:lnTo>
                    <a:pt x="29781" y="1546"/>
                  </a:lnTo>
                  <a:lnTo>
                    <a:pt x="30270" y="1493"/>
                  </a:lnTo>
                  <a:lnTo>
                    <a:pt x="30441" y="1493"/>
                  </a:lnTo>
                  <a:lnTo>
                    <a:pt x="30930" y="1440"/>
                  </a:lnTo>
                  <a:lnTo>
                    <a:pt x="31102" y="1440"/>
                  </a:lnTo>
                  <a:lnTo>
                    <a:pt x="31590" y="1387"/>
                  </a:lnTo>
                  <a:lnTo>
                    <a:pt x="31749" y="1374"/>
                  </a:lnTo>
                  <a:lnTo>
                    <a:pt x="32238" y="1348"/>
                  </a:lnTo>
                  <a:lnTo>
                    <a:pt x="32409" y="1321"/>
                  </a:lnTo>
                  <a:lnTo>
                    <a:pt x="32898" y="1295"/>
                  </a:lnTo>
                  <a:lnTo>
                    <a:pt x="33070" y="1282"/>
                  </a:lnTo>
                  <a:lnTo>
                    <a:pt x="33558" y="1242"/>
                  </a:lnTo>
                  <a:lnTo>
                    <a:pt x="33730" y="1229"/>
                  </a:lnTo>
                  <a:lnTo>
                    <a:pt x="34219" y="1189"/>
                  </a:lnTo>
                  <a:lnTo>
                    <a:pt x="34390" y="1176"/>
                  </a:lnTo>
                  <a:lnTo>
                    <a:pt x="34879" y="1123"/>
                  </a:lnTo>
                  <a:lnTo>
                    <a:pt x="35051" y="1123"/>
                  </a:lnTo>
                  <a:lnTo>
                    <a:pt x="35539" y="1084"/>
                  </a:lnTo>
                  <a:lnTo>
                    <a:pt x="35711" y="1084"/>
                  </a:lnTo>
                  <a:lnTo>
                    <a:pt x="36200" y="1031"/>
                  </a:lnTo>
                  <a:lnTo>
                    <a:pt x="36371" y="1018"/>
                  </a:lnTo>
                  <a:lnTo>
                    <a:pt x="36847" y="978"/>
                  </a:lnTo>
                  <a:lnTo>
                    <a:pt x="37018" y="965"/>
                  </a:lnTo>
                  <a:lnTo>
                    <a:pt x="37507" y="925"/>
                  </a:lnTo>
                  <a:lnTo>
                    <a:pt x="37679" y="912"/>
                  </a:lnTo>
                  <a:lnTo>
                    <a:pt x="38167" y="885"/>
                  </a:lnTo>
                  <a:lnTo>
                    <a:pt x="38339" y="859"/>
                  </a:lnTo>
                  <a:lnTo>
                    <a:pt x="38828" y="833"/>
                  </a:lnTo>
                  <a:lnTo>
                    <a:pt x="38999" y="806"/>
                  </a:lnTo>
                  <a:lnTo>
                    <a:pt x="39488" y="780"/>
                  </a:lnTo>
                  <a:lnTo>
                    <a:pt x="39660" y="767"/>
                  </a:lnTo>
                  <a:lnTo>
                    <a:pt x="40148" y="714"/>
                  </a:lnTo>
                  <a:lnTo>
                    <a:pt x="40320" y="714"/>
                  </a:lnTo>
                  <a:lnTo>
                    <a:pt x="40809" y="661"/>
                  </a:lnTo>
                  <a:lnTo>
                    <a:pt x="40980" y="661"/>
                  </a:lnTo>
                  <a:lnTo>
                    <a:pt x="41456" y="621"/>
                  </a:lnTo>
                  <a:lnTo>
                    <a:pt x="41614" y="595"/>
                  </a:lnTo>
                  <a:lnTo>
                    <a:pt x="42116" y="569"/>
                  </a:lnTo>
                  <a:lnTo>
                    <a:pt x="42275" y="555"/>
                  </a:lnTo>
                  <a:lnTo>
                    <a:pt x="42776" y="516"/>
                  </a:lnTo>
                  <a:lnTo>
                    <a:pt x="42935" y="502"/>
                  </a:lnTo>
                  <a:lnTo>
                    <a:pt x="43437" y="463"/>
                  </a:lnTo>
                  <a:lnTo>
                    <a:pt x="43595" y="450"/>
                  </a:lnTo>
                  <a:lnTo>
                    <a:pt x="44097" y="423"/>
                  </a:lnTo>
                  <a:lnTo>
                    <a:pt x="44255" y="397"/>
                  </a:lnTo>
                  <a:lnTo>
                    <a:pt x="44757" y="357"/>
                  </a:lnTo>
                  <a:lnTo>
                    <a:pt x="44916" y="357"/>
                  </a:lnTo>
                  <a:lnTo>
                    <a:pt x="45418" y="304"/>
                  </a:lnTo>
                  <a:lnTo>
                    <a:pt x="45576" y="304"/>
                  </a:lnTo>
                  <a:lnTo>
                    <a:pt x="46078" y="252"/>
                  </a:lnTo>
                  <a:lnTo>
                    <a:pt x="46223" y="238"/>
                  </a:lnTo>
                  <a:lnTo>
                    <a:pt x="46725" y="199"/>
                  </a:lnTo>
                  <a:lnTo>
                    <a:pt x="46884" y="186"/>
                  </a:lnTo>
                  <a:lnTo>
                    <a:pt x="47385" y="146"/>
                  </a:lnTo>
                  <a:lnTo>
                    <a:pt x="47544" y="133"/>
                  </a:lnTo>
                  <a:lnTo>
                    <a:pt x="48204" y="93"/>
                  </a:lnTo>
                  <a:lnTo>
                    <a:pt x="48204"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41"/>
            <p:cNvSpPr/>
            <p:nvPr/>
          </p:nvSpPr>
          <p:spPr>
            <a:xfrm rot="293623">
              <a:off x="1271671" y="3671476"/>
              <a:ext cx="5846381" cy="288383"/>
            </a:xfrm>
            <a:custGeom>
              <a:avLst/>
              <a:gdLst/>
              <a:ahLst/>
              <a:cxnLst/>
              <a:rect l="l" t="t" r="r" b="b"/>
              <a:pathLst>
                <a:path w="48205" h="3883" extrusionOk="0">
                  <a:moveTo>
                    <a:pt x="48205" y="0"/>
                  </a:moveTo>
                  <a:lnTo>
                    <a:pt x="47544" y="66"/>
                  </a:lnTo>
                  <a:lnTo>
                    <a:pt x="47386" y="66"/>
                  </a:lnTo>
                  <a:lnTo>
                    <a:pt x="46884" y="119"/>
                  </a:lnTo>
                  <a:lnTo>
                    <a:pt x="46725" y="119"/>
                  </a:lnTo>
                  <a:lnTo>
                    <a:pt x="46224" y="172"/>
                  </a:lnTo>
                  <a:lnTo>
                    <a:pt x="46065" y="185"/>
                  </a:lnTo>
                  <a:lnTo>
                    <a:pt x="45563" y="212"/>
                  </a:lnTo>
                  <a:lnTo>
                    <a:pt x="45405" y="238"/>
                  </a:lnTo>
                  <a:lnTo>
                    <a:pt x="44929" y="264"/>
                  </a:lnTo>
                  <a:lnTo>
                    <a:pt x="44758" y="278"/>
                  </a:lnTo>
                  <a:lnTo>
                    <a:pt x="44269" y="317"/>
                  </a:lnTo>
                  <a:lnTo>
                    <a:pt x="44097" y="330"/>
                  </a:lnTo>
                  <a:lnTo>
                    <a:pt x="43609" y="370"/>
                  </a:lnTo>
                  <a:lnTo>
                    <a:pt x="43437" y="383"/>
                  </a:lnTo>
                  <a:lnTo>
                    <a:pt x="42948" y="410"/>
                  </a:lnTo>
                  <a:lnTo>
                    <a:pt x="42777" y="436"/>
                  </a:lnTo>
                  <a:lnTo>
                    <a:pt x="42288" y="476"/>
                  </a:lnTo>
                  <a:lnTo>
                    <a:pt x="42116" y="476"/>
                  </a:lnTo>
                  <a:lnTo>
                    <a:pt x="41628" y="528"/>
                  </a:lnTo>
                  <a:lnTo>
                    <a:pt x="41456" y="542"/>
                  </a:lnTo>
                  <a:lnTo>
                    <a:pt x="40967" y="581"/>
                  </a:lnTo>
                  <a:lnTo>
                    <a:pt x="40796" y="594"/>
                  </a:lnTo>
                  <a:lnTo>
                    <a:pt x="40320" y="634"/>
                  </a:lnTo>
                  <a:lnTo>
                    <a:pt x="40149" y="647"/>
                  </a:lnTo>
                  <a:lnTo>
                    <a:pt x="39660" y="674"/>
                  </a:lnTo>
                  <a:lnTo>
                    <a:pt x="39488" y="700"/>
                  </a:lnTo>
                  <a:lnTo>
                    <a:pt x="39000" y="727"/>
                  </a:lnTo>
                  <a:lnTo>
                    <a:pt x="38828" y="740"/>
                  </a:lnTo>
                  <a:lnTo>
                    <a:pt x="38339" y="779"/>
                  </a:lnTo>
                  <a:lnTo>
                    <a:pt x="38168" y="793"/>
                  </a:lnTo>
                  <a:lnTo>
                    <a:pt x="37679" y="845"/>
                  </a:lnTo>
                  <a:lnTo>
                    <a:pt x="37507" y="845"/>
                  </a:lnTo>
                  <a:lnTo>
                    <a:pt x="37019" y="898"/>
                  </a:lnTo>
                  <a:lnTo>
                    <a:pt x="36847" y="898"/>
                  </a:lnTo>
                  <a:lnTo>
                    <a:pt x="36358" y="938"/>
                  </a:lnTo>
                  <a:lnTo>
                    <a:pt x="36187" y="964"/>
                  </a:lnTo>
                  <a:lnTo>
                    <a:pt x="35698" y="991"/>
                  </a:lnTo>
                  <a:lnTo>
                    <a:pt x="35553" y="1004"/>
                  </a:lnTo>
                  <a:lnTo>
                    <a:pt x="35051" y="1044"/>
                  </a:lnTo>
                  <a:lnTo>
                    <a:pt x="34892" y="1057"/>
                  </a:lnTo>
                  <a:lnTo>
                    <a:pt x="34391" y="1096"/>
                  </a:lnTo>
                  <a:lnTo>
                    <a:pt x="34232" y="1110"/>
                  </a:lnTo>
                  <a:lnTo>
                    <a:pt x="33730" y="1136"/>
                  </a:lnTo>
                  <a:lnTo>
                    <a:pt x="33572" y="1162"/>
                  </a:lnTo>
                  <a:lnTo>
                    <a:pt x="33070" y="1189"/>
                  </a:lnTo>
                  <a:lnTo>
                    <a:pt x="32911" y="1202"/>
                  </a:lnTo>
                  <a:lnTo>
                    <a:pt x="32410" y="1255"/>
                  </a:lnTo>
                  <a:lnTo>
                    <a:pt x="32251" y="1255"/>
                  </a:lnTo>
                  <a:lnTo>
                    <a:pt x="31749" y="1308"/>
                  </a:lnTo>
                  <a:lnTo>
                    <a:pt x="31591" y="1321"/>
                  </a:lnTo>
                  <a:lnTo>
                    <a:pt x="31089" y="1360"/>
                  </a:lnTo>
                  <a:lnTo>
                    <a:pt x="30930" y="1374"/>
                  </a:lnTo>
                  <a:lnTo>
                    <a:pt x="30442" y="1400"/>
                  </a:lnTo>
                  <a:lnTo>
                    <a:pt x="30283" y="1427"/>
                  </a:lnTo>
                  <a:lnTo>
                    <a:pt x="29781" y="1453"/>
                  </a:lnTo>
                  <a:lnTo>
                    <a:pt x="29623" y="1466"/>
                  </a:lnTo>
                  <a:lnTo>
                    <a:pt x="29121" y="1506"/>
                  </a:lnTo>
                  <a:lnTo>
                    <a:pt x="28963" y="1519"/>
                  </a:lnTo>
                  <a:lnTo>
                    <a:pt x="28461" y="1559"/>
                  </a:lnTo>
                  <a:lnTo>
                    <a:pt x="28302" y="1572"/>
                  </a:lnTo>
                  <a:lnTo>
                    <a:pt x="27800" y="1625"/>
                  </a:lnTo>
                  <a:lnTo>
                    <a:pt x="27642" y="1625"/>
                  </a:lnTo>
                  <a:lnTo>
                    <a:pt x="27140" y="1664"/>
                  </a:lnTo>
                  <a:lnTo>
                    <a:pt x="26982" y="1664"/>
                  </a:lnTo>
                  <a:lnTo>
                    <a:pt x="26480" y="1717"/>
                  </a:lnTo>
                  <a:lnTo>
                    <a:pt x="26321" y="1730"/>
                  </a:lnTo>
                  <a:lnTo>
                    <a:pt x="25846" y="1770"/>
                  </a:lnTo>
                  <a:lnTo>
                    <a:pt x="25674" y="1783"/>
                  </a:lnTo>
                  <a:lnTo>
                    <a:pt x="25186" y="1823"/>
                  </a:lnTo>
                  <a:lnTo>
                    <a:pt x="25014" y="1836"/>
                  </a:lnTo>
                  <a:lnTo>
                    <a:pt x="24525" y="1862"/>
                  </a:lnTo>
                  <a:lnTo>
                    <a:pt x="24354" y="1889"/>
                  </a:lnTo>
                  <a:lnTo>
                    <a:pt x="23865" y="1915"/>
                  </a:lnTo>
                  <a:lnTo>
                    <a:pt x="23693" y="1928"/>
                  </a:lnTo>
                  <a:lnTo>
                    <a:pt x="23205" y="1968"/>
                  </a:lnTo>
                  <a:lnTo>
                    <a:pt x="23033" y="1981"/>
                  </a:lnTo>
                  <a:lnTo>
                    <a:pt x="22544" y="2034"/>
                  </a:lnTo>
                  <a:lnTo>
                    <a:pt x="22373" y="2034"/>
                  </a:lnTo>
                  <a:lnTo>
                    <a:pt x="21884" y="2087"/>
                  </a:lnTo>
                  <a:lnTo>
                    <a:pt x="21712" y="2100"/>
                  </a:lnTo>
                  <a:lnTo>
                    <a:pt x="21237" y="2126"/>
                  </a:lnTo>
                  <a:lnTo>
                    <a:pt x="21065" y="2153"/>
                  </a:lnTo>
                  <a:lnTo>
                    <a:pt x="20576" y="2179"/>
                  </a:lnTo>
                  <a:lnTo>
                    <a:pt x="20405" y="2192"/>
                  </a:lnTo>
                  <a:lnTo>
                    <a:pt x="19916" y="2232"/>
                  </a:lnTo>
                  <a:lnTo>
                    <a:pt x="19744" y="2245"/>
                  </a:lnTo>
                  <a:lnTo>
                    <a:pt x="19256" y="2285"/>
                  </a:lnTo>
                  <a:lnTo>
                    <a:pt x="19084" y="2298"/>
                  </a:lnTo>
                  <a:lnTo>
                    <a:pt x="18596" y="2325"/>
                  </a:lnTo>
                  <a:lnTo>
                    <a:pt x="18424" y="2351"/>
                  </a:lnTo>
                  <a:lnTo>
                    <a:pt x="17935" y="2391"/>
                  </a:lnTo>
                  <a:lnTo>
                    <a:pt x="17764" y="2391"/>
                  </a:lnTo>
                  <a:lnTo>
                    <a:pt x="17275" y="2443"/>
                  </a:lnTo>
                  <a:lnTo>
                    <a:pt x="17103" y="2443"/>
                  </a:lnTo>
                  <a:lnTo>
                    <a:pt x="16615" y="2496"/>
                  </a:lnTo>
                  <a:lnTo>
                    <a:pt x="16469" y="2509"/>
                  </a:lnTo>
                  <a:lnTo>
                    <a:pt x="15967" y="2549"/>
                  </a:lnTo>
                  <a:lnTo>
                    <a:pt x="15809" y="2562"/>
                  </a:lnTo>
                  <a:lnTo>
                    <a:pt x="15307" y="2589"/>
                  </a:lnTo>
                  <a:lnTo>
                    <a:pt x="15149" y="2615"/>
                  </a:lnTo>
                  <a:lnTo>
                    <a:pt x="14647" y="2642"/>
                  </a:lnTo>
                  <a:lnTo>
                    <a:pt x="14488" y="2655"/>
                  </a:lnTo>
                  <a:lnTo>
                    <a:pt x="13986" y="2694"/>
                  </a:lnTo>
                  <a:lnTo>
                    <a:pt x="13828" y="2708"/>
                  </a:lnTo>
                  <a:lnTo>
                    <a:pt x="13326" y="2747"/>
                  </a:lnTo>
                  <a:lnTo>
                    <a:pt x="13168" y="2760"/>
                  </a:lnTo>
                  <a:lnTo>
                    <a:pt x="12666" y="2813"/>
                  </a:lnTo>
                  <a:lnTo>
                    <a:pt x="12507" y="2813"/>
                  </a:lnTo>
                  <a:lnTo>
                    <a:pt x="12005" y="2853"/>
                  </a:lnTo>
                  <a:lnTo>
                    <a:pt x="11847" y="2879"/>
                  </a:lnTo>
                  <a:lnTo>
                    <a:pt x="11358" y="2906"/>
                  </a:lnTo>
                  <a:lnTo>
                    <a:pt x="11200" y="2919"/>
                  </a:lnTo>
                  <a:lnTo>
                    <a:pt x="10698" y="2958"/>
                  </a:lnTo>
                  <a:lnTo>
                    <a:pt x="10540" y="2972"/>
                  </a:lnTo>
                  <a:lnTo>
                    <a:pt x="10038" y="3011"/>
                  </a:lnTo>
                  <a:lnTo>
                    <a:pt x="9879" y="3024"/>
                  </a:lnTo>
                  <a:lnTo>
                    <a:pt x="9377" y="3051"/>
                  </a:lnTo>
                  <a:lnTo>
                    <a:pt x="9219" y="3077"/>
                  </a:lnTo>
                  <a:lnTo>
                    <a:pt x="8717" y="3104"/>
                  </a:lnTo>
                  <a:lnTo>
                    <a:pt x="8559" y="3117"/>
                  </a:lnTo>
                  <a:lnTo>
                    <a:pt x="8057" y="3170"/>
                  </a:lnTo>
                  <a:lnTo>
                    <a:pt x="7898" y="3170"/>
                  </a:lnTo>
                  <a:lnTo>
                    <a:pt x="7396" y="3223"/>
                  </a:lnTo>
                  <a:lnTo>
                    <a:pt x="7238" y="3223"/>
                  </a:lnTo>
                  <a:lnTo>
                    <a:pt x="6762" y="3275"/>
                  </a:lnTo>
                  <a:lnTo>
                    <a:pt x="6591" y="3289"/>
                  </a:lnTo>
                  <a:lnTo>
                    <a:pt x="6102" y="3315"/>
                  </a:lnTo>
                  <a:lnTo>
                    <a:pt x="5930" y="3341"/>
                  </a:lnTo>
                  <a:lnTo>
                    <a:pt x="5442" y="3368"/>
                  </a:lnTo>
                  <a:lnTo>
                    <a:pt x="5270" y="3381"/>
                  </a:lnTo>
                  <a:lnTo>
                    <a:pt x="4781" y="3421"/>
                  </a:lnTo>
                  <a:lnTo>
                    <a:pt x="4610" y="3434"/>
                  </a:lnTo>
                  <a:lnTo>
                    <a:pt x="4121" y="3474"/>
                  </a:lnTo>
                  <a:lnTo>
                    <a:pt x="3949" y="3487"/>
                  </a:lnTo>
                  <a:lnTo>
                    <a:pt x="3461" y="3513"/>
                  </a:lnTo>
                  <a:lnTo>
                    <a:pt x="3289" y="3540"/>
                  </a:lnTo>
                  <a:lnTo>
                    <a:pt x="2800" y="3579"/>
                  </a:lnTo>
                  <a:lnTo>
                    <a:pt x="2629" y="3579"/>
                  </a:lnTo>
                  <a:lnTo>
                    <a:pt x="2140" y="3632"/>
                  </a:lnTo>
                  <a:lnTo>
                    <a:pt x="1982" y="3632"/>
                  </a:lnTo>
                  <a:lnTo>
                    <a:pt x="1493" y="3685"/>
                  </a:lnTo>
                  <a:lnTo>
                    <a:pt x="1321" y="3698"/>
                  </a:lnTo>
                  <a:lnTo>
                    <a:pt x="833" y="3738"/>
                  </a:lnTo>
                  <a:lnTo>
                    <a:pt x="661" y="3751"/>
                  </a:lnTo>
                  <a:lnTo>
                    <a:pt x="1" y="3804"/>
                  </a:lnTo>
                  <a:lnTo>
                    <a:pt x="1" y="3883"/>
                  </a:lnTo>
                  <a:lnTo>
                    <a:pt x="661" y="3830"/>
                  </a:lnTo>
                  <a:lnTo>
                    <a:pt x="833" y="3817"/>
                  </a:lnTo>
                  <a:lnTo>
                    <a:pt x="1321" y="3777"/>
                  </a:lnTo>
                  <a:lnTo>
                    <a:pt x="1493" y="3764"/>
                  </a:lnTo>
                  <a:lnTo>
                    <a:pt x="1982" y="3711"/>
                  </a:lnTo>
                  <a:lnTo>
                    <a:pt x="2153" y="3711"/>
                  </a:lnTo>
                  <a:lnTo>
                    <a:pt x="2642" y="3672"/>
                  </a:lnTo>
                  <a:lnTo>
                    <a:pt x="2814" y="3672"/>
                  </a:lnTo>
                  <a:lnTo>
                    <a:pt x="3302" y="3619"/>
                  </a:lnTo>
                  <a:lnTo>
                    <a:pt x="3474" y="3606"/>
                  </a:lnTo>
                  <a:lnTo>
                    <a:pt x="3949" y="3566"/>
                  </a:lnTo>
                  <a:lnTo>
                    <a:pt x="4121" y="3553"/>
                  </a:lnTo>
                  <a:lnTo>
                    <a:pt x="4610" y="3513"/>
                  </a:lnTo>
                  <a:lnTo>
                    <a:pt x="4781" y="3500"/>
                  </a:lnTo>
                  <a:lnTo>
                    <a:pt x="5270" y="3474"/>
                  </a:lnTo>
                  <a:lnTo>
                    <a:pt x="5442" y="3447"/>
                  </a:lnTo>
                  <a:lnTo>
                    <a:pt x="5930" y="3421"/>
                  </a:lnTo>
                  <a:lnTo>
                    <a:pt x="6102" y="3407"/>
                  </a:lnTo>
                  <a:lnTo>
                    <a:pt x="6591" y="3368"/>
                  </a:lnTo>
                  <a:lnTo>
                    <a:pt x="6762" y="3355"/>
                  </a:lnTo>
                  <a:lnTo>
                    <a:pt x="7251" y="3302"/>
                  </a:lnTo>
                  <a:lnTo>
                    <a:pt x="7423" y="3302"/>
                  </a:lnTo>
                  <a:lnTo>
                    <a:pt x="7911" y="3249"/>
                  </a:lnTo>
                  <a:lnTo>
                    <a:pt x="8083" y="3236"/>
                  </a:lnTo>
                  <a:lnTo>
                    <a:pt x="8572" y="3209"/>
                  </a:lnTo>
                  <a:lnTo>
                    <a:pt x="8717" y="3183"/>
                  </a:lnTo>
                  <a:lnTo>
                    <a:pt x="9219" y="3157"/>
                  </a:lnTo>
                  <a:lnTo>
                    <a:pt x="9377" y="3143"/>
                  </a:lnTo>
                  <a:lnTo>
                    <a:pt x="9879" y="3104"/>
                  </a:lnTo>
                  <a:lnTo>
                    <a:pt x="10038" y="3091"/>
                  </a:lnTo>
                  <a:lnTo>
                    <a:pt x="10540" y="3051"/>
                  </a:lnTo>
                  <a:lnTo>
                    <a:pt x="10698" y="3038"/>
                  </a:lnTo>
                  <a:lnTo>
                    <a:pt x="11200" y="3011"/>
                  </a:lnTo>
                  <a:lnTo>
                    <a:pt x="11358" y="2985"/>
                  </a:lnTo>
                  <a:lnTo>
                    <a:pt x="11860" y="2945"/>
                  </a:lnTo>
                  <a:lnTo>
                    <a:pt x="12019" y="2945"/>
                  </a:lnTo>
                  <a:lnTo>
                    <a:pt x="12521" y="2892"/>
                  </a:lnTo>
                  <a:lnTo>
                    <a:pt x="12679" y="2892"/>
                  </a:lnTo>
                  <a:lnTo>
                    <a:pt x="13181" y="2840"/>
                  </a:lnTo>
                  <a:lnTo>
                    <a:pt x="13339" y="2826"/>
                  </a:lnTo>
                  <a:lnTo>
                    <a:pt x="13828" y="2787"/>
                  </a:lnTo>
                  <a:lnTo>
                    <a:pt x="13986" y="2774"/>
                  </a:lnTo>
                  <a:lnTo>
                    <a:pt x="14488" y="2747"/>
                  </a:lnTo>
                  <a:lnTo>
                    <a:pt x="14647" y="2721"/>
                  </a:lnTo>
                  <a:lnTo>
                    <a:pt x="15149" y="2694"/>
                  </a:lnTo>
                  <a:lnTo>
                    <a:pt x="15307" y="2681"/>
                  </a:lnTo>
                  <a:lnTo>
                    <a:pt x="15809" y="2642"/>
                  </a:lnTo>
                  <a:lnTo>
                    <a:pt x="15967" y="2628"/>
                  </a:lnTo>
                  <a:lnTo>
                    <a:pt x="16469" y="2589"/>
                  </a:lnTo>
                  <a:lnTo>
                    <a:pt x="16628" y="2575"/>
                  </a:lnTo>
                  <a:lnTo>
                    <a:pt x="17116" y="2523"/>
                  </a:lnTo>
                  <a:lnTo>
                    <a:pt x="17288" y="2523"/>
                  </a:lnTo>
                  <a:lnTo>
                    <a:pt x="17777" y="2483"/>
                  </a:lnTo>
                  <a:lnTo>
                    <a:pt x="17948" y="2483"/>
                  </a:lnTo>
                  <a:lnTo>
                    <a:pt x="18424" y="2430"/>
                  </a:lnTo>
                  <a:lnTo>
                    <a:pt x="18596" y="2417"/>
                  </a:lnTo>
                  <a:lnTo>
                    <a:pt x="19084" y="2377"/>
                  </a:lnTo>
                  <a:lnTo>
                    <a:pt x="19256" y="2364"/>
                  </a:lnTo>
                  <a:lnTo>
                    <a:pt x="19744" y="2325"/>
                  </a:lnTo>
                  <a:lnTo>
                    <a:pt x="19916" y="2311"/>
                  </a:lnTo>
                  <a:lnTo>
                    <a:pt x="20405" y="2285"/>
                  </a:lnTo>
                  <a:lnTo>
                    <a:pt x="20576" y="2259"/>
                  </a:lnTo>
                  <a:lnTo>
                    <a:pt x="21065" y="2232"/>
                  </a:lnTo>
                  <a:lnTo>
                    <a:pt x="21237" y="2219"/>
                  </a:lnTo>
                  <a:lnTo>
                    <a:pt x="21725" y="2166"/>
                  </a:lnTo>
                  <a:lnTo>
                    <a:pt x="21897" y="2166"/>
                  </a:lnTo>
                  <a:lnTo>
                    <a:pt x="22386" y="2113"/>
                  </a:lnTo>
                  <a:lnTo>
                    <a:pt x="22557" y="2113"/>
                  </a:lnTo>
                  <a:lnTo>
                    <a:pt x="23046" y="2060"/>
                  </a:lnTo>
                  <a:lnTo>
                    <a:pt x="23205" y="2047"/>
                  </a:lnTo>
                  <a:lnTo>
                    <a:pt x="23693" y="2021"/>
                  </a:lnTo>
                  <a:lnTo>
                    <a:pt x="23865" y="1994"/>
                  </a:lnTo>
                  <a:lnTo>
                    <a:pt x="24354" y="1968"/>
                  </a:lnTo>
                  <a:lnTo>
                    <a:pt x="24525" y="1955"/>
                  </a:lnTo>
                  <a:lnTo>
                    <a:pt x="25014" y="1915"/>
                  </a:lnTo>
                  <a:lnTo>
                    <a:pt x="25186" y="1902"/>
                  </a:lnTo>
                  <a:lnTo>
                    <a:pt x="25674" y="1862"/>
                  </a:lnTo>
                  <a:lnTo>
                    <a:pt x="25846" y="1849"/>
                  </a:lnTo>
                  <a:lnTo>
                    <a:pt x="26335" y="1823"/>
                  </a:lnTo>
                  <a:lnTo>
                    <a:pt x="26506" y="1796"/>
                  </a:lnTo>
                  <a:lnTo>
                    <a:pt x="26995" y="1757"/>
                  </a:lnTo>
                  <a:lnTo>
                    <a:pt x="27167" y="1757"/>
                  </a:lnTo>
                  <a:lnTo>
                    <a:pt x="27655" y="1704"/>
                  </a:lnTo>
                  <a:lnTo>
                    <a:pt x="27827" y="1704"/>
                  </a:lnTo>
                  <a:lnTo>
                    <a:pt x="28302" y="1651"/>
                  </a:lnTo>
                  <a:lnTo>
                    <a:pt x="28461" y="1638"/>
                  </a:lnTo>
                  <a:lnTo>
                    <a:pt x="28963" y="1598"/>
                  </a:lnTo>
                  <a:lnTo>
                    <a:pt x="29121" y="1585"/>
                  </a:lnTo>
                  <a:lnTo>
                    <a:pt x="29623" y="1559"/>
                  </a:lnTo>
                  <a:lnTo>
                    <a:pt x="29781" y="1532"/>
                  </a:lnTo>
                  <a:lnTo>
                    <a:pt x="30283" y="1506"/>
                  </a:lnTo>
                  <a:lnTo>
                    <a:pt x="30442" y="1493"/>
                  </a:lnTo>
                  <a:lnTo>
                    <a:pt x="30944" y="1453"/>
                  </a:lnTo>
                  <a:lnTo>
                    <a:pt x="31102" y="1440"/>
                  </a:lnTo>
                  <a:lnTo>
                    <a:pt x="31604" y="1400"/>
                  </a:lnTo>
                  <a:lnTo>
                    <a:pt x="31762" y="1387"/>
                  </a:lnTo>
                  <a:lnTo>
                    <a:pt x="32264" y="1334"/>
                  </a:lnTo>
                  <a:lnTo>
                    <a:pt x="32423" y="1334"/>
                  </a:lnTo>
                  <a:lnTo>
                    <a:pt x="32911" y="1294"/>
                  </a:lnTo>
                  <a:lnTo>
                    <a:pt x="33070" y="1268"/>
                  </a:lnTo>
                  <a:lnTo>
                    <a:pt x="33572" y="1242"/>
                  </a:lnTo>
                  <a:lnTo>
                    <a:pt x="33730" y="1228"/>
                  </a:lnTo>
                  <a:lnTo>
                    <a:pt x="34232" y="1189"/>
                  </a:lnTo>
                  <a:lnTo>
                    <a:pt x="34391" y="1176"/>
                  </a:lnTo>
                  <a:lnTo>
                    <a:pt x="34892" y="1136"/>
                  </a:lnTo>
                  <a:lnTo>
                    <a:pt x="35051" y="1123"/>
                  </a:lnTo>
                  <a:lnTo>
                    <a:pt x="35553" y="1096"/>
                  </a:lnTo>
                  <a:lnTo>
                    <a:pt x="35711" y="1070"/>
                  </a:lnTo>
                  <a:lnTo>
                    <a:pt x="36213" y="1044"/>
                  </a:lnTo>
                  <a:lnTo>
                    <a:pt x="36372" y="1030"/>
                  </a:lnTo>
                  <a:lnTo>
                    <a:pt x="36873" y="977"/>
                  </a:lnTo>
                  <a:lnTo>
                    <a:pt x="37032" y="977"/>
                  </a:lnTo>
                  <a:lnTo>
                    <a:pt x="37534" y="925"/>
                  </a:lnTo>
                  <a:lnTo>
                    <a:pt x="37679" y="925"/>
                  </a:lnTo>
                  <a:lnTo>
                    <a:pt x="38168" y="872"/>
                  </a:lnTo>
                  <a:lnTo>
                    <a:pt x="38339" y="859"/>
                  </a:lnTo>
                  <a:lnTo>
                    <a:pt x="38828" y="832"/>
                  </a:lnTo>
                  <a:lnTo>
                    <a:pt x="39000" y="806"/>
                  </a:lnTo>
                  <a:lnTo>
                    <a:pt x="39488" y="779"/>
                  </a:lnTo>
                  <a:lnTo>
                    <a:pt x="39660" y="766"/>
                  </a:lnTo>
                  <a:lnTo>
                    <a:pt x="40149" y="727"/>
                  </a:lnTo>
                  <a:lnTo>
                    <a:pt x="40320" y="713"/>
                  </a:lnTo>
                  <a:lnTo>
                    <a:pt x="40809" y="674"/>
                  </a:lnTo>
                  <a:lnTo>
                    <a:pt x="40981" y="661"/>
                  </a:lnTo>
                  <a:lnTo>
                    <a:pt x="41469" y="634"/>
                  </a:lnTo>
                  <a:lnTo>
                    <a:pt x="41641" y="608"/>
                  </a:lnTo>
                  <a:lnTo>
                    <a:pt x="42130" y="568"/>
                  </a:lnTo>
                  <a:lnTo>
                    <a:pt x="42301" y="568"/>
                  </a:lnTo>
                  <a:lnTo>
                    <a:pt x="42777" y="515"/>
                  </a:lnTo>
                  <a:lnTo>
                    <a:pt x="42948" y="502"/>
                  </a:lnTo>
                  <a:lnTo>
                    <a:pt x="43437" y="462"/>
                  </a:lnTo>
                  <a:lnTo>
                    <a:pt x="43609" y="449"/>
                  </a:lnTo>
                  <a:lnTo>
                    <a:pt x="44097" y="410"/>
                  </a:lnTo>
                  <a:lnTo>
                    <a:pt x="44269" y="396"/>
                  </a:lnTo>
                  <a:lnTo>
                    <a:pt x="44758" y="370"/>
                  </a:lnTo>
                  <a:lnTo>
                    <a:pt x="44929" y="344"/>
                  </a:lnTo>
                  <a:lnTo>
                    <a:pt x="45418" y="317"/>
                  </a:lnTo>
                  <a:lnTo>
                    <a:pt x="45590" y="304"/>
                  </a:lnTo>
                  <a:lnTo>
                    <a:pt x="46078" y="264"/>
                  </a:lnTo>
                  <a:lnTo>
                    <a:pt x="46250" y="251"/>
                  </a:lnTo>
                  <a:lnTo>
                    <a:pt x="46739" y="198"/>
                  </a:lnTo>
                  <a:lnTo>
                    <a:pt x="46910" y="198"/>
                  </a:lnTo>
                  <a:lnTo>
                    <a:pt x="47386" y="145"/>
                  </a:lnTo>
                  <a:lnTo>
                    <a:pt x="47544" y="145"/>
                  </a:lnTo>
                  <a:lnTo>
                    <a:pt x="48205" y="79"/>
                  </a:lnTo>
                  <a:lnTo>
                    <a:pt x="48205" y="0"/>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41"/>
            <p:cNvSpPr/>
            <p:nvPr/>
          </p:nvSpPr>
          <p:spPr>
            <a:xfrm rot="293623">
              <a:off x="1269326" y="3942036"/>
              <a:ext cx="5847958" cy="287492"/>
            </a:xfrm>
            <a:custGeom>
              <a:avLst/>
              <a:gdLst/>
              <a:ahLst/>
              <a:cxnLst/>
              <a:rect l="l" t="t" r="r" b="b"/>
              <a:pathLst>
                <a:path w="48218" h="3871" extrusionOk="0">
                  <a:moveTo>
                    <a:pt x="48191" y="1"/>
                  </a:moveTo>
                  <a:lnTo>
                    <a:pt x="47531" y="54"/>
                  </a:lnTo>
                  <a:lnTo>
                    <a:pt x="47372" y="67"/>
                  </a:lnTo>
                  <a:lnTo>
                    <a:pt x="46870" y="107"/>
                  </a:lnTo>
                  <a:lnTo>
                    <a:pt x="46712" y="120"/>
                  </a:lnTo>
                  <a:lnTo>
                    <a:pt x="46236" y="146"/>
                  </a:lnTo>
                  <a:lnTo>
                    <a:pt x="46065" y="173"/>
                  </a:lnTo>
                  <a:lnTo>
                    <a:pt x="45576" y="199"/>
                  </a:lnTo>
                  <a:lnTo>
                    <a:pt x="45404" y="212"/>
                  </a:lnTo>
                  <a:lnTo>
                    <a:pt x="44916" y="252"/>
                  </a:lnTo>
                  <a:lnTo>
                    <a:pt x="44744" y="265"/>
                  </a:lnTo>
                  <a:lnTo>
                    <a:pt x="44255" y="318"/>
                  </a:lnTo>
                  <a:lnTo>
                    <a:pt x="44084" y="318"/>
                  </a:lnTo>
                  <a:lnTo>
                    <a:pt x="43595" y="371"/>
                  </a:lnTo>
                  <a:lnTo>
                    <a:pt x="43423" y="384"/>
                  </a:lnTo>
                  <a:lnTo>
                    <a:pt x="42935" y="410"/>
                  </a:lnTo>
                  <a:lnTo>
                    <a:pt x="42763" y="437"/>
                  </a:lnTo>
                  <a:lnTo>
                    <a:pt x="42274" y="463"/>
                  </a:lnTo>
                  <a:lnTo>
                    <a:pt x="42103" y="476"/>
                  </a:lnTo>
                  <a:lnTo>
                    <a:pt x="41627" y="516"/>
                  </a:lnTo>
                  <a:lnTo>
                    <a:pt x="41469" y="529"/>
                  </a:lnTo>
                  <a:lnTo>
                    <a:pt x="40967" y="569"/>
                  </a:lnTo>
                  <a:lnTo>
                    <a:pt x="40808" y="582"/>
                  </a:lnTo>
                  <a:lnTo>
                    <a:pt x="40307" y="608"/>
                  </a:lnTo>
                  <a:lnTo>
                    <a:pt x="40148" y="635"/>
                  </a:lnTo>
                  <a:lnTo>
                    <a:pt x="39646" y="675"/>
                  </a:lnTo>
                  <a:lnTo>
                    <a:pt x="39488" y="675"/>
                  </a:lnTo>
                  <a:lnTo>
                    <a:pt x="38986" y="727"/>
                  </a:lnTo>
                  <a:lnTo>
                    <a:pt x="38827" y="727"/>
                  </a:lnTo>
                  <a:lnTo>
                    <a:pt x="38326" y="780"/>
                  </a:lnTo>
                  <a:lnTo>
                    <a:pt x="38167" y="793"/>
                  </a:lnTo>
                  <a:lnTo>
                    <a:pt x="37665" y="833"/>
                  </a:lnTo>
                  <a:lnTo>
                    <a:pt x="37507" y="846"/>
                  </a:lnTo>
                  <a:lnTo>
                    <a:pt x="37005" y="873"/>
                  </a:lnTo>
                  <a:lnTo>
                    <a:pt x="36860" y="899"/>
                  </a:lnTo>
                  <a:lnTo>
                    <a:pt x="36358" y="925"/>
                  </a:lnTo>
                  <a:lnTo>
                    <a:pt x="36199" y="939"/>
                  </a:lnTo>
                  <a:lnTo>
                    <a:pt x="35698" y="978"/>
                  </a:lnTo>
                  <a:lnTo>
                    <a:pt x="35539" y="991"/>
                  </a:lnTo>
                  <a:lnTo>
                    <a:pt x="35037" y="1031"/>
                  </a:lnTo>
                  <a:lnTo>
                    <a:pt x="34879" y="1044"/>
                  </a:lnTo>
                  <a:lnTo>
                    <a:pt x="34377" y="1097"/>
                  </a:lnTo>
                  <a:lnTo>
                    <a:pt x="34218" y="1097"/>
                  </a:lnTo>
                  <a:lnTo>
                    <a:pt x="33717" y="1137"/>
                  </a:lnTo>
                  <a:lnTo>
                    <a:pt x="33558" y="1137"/>
                  </a:lnTo>
                  <a:lnTo>
                    <a:pt x="33056" y="1190"/>
                  </a:lnTo>
                  <a:lnTo>
                    <a:pt x="32898" y="1203"/>
                  </a:lnTo>
                  <a:lnTo>
                    <a:pt x="32396" y="1242"/>
                  </a:lnTo>
                  <a:lnTo>
                    <a:pt x="32237" y="1256"/>
                  </a:lnTo>
                  <a:lnTo>
                    <a:pt x="31762" y="1295"/>
                  </a:lnTo>
                  <a:lnTo>
                    <a:pt x="31590" y="1308"/>
                  </a:lnTo>
                  <a:lnTo>
                    <a:pt x="31102" y="1335"/>
                  </a:lnTo>
                  <a:lnTo>
                    <a:pt x="30930" y="1361"/>
                  </a:lnTo>
                  <a:lnTo>
                    <a:pt x="30441" y="1388"/>
                  </a:lnTo>
                  <a:lnTo>
                    <a:pt x="30270" y="1401"/>
                  </a:lnTo>
                  <a:lnTo>
                    <a:pt x="29781" y="1454"/>
                  </a:lnTo>
                  <a:lnTo>
                    <a:pt x="29609" y="1454"/>
                  </a:lnTo>
                  <a:lnTo>
                    <a:pt x="29121" y="1507"/>
                  </a:lnTo>
                  <a:lnTo>
                    <a:pt x="28949" y="1507"/>
                  </a:lnTo>
                  <a:lnTo>
                    <a:pt x="28460" y="1559"/>
                  </a:lnTo>
                  <a:lnTo>
                    <a:pt x="28289" y="1573"/>
                  </a:lnTo>
                  <a:lnTo>
                    <a:pt x="27800" y="1599"/>
                  </a:lnTo>
                  <a:lnTo>
                    <a:pt x="27628" y="1625"/>
                  </a:lnTo>
                  <a:lnTo>
                    <a:pt x="27153" y="1652"/>
                  </a:lnTo>
                  <a:lnTo>
                    <a:pt x="26981" y="1665"/>
                  </a:lnTo>
                  <a:lnTo>
                    <a:pt x="26493" y="1705"/>
                  </a:lnTo>
                  <a:lnTo>
                    <a:pt x="26321" y="1718"/>
                  </a:lnTo>
                  <a:lnTo>
                    <a:pt x="25832" y="1757"/>
                  </a:lnTo>
                  <a:lnTo>
                    <a:pt x="25661" y="1771"/>
                  </a:lnTo>
                  <a:lnTo>
                    <a:pt x="25172" y="1797"/>
                  </a:lnTo>
                  <a:lnTo>
                    <a:pt x="25000" y="1823"/>
                  </a:lnTo>
                  <a:lnTo>
                    <a:pt x="24512" y="1863"/>
                  </a:lnTo>
                  <a:lnTo>
                    <a:pt x="24340" y="1863"/>
                  </a:lnTo>
                  <a:lnTo>
                    <a:pt x="23851" y="1916"/>
                  </a:lnTo>
                  <a:lnTo>
                    <a:pt x="23680" y="1916"/>
                  </a:lnTo>
                  <a:lnTo>
                    <a:pt x="23191" y="1969"/>
                  </a:lnTo>
                  <a:lnTo>
                    <a:pt x="23019" y="1982"/>
                  </a:lnTo>
                  <a:lnTo>
                    <a:pt x="22531" y="2022"/>
                  </a:lnTo>
                  <a:lnTo>
                    <a:pt x="22385" y="2035"/>
                  </a:lnTo>
                  <a:lnTo>
                    <a:pt x="21883" y="2061"/>
                  </a:lnTo>
                  <a:lnTo>
                    <a:pt x="21725" y="2088"/>
                  </a:lnTo>
                  <a:lnTo>
                    <a:pt x="21223" y="2114"/>
                  </a:lnTo>
                  <a:lnTo>
                    <a:pt x="21065" y="2127"/>
                  </a:lnTo>
                  <a:lnTo>
                    <a:pt x="20563" y="2167"/>
                  </a:lnTo>
                  <a:lnTo>
                    <a:pt x="20404" y="2180"/>
                  </a:lnTo>
                  <a:lnTo>
                    <a:pt x="19903" y="2220"/>
                  </a:lnTo>
                  <a:lnTo>
                    <a:pt x="19744" y="2233"/>
                  </a:lnTo>
                  <a:lnTo>
                    <a:pt x="19242" y="2286"/>
                  </a:lnTo>
                  <a:lnTo>
                    <a:pt x="19084" y="2286"/>
                  </a:lnTo>
                  <a:lnTo>
                    <a:pt x="18582" y="2325"/>
                  </a:lnTo>
                  <a:lnTo>
                    <a:pt x="18423" y="2352"/>
                  </a:lnTo>
                  <a:lnTo>
                    <a:pt x="17922" y="2378"/>
                  </a:lnTo>
                  <a:lnTo>
                    <a:pt x="17763" y="2391"/>
                  </a:lnTo>
                  <a:lnTo>
                    <a:pt x="17274" y="2431"/>
                  </a:lnTo>
                  <a:lnTo>
                    <a:pt x="17116" y="2444"/>
                  </a:lnTo>
                  <a:lnTo>
                    <a:pt x="16614" y="2484"/>
                  </a:lnTo>
                  <a:lnTo>
                    <a:pt x="16456" y="2497"/>
                  </a:lnTo>
                  <a:lnTo>
                    <a:pt x="15954" y="2523"/>
                  </a:lnTo>
                  <a:lnTo>
                    <a:pt x="15795" y="2550"/>
                  </a:lnTo>
                  <a:lnTo>
                    <a:pt x="15293" y="2576"/>
                  </a:lnTo>
                  <a:lnTo>
                    <a:pt x="15135" y="2589"/>
                  </a:lnTo>
                  <a:lnTo>
                    <a:pt x="14633" y="2642"/>
                  </a:lnTo>
                  <a:lnTo>
                    <a:pt x="14475" y="2642"/>
                  </a:lnTo>
                  <a:lnTo>
                    <a:pt x="13973" y="2695"/>
                  </a:lnTo>
                  <a:lnTo>
                    <a:pt x="13814" y="2695"/>
                  </a:lnTo>
                  <a:lnTo>
                    <a:pt x="13312" y="2748"/>
                  </a:lnTo>
                  <a:lnTo>
                    <a:pt x="13154" y="2761"/>
                  </a:lnTo>
                  <a:lnTo>
                    <a:pt x="12679" y="2788"/>
                  </a:lnTo>
                  <a:lnTo>
                    <a:pt x="12507" y="2814"/>
                  </a:lnTo>
                  <a:lnTo>
                    <a:pt x="12018" y="2840"/>
                  </a:lnTo>
                  <a:lnTo>
                    <a:pt x="11847" y="2854"/>
                  </a:lnTo>
                  <a:lnTo>
                    <a:pt x="11358" y="2893"/>
                  </a:lnTo>
                  <a:lnTo>
                    <a:pt x="11186" y="2906"/>
                  </a:lnTo>
                  <a:lnTo>
                    <a:pt x="10698" y="2946"/>
                  </a:lnTo>
                  <a:lnTo>
                    <a:pt x="10526" y="2959"/>
                  </a:lnTo>
                  <a:lnTo>
                    <a:pt x="10037" y="2986"/>
                  </a:lnTo>
                  <a:lnTo>
                    <a:pt x="9866" y="3012"/>
                  </a:lnTo>
                  <a:lnTo>
                    <a:pt x="9377" y="3052"/>
                  </a:lnTo>
                  <a:lnTo>
                    <a:pt x="9205" y="3052"/>
                  </a:lnTo>
                  <a:lnTo>
                    <a:pt x="8717" y="3105"/>
                  </a:lnTo>
                  <a:lnTo>
                    <a:pt x="8545" y="3118"/>
                  </a:lnTo>
                  <a:lnTo>
                    <a:pt x="8056" y="3157"/>
                  </a:lnTo>
                  <a:lnTo>
                    <a:pt x="7898" y="3171"/>
                  </a:lnTo>
                  <a:lnTo>
                    <a:pt x="7409" y="3210"/>
                  </a:lnTo>
                  <a:lnTo>
                    <a:pt x="7237" y="3223"/>
                  </a:lnTo>
                  <a:lnTo>
                    <a:pt x="6749" y="3250"/>
                  </a:lnTo>
                  <a:lnTo>
                    <a:pt x="6577" y="3276"/>
                  </a:lnTo>
                  <a:lnTo>
                    <a:pt x="6088" y="3303"/>
                  </a:lnTo>
                  <a:lnTo>
                    <a:pt x="5917" y="3316"/>
                  </a:lnTo>
                  <a:lnTo>
                    <a:pt x="5428" y="3355"/>
                  </a:lnTo>
                  <a:lnTo>
                    <a:pt x="5256" y="3369"/>
                  </a:lnTo>
                  <a:lnTo>
                    <a:pt x="4768" y="3421"/>
                  </a:lnTo>
                  <a:lnTo>
                    <a:pt x="4596" y="3421"/>
                  </a:lnTo>
                  <a:lnTo>
                    <a:pt x="4107" y="3474"/>
                  </a:lnTo>
                  <a:lnTo>
                    <a:pt x="3936" y="3474"/>
                  </a:lnTo>
                  <a:lnTo>
                    <a:pt x="3447" y="3514"/>
                  </a:lnTo>
                  <a:lnTo>
                    <a:pt x="3275" y="3540"/>
                  </a:lnTo>
                  <a:lnTo>
                    <a:pt x="2800" y="3567"/>
                  </a:lnTo>
                  <a:lnTo>
                    <a:pt x="2642" y="3580"/>
                  </a:lnTo>
                  <a:lnTo>
                    <a:pt x="2140" y="3620"/>
                  </a:lnTo>
                  <a:lnTo>
                    <a:pt x="1981" y="3633"/>
                  </a:lnTo>
                  <a:lnTo>
                    <a:pt x="1479" y="3672"/>
                  </a:lnTo>
                  <a:lnTo>
                    <a:pt x="1321" y="3686"/>
                  </a:lnTo>
                  <a:lnTo>
                    <a:pt x="819" y="3712"/>
                  </a:lnTo>
                  <a:lnTo>
                    <a:pt x="661" y="3738"/>
                  </a:lnTo>
                  <a:lnTo>
                    <a:pt x="0" y="3778"/>
                  </a:lnTo>
                  <a:lnTo>
                    <a:pt x="13" y="3870"/>
                  </a:lnTo>
                  <a:lnTo>
                    <a:pt x="661" y="3818"/>
                  </a:lnTo>
                  <a:lnTo>
                    <a:pt x="819" y="3804"/>
                  </a:lnTo>
                  <a:lnTo>
                    <a:pt x="1321" y="3765"/>
                  </a:lnTo>
                  <a:lnTo>
                    <a:pt x="1479" y="3752"/>
                  </a:lnTo>
                  <a:lnTo>
                    <a:pt x="1981" y="3712"/>
                  </a:lnTo>
                  <a:lnTo>
                    <a:pt x="2140" y="3699"/>
                  </a:lnTo>
                  <a:lnTo>
                    <a:pt x="2642" y="3672"/>
                  </a:lnTo>
                  <a:lnTo>
                    <a:pt x="2800" y="3646"/>
                  </a:lnTo>
                  <a:lnTo>
                    <a:pt x="3302" y="3620"/>
                  </a:lnTo>
                  <a:lnTo>
                    <a:pt x="3460" y="3606"/>
                  </a:lnTo>
                  <a:lnTo>
                    <a:pt x="3962" y="3554"/>
                  </a:lnTo>
                  <a:lnTo>
                    <a:pt x="4121" y="3554"/>
                  </a:lnTo>
                  <a:lnTo>
                    <a:pt x="4623" y="3501"/>
                  </a:lnTo>
                  <a:lnTo>
                    <a:pt x="4781" y="3501"/>
                  </a:lnTo>
                  <a:lnTo>
                    <a:pt x="5256" y="3448"/>
                  </a:lnTo>
                  <a:lnTo>
                    <a:pt x="5428" y="3435"/>
                  </a:lnTo>
                  <a:lnTo>
                    <a:pt x="5917" y="3408"/>
                  </a:lnTo>
                  <a:lnTo>
                    <a:pt x="6088" y="3382"/>
                  </a:lnTo>
                  <a:lnTo>
                    <a:pt x="6577" y="3355"/>
                  </a:lnTo>
                  <a:lnTo>
                    <a:pt x="6749" y="3342"/>
                  </a:lnTo>
                  <a:lnTo>
                    <a:pt x="7237" y="3303"/>
                  </a:lnTo>
                  <a:lnTo>
                    <a:pt x="7409" y="3289"/>
                  </a:lnTo>
                  <a:lnTo>
                    <a:pt x="7898" y="3250"/>
                  </a:lnTo>
                  <a:lnTo>
                    <a:pt x="8069" y="3237"/>
                  </a:lnTo>
                  <a:lnTo>
                    <a:pt x="8558" y="3210"/>
                  </a:lnTo>
                  <a:lnTo>
                    <a:pt x="8730" y="3184"/>
                  </a:lnTo>
                  <a:lnTo>
                    <a:pt x="9218" y="3144"/>
                  </a:lnTo>
                  <a:lnTo>
                    <a:pt x="9390" y="3144"/>
                  </a:lnTo>
                  <a:lnTo>
                    <a:pt x="9879" y="3091"/>
                  </a:lnTo>
                  <a:lnTo>
                    <a:pt x="10037" y="3078"/>
                  </a:lnTo>
                  <a:lnTo>
                    <a:pt x="10526" y="3038"/>
                  </a:lnTo>
                  <a:lnTo>
                    <a:pt x="10698" y="3025"/>
                  </a:lnTo>
                  <a:lnTo>
                    <a:pt x="11186" y="2986"/>
                  </a:lnTo>
                  <a:lnTo>
                    <a:pt x="11358" y="2972"/>
                  </a:lnTo>
                  <a:lnTo>
                    <a:pt x="11847" y="2946"/>
                  </a:lnTo>
                  <a:lnTo>
                    <a:pt x="12018" y="2920"/>
                  </a:lnTo>
                  <a:lnTo>
                    <a:pt x="12507" y="2893"/>
                  </a:lnTo>
                  <a:lnTo>
                    <a:pt x="12679" y="2880"/>
                  </a:lnTo>
                  <a:lnTo>
                    <a:pt x="13167" y="2840"/>
                  </a:lnTo>
                  <a:lnTo>
                    <a:pt x="13339" y="2827"/>
                  </a:lnTo>
                  <a:lnTo>
                    <a:pt x="13827" y="2774"/>
                  </a:lnTo>
                  <a:lnTo>
                    <a:pt x="13999" y="2774"/>
                  </a:lnTo>
                  <a:lnTo>
                    <a:pt x="14488" y="2722"/>
                  </a:lnTo>
                  <a:lnTo>
                    <a:pt x="14633" y="2722"/>
                  </a:lnTo>
                  <a:lnTo>
                    <a:pt x="15135" y="2682"/>
                  </a:lnTo>
                  <a:lnTo>
                    <a:pt x="15293" y="2655"/>
                  </a:lnTo>
                  <a:lnTo>
                    <a:pt x="15795" y="2629"/>
                  </a:lnTo>
                  <a:lnTo>
                    <a:pt x="15954" y="2616"/>
                  </a:lnTo>
                  <a:lnTo>
                    <a:pt x="16456" y="2576"/>
                  </a:lnTo>
                  <a:lnTo>
                    <a:pt x="16614" y="2563"/>
                  </a:lnTo>
                  <a:lnTo>
                    <a:pt x="17116" y="2523"/>
                  </a:lnTo>
                  <a:lnTo>
                    <a:pt x="17274" y="2510"/>
                  </a:lnTo>
                  <a:lnTo>
                    <a:pt x="17776" y="2484"/>
                  </a:lnTo>
                  <a:lnTo>
                    <a:pt x="17935" y="2457"/>
                  </a:lnTo>
                  <a:lnTo>
                    <a:pt x="18437" y="2431"/>
                  </a:lnTo>
                  <a:lnTo>
                    <a:pt x="18595" y="2418"/>
                  </a:lnTo>
                  <a:lnTo>
                    <a:pt x="19097" y="2365"/>
                  </a:lnTo>
                  <a:lnTo>
                    <a:pt x="19255" y="2365"/>
                  </a:lnTo>
                  <a:lnTo>
                    <a:pt x="19744" y="2312"/>
                  </a:lnTo>
                  <a:lnTo>
                    <a:pt x="19903" y="2299"/>
                  </a:lnTo>
                  <a:lnTo>
                    <a:pt x="20404" y="2259"/>
                  </a:lnTo>
                  <a:lnTo>
                    <a:pt x="20563" y="2246"/>
                  </a:lnTo>
                  <a:lnTo>
                    <a:pt x="21065" y="2220"/>
                  </a:lnTo>
                  <a:lnTo>
                    <a:pt x="21223" y="2193"/>
                  </a:lnTo>
                  <a:lnTo>
                    <a:pt x="21725" y="2167"/>
                  </a:lnTo>
                  <a:lnTo>
                    <a:pt x="21883" y="2154"/>
                  </a:lnTo>
                  <a:lnTo>
                    <a:pt x="22385" y="2114"/>
                  </a:lnTo>
                  <a:lnTo>
                    <a:pt x="22544" y="2101"/>
                  </a:lnTo>
                  <a:lnTo>
                    <a:pt x="23046" y="2061"/>
                  </a:lnTo>
                  <a:lnTo>
                    <a:pt x="23204" y="2048"/>
                  </a:lnTo>
                  <a:lnTo>
                    <a:pt x="23706" y="1995"/>
                  </a:lnTo>
                  <a:lnTo>
                    <a:pt x="23864" y="1995"/>
                  </a:lnTo>
                  <a:lnTo>
                    <a:pt x="24340" y="1956"/>
                  </a:lnTo>
                  <a:lnTo>
                    <a:pt x="24512" y="1956"/>
                  </a:lnTo>
                  <a:lnTo>
                    <a:pt x="25000" y="1903"/>
                  </a:lnTo>
                  <a:lnTo>
                    <a:pt x="25172" y="1890"/>
                  </a:lnTo>
                  <a:lnTo>
                    <a:pt x="25661" y="1850"/>
                  </a:lnTo>
                  <a:lnTo>
                    <a:pt x="25832" y="1837"/>
                  </a:lnTo>
                  <a:lnTo>
                    <a:pt x="26321" y="1797"/>
                  </a:lnTo>
                  <a:lnTo>
                    <a:pt x="26493" y="1784"/>
                  </a:lnTo>
                  <a:lnTo>
                    <a:pt x="26981" y="1757"/>
                  </a:lnTo>
                  <a:lnTo>
                    <a:pt x="27153" y="1731"/>
                  </a:lnTo>
                  <a:lnTo>
                    <a:pt x="27642" y="1705"/>
                  </a:lnTo>
                  <a:lnTo>
                    <a:pt x="27813" y="1691"/>
                  </a:lnTo>
                  <a:lnTo>
                    <a:pt x="28302" y="1652"/>
                  </a:lnTo>
                  <a:lnTo>
                    <a:pt x="28474" y="1639"/>
                  </a:lnTo>
                  <a:lnTo>
                    <a:pt x="28962" y="1586"/>
                  </a:lnTo>
                  <a:lnTo>
                    <a:pt x="29121" y="1586"/>
                  </a:lnTo>
                  <a:lnTo>
                    <a:pt x="29609" y="1533"/>
                  </a:lnTo>
                  <a:lnTo>
                    <a:pt x="29781" y="1520"/>
                  </a:lnTo>
                  <a:lnTo>
                    <a:pt x="30270" y="1493"/>
                  </a:lnTo>
                  <a:lnTo>
                    <a:pt x="30441" y="1467"/>
                  </a:lnTo>
                  <a:lnTo>
                    <a:pt x="30930" y="1440"/>
                  </a:lnTo>
                  <a:lnTo>
                    <a:pt x="31102" y="1427"/>
                  </a:lnTo>
                  <a:lnTo>
                    <a:pt x="31590" y="1388"/>
                  </a:lnTo>
                  <a:lnTo>
                    <a:pt x="31762" y="1374"/>
                  </a:lnTo>
                  <a:lnTo>
                    <a:pt x="32251" y="1335"/>
                  </a:lnTo>
                  <a:lnTo>
                    <a:pt x="32422" y="1322"/>
                  </a:lnTo>
                  <a:lnTo>
                    <a:pt x="32911" y="1295"/>
                  </a:lnTo>
                  <a:lnTo>
                    <a:pt x="33083" y="1269"/>
                  </a:lnTo>
                  <a:lnTo>
                    <a:pt x="33571" y="1229"/>
                  </a:lnTo>
                  <a:lnTo>
                    <a:pt x="33743" y="1229"/>
                  </a:lnTo>
                  <a:lnTo>
                    <a:pt x="34218" y="1176"/>
                  </a:lnTo>
                  <a:lnTo>
                    <a:pt x="34377" y="1176"/>
                  </a:lnTo>
                  <a:lnTo>
                    <a:pt x="34879" y="1124"/>
                  </a:lnTo>
                  <a:lnTo>
                    <a:pt x="35037" y="1110"/>
                  </a:lnTo>
                  <a:lnTo>
                    <a:pt x="35539" y="1071"/>
                  </a:lnTo>
                  <a:lnTo>
                    <a:pt x="35698" y="1058"/>
                  </a:lnTo>
                  <a:lnTo>
                    <a:pt x="36199" y="1031"/>
                  </a:lnTo>
                  <a:lnTo>
                    <a:pt x="36358" y="1005"/>
                  </a:lnTo>
                  <a:lnTo>
                    <a:pt x="36860" y="978"/>
                  </a:lnTo>
                  <a:lnTo>
                    <a:pt x="37018" y="965"/>
                  </a:lnTo>
                  <a:lnTo>
                    <a:pt x="37520" y="925"/>
                  </a:lnTo>
                  <a:lnTo>
                    <a:pt x="37679" y="912"/>
                  </a:lnTo>
                  <a:lnTo>
                    <a:pt x="38180" y="873"/>
                  </a:lnTo>
                  <a:lnTo>
                    <a:pt x="38339" y="859"/>
                  </a:lnTo>
                  <a:lnTo>
                    <a:pt x="38827" y="807"/>
                  </a:lnTo>
                  <a:lnTo>
                    <a:pt x="38986" y="807"/>
                  </a:lnTo>
                  <a:lnTo>
                    <a:pt x="39488" y="767"/>
                  </a:lnTo>
                  <a:lnTo>
                    <a:pt x="39646" y="741"/>
                  </a:lnTo>
                  <a:lnTo>
                    <a:pt x="40148" y="714"/>
                  </a:lnTo>
                  <a:lnTo>
                    <a:pt x="40307" y="701"/>
                  </a:lnTo>
                  <a:lnTo>
                    <a:pt x="40808" y="661"/>
                  </a:lnTo>
                  <a:lnTo>
                    <a:pt x="40967" y="648"/>
                  </a:lnTo>
                  <a:lnTo>
                    <a:pt x="41469" y="608"/>
                  </a:lnTo>
                  <a:lnTo>
                    <a:pt x="41627" y="595"/>
                  </a:lnTo>
                  <a:lnTo>
                    <a:pt x="42129" y="569"/>
                  </a:lnTo>
                  <a:lnTo>
                    <a:pt x="42288" y="542"/>
                  </a:lnTo>
                  <a:lnTo>
                    <a:pt x="42789" y="516"/>
                  </a:lnTo>
                  <a:lnTo>
                    <a:pt x="42948" y="503"/>
                  </a:lnTo>
                  <a:lnTo>
                    <a:pt x="43450" y="450"/>
                  </a:lnTo>
                  <a:lnTo>
                    <a:pt x="43595" y="450"/>
                  </a:lnTo>
                  <a:lnTo>
                    <a:pt x="44084" y="397"/>
                  </a:lnTo>
                  <a:lnTo>
                    <a:pt x="44255" y="397"/>
                  </a:lnTo>
                  <a:lnTo>
                    <a:pt x="44744" y="344"/>
                  </a:lnTo>
                  <a:lnTo>
                    <a:pt x="44916" y="331"/>
                  </a:lnTo>
                  <a:lnTo>
                    <a:pt x="45404" y="305"/>
                  </a:lnTo>
                  <a:lnTo>
                    <a:pt x="45576" y="278"/>
                  </a:lnTo>
                  <a:lnTo>
                    <a:pt x="46065" y="252"/>
                  </a:lnTo>
                  <a:lnTo>
                    <a:pt x="46236" y="239"/>
                  </a:lnTo>
                  <a:lnTo>
                    <a:pt x="46725" y="199"/>
                  </a:lnTo>
                  <a:lnTo>
                    <a:pt x="46897" y="186"/>
                  </a:lnTo>
                  <a:lnTo>
                    <a:pt x="47385" y="146"/>
                  </a:lnTo>
                  <a:lnTo>
                    <a:pt x="47557" y="133"/>
                  </a:lnTo>
                  <a:lnTo>
                    <a:pt x="48217" y="80"/>
                  </a:lnTo>
                  <a:lnTo>
                    <a:pt x="48191"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41"/>
            <p:cNvSpPr/>
            <p:nvPr/>
          </p:nvSpPr>
          <p:spPr>
            <a:xfrm rot="293623">
              <a:off x="1265286" y="4211577"/>
              <a:ext cx="5847958" cy="288458"/>
            </a:xfrm>
            <a:custGeom>
              <a:avLst/>
              <a:gdLst/>
              <a:ahLst/>
              <a:cxnLst/>
              <a:rect l="l" t="t" r="r" b="b"/>
              <a:pathLst>
                <a:path w="48218" h="3884" extrusionOk="0">
                  <a:moveTo>
                    <a:pt x="48204" y="1"/>
                  </a:moveTo>
                  <a:lnTo>
                    <a:pt x="47557" y="53"/>
                  </a:lnTo>
                  <a:lnTo>
                    <a:pt x="47399" y="67"/>
                  </a:lnTo>
                  <a:lnTo>
                    <a:pt x="46897" y="93"/>
                  </a:lnTo>
                  <a:lnTo>
                    <a:pt x="46739" y="119"/>
                  </a:lnTo>
                  <a:lnTo>
                    <a:pt x="46237" y="159"/>
                  </a:lnTo>
                  <a:lnTo>
                    <a:pt x="46078" y="159"/>
                  </a:lnTo>
                  <a:lnTo>
                    <a:pt x="45576" y="212"/>
                  </a:lnTo>
                  <a:lnTo>
                    <a:pt x="45418" y="212"/>
                  </a:lnTo>
                  <a:lnTo>
                    <a:pt x="44916" y="265"/>
                  </a:lnTo>
                  <a:lnTo>
                    <a:pt x="44758" y="278"/>
                  </a:lnTo>
                  <a:lnTo>
                    <a:pt x="44256" y="318"/>
                  </a:lnTo>
                  <a:lnTo>
                    <a:pt x="44097" y="331"/>
                  </a:lnTo>
                  <a:lnTo>
                    <a:pt x="43595" y="357"/>
                  </a:lnTo>
                  <a:lnTo>
                    <a:pt x="43437" y="384"/>
                  </a:lnTo>
                  <a:lnTo>
                    <a:pt x="42935" y="410"/>
                  </a:lnTo>
                  <a:lnTo>
                    <a:pt x="42790" y="423"/>
                  </a:lnTo>
                  <a:lnTo>
                    <a:pt x="42288" y="463"/>
                  </a:lnTo>
                  <a:lnTo>
                    <a:pt x="42129" y="476"/>
                  </a:lnTo>
                  <a:lnTo>
                    <a:pt x="41628" y="516"/>
                  </a:lnTo>
                  <a:lnTo>
                    <a:pt x="41469" y="529"/>
                  </a:lnTo>
                  <a:lnTo>
                    <a:pt x="40967" y="582"/>
                  </a:lnTo>
                  <a:lnTo>
                    <a:pt x="40809" y="582"/>
                  </a:lnTo>
                  <a:lnTo>
                    <a:pt x="40307" y="621"/>
                  </a:lnTo>
                  <a:lnTo>
                    <a:pt x="40148" y="648"/>
                  </a:lnTo>
                  <a:lnTo>
                    <a:pt x="39647" y="674"/>
                  </a:lnTo>
                  <a:lnTo>
                    <a:pt x="39488" y="687"/>
                  </a:lnTo>
                  <a:lnTo>
                    <a:pt x="38986" y="727"/>
                  </a:lnTo>
                  <a:lnTo>
                    <a:pt x="38828" y="740"/>
                  </a:lnTo>
                  <a:lnTo>
                    <a:pt x="38326" y="780"/>
                  </a:lnTo>
                  <a:lnTo>
                    <a:pt x="38167" y="793"/>
                  </a:lnTo>
                  <a:lnTo>
                    <a:pt x="37679" y="819"/>
                  </a:lnTo>
                  <a:lnTo>
                    <a:pt x="37520" y="846"/>
                  </a:lnTo>
                  <a:lnTo>
                    <a:pt x="37019" y="872"/>
                  </a:lnTo>
                  <a:lnTo>
                    <a:pt x="36860" y="885"/>
                  </a:lnTo>
                  <a:lnTo>
                    <a:pt x="36358" y="938"/>
                  </a:lnTo>
                  <a:lnTo>
                    <a:pt x="36200" y="938"/>
                  </a:lnTo>
                  <a:lnTo>
                    <a:pt x="35698" y="991"/>
                  </a:lnTo>
                  <a:lnTo>
                    <a:pt x="35539" y="991"/>
                  </a:lnTo>
                  <a:lnTo>
                    <a:pt x="35038" y="1044"/>
                  </a:lnTo>
                  <a:lnTo>
                    <a:pt x="34879" y="1057"/>
                  </a:lnTo>
                  <a:lnTo>
                    <a:pt x="34377" y="1083"/>
                  </a:lnTo>
                  <a:lnTo>
                    <a:pt x="34219" y="1110"/>
                  </a:lnTo>
                  <a:lnTo>
                    <a:pt x="33717" y="1136"/>
                  </a:lnTo>
                  <a:lnTo>
                    <a:pt x="33558" y="1150"/>
                  </a:lnTo>
                  <a:lnTo>
                    <a:pt x="33083" y="1189"/>
                  </a:lnTo>
                  <a:lnTo>
                    <a:pt x="32911" y="1202"/>
                  </a:lnTo>
                  <a:lnTo>
                    <a:pt x="32423" y="1242"/>
                  </a:lnTo>
                  <a:lnTo>
                    <a:pt x="32251" y="1255"/>
                  </a:lnTo>
                  <a:lnTo>
                    <a:pt x="31762" y="1282"/>
                  </a:lnTo>
                  <a:lnTo>
                    <a:pt x="31591" y="1308"/>
                  </a:lnTo>
                  <a:lnTo>
                    <a:pt x="31102" y="1348"/>
                  </a:lnTo>
                  <a:lnTo>
                    <a:pt x="30930" y="1348"/>
                  </a:lnTo>
                  <a:lnTo>
                    <a:pt x="30442" y="1400"/>
                  </a:lnTo>
                  <a:lnTo>
                    <a:pt x="30270" y="1414"/>
                  </a:lnTo>
                  <a:lnTo>
                    <a:pt x="29781" y="1453"/>
                  </a:lnTo>
                  <a:lnTo>
                    <a:pt x="29610" y="1466"/>
                  </a:lnTo>
                  <a:lnTo>
                    <a:pt x="29121" y="1506"/>
                  </a:lnTo>
                  <a:lnTo>
                    <a:pt x="28949" y="1519"/>
                  </a:lnTo>
                  <a:lnTo>
                    <a:pt x="28461" y="1546"/>
                  </a:lnTo>
                  <a:lnTo>
                    <a:pt x="28315" y="1572"/>
                  </a:lnTo>
                  <a:lnTo>
                    <a:pt x="27814" y="1599"/>
                  </a:lnTo>
                  <a:lnTo>
                    <a:pt x="27655" y="1612"/>
                  </a:lnTo>
                  <a:lnTo>
                    <a:pt x="27153" y="1651"/>
                  </a:lnTo>
                  <a:lnTo>
                    <a:pt x="26995" y="1665"/>
                  </a:lnTo>
                  <a:lnTo>
                    <a:pt x="26493" y="1717"/>
                  </a:lnTo>
                  <a:lnTo>
                    <a:pt x="26334" y="1717"/>
                  </a:lnTo>
                  <a:lnTo>
                    <a:pt x="25833" y="1770"/>
                  </a:lnTo>
                  <a:lnTo>
                    <a:pt x="25674" y="1770"/>
                  </a:lnTo>
                  <a:lnTo>
                    <a:pt x="25172" y="1810"/>
                  </a:lnTo>
                  <a:lnTo>
                    <a:pt x="25014" y="1836"/>
                  </a:lnTo>
                  <a:lnTo>
                    <a:pt x="24512" y="1863"/>
                  </a:lnTo>
                  <a:lnTo>
                    <a:pt x="24353" y="1876"/>
                  </a:lnTo>
                  <a:lnTo>
                    <a:pt x="23852" y="1916"/>
                  </a:lnTo>
                  <a:lnTo>
                    <a:pt x="23693" y="1929"/>
                  </a:lnTo>
                  <a:lnTo>
                    <a:pt x="23204" y="1968"/>
                  </a:lnTo>
                  <a:lnTo>
                    <a:pt x="23046" y="1982"/>
                  </a:lnTo>
                  <a:lnTo>
                    <a:pt x="22544" y="2008"/>
                  </a:lnTo>
                  <a:lnTo>
                    <a:pt x="22386" y="2034"/>
                  </a:lnTo>
                  <a:lnTo>
                    <a:pt x="21884" y="2061"/>
                  </a:lnTo>
                  <a:lnTo>
                    <a:pt x="21725" y="2074"/>
                  </a:lnTo>
                  <a:lnTo>
                    <a:pt x="21224" y="2127"/>
                  </a:lnTo>
                  <a:lnTo>
                    <a:pt x="21065" y="2127"/>
                  </a:lnTo>
                  <a:lnTo>
                    <a:pt x="20563" y="2180"/>
                  </a:lnTo>
                  <a:lnTo>
                    <a:pt x="20405" y="2180"/>
                  </a:lnTo>
                  <a:lnTo>
                    <a:pt x="19903" y="2232"/>
                  </a:lnTo>
                  <a:lnTo>
                    <a:pt x="19744" y="2246"/>
                  </a:lnTo>
                  <a:lnTo>
                    <a:pt x="19243" y="2272"/>
                  </a:lnTo>
                  <a:lnTo>
                    <a:pt x="19084" y="2298"/>
                  </a:lnTo>
                  <a:lnTo>
                    <a:pt x="18609" y="2325"/>
                  </a:lnTo>
                  <a:lnTo>
                    <a:pt x="18437" y="2338"/>
                  </a:lnTo>
                  <a:lnTo>
                    <a:pt x="17948" y="2378"/>
                  </a:lnTo>
                  <a:lnTo>
                    <a:pt x="17777" y="2391"/>
                  </a:lnTo>
                  <a:lnTo>
                    <a:pt x="17288" y="2431"/>
                  </a:lnTo>
                  <a:lnTo>
                    <a:pt x="17116" y="2444"/>
                  </a:lnTo>
                  <a:lnTo>
                    <a:pt x="16628" y="2497"/>
                  </a:lnTo>
                  <a:lnTo>
                    <a:pt x="16456" y="2497"/>
                  </a:lnTo>
                  <a:lnTo>
                    <a:pt x="15967" y="2536"/>
                  </a:lnTo>
                  <a:lnTo>
                    <a:pt x="15796" y="2536"/>
                  </a:lnTo>
                  <a:lnTo>
                    <a:pt x="15307" y="2589"/>
                  </a:lnTo>
                  <a:lnTo>
                    <a:pt x="15135" y="2602"/>
                  </a:lnTo>
                  <a:lnTo>
                    <a:pt x="14647" y="2642"/>
                  </a:lnTo>
                  <a:lnTo>
                    <a:pt x="14475" y="2655"/>
                  </a:lnTo>
                  <a:lnTo>
                    <a:pt x="13986" y="2695"/>
                  </a:lnTo>
                  <a:lnTo>
                    <a:pt x="13828" y="2708"/>
                  </a:lnTo>
                  <a:lnTo>
                    <a:pt x="13339" y="2734"/>
                  </a:lnTo>
                  <a:lnTo>
                    <a:pt x="13168" y="2761"/>
                  </a:lnTo>
                  <a:lnTo>
                    <a:pt x="12679" y="2787"/>
                  </a:lnTo>
                  <a:lnTo>
                    <a:pt x="12507" y="2800"/>
                  </a:lnTo>
                  <a:lnTo>
                    <a:pt x="12019" y="2840"/>
                  </a:lnTo>
                  <a:lnTo>
                    <a:pt x="11847" y="2853"/>
                  </a:lnTo>
                  <a:lnTo>
                    <a:pt x="11358" y="2906"/>
                  </a:lnTo>
                  <a:lnTo>
                    <a:pt x="11187" y="2906"/>
                  </a:lnTo>
                  <a:lnTo>
                    <a:pt x="10698" y="2959"/>
                  </a:lnTo>
                  <a:lnTo>
                    <a:pt x="10526" y="2959"/>
                  </a:lnTo>
                  <a:lnTo>
                    <a:pt x="10038" y="2998"/>
                  </a:lnTo>
                  <a:lnTo>
                    <a:pt x="9866" y="3025"/>
                  </a:lnTo>
                  <a:lnTo>
                    <a:pt x="9377" y="3051"/>
                  </a:lnTo>
                  <a:lnTo>
                    <a:pt x="9206" y="3064"/>
                  </a:lnTo>
                  <a:lnTo>
                    <a:pt x="8730" y="3104"/>
                  </a:lnTo>
                  <a:lnTo>
                    <a:pt x="8572" y="3117"/>
                  </a:lnTo>
                  <a:lnTo>
                    <a:pt x="8070" y="3157"/>
                  </a:lnTo>
                  <a:lnTo>
                    <a:pt x="7911" y="3170"/>
                  </a:lnTo>
                  <a:lnTo>
                    <a:pt x="7409" y="3197"/>
                  </a:lnTo>
                  <a:lnTo>
                    <a:pt x="7251" y="3223"/>
                  </a:lnTo>
                  <a:lnTo>
                    <a:pt x="6749" y="3249"/>
                  </a:lnTo>
                  <a:lnTo>
                    <a:pt x="6591" y="3263"/>
                  </a:lnTo>
                  <a:lnTo>
                    <a:pt x="6089" y="3315"/>
                  </a:lnTo>
                  <a:lnTo>
                    <a:pt x="5930" y="3315"/>
                  </a:lnTo>
                  <a:lnTo>
                    <a:pt x="5428" y="3368"/>
                  </a:lnTo>
                  <a:lnTo>
                    <a:pt x="5270" y="3381"/>
                  </a:lnTo>
                  <a:lnTo>
                    <a:pt x="4768" y="3421"/>
                  </a:lnTo>
                  <a:lnTo>
                    <a:pt x="4610" y="3434"/>
                  </a:lnTo>
                  <a:lnTo>
                    <a:pt x="4121" y="3461"/>
                  </a:lnTo>
                  <a:lnTo>
                    <a:pt x="3963" y="3487"/>
                  </a:lnTo>
                  <a:lnTo>
                    <a:pt x="3461" y="3513"/>
                  </a:lnTo>
                  <a:lnTo>
                    <a:pt x="3302" y="3527"/>
                  </a:lnTo>
                  <a:lnTo>
                    <a:pt x="2800" y="3566"/>
                  </a:lnTo>
                  <a:lnTo>
                    <a:pt x="2642" y="3580"/>
                  </a:lnTo>
                  <a:lnTo>
                    <a:pt x="2140" y="3619"/>
                  </a:lnTo>
                  <a:lnTo>
                    <a:pt x="1982" y="3632"/>
                  </a:lnTo>
                  <a:lnTo>
                    <a:pt x="1480" y="3685"/>
                  </a:lnTo>
                  <a:lnTo>
                    <a:pt x="1321" y="3685"/>
                  </a:lnTo>
                  <a:lnTo>
                    <a:pt x="819" y="3725"/>
                  </a:lnTo>
                  <a:lnTo>
                    <a:pt x="661" y="3725"/>
                  </a:lnTo>
                  <a:lnTo>
                    <a:pt x="1" y="3791"/>
                  </a:lnTo>
                  <a:lnTo>
                    <a:pt x="14" y="3883"/>
                  </a:lnTo>
                  <a:lnTo>
                    <a:pt x="674" y="3817"/>
                  </a:lnTo>
                  <a:lnTo>
                    <a:pt x="846" y="3817"/>
                  </a:lnTo>
                  <a:lnTo>
                    <a:pt x="1334" y="3764"/>
                  </a:lnTo>
                  <a:lnTo>
                    <a:pt x="1480" y="3764"/>
                  </a:lnTo>
                  <a:lnTo>
                    <a:pt x="1982" y="3712"/>
                  </a:lnTo>
                  <a:lnTo>
                    <a:pt x="2140" y="3698"/>
                  </a:lnTo>
                  <a:lnTo>
                    <a:pt x="2642" y="3659"/>
                  </a:lnTo>
                  <a:lnTo>
                    <a:pt x="2800" y="3646"/>
                  </a:lnTo>
                  <a:lnTo>
                    <a:pt x="3302" y="3619"/>
                  </a:lnTo>
                  <a:lnTo>
                    <a:pt x="3461" y="3593"/>
                  </a:lnTo>
                  <a:lnTo>
                    <a:pt x="3963" y="3566"/>
                  </a:lnTo>
                  <a:lnTo>
                    <a:pt x="4121" y="3553"/>
                  </a:lnTo>
                  <a:lnTo>
                    <a:pt x="4623" y="3513"/>
                  </a:lnTo>
                  <a:lnTo>
                    <a:pt x="4781" y="3500"/>
                  </a:lnTo>
                  <a:lnTo>
                    <a:pt x="5283" y="3461"/>
                  </a:lnTo>
                  <a:lnTo>
                    <a:pt x="5442" y="3447"/>
                  </a:lnTo>
                  <a:lnTo>
                    <a:pt x="5944" y="3395"/>
                  </a:lnTo>
                  <a:lnTo>
                    <a:pt x="6102" y="3395"/>
                  </a:lnTo>
                  <a:lnTo>
                    <a:pt x="6591" y="3355"/>
                  </a:lnTo>
                  <a:lnTo>
                    <a:pt x="6749" y="3329"/>
                  </a:lnTo>
                  <a:lnTo>
                    <a:pt x="7251" y="3302"/>
                  </a:lnTo>
                  <a:lnTo>
                    <a:pt x="7409" y="3289"/>
                  </a:lnTo>
                  <a:lnTo>
                    <a:pt x="7911" y="3249"/>
                  </a:lnTo>
                  <a:lnTo>
                    <a:pt x="8070" y="3236"/>
                  </a:lnTo>
                  <a:lnTo>
                    <a:pt x="8572" y="3197"/>
                  </a:lnTo>
                  <a:lnTo>
                    <a:pt x="8730" y="3183"/>
                  </a:lnTo>
                  <a:lnTo>
                    <a:pt x="9232" y="3157"/>
                  </a:lnTo>
                  <a:lnTo>
                    <a:pt x="9390" y="3131"/>
                  </a:lnTo>
                  <a:lnTo>
                    <a:pt x="9892" y="3104"/>
                  </a:lnTo>
                  <a:lnTo>
                    <a:pt x="10051" y="3091"/>
                  </a:lnTo>
                  <a:lnTo>
                    <a:pt x="10553" y="3038"/>
                  </a:lnTo>
                  <a:lnTo>
                    <a:pt x="10711" y="3038"/>
                  </a:lnTo>
                  <a:lnTo>
                    <a:pt x="11187" y="2985"/>
                  </a:lnTo>
                  <a:lnTo>
                    <a:pt x="11358" y="2985"/>
                  </a:lnTo>
                  <a:lnTo>
                    <a:pt x="11847" y="2932"/>
                  </a:lnTo>
                  <a:lnTo>
                    <a:pt x="12019" y="2919"/>
                  </a:lnTo>
                  <a:lnTo>
                    <a:pt x="12507" y="2893"/>
                  </a:lnTo>
                  <a:lnTo>
                    <a:pt x="12679" y="2866"/>
                  </a:lnTo>
                  <a:lnTo>
                    <a:pt x="13168" y="2840"/>
                  </a:lnTo>
                  <a:lnTo>
                    <a:pt x="13339" y="2827"/>
                  </a:lnTo>
                  <a:lnTo>
                    <a:pt x="13828" y="2787"/>
                  </a:lnTo>
                  <a:lnTo>
                    <a:pt x="14000" y="2774"/>
                  </a:lnTo>
                  <a:lnTo>
                    <a:pt x="14488" y="2734"/>
                  </a:lnTo>
                  <a:lnTo>
                    <a:pt x="14660" y="2721"/>
                  </a:lnTo>
                  <a:lnTo>
                    <a:pt x="15148" y="2695"/>
                  </a:lnTo>
                  <a:lnTo>
                    <a:pt x="15320" y="2668"/>
                  </a:lnTo>
                  <a:lnTo>
                    <a:pt x="15809" y="2629"/>
                  </a:lnTo>
                  <a:lnTo>
                    <a:pt x="15967" y="2629"/>
                  </a:lnTo>
                  <a:lnTo>
                    <a:pt x="16456" y="2576"/>
                  </a:lnTo>
                  <a:lnTo>
                    <a:pt x="16628" y="2563"/>
                  </a:lnTo>
                  <a:lnTo>
                    <a:pt x="17116" y="2523"/>
                  </a:lnTo>
                  <a:lnTo>
                    <a:pt x="17288" y="2510"/>
                  </a:lnTo>
                  <a:lnTo>
                    <a:pt x="17777" y="2470"/>
                  </a:lnTo>
                  <a:lnTo>
                    <a:pt x="17948" y="2457"/>
                  </a:lnTo>
                  <a:lnTo>
                    <a:pt x="18437" y="2431"/>
                  </a:lnTo>
                  <a:lnTo>
                    <a:pt x="18609" y="2404"/>
                  </a:lnTo>
                  <a:lnTo>
                    <a:pt x="19097" y="2378"/>
                  </a:lnTo>
                  <a:lnTo>
                    <a:pt x="19269" y="2365"/>
                  </a:lnTo>
                  <a:lnTo>
                    <a:pt x="19758" y="2325"/>
                  </a:lnTo>
                  <a:lnTo>
                    <a:pt x="19929" y="2312"/>
                  </a:lnTo>
                  <a:lnTo>
                    <a:pt x="20418" y="2259"/>
                  </a:lnTo>
                  <a:lnTo>
                    <a:pt x="20590" y="2259"/>
                  </a:lnTo>
                  <a:lnTo>
                    <a:pt x="21065" y="2206"/>
                  </a:lnTo>
                  <a:lnTo>
                    <a:pt x="21224" y="2206"/>
                  </a:lnTo>
                  <a:lnTo>
                    <a:pt x="21725" y="2166"/>
                  </a:lnTo>
                  <a:lnTo>
                    <a:pt x="21884" y="2140"/>
                  </a:lnTo>
                  <a:lnTo>
                    <a:pt x="22386" y="2114"/>
                  </a:lnTo>
                  <a:lnTo>
                    <a:pt x="22544" y="2100"/>
                  </a:lnTo>
                  <a:lnTo>
                    <a:pt x="23046" y="2061"/>
                  </a:lnTo>
                  <a:lnTo>
                    <a:pt x="23204" y="2048"/>
                  </a:lnTo>
                  <a:lnTo>
                    <a:pt x="23706" y="2008"/>
                  </a:lnTo>
                  <a:lnTo>
                    <a:pt x="23865" y="1995"/>
                  </a:lnTo>
                  <a:lnTo>
                    <a:pt x="24367" y="1968"/>
                  </a:lnTo>
                  <a:lnTo>
                    <a:pt x="24525" y="1942"/>
                  </a:lnTo>
                  <a:lnTo>
                    <a:pt x="25027" y="1916"/>
                  </a:lnTo>
                  <a:lnTo>
                    <a:pt x="25185" y="1902"/>
                  </a:lnTo>
                  <a:lnTo>
                    <a:pt x="25674" y="1849"/>
                  </a:lnTo>
                  <a:lnTo>
                    <a:pt x="25833" y="1849"/>
                  </a:lnTo>
                  <a:lnTo>
                    <a:pt x="26334" y="1797"/>
                  </a:lnTo>
                  <a:lnTo>
                    <a:pt x="26493" y="1783"/>
                  </a:lnTo>
                  <a:lnTo>
                    <a:pt x="26995" y="1744"/>
                  </a:lnTo>
                  <a:lnTo>
                    <a:pt x="27153" y="1731"/>
                  </a:lnTo>
                  <a:lnTo>
                    <a:pt x="27655" y="1704"/>
                  </a:lnTo>
                  <a:lnTo>
                    <a:pt x="27814" y="1678"/>
                  </a:lnTo>
                  <a:lnTo>
                    <a:pt x="28315" y="1651"/>
                  </a:lnTo>
                  <a:lnTo>
                    <a:pt x="28474" y="1638"/>
                  </a:lnTo>
                  <a:lnTo>
                    <a:pt x="28976" y="1599"/>
                  </a:lnTo>
                  <a:lnTo>
                    <a:pt x="29134" y="1585"/>
                  </a:lnTo>
                  <a:lnTo>
                    <a:pt x="29636" y="1546"/>
                  </a:lnTo>
                  <a:lnTo>
                    <a:pt x="29795" y="1533"/>
                  </a:lnTo>
                  <a:lnTo>
                    <a:pt x="30270" y="1480"/>
                  </a:lnTo>
                  <a:lnTo>
                    <a:pt x="30442" y="1480"/>
                  </a:lnTo>
                  <a:lnTo>
                    <a:pt x="30930" y="1440"/>
                  </a:lnTo>
                  <a:lnTo>
                    <a:pt x="31102" y="1440"/>
                  </a:lnTo>
                  <a:lnTo>
                    <a:pt x="31591" y="1387"/>
                  </a:lnTo>
                  <a:lnTo>
                    <a:pt x="31762" y="1374"/>
                  </a:lnTo>
                  <a:lnTo>
                    <a:pt x="32251" y="1334"/>
                  </a:lnTo>
                  <a:lnTo>
                    <a:pt x="32423" y="1321"/>
                  </a:lnTo>
                  <a:lnTo>
                    <a:pt x="32911" y="1282"/>
                  </a:lnTo>
                  <a:lnTo>
                    <a:pt x="33083" y="1268"/>
                  </a:lnTo>
                  <a:lnTo>
                    <a:pt x="33572" y="1242"/>
                  </a:lnTo>
                  <a:lnTo>
                    <a:pt x="33743" y="1216"/>
                  </a:lnTo>
                  <a:lnTo>
                    <a:pt x="34232" y="1189"/>
                  </a:lnTo>
                  <a:lnTo>
                    <a:pt x="34404" y="1176"/>
                  </a:lnTo>
                  <a:lnTo>
                    <a:pt x="34892" y="1136"/>
                  </a:lnTo>
                  <a:lnTo>
                    <a:pt x="35038" y="1123"/>
                  </a:lnTo>
                  <a:lnTo>
                    <a:pt x="35539" y="1070"/>
                  </a:lnTo>
                  <a:lnTo>
                    <a:pt x="35698" y="1070"/>
                  </a:lnTo>
                  <a:lnTo>
                    <a:pt x="36200" y="1017"/>
                  </a:lnTo>
                  <a:lnTo>
                    <a:pt x="36358" y="1017"/>
                  </a:lnTo>
                  <a:lnTo>
                    <a:pt x="36860" y="978"/>
                  </a:lnTo>
                  <a:lnTo>
                    <a:pt x="37019" y="951"/>
                  </a:lnTo>
                  <a:lnTo>
                    <a:pt x="37520" y="925"/>
                  </a:lnTo>
                  <a:lnTo>
                    <a:pt x="37679" y="912"/>
                  </a:lnTo>
                  <a:lnTo>
                    <a:pt x="38181" y="872"/>
                  </a:lnTo>
                  <a:lnTo>
                    <a:pt x="38339" y="859"/>
                  </a:lnTo>
                  <a:lnTo>
                    <a:pt x="38841" y="819"/>
                  </a:lnTo>
                  <a:lnTo>
                    <a:pt x="39000" y="806"/>
                  </a:lnTo>
                  <a:lnTo>
                    <a:pt x="39501" y="780"/>
                  </a:lnTo>
                  <a:lnTo>
                    <a:pt x="39660" y="753"/>
                  </a:lnTo>
                  <a:lnTo>
                    <a:pt x="40148" y="714"/>
                  </a:lnTo>
                  <a:lnTo>
                    <a:pt x="40307" y="714"/>
                  </a:lnTo>
                  <a:lnTo>
                    <a:pt x="40809" y="661"/>
                  </a:lnTo>
                  <a:lnTo>
                    <a:pt x="40967" y="661"/>
                  </a:lnTo>
                  <a:lnTo>
                    <a:pt x="41469" y="608"/>
                  </a:lnTo>
                  <a:lnTo>
                    <a:pt x="41628" y="595"/>
                  </a:lnTo>
                  <a:lnTo>
                    <a:pt x="42129" y="555"/>
                  </a:lnTo>
                  <a:lnTo>
                    <a:pt x="42288" y="542"/>
                  </a:lnTo>
                  <a:lnTo>
                    <a:pt x="42790" y="516"/>
                  </a:lnTo>
                  <a:lnTo>
                    <a:pt x="42948" y="489"/>
                  </a:lnTo>
                  <a:lnTo>
                    <a:pt x="43450" y="463"/>
                  </a:lnTo>
                  <a:lnTo>
                    <a:pt x="43609" y="450"/>
                  </a:lnTo>
                  <a:lnTo>
                    <a:pt x="44110" y="410"/>
                  </a:lnTo>
                  <a:lnTo>
                    <a:pt x="44269" y="397"/>
                  </a:lnTo>
                  <a:lnTo>
                    <a:pt x="44758" y="357"/>
                  </a:lnTo>
                  <a:lnTo>
                    <a:pt x="44916" y="344"/>
                  </a:lnTo>
                  <a:lnTo>
                    <a:pt x="45418" y="291"/>
                  </a:lnTo>
                  <a:lnTo>
                    <a:pt x="45576" y="291"/>
                  </a:lnTo>
                  <a:lnTo>
                    <a:pt x="46078" y="251"/>
                  </a:lnTo>
                  <a:lnTo>
                    <a:pt x="46237" y="251"/>
                  </a:lnTo>
                  <a:lnTo>
                    <a:pt x="46739" y="199"/>
                  </a:lnTo>
                  <a:lnTo>
                    <a:pt x="46897" y="185"/>
                  </a:lnTo>
                  <a:lnTo>
                    <a:pt x="47399" y="146"/>
                  </a:lnTo>
                  <a:lnTo>
                    <a:pt x="47557" y="133"/>
                  </a:lnTo>
                  <a:lnTo>
                    <a:pt x="48218" y="80"/>
                  </a:lnTo>
                  <a:lnTo>
                    <a:pt x="48204"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41"/>
            <p:cNvSpPr/>
            <p:nvPr/>
          </p:nvSpPr>
          <p:spPr>
            <a:xfrm rot="293623">
              <a:off x="1263013" y="4482129"/>
              <a:ext cx="5846260" cy="286452"/>
            </a:xfrm>
            <a:custGeom>
              <a:avLst/>
              <a:gdLst/>
              <a:ahLst/>
              <a:cxnLst/>
              <a:rect l="l" t="t" r="r" b="b"/>
              <a:pathLst>
                <a:path w="48204" h="3857" extrusionOk="0">
                  <a:moveTo>
                    <a:pt x="48204" y="0"/>
                  </a:moveTo>
                  <a:lnTo>
                    <a:pt x="47544" y="53"/>
                  </a:lnTo>
                  <a:lnTo>
                    <a:pt x="47385" y="53"/>
                  </a:lnTo>
                  <a:lnTo>
                    <a:pt x="46883" y="93"/>
                  </a:lnTo>
                  <a:lnTo>
                    <a:pt x="46725" y="119"/>
                  </a:lnTo>
                  <a:lnTo>
                    <a:pt x="46223" y="146"/>
                  </a:lnTo>
                  <a:lnTo>
                    <a:pt x="46065" y="159"/>
                  </a:lnTo>
                  <a:lnTo>
                    <a:pt x="45563" y="198"/>
                  </a:lnTo>
                  <a:lnTo>
                    <a:pt x="45404" y="212"/>
                  </a:lnTo>
                  <a:lnTo>
                    <a:pt x="44902" y="251"/>
                  </a:lnTo>
                  <a:lnTo>
                    <a:pt x="44744" y="264"/>
                  </a:lnTo>
                  <a:lnTo>
                    <a:pt x="44242" y="291"/>
                  </a:lnTo>
                  <a:lnTo>
                    <a:pt x="44084" y="317"/>
                  </a:lnTo>
                  <a:lnTo>
                    <a:pt x="43608" y="344"/>
                  </a:lnTo>
                  <a:lnTo>
                    <a:pt x="43436" y="357"/>
                  </a:lnTo>
                  <a:lnTo>
                    <a:pt x="42948" y="410"/>
                  </a:lnTo>
                  <a:lnTo>
                    <a:pt x="42776" y="410"/>
                  </a:lnTo>
                  <a:lnTo>
                    <a:pt x="42287" y="463"/>
                  </a:lnTo>
                  <a:lnTo>
                    <a:pt x="42116" y="463"/>
                  </a:lnTo>
                  <a:lnTo>
                    <a:pt x="41627" y="515"/>
                  </a:lnTo>
                  <a:lnTo>
                    <a:pt x="41455" y="529"/>
                  </a:lnTo>
                  <a:lnTo>
                    <a:pt x="40967" y="555"/>
                  </a:lnTo>
                  <a:lnTo>
                    <a:pt x="40795" y="581"/>
                  </a:lnTo>
                  <a:lnTo>
                    <a:pt x="40307" y="608"/>
                  </a:lnTo>
                  <a:lnTo>
                    <a:pt x="40135" y="621"/>
                  </a:lnTo>
                  <a:lnTo>
                    <a:pt x="39646" y="661"/>
                  </a:lnTo>
                  <a:lnTo>
                    <a:pt x="39474" y="674"/>
                  </a:lnTo>
                  <a:lnTo>
                    <a:pt x="38999" y="714"/>
                  </a:lnTo>
                  <a:lnTo>
                    <a:pt x="38827" y="727"/>
                  </a:lnTo>
                  <a:lnTo>
                    <a:pt x="38339" y="753"/>
                  </a:lnTo>
                  <a:lnTo>
                    <a:pt x="38167" y="780"/>
                  </a:lnTo>
                  <a:lnTo>
                    <a:pt x="37678" y="819"/>
                  </a:lnTo>
                  <a:lnTo>
                    <a:pt x="37507" y="819"/>
                  </a:lnTo>
                  <a:lnTo>
                    <a:pt x="37018" y="872"/>
                  </a:lnTo>
                  <a:lnTo>
                    <a:pt x="36846" y="885"/>
                  </a:lnTo>
                  <a:lnTo>
                    <a:pt x="36358" y="925"/>
                  </a:lnTo>
                  <a:lnTo>
                    <a:pt x="36186" y="938"/>
                  </a:lnTo>
                  <a:lnTo>
                    <a:pt x="35697" y="978"/>
                  </a:lnTo>
                  <a:lnTo>
                    <a:pt x="35526" y="991"/>
                  </a:lnTo>
                  <a:lnTo>
                    <a:pt x="35037" y="1017"/>
                  </a:lnTo>
                  <a:lnTo>
                    <a:pt x="34865" y="1044"/>
                  </a:lnTo>
                  <a:lnTo>
                    <a:pt x="34377" y="1070"/>
                  </a:lnTo>
                  <a:lnTo>
                    <a:pt x="34231" y="1083"/>
                  </a:lnTo>
                  <a:lnTo>
                    <a:pt x="33730" y="1123"/>
                  </a:lnTo>
                  <a:lnTo>
                    <a:pt x="33571" y="1136"/>
                  </a:lnTo>
                  <a:lnTo>
                    <a:pt x="33069" y="1189"/>
                  </a:lnTo>
                  <a:lnTo>
                    <a:pt x="32911" y="1189"/>
                  </a:lnTo>
                  <a:lnTo>
                    <a:pt x="32409" y="1242"/>
                  </a:lnTo>
                  <a:lnTo>
                    <a:pt x="32251" y="1242"/>
                  </a:lnTo>
                  <a:lnTo>
                    <a:pt x="31749" y="1281"/>
                  </a:lnTo>
                  <a:lnTo>
                    <a:pt x="31590" y="1308"/>
                  </a:lnTo>
                  <a:lnTo>
                    <a:pt x="31088" y="1334"/>
                  </a:lnTo>
                  <a:lnTo>
                    <a:pt x="30930" y="1347"/>
                  </a:lnTo>
                  <a:lnTo>
                    <a:pt x="30428" y="1387"/>
                  </a:lnTo>
                  <a:lnTo>
                    <a:pt x="30270" y="1400"/>
                  </a:lnTo>
                  <a:lnTo>
                    <a:pt x="29768" y="1440"/>
                  </a:lnTo>
                  <a:lnTo>
                    <a:pt x="29609" y="1453"/>
                  </a:lnTo>
                  <a:lnTo>
                    <a:pt x="29121" y="1479"/>
                  </a:lnTo>
                  <a:lnTo>
                    <a:pt x="28962" y="1506"/>
                  </a:lnTo>
                  <a:lnTo>
                    <a:pt x="28460" y="1532"/>
                  </a:lnTo>
                  <a:lnTo>
                    <a:pt x="28302" y="1546"/>
                  </a:lnTo>
                  <a:lnTo>
                    <a:pt x="27800" y="1598"/>
                  </a:lnTo>
                  <a:lnTo>
                    <a:pt x="27641" y="1598"/>
                  </a:lnTo>
                  <a:lnTo>
                    <a:pt x="27140" y="1651"/>
                  </a:lnTo>
                  <a:lnTo>
                    <a:pt x="26981" y="1664"/>
                  </a:lnTo>
                  <a:lnTo>
                    <a:pt x="26479" y="1704"/>
                  </a:lnTo>
                  <a:lnTo>
                    <a:pt x="26321" y="1717"/>
                  </a:lnTo>
                  <a:lnTo>
                    <a:pt x="25819" y="1744"/>
                  </a:lnTo>
                  <a:lnTo>
                    <a:pt x="25660" y="1770"/>
                  </a:lnTo>
                  <a:lnTo>
                    <a:pt x="25159" y="1796"/>
                  </a:lnTo>
                  <a:lnTo>
                    <a:pt x="25000" y="1810"/>
                  </a:lnTo>
                  <a:lnTo>
                    <a:pt x="24511" y="1849"/>
                  </a:lnTo>
                  <a:lnTo>
                    <a:pt x="24353" y="1862"/>
                  </a:lnTo>
                  <a:lnTo>
                    <a:pt x="23851" y="1902"/>
                  </a:lnTo>
                  <a:lnTo>
                    <a:pt x="23693" y="1915"/>
                  </a:lnTo>
                  <a:lnTo>
                    <a:pt x="23191" y="1968"/>
                  </a:lnTo>
                  <a:lnTo>
                    <a:pt x="23032" y="1968"/>
                  </a:lnTo>
                  <a:lnTo>
                    <a:pt x="22530" y="2008"/>
                  </a:lnTo>
                  <a:lnTo>
                    <a:pt x="22372" y="2008"/>
                  </a:lnTo>
                  <a:lnTo>
                    <a:pt x="21870" y="2061"/>
                  </a:lnTo>
                  <a:lnTo>
                    <a:pt x="21712" y="2074"/>
                  </a:lnTo>
                  <a:lnTo>
                    <a:pt x="21210" y="2113"/>
                  </a:lnTo>
                  <a:lnTo>
                    <a:pt x="21051" y="2127"/>
                  </a:lnTo>
                  <a:lnTo>
                    <a:pt x="20550" y="2166"/>
                  </a:lnTo>
                  <a:lnTo>
                    <a:pt x="20391" y="2179"/>
                  </a:lnTo>
                  <a:lnTo>
                    <a:pt x="19889" y="2206"/>
                  </a:lnTo>
                  <a:lnTo>
                    <a:pt x="19744" y="2232"/>
                  </a:lnTo>
                  <a:lnTo>
                    <a:pt x="19255" y="2259"/>
                  </a:lnTo>
                  <a:lnTo>
                    <a:pt x="19084" y="2272"/>
                  </a:lnTo>
                  <a:lnTo>
                    <a:pt x="18595" y="2311"/>
                  </a:lnTo>
                  <a:lnTo>
                    <a:pt x="18423" y="2325"/>
                  </a:lnTo>
                  <a:lnTo>
                    <a:pt x="17935" y="2378"/>
                  </a:lnTo>
                  <a:lnTo>
                    <a:pt x="17763" y="2378"/>
                  </a:lnTo>
                  <a:lnTo>
                    <a:pt x="17274" y="2430"/>
                  </a:lnTo>
                  <a:lnTo>
                    <a:pt x="17103" y="2444"/>
                  </a:lnTo>
                  <a:lnTo>
                    <a:pt x="16614" y="2470"/>
                  </a:lnTo>
                  <a:lnTo>
                    <a:pt x="16442" y="2496"/>
                  </a:lnTo>
                  <a:lnTo>
                    <a:pt x="15954" y="2523"/>
                  </a:lnTo>
                  <a:lnTo>
                    <a:pt x="15782" y="2536"/>
                  </a:lnTo>
                  <a:lnTo>
                    <a:pt x="15293" y="2576"/>
                  </a:lnTo>
                  <a:lnTo>
                    <a:pt x="15122" y="2589"/>
                  </a:lnTo>
                  <a:lnTo>
                    <a:pt x="14646" y="2628"/>
                  </a:lnTo>
                  <a:lnTo>
                    <a:pt x="14488" y="2642"/>
                  </a:lnTo>
                  <a:lnTo>
                    <a:pt x="13986" y="2668"/>
                  </a:lnTo>
                  <a:lnTo>
                    <a:pt x="13827" y="2694"/>
                  </a:lnTo>
                  <a:lnTo>
                    <a:pt x="13326" y="2734"/>
                  </a:lnTo>
                  <a:lnTo>
                    <a:pt x="13167" y="2734"/>
                  </a:lnTo>
                  <a:lnTo>
                    <a:pt x="12665" y="2787"/>
                  </a:lnTo>
                  <a:lnTo>
                    <a:pt x="12507" y="2787"/>
                  </a:lnTo>
                  <a:lnTo>
                    <a:pt x="12005" y="2840"/>
                  </a:lnTo>
                  <a:lnTo>
                    <a:pt x="11846" y="2853"/>
                  </a:lnTo>
                  <a:lnTo>
                    <a:pt x="11345" y="2893"/>
                  </a:lnTo>
                  <a:lnTo>
                    <a:pt x="11186" y="2906"/>
                  </a:lnTo>
                  <a:lnTo>
                    <a:pt x="10684" y="2932"/>
                  </a:lnTo>
                  <a:lnTo>
                    <a:pt x="10526" y="2959"/>
                  </a:lnTo>
                  <a:lnTo>
                    <a:pt x="10037" y="2985"/>
                  </a:lnTo>
                  <a:lnTo>
                    <a:pt x="9879" y="2998"/>
                  </a:lnTo>
                  <a:lnTo>
                    <a:pt x="9377" y="3038"/>
                  </a:lnTo>
                  <a:lnTo>
                    <a:pt x="9218" y="3051"/>
                  </a:lnTo>
                  <a:lnTo>
                    <a:pt x="8716" y="3091"/>
                  </a:lnTo>
                  <a:lnTo>
                    <a:pt x="8558" y="3104"/>
                  </a:lnTo>
                  <a:lnTo>
                    <a:pt x="8056" y="3157"/>
                  </a:lnTo>
                  <a:lnTo>
                    <a:pt x="7898" y="3157"/>
                  </a:lnTo>
                  <a:lnTo>
                    <a:pt x="7396" y="3196"/>
                  </a:lnTo>
                  <a:lnTo>
                    <a:pt x="7237" y="3223"/>
                  </a:lnTo>
                  <a:lnTo>
                    <a:pt x="6735" y="3249"/>
                  </a:lnTo>
                  <a:lnTo>
                    <a:pt x="6577" y="3262"/>
                  </a:lnTo>
                  <a:lnTo>
                    <a:pt x="6075" y="3302"/>
                  </a:lnTo>
                  <a:lnTo>
                    <a:pt x="5917" y="3315"/>
                  </a:lnTo>
                  <a:lnTo>
                    <a:pt x="5415" y="3355"/>
                  </a:lnTo>
                  <a:lnTo>
                    <a:pt x="5270" y="3368"/>
                  </a:lnTo>
                  <a:lnTo>
                    <a:pt x="4781" y="3394"/>
                  </a:lnTo>
                  <a:lnTo>
                    <a:pt x="4609" y="3421"/>
                  </a:lnTo>
                  <a:lnTo>
                    <a:pt x="4121" y="3447"/>
                  </a:lnTo>
                  <a:lnTo>
                    <a:pt x="3949" y="3460"/>
                  </a:lnTo>
                  <a:lnTo>
                    <a:pt x="3460" y="3513"/>
                  </a:lnTo>
                  <a:lnTo>
                    <a:pt x="3289" y="3513"/>
                  </a:lnTo>
                  <a:lnTo>
                    <a:pt x="2800" y="3566"/>
                  </a:lnTo>
                  <a:lnTo>
                    <a:pt x="2628" y="3566"/>
                  </a:lnTo>
                  <a:lnTo>
                    <a:pt x="2140" y="3619"/>
                  </a:lnTo>
                  <a:lnTo>
                    <a:pt x="1968" y="3632"/>
                  </a:lnTo>
                  <a:lnTo>
                    <a:pt x="1479" y="3659"/>
                  </a:lnTo>
                  <a:lnTo>
                    <a:pt x="1308" y="3685"/>
                  </a:lnTo>
                  <a:lnTo>
                    <a:pt x="819" y="3711"/>
                  </a:lnTo>
                  <a:lnTo>
                    <a:pt x="660" y="3725"/>
                  </a:lnTo>
                  <a:lnTo>
                    <a:pt x="0" y="3777"/>
                  </a:lnTo>
                  <a:lnTo>
                    <a:pt x="0" y="3857"/>
                  </a:lnTo>
                  <a:lnTo>
                    <a:pt x="660" y="3817"/>
                  </a:lnTo>
                  <a:lnTo>
                    <a:pt x="832" y="3791"/>
                  </a:lnTo>
                  <a:lnTo>
                    <a:pt x="1321" y="3764"/>
                  </a:lnTo>
                  <a:lnTo>
                    <a:pt x="1492" y="3751"/>
                  </a:lnTo>
                  <a:lnTo>
                    <a:pt x="1981" y="3711"/>
                  </a:lnTo>
                  <a:lnTo>
                    <a:pt x="2153" y="3698"/>
                  </a:lnTo>
                  <a:lnTo>
                    <a:pt x="2628" y="3645"/>
                  </a:lnTo>
                  <a:lnTo>
                    <a:pt x="2800" y="3645"/>
                  </a:lnTo>
                  <a:lnTo>
                    <a:pt x="3289" y="3593"/>
                  </a:lnTo>
                  <a:lnTo>
                    <a:pt x="3460" y="3579"/>
                  </a:lnTo>
                  <a:lnTo>
                    <a:pt x="3949" y="3553"/>
                  </a:lnTo>
                  <a:lnTo>
                    <a:pt x="4121" y="3526"/>
                  </a:lnTo>
                  <a:lnTo>
                    <a:pt x="4609" y="3500"/>
                  </a:lnTo>
                  <a:lnTo>
                    <a:pt x="4781" y="3487"/>
                  </a:lnTo>
                  <a:lnTo>
                    <a:pt x="5270" y="3447"/>
                  </a:lnTo>
                  <a:lnTo>
                    <a:pt x="5441" y="3434"/>
                  </a:lnTo>
                  <a:lnTo>
                    <a:pt x="5930" y="3394"/>
                  </a:lnTo>
                  <a:lnTo>
                    <a:pt x="6102" y="3381"/>
                  </a:lnTo>
                  <a:lnTo>
                    <a:pt x="6590" y="3355"/>
                  </a:lnTo>
                  <a:lnTo>
                    <a:pt x="6762" y="3328"/>
                  </a:lnTo>
                  <a:lnTo>
                    <a:pt x="7251" y="3289"/>
                  </a:lnTo>
                  <a:lnTo>
                    <a:pt x="7396" y="3289"/>
                  </a:lnTo>
                  <a:lnTo>
                    <a:pt x="7898" y="3236"/>
                  </a:lnTo>
                  <a:lnTo>
                    <a:pt x="8056" y="3236"/>
                  </a:lnTo>
                  <a:lnTo>
                    <a:pt x="8558" y="3183"/>
                  </a:lnTo>
                  <a:lnTo>
                    <a:pt x="8716" y="3170"/>
                  </a:lnTo>
                  <a:lnTo>
                    <a:pt x="9218" y="3130"/>
                  </a:lnTo>
                  <a:lnTo>
                    <a:pt x="9377" y="3117"/>
                  </a:lnTo>
                  <a:lnTo>
                    <a:pt x="9879" y="3091"/>
                  </a:lnTo>
                  <a:lnTo>
                    <a:pt x="10037" y="3064"/>
                  </a:lnTo>
                  <a:lnTo>
                    <a:pt x="10539" y="3038"/>
                  </a:lnTo>
                  <a:lnTo>
                    <a:pt x="10697" y="3025"/>
                  </a:lnTo>
                  <a:lnTo>
                    <a:pt x="11199" y="2985"/>
                  </a:lnTo>
                  <a:lnTo>
                    <a:pt x="11358" y="2972"/>
                  </a:lnTo>
                  <a:lnTo>
                    <a:pt x="11860" y="2932"/>
                  </a:lnTo>
                  <a:lnTo>
                    <a:pt x="12018" y="2919"/>
                  </a:lnTo>
                  <a:lnTo>
                    <a:pt x="12507" y="2866"/>
                  </a:lnTo>
                  <a:lnTo>
                    <a:pt x="12665" y="2866"/>
                  </a:lnTo>
                  <a:lnTo>
                    <a:pt x="13167" y="2827"/>
                  </a:lnTo>
                  <a:lnTo>
                    <a:pt x="13326" y="2827"/>
                  </a:lnTo>
                  <a:lnTo>
                    <a:pt x="13827" y="2774"/>
                  </a:lnTo>
                  <a:lnTo>
                    <a:pt x="13986" y="2761"/>
                  </a:lnTo>
                  <a:lnTo>
                    <a:pt x="14488" y="2721"/>
                  </a:lnTo>
                  <a:lnTo>
                    <a:pt x="14646" y="2708"/>
                  </a:lnTo>
                  <a:lnTo>
                    <a:pt x="15148" y="2668"/>
                  </a:lnTo>
                  <a:lnTo>
                    <a:pt x="15307" y="2655"/>
                  </a:lnTo>
                  <a:lnTo>
                    <a:pt x="15808" y="2628"/>
                  </a:lnTo>
                  <a:lnTo>
                    <a:pt x="15967" y="2602"/>
                  </a:lnTo>
                  <a:lnTo>
                    <a:pt x="16469" y="2576"/>
                  </a:lnTo>
                  <a:lnTo>
                    <a:pt x="16627" y="2562"/>
                  </a:lnTo>
                  <a:lnTo>
                    <a:pt x="17103" y="2510"/>
                  </a:lnTo>
                  <a:lnTo>
                    <a:pt x="17274" y="2510"/>
                  </a:lnTo>
                  <a:lnTo>
                    <a:pt x="17763" y="2457"/>
                  </a:lnTo>
                  <a:lnTo>
                    <a:pt x="17935" y="2457"/>
                  </a:lnTo>
                  <a:lnTo>
                    <a:pt x="18423" y="2404"/>
                  </a:lnTo>
                  <a:lnTo>
                    <a:pt x="18595" y="2391"/>
                  </a:lnTo>
                  <a:lnTo>
                    <a:pt x="19084" y="2364"/>
                  </a:lnTo>
                  <a:lnTo>
                    <a:pt x="19255" y="2338"/>
                  </a:lnTo>
                  <a:lnTo>
                    <a:pt x="19744" y="2311"/>
                  </a:lnTo>
                  <a:lnTo>
                    <a:pt x="19916" y="2298"/>
                  </a:lnTo>
                  <a:lnTo>
                    <a:pt x="20404" y="2259"/>
                  </a:lnTo>
                  <a:lnTo>
                    <a:pt x="20576" y="2245"/>
                  </a:lnTo>
                  <a:lnTo>
                    <a:pt x="21065" y="2206"/>
                  </a:lnTo>
                  <a:lnTo>
                    <a:pt x="21236" y="2193"/>
                  </a:lnTo>
                  <a:lnTo>
                    <a:pt x="21725" y="2166"/>
                  </a:lnTo>
                  <a:lnTo>
                    <a:pt x="21870" y="2140"/>
                  </a:lnTo>
                  <a:lnTo>
                    <a:pt x="22372" y="2100"/>
                  </a:lnTo>
                  <a:lnTo>
                    <a:pt x="22530" y="2100"/>
                  </a:lnTo>
                  <a:lnTo>
                    <a:pt x="23032" y="2047"/>
                  </a:lnTo>
                  <a:lnTo>
                    <a:pt x="23191" y="2047"/>
                  </a:lnTo>
                  <a:lnTo>
                    <a:pt x="23693" y="1995"/>
                  </a:lnTo>
                  <a:lnTo>
                    <a:pt x="23851" y="1981"/>
                  </a:lnTo>
                  <a:lnTo>
                    <a:pt x="24353" y="1942"/>
                  </a:lnTo>
                  <a:lnTo>
                    <a:pt x="24511" y="1928"/>
                  </a:lnTo>
                  <a:lnTo>
                    <a:pt x="25013" y="1902"/>
                  </a:lnTo>
                  <a:lnTo>
                    <a:pt x="25172" y="1876"/>
                  </a:lnTo>
                  <a:lnTo>
                    <a:pt x="25674" y="1849"/>
                  </a:lnTo>
                  <a:lnTo>
                    <a:pt x="25832" y="1836"/>
                  </a:lnTo>
                  <a:lnTo>
                    <a:pt x="26334" y="1796"/>
                  </a:lnTo>
                  <a:lnTo>
                    <a:pt x="26492" y="1783"/>
                  </a:lnTo>
                  <a:lnTo>
                    <a:pt x="26981" y="1744"/>
                  </a:lnTo>
                  <a:lnTo>
                    <a:pt x="27140" y="1730"/>
                  </a:lnTo>
                  <a:lnTo>
                    <a:pt x="27641" y="1678"/>
                  </a:lnTo>
                  <a:lnTo>
                    <a:pt x="27800" y="1678"/>
                  </a:lnTo>
                  <a:lnTo>
                    <a:pt x="28302" y="1638"/>
                  </a:lnTo>
                  <a:lnTo>
                    <a:pt x="28460" y="1612"/>
                  </a:lnTo>
                  <a:lnTo>
                    <a:pt x="28962" y="1585"/>
                  </a:lnTo>
                  <a:lnTo>
                    <a:pt x="29121" y="1572"/>
                  </a:lnTo>
                  <a:lnTo>
                    <a:pt x="29622" y="1532"/>
                  </a:lnTo>
                  <a:lnTo>
                    <a:pt x="29781" y="1519"/>
                  </a:lnTo>
                  <a:lnTo>
                    <a:pt x="30283" y="1479"/>
                  </a:lnTo>
                  <a:lnTo>
                    <a:pt x="30441" y="1466"/>
                  </a:lnTo>
                  <a:lnTo>
                    <a:pt x="30943" y="1440"/>
                  </a:lnTo>
                  <a:lnTo>
                    <a:pt x="31102" y="1413"/>
                  </a:lnTo>
                  <a:lnTo>
                    <a:pt x="31590" y="1387"/>
                  </a:lnTo>
                  <a:lnTo>
                    <a:pt x="31749" y="1374"/>
                  </a:lnTo>
                  <a:lnTo>
                    <a:pt x="32251" y="1321"/>
                  </a:lnTo>
                  <a:lnTo>
                    <a:pt x="32409" y="1321"/>
                  </a:lnTo>
                  <a:lnTo>
                    <a:pt x="32911" y="1268"/>
                  </a:lnTo>
                  <a:lnTo>
                    <a:pt x="33069" y="1268"/>
                  </a:lnTo>
                  <a:lnTo>
                    <a:pt x="33571" y="1215"/>
                  </a:lnTo>
                  <a:lnTo>
                    <a:pt x="33730" y="1202"/>
                  </a:lnTo>
                  <a:lnTo>
                    <a:pt x="34231" y="1176"/>
                  </a:lnTo>
                  <a:lnTo>
                    <a:pt x="34390" y="1149"/>
                  </a:lnTo>
                  <a:lnTo>
                    <a:pt x="34892" y="1123"/>
                  </a:lnTo>
                  <a:lnTo>
                    <a:pt x="35050" y="1110"/>
                  </a:lnTo>
                  <a:lnTo>
                    <a:pt x="35552" y="1070"/>
                  </a:lnTo>
                  <a:lnTo>
                    <a:pt x="35711" y="1057"/>
                  </a:lnTo>
                  <a:lnTo>
                    <a:pt x="36212" y="1017"/>
                  </a:lnTo>
                  <a:lnTo>
                    <a:pt x="36358" y="1004"/>
                  </a:lnTo>
                  <a:lnTo>
                    <a:pt x="36846" y="978"/>
                  </a:lnTo>
                  <a:lnTo>
                    <a:pt x="37018" y="951"/>
                  </a:lnTo>
                  <a:lnTo>
                    <a:pt x="37507" y="912"/>
                  </a:lnTo>
                  <a:lnTo>
                    <a:pt x="37678" y="912"/>
                  </a:lnTo>
                  <a:lnTo>
                    <a:pt x="38167" y="859"/>
                  </a:lnTo>
                  <a:lnTo>
                    <a:pt x="38339" y="846"/>
                  </a:lnTo>
                  <a:lnTo>
                    <a:pt x="38827" y="806"/>
                  </a:lnTo>
                  <a:lnTo>
                    <a:pt x="38999" y="793"/>
                  </a:lnTo>
                  <a:lnTo>
                    <a:pt x="39488" y="753"/>
                  </a:lnTo>
                  <a:lnTo>
                    <a:pt x="39659" y="740"/>
                  </a:lnTo>
                  <a:lnTo>
                    <a:pt x="40148" y="714"/>
                  </a:lnTo>
                  <a:lnTo>
                    <a:pt x="40320" y="687"/>
                  </a:lnTo>
                  <a:lnTo>
                    <a:pt x="40808" y="661"/>
                  </a:lnTo>
                  <a:lnTo>
                    <a:pt x="40980" y="647"/>
                  </a:lnTo>
                  <a:lnTo>
                    <a:pt x="41455" y="608"/>
                  </a:lnTo>
                  <a:lnTo>
                    <a:pt x="41627" y="595"/>
                  </a:lnTo>
                  <a:lnTo>
                    <a:pt x="42116" y="542"/>
                  </a:lnTo>
                  <a:lnTo>
                    <a:pt x="42287" y="542"/>
                  </a:lnTo>
                  <a:lnTo>
                    <a:pt x="42776" y="489"/>
                  </a:lnTo>
                  <a:lnTo>
                    <a:pt x="42948" y="489"/>
                  </a:lnTo>
                  <a:lnTo>
                    <a:pt x="43436" y="449"/>
                  </a:lnTo>
                  <a:lnTo>
                    <a:pt x="43608" y="423"/>
                  </a:lnTo>
                  <a:lnTo>
                    <a:pt x="44097" y="397"/>
                  </a:lnTo>
                  <a:lnTo>
                    <a:pt x="44268" y="383"/>
                  </a:lnTo>
                  <a:lnTo>
                    <a:pt x="44757" y="344"/>
                  </a:lnTo>
                  <a:lnTo>
                    <a:pt x="44929" y="331"/>
                  </a:lnTo>
                  <a:lnTo>
                    <a:pt x="45417" y="291"/>
                  </a:lnTo>
                  <a:lnTo>
                    <a:pt x="45589" y="278"/>
                  </a:lnTo>
                  <a:lnTo>
                    <a:pt x="46065" y="251"/>
                  </a:lnTo>
                  <a:lnTo>
                    <a:pt x="46223" y="225"/>
                  </a:lnTo>
                  <a:lnTo>
                    <a:pt x="46725" y="198"/>
                  </a:lnTo>
                  <a:lnTo>
                    <a:pt x="46883" y="185"/>
                  </a:lnTo>
                  <a:lnTo>
                    <a:pt x="47385" y="132"/>
                  </a:lnTo>
                  <a:lnTo>
                    <a:pt x="47544" y="132"/>
                  </a:lnTo>
                  <a:lnTo>
                    <a:pt x="48204" y="66"/>
                  </a:lnTo>
                  <a:lnTo>
                    <a:pt x="48204" y="0"/>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41"/>
            <p:cNvSpPr/>
            <p:nvPr/>
          </p:nvSpPr>
          <p:spPr>
            <a:xfrm rot="293623">
              <a:off x="1704195" y="1109115"/>
              <a:ext cx="472635" cy="3580991"/>
            </a:xfrm>
            <a:custGeom>
              <a:avLst/>
              <a:gdLst/>
              <a:ahLst/>
              <a:cxnLst/>
              <a:rect l="l" t="t" r="r" b="b"/>
              <a:pathLst>
                <a:path w="3897" h="48217" extrusionOk="0">
                  <a:moveTo>
                    <a:pt x="106" y="0"/>
                  </a:moveTo>
                  <a:lnTo>
                    <a:pt x="0" y="13"/>
                  </a:lnTo>
                  <a:lnTo>
                    <a:pt x="3790" y="48217"/>
                  </a:lnTo>
                  <a:lnTo>
                    <a:pt x="3896" y="48204"/>
                  </a:lnTo>
                  <a:lnTo>
                    <a:pt x="106" y="0"/>
                  </a:lnTo>
                  <a:close/>
                </a:path>
              </a:pathLst>
            </a:custGeom>
            <a:solidFill>
              <a:srgbClr val="DBCA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41"/>
            <p:cNvSpPr/>
            <p:nvPr/>
          </p:nvSpPr>
          <p:spPr>
            <a:xfrm rot="293623">
              <a:off x="6290848" y="833766"/>
              <a:ext cx="426495" cy="762134"/>
            </a:xfrm>
            <a:custGeom>
              <a:avLst/>
              <a:gdLst/>
              <a:ahLst/>
              <a:cxnLst/>
              <a:rect l="l" t="t" r="r" b="b"/>
              <a:pathLst>
                <a:path w="5944" h="9853" extrusionOk="0">
                  <a:moveTo>
                    <a:pt x="952" y="0"/>
                  </a:moveTo>
                  <a:lnTo>
                    <a:pt x="1" y="9509"/>
                  </a:lnTo>
                  <a:cubicBezTo>
                    <a:pt x="687" y="9522"/>
                    <a:pt x="1401" y="9575"/>
                    <a:pt x="2074" y="9667"/>
                  </a:cubicBezTo>
                  <a:cubicBezTo>
                    <a:pt x="2270" y="9705"/>
                    <a:pt x="2480" y="9742"/>
                    <a:pt x="2688" y="9742"/>
                  </a:cubicBezTo>
                  <a:cubicBezTo>
                    <a:pt x="2774" y="9742"/>
                    <a:pt x="2861" y="9736"/>
                    <a:pt x="2946" y="9720"/>
                  </a:cubicBezTo>
                  <a:cubicBezTo>
                    <a:pt x="3036" y="9710"/>
                    <a:pt x="3126" y="9685"/>
                    <a:pt x="3205" y="9685"/>
                  </a:cubicBezTo>
                  <a:cubicBezTo>
                    <a:pt x="3230" y="9685"/>
                    <a:pt x="3254" y="9687"/>
                    <a:pt x="3276" y="9694"/>
                  </a:cubicBezTo>
                  <a:cubicBezTo>
                    <a:pt x="3355" y="9707"/>
                    <a:pt x="3448" y="9760"/>
                    <a:pt x="3527" y="9786"/>
                  </a:cubicBezTo>
                  <a:cubicBezTo>
                    <a:pt x="3646" y="9839"/>
                    <a:pt x="3778" y="9839"/>
                    <a:pt x="3910" y="9839"/>
                  </a:cubicBezTo>
                  <a:cubicBezTo>
                    <a:pt x="3937" y="9841"/>
                    <a:pt x="3967" y="9843"/>
                    <a:pt x="3997" y="9843"/>
                  </a:cubicBezTo>
                  <a:cubicBezTo>
                    <a:pt x="4184" y="9843"/>
                    <a:pt x="4419" y="9802"/>
                    <a:pt x="4636" y="9802"/>
                  </a:cubicBezTo>
                  <a:cubicBezTo>
                    <a:pt x="4755" y="9802"/>
                    <a:pt x="4869" y="9814"/>
                    <a:pt x="4966" y="9852"/>
                  </a:cubicBezTo>
                  <a:lnTo>
                    <a:pt x="5944" y="66"/>
                  </a:lnTo>
                  <a:cubicBezTo>
                    <a:pt x="5341" y="25"/>
                    <a:pt x="4733" y="4"/>
                    <a:pt x="4130" y="4"/>
                  </a:cubicBezTo>
                  <a:cubicBezTo>
                    <a:pt x="3768" y="4"/>
                    <a:pt x="3408" y="12"/>
                    <a:pt x="3051" y="27"/>
                  </a:cubicBezTo>
                  <a:cubicBezTo>
                    <a:pt x="2656" y="48"/>
                    <a:pt x="2261" y="79"/>
                    <a:pt x="1873" y="79"/>
                  </a:cubicBezTo>
                  <a:cubicBezTo>
                    <a:pt x="1560" y="79"/>
                    <a:pt x="1252" y="59"/>
                    <a:pt x="952" y="0"/>
                  </a:cubicBezTo>
                  <a:close/>
                </a:path>
              </a:pathLst>
            </a:custGeom>
            <a:solidFill>
              <a:srgbClr val="2E7185">
                <a:alpha val="74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6" name="Google Shape;866;p41"/>
          <p:cNvGrpSpPr/>
          <p:nvPr/>
        </p:nvGrpSpPr>
        <p:grpSpPr>
          <a:xfrm>
            <a:off x="152352" y="4240381"/>
            <a:ext cx="736966" cy="664468"/>
            <a:chOff x="2263998" y="2976658"/>
            <a:chExt cx="1887719" cy="1704638"/>
          </a:xfrm>
        </p:grpSpPr>
        <p:sp>
          <p:nvSpPr>
            <p:cNvPr id="867" name="Google Shape;867;p41"/>
            <p:cNvSpPr/>
            <p:nvPr/>
          </p:nvSpPr>
          <p:spPr>
            <a:xfrm>
              <a:off x="2440569" y="2998997"/>
              <a:ext cx="1711148" cy="1682299"/>
            </a:xfrm>
            <a:custGeom>
              <a:avLst/>
              <a:gdLst/>
              <a:ahLst/>
              <a:cxnLst/>
              <a:rect l="l" t="t" r="r" b="b"/>
              <a:pathLst>
                <a:path w="53620" h="52716" extrusionOk="0">
                  <a:moveTo>
                    <a:pt x="47993" y="0"/>
                  </a:moveTo>
                  <a:lnTo>
                    <a:pt x="1" y="5864"/>
                  </a:lnTo>
                  <a:lnTo>
                    <a:pt x="5521" y="50938"/>
                  </a:lnTo>
                  <a:lnTo>
                    <a:pt x="5693" y="52390"/>
                  </a:lnTo>
                  <a:cubicBezTo>
                    <a:pt x="5864" y="52430"/>
                    <a:pt x="6049" y="52523"/>
                    <a:pt x="6221" y="52707"/>
                  </a:cubicBezTo>
                  <a:cubicBezTo>
                    <a:pt x="6287" y="52523"/>
                    <a:pt x="6551" y="52324"/>
                    <a:pt x="6617" y="52179"/>
                  </a:cubicBezTo>
                  <a:cubicBezTo>
                    <a:pt x="6715" y="52253"/>
                    <a:pt x="7740" y="52716"/>
                    <a:pt x="7882" y="52716"/>
                  </a:cubicBezTo>
                  <a:cubicBezTo>
                    <a:pt x="7892" y="52716"/>
                    <a:pt x="7898" y="52713"/>
                    <a:pt x="7898" y="52707"/>
                  </a:cubicBezTo>
                  <a:cubicBezTo>
                    <a:pt x="7832" y="52245"/>
                    <a:pt x="8426" y="52034"/>
                    <a:pt x="8889" y="51968"/>
                  </a:cubicBezTo>
                  <a:cubicBezTo>
                    <a:pt x="11147" y="51691"/>
                    <a:pt x="13405" y="51492"/>
                    <a:pt x="15690" y="51374"/>
                  </a:cubicBezTo>
                  <a:lnTo>
                    <a:pt x="15928" y="51228"/>
                  </a:lnTo>
                  <a:cubicBezTo>
                    <a:pt x="17763" y="51228"/>
                    <a:pt x="19586" y="50713"/>
                    <a:pt x="21131" y="49749"/>
                  </a:cubicBezTo>
                  <a:cubicBezTo>
                    <a:pt x="21342" y="50119"/>
                    <a:pt x="21805" y="50277"/>
                    <a:pt x="22240" y="50317"/>
                  </a:cubicBezTo>
                  <a:cubicBezTo>
                    <a:pt x="22361" y="50329"/>
                    <a:pt x="22481" y="50335"/>
                    <a:pt x="22601" y="50335"/>
                  </a:cubicBezTo>
                  <a:cubicBezTo>
                    <a:pt x="23392" y="50335"/>
                    <a:pt x="24172" y="50076"/>
                    <a:pt x="24802" y="49617"/>
                  </a:cubicBezTo>
                  <a:cubicBezTo>
                    <a:pt x="25238" y="49789"/>
                    <a:pt x="25687" y="49934"/>
                    <a:pt x="26136" y="50093"/>
                  </a:cubicBezTo>
                  <a:cubicBezTo>
                    <a:pt x="26334" y="49762"/>
                    <a:pt x="26533" y="49432"/>
                    <a:pt x="26717" y="49102"/>
                  </a:cubicBezTo>
                  <a:cubicBezTo>
                    <a:pt x="26942" y="49338"/>
                    <a:pt x="27281" y="49383"/>
                    <a:pt x="27613" y="49383"/>
                  </a:cubicBezTo>
                  <a:cubicBezTo>
                    <a:pt x="27672" y="49383"/>
                    <a:pt x="27730" y="49381"/>
                    <a:pt x="27787" y="49379"/>
                  </a:cubicBezTo>
                  <a:lnTo>
                    <a:pt x="28976" y="49327"/>
                  </a:lnTo>
                  <a:cubicBezTo>
                    <a:pt x="29425" y="49313"/>
                    <a:pt x="29927" y="49261"/>
                    <a:pt x="30178" y="48878"/>
                  </a:cubicBezTo>
                  <a:cubicBezTo>
                    <a:pt x="30296" y="49279"/>
                    <a:pt x="30718" y="49448"/>
                    <a:pt x="31159" y="49448"/>
                  </a:cubicBezTo>
                  <a:cubicBezTo>
                    <a:pt x="31356" y="49448"/>
                    <a:pt x="31557" y="49414"/>
                    <a:pt x="31736" y="49353"/>
                  </a:cubicBezTo>
                  <a:cubicBezTo>
                    <a:pt x="32274" y="49165"/>
                    <a:pt x="32801" y="48835"/>
                    <a:pt x="33349" y="48835"/>
                  </a:cubicBezTo>
                  <a:cubicBezTo>
                    <a:pt x="33379" y="48835"/>
                    <a:pt x="33409" y="48836"/>
                    <a:pt x="33440" y="48838"/>
                  </a:cubicBezTo>
                  <a:cubicBezTo>
                    <a:pt x="33928" y="48891"/>
                    <a:pt x="34351" y="49208"/>
                    <a:pt x="34826" y="49208"/>
                  </a:cubicBezTo>
                  <a:cubicBezTo>
                    <a:pt x="35381" y="49208"/>
                    <a:pt x="35817" y="48812"/>
                    <a:pt x="36305" y="48561"/>
                  </a:cubicBezTo>
                  <a:cubicBezTo>
                    <a:pt x="36511" y="48458"/>
                    <a:pt x="36765" y="48394"/>
                    <a:pt x="37004" y="48394"/>
                  </a:cubicBezTo>
                  <a:cubicBezTo>
                    <a:pt x="37316" y="48394"/>
                    <a:pt x="37604" y="48503"/>
                    <a:pt x="37732" y="48772"/>
                  </a:cubicBezTo>
                  <a:cubicBezTo>
                    <a:pt x="37890" y="48561"/>
                    <a:pt x="38035" y="48363"/>
                    <a:pt x="38181" y="48151"/>
                  </a:cubicBezTo>
                  <a:cubicBezTo>
                    <a:pt x="38328" y="48219"/>
                    <a:pt x="38488" y="48252"/>
                    <a:pt x="38647" y="48252"/>
                  </a:cubicBezTo>
                  <a:cubicBezTo>
                    <a:pt x="39044" y="48252"/>
                    <a:pt x="39439" y="48051"/>
                    <a:pt x="39647" y="47702"/>
                  </a:cubicBezTo>
                  <a:cubicBezTo>
                    <a:pt x="39959" y="47856"/>
                    <a:pt x="40304" y="47931"/>
                    <a:pt x="40649" y="47931"/>
                  </a:cubicBezTo>
                  <a:cubicBezTo>
                    <a:pt x="41105" y="47931"/>
                    <a:pt x="41561" y="47799"/>
                    <a:pt x="41945" y="47544"/>
                  </a:cubicBezTo>
                  <a:cubicBezTo>
                    <a:pt x="42129" y="47425"/>
                    <a:pt x="42314" y="47253"/>
                    <a:pt x="42512" y="47227"/>
                  </a:cubicBezTo>
                  <a:cubicBezTo>
                    <a:pt x="42558" y="47217"/>
                    <a:pt x="42604" y="47212"/>
                    <a:pt x="42650" y="47212"/>
                  </a:cubicBezTo>
                  <a:cubicBezTo>
                    <a:pt x="43050" y="47212"/>
                    <a:pt x="43445" y="47555"/>
                    <a:pt x="43864" y="47555"/>
                  </a:cubicBezTo>
                  <a:cubicBezTo>
                    <a:pt x="43906" y="47555"/>
                    <a:pt x="43949" y="47551"/>
                    <a:pt x="43992" y="47544"/>
                  </a:cubicBezTo>
                  <a:cubicBezTo>
                    <a:pt x="44242" y="47491"/>
                    <a:pt x="44427" y="47306"/>
                    <a:pt x="44625" y="47161"/>
                  </a:cubicBezTo>
                  <a:cubicBezTo>
                    <a:pt x="45033" y="46862"/>
                    <a:pt x="45536" y="46713"/>
                    <a:pt x="46037" y="46713"/>
                  </a:cubicBezTo>
                  <a:cubicBezTo>
                    <a:pt x="46510" y="46713"/>
                    <a:pt x="46981" y="46845"/>
                    <a:pt x="47372" y="47108"/>
                  </a:cubicBezTo>
                  <a:cubicBezTo>
                    <a:pt x="47531" y="46619"/>
                    <a:pt x="47835" y="46183"/>
                    <a:pt x="48257" y="45893"/>
                  </a:cubicBezTo>
                  <a:cubicBezTo>
                    <a:pt x="48326" y="46215"/>
                    <a:pt x="48654" y="46381"/>
                    <a:pt x="48979" y="46381"/>
                  </a:cubicBezTo>
                  <a:cubicBezTo>
                    <a:pt x="49281" y="46381"/>
                    <a:pt x="49581" y="46238"/>
                    <a:pt x="49670" y="45946"/>
                  </a:cubicBezTo>
                  <a:cubicBezTo>
                    <a:pt x="49908" y="46144"/>
                    <a:pt x="50133" y="46355"/>
                    <a:pt x="50370" y="46553"/>
                  </a:cubicBezTo>
                  <a:cubicBezTo>
                    <a:pt x="50502" y="46236"/>
                    <a:pt x="50912" y="46170"/>
                    <a:pt x="51255" y="46157"/>
                  </a:cubicBezTo>
                  <a:cubicBezTo>
                    <a:pt x="52048" y="46117"/>
                    <a:pt x="52827" y="46091"/>
                    <a:pt x="53619" y="46051"/>
                  </a:cubicBezTo>
                  <a:lnTo>
                    <a:pt x="53474" y="44797"/>
                  </a:lnTo>
                  <a:lnTo>
                    <a:pt x="47993" y="0"/>
                  </a:lnTo>
                  <a:close/>
                </a:path>
              </a:pathLst>
            </a:custGeom>
            <a:solidFill>
              <a:srgbClr val="CFD0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41"/>
            <p:cNvSpPr/>
            <p:nvPr/>
          </p:nvSpPr>
          <p:spPr>
            <a:xfrm>
              <a:off x="2413603" y="2976658"/>
              <a:ext cx="1706489" cy="1626006"/>
            </a:xfrm>
            <a:custGeom>
              <a:avLst/>
              <a:gdLst/>
              <a:ahLst/>
              <a:cxnLst/>
              <a:rect l="l" t="t" r="r" b="b"/>
              <a:pathLst>
                <a:path w="53474" h="50952" extrusionOk="0">
                  <a:moveTo>
                    <a:pt x="47993" y="0"/>
                  </a:moveTo>
                  <a:lnTo>
                    <a:pt x="0" y="5864"/>
                  </a:lnTo>
                  <a:lnTo>
                    <a:pt x="5521" y="50951"/>
                  </a:lnTo>
                  <a:cubicBezTo>
                    <a:pt x="6168" y="50753"/>
                    <a:pt x="6789" y="50555"/>
                    <a:pt x="7436" y="50357"/>
                  </a:cubicBezTo>
                  <a:cubicBezTo>
                    <a:pt x="7602" y="50315"/>
                    <a:pt x="7785" y="50265"/>
                    <a:pt x="7958" y="50265"/>
                  </a:cubicBezTo>
                  <a:cubicBezTo>
                    <a:pt x="8005" y="50265"/>
                    <a:pt x="8051" y="50269"/>
                    <a:pt x="8096" y="50278"/>
                  </a:cubicBezTo>
                  <a:cubicBezTo>
                    <a:pt x="8505" y="50317"/>
                    <a:pt x="8836" y="50674"/>
                    <a:pt x="9245" y="50674"/>
                  </a:cubicBezTo>
                  <a:cubicBezTo>
                    <a:pt x="9601" y="50674"/>
                    <a:pt x="9892" y="50410"/>
                    <a:pt x="10222" y="50304"/>
                  </a:cubicBezTo>
                  <a:cubicBezTo>
                    <a:pt x="10339" y="50269"/>
                    <a:pt x="10463" y="50257"/>
                    <a:pt x="10590" y="50257"/>
                  </a:cubicBezTo>
                  <a:cubicBezTo>
                    <a:pt x="10750" y="50257"/>
                    <a:pt x="10913" y="50276"/>
                    <a:pt x="11067" y="50291"/>
                  </a:cubicBezTo>
                  <a:cubicBezTo>
                    <a:pt x="11653" y="50353"/>
                    <a:pt x="12240" y="50384"/>
                    <a:pt x="12825" y="50384"/>
                  </a:cubicBezTo>
                  <a:cubicBezTo>
                    <a:pt x="14089" y="50384"/>
                    <a:pt x="15347" y="50240"/>
                    <a:pt x="16575" y="49961"/>
                  </a:cubicBezTo>
                  <a:cubicBezTo>
                    <a:pt x="17024" y="49855"/>
                    <a:pt x="17486" y="49723"/>
                    <a:pt x="17816" y="49419"/>
                  </a:cubicBezTo>
                  <a:cubicBezTo>
                    <a:pt x="18067" y="49181"/>
                    <a:pt x="18225" y="48864"/>
                    <a:pt x="18516" y="48666"/>
                  </a:cubicBezTo>
                  <a:cubicBezTo>
                    <a:pt x="18806" y="48455"/>
                    <a:pt x="19203" y="48442"/>
                    <a:pt x="19572" y="48429"/>
                  </a:cubicBezTo>
                  <a:cubicBezTo>
                    <a:pt x="23442" y="48244"/>
                    <a:pt x="27311" y="48059"/>
                    <a:pt x="31194" y="47874"/>
                  </a:cubicBezTo>
                  <a:cubicBezTo>
                    <a:pt x="36648" y="47636"/>
                    <a:pt x="42169" y="47372"/>
                    <a:pt x="47465" y="46051"/>
                  </a:cubicBezTo>
                  <a:cubicBezTo>
                    <a:pt x="49446" y="45550"/>
                    <a:pt x="51440" y="44902"/>
                    <a:pt x="53474" y="44810"/>
                  </a:cubicBezTo>
                  <a:lnTo>
                    <a:pt x="47993" y="0"/>
                  </a:lnTo>
                  <a:close/>
                </a:path>
              </a:pathLst>
            </a:custGeom>
            <a:solidFill>
              <a:schemeClr val="accent6"/>
            </a:solidFill>
            <a:ln>
              <a:solidFill>
                <a:schemeClr val="accent6"/>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41"/>
            <p:cNvSpPr/>
            <p:nvPr/>
          </p:nvSpPr>
          <p:spPr>
            <a:xfrm>
              <a:off x="2263998" y="3074438"/>
              <a:ext cx="448020" cy="230568"/>
            </a:xfrm>
            <a:custGeom>
              <a:avLst/>
              <a:gdLst/>
              <a:ahLst/>
              <a:cxnLst/>
              <a:rect l="l" t="t" r="r" b="b"/>
              <a:pathLst>
                <a:path w="14039" h="7225" extrusionOk="0">
                  <a:moveTo>
                    <a:pt x="13074" y="0"/>
                  </a:moveTo>
                  <a:lnTo>
                    <a:pt x="0" y="2351"/>
                  </a:lnTo>
                  <a:lnTo>
                    <a:pt x="0" y="2404"/>
                  </a:lnTo>
                  <a:cubicBezTo>
                    <a:pt x="0" y="2549"/>
                    <a:pt x="66" y="2708"/>
                    <a:pt x="119" y="2840"/>
                  </a:cubicBezTo>
                  <a:cubicBezTo>
                    <a:pt x="264" y="3434"/>
                    <a:pt x="383" y="4042"/>
                    <a:pt x="436" y="4649"/>
                  </a:cubicBezTo>
                  <a:cubicBezTo>
                    <a:pt x="449" y="4794"/>
                    <a:pt x="449" y="4966"/>
                    <a:pt x="515" y="5111"/>
                  </a:cubicBezTo>
                  <a:cubicBezTo>
                    <a:pt x="555" y="5190"/>
                    <a:pt x="594" y="5283"/>
                    <a:pt x="634" y="5362"/>
                  </a:cubicBezTo>
                  <a:cubicBezTo>
                    <a:pt x="687" y="5481"/>
                    <a:pt x="700" y="5613"/>
                    <a:pt x="726" y="5745"/>
                  </a:cubicBezTo>
                  <a:cubicBezTo>
                    <a:pt x="819" y="6234"/>
                    <a:pt x="885" y="6736"/>
                    <a:pt x="964" y="7224"/>
                  </a:cubicBezTo>
                  <a:lnTo>
                    <a:pt x="14039" y="4860"/>
                  </a:lnTo>
                  <a:cubicBezTo>
                    <a:pt x="13840" y="4174"/>
                    <a:pt x="13537" y="2549"/>
                    <a:pt x="13497" y="1823"/>
                  </a:cubicBezTo>
                  <a:cubicBezTo>
                    <a:pt x="13457" y="1717"/>
                    <a:pt x="13457" y="1585"/>
                    <a:pt x="13405" y="1453"/>
                  </a:cubicBezTo>
                  <a:cubicBezTo>
                    <a:pt x="13378" y="1361"/>
                    <a:pt x="13325" y="1281"/>
                    <a:pt x="13299" y="1202"/>
                  </a:cubicBezTo>
                  <a:cubicBezTo>
                    <a:pt x="13246" y="1083"/>
                    <a:pt x="13233" y="964"/>
                    <a:pt x="13193" y="859"/>
                  </a:cubicBezTo>
                  <a:cubicBezTo>
                    <a:pt x="13101" y="330"/>
                    <a:pt x="13127" y="687"/>
                    <a:pt x="13074" y="146"/>
                  </a:cubicBezTo>
                  <a:lnTo>
                    <a:pt x="1307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0" name="Google Shape;870;p41"/>
          <p:cNvGrpSpPr/>
          <p:nvPr/>
        </p:nvGrpSpPr>
        <p:grpSpPr>
          <a:xfrm flipH="1">
            <a:off x="8190265" y="4240381"/>
            <a:ext cx="736966" cy="664468"/>
            <a:chOff x="2263998" y="2976658"/>
            <a:chExt cx="1887719" cy="1704638"/>
          </a:xfrm>
        </p:grpSpPr>
        <p:sp>
          <p:nvSpPr>
            <p:cNvPr id="871" name="Google Shape;871;p41"/>
            <p:cNvSpPr/>
            <p:nvPr/>
          </p:nvSpPr>
          <p:spPr>
            <a:xfrm>
              <a:off x="2440569" y="2998997"/>
              <a:ext cx="1711148" cy="1682299"/>
            </a:xfrm>
            <a:custGeom>
              <a:avLst/>
              <a:gdLst/>
              <a:ahLst/>
              <a:cxnLst/>
              <a:rect l="l" t="t" r="r" b="b"/>
              <a:pathLst>
                <a:path w="53620" h="52716" extrusionOk="0">
                  <a:moveTo>
                    <a:pt x="47993" y="0"/>
                  </a:moveTo>
                  <a:lnTo>
                    <a:pt x="1" y="5864"/>
                  </a:lnTo>
                  <a:lnTo>
                    <a:pt x="5521" y="50938"/>
                  </a:lnTo>
                  <a:lnTo>
                    <a:pt x="5693" y="52390"/>
                  </a:lnTo>
                  <a:cubicBezTo>
                    <a:pt x="5864" y="52430"/>
                    <a:pt x="6049" y="52523"/>
                    <a:pt x="6221" y="52707"/>
                  </a:cubicBezTo>
                  <a:cubicBezTo>
                    <a:pt x="6287" y="52523"/>
                    <a:pt x="6551" y="52324"/>
                    <a:pt x="6617" y="52179"/>
                  </a:cubicBezTo>
                  <a:cubicBezTo>
                    <a:pt x="6715" y="52253"/>
                    <a:pt x="7740" y="52716"/>
                    <a:pt x="7882" y="52716"/>
                  </a:cubicBezTo>
                  <a:cubicBezTo>
                    <a:pt x="7892" y="52716"/>
                    <a:pt x="7898" y="52713"/>
                    <a:pt x="7898" y="52707"/>
                  </a:cubicBezTo>
                  <a:cubicBezTo>
                    <a:pt x="7832" y="52245"/>
                    <a:pt x="8426" y="52034"/>
                    <a:pt x="8889" y="51968"/>
                  </a:cubicBezTo>
                  <a:cubicBezTo>
                    <a:pt x="11147" y="51691"/>
                    <a:pt x="13405" y="51492"/>
                    <a:pt x="15690" y="51374"/>
                  </a:cubicBezTo>
                  <a:lnTo>
                    <a:pt x="15928" y="51228"/>
                  </a:lnTo>
                  <a:cubicBezTo>
                    <a:pt x="17763" y="51228"/>
                    <a:pt x="19586" y="50713"/>
                    <a:pt x="21131" y="49749"/>
                  </a:cubicBezTo>
                  <a:cubicBezTo>
                    <a:pt x="21342" y="50119"/>
                    <a:pt x="21805" y="50277"/>
                    <a:pt x="22240" y="50317"/>
                  </a:cubicBezTo>
                  <a:cubicBezTo>
                    <a:pt x="22361" y="50329"/>
                    <a:pt x="22481" y="50335"/>
                    <a:pt x="22601" y="50335"/>
                  </a:cubicBezTo>
                  <a:cubicBezTo>
                    <a:pt x="23392" y="50335"/>
                    <a:pt x="24172" y="50076"/>
                    <a:pt x="24802" y="49617"/>
                  </a:cubicBezTo>
                  <a:cubicBezTo>
                    <a:pt x="25238" y="49789"/>
                    <a:pt x="25687" y="49934"/>
                    <a:pt x="26136" y="50093"/>
                  </a:cubicBezTo>
                  <a:cubicBezTo>
                    <a:pt x="26334" y="49762"/>
                    <a:pt x="26533" y="49432"/>
                    <a:pt x="26717" y="49102"/>
                  </a:cubicBezTo>
                  <a:cubicBezTo>
                    <a:pt x="26942" y="49338"/>
                    <a:pt x="27281" y="49383"/>
                    <a:pt x="27613" y="49383"/>
                  </a:cubicBezTo>
                  <a:cubicBezTo>
                    <a:pt x="27672" y="49383"/>
                    <a:pt x="27730" y="49381"/>
                    <a:pt x="27787" y="49379"/>
                  </a:cubicBezTo>
                  <a:lnTo>
                    <a:pt x="28976" y="49327"/>
                  </a:lnTo>
                  <a:cubicBezTo>
                    <a:pt x="29425" y="49313"/>
                    <a:pt x="29927" y="49261"/>
                    <a:pt x="30178" y="48878"/>
                  </a:cubicBezTo>
                  <a:cubicBezTo>
                    <a:pt x="30296" y="49279"/>
                    <a:pt x="30718" y="49448"/>
                    <a:pt x="31159" y="49448"/>
                  </a:cubicBezTo>
                  <a:cubicBezTo>
                    <a:pt x="31356" y="49448"/>
                    <a:pt x="31557" y="49414"/>
                    <a:pt x="31736" y="49353"/>
                  </a:cubicBezTo>
                  <a:cubicBezTo>
                    <a:pt x="32274" y="49165"/>
                    <a:pt x="32801" y="48835"/>
                    <a:pt x="33349" y="48835"/>
                  </a:cubicBezTo>
                  <a:cubicBezTo>
                    <a:pt x="33379" y="48835"/>
                    <a:pt x="33409" y="48836"/>
                    <a:pt x="33440" y="48838"/>
                  </a:cubicBezTo>
                  <a:cubicBezTo>
                    <a:pt x="33928" y="48891"/>
                    <a:pt x="34351" y="49208"/>
                    <a:pt x="34826" y="49208"/>
                  </a:cubicBezTo>
                  <a:cubicBezTo>
                    <a:pt x="35381" y="49208"/>
                    <a:pt x="35817" y="48812"/>
                    <a:pt x="36305" y="48561"/>
                  </a:cubicBezTo>
                  <a:cubicBezTo>
                    <a:pt x="36511" y="48458"/>
                    <a:pt x="36765" y="48394"/>
                    <a:pt x="37004" y="48394"/>
                  </a:cubicBezTo>
                  <a:cubicBezTo>
                    <a:pt x="37316" y="48394"/>
                    <a:pt x="37604" y="48503"/>
                    <a:pt x="37732" y="48772"/>
                  </a:cubicBezTo>
                  <a:cubicBezTo>
                    <a:pt x="37890" y="48561"/>
                    <a:pt x="38035" y="48363"/>
                    <a:pt x="38181" y="48151"/>
                  </a:cubicBezTo>
                  <a:cubicBezTo>
                    <a:pt x="38328" y="48219"/>
                    <a:pt x="38488" y="48252"/>
                    <a:pt x="38647" y="48252"/>
                  </a:cubicBezTo>
                  <a:cubicBezTo>
                    <a:pt x="39044" y="48252"/>
                    <a:pt x="39439" y="48051"/>
                    <a:pt x="39647" y="47702"/>
                  </a:cubicBezTo>
                  <a:cubicBezTo>
                    <a:pt x="39959" y="47856"/>
                    <a:pt x="40304" y="47931"/>
                    <a:pt x="40649" y="47931"/>
                  </a:cubicBezTo>
                  <a:cubicBezTo>
                    <a:pt x="41105" y="47931"/>
                    <a:pt x="41561" y="47799"/>
                    <a:pt x="41945" y="47544"/>
                  </a:cubicBezTo>
                  <a:cubicBezTo>
                    <a:pt x="42129" y="47425"/>
                    <a:pt x="42314" y="47253"/>
                    <a:pt x="42512" y="47227"/>
                  </a:cubicBezTo>
                  <a:cubicBezTo>
                    <a:pt x="42558" y="47217"/>
                    <a:pt x="42604" y="47212"/>
                    <a:pt x="42650" y="47212"/>
                  </a:cubicBezTo>
                  <a:cubicBezTo>
                    <a:pt x="43050" y="47212"/>
                    <a:pt x="43445" y="47555"/>
                    <a:pt x="43864" y="47555"/>
                  </a:cubicBezTo>
                  <a:cubicBezTo>
                    <a:pt x="43906" y="47555"/>
                    <a:pt x="43949" y="47551"/>
                    <a:pt x="43992" y="47544"/>
                  </a:cubicBezTo>
                  <a:cubicBezTo>
                    <a:pt x="44242" y="47491"/>
                    <a:pt x="44427" y="47306"/>
                    <a:pt x="44625" y="47161"/>
                  </a:cubicBezTo>
                  <a:cubicBezTo>
                    <a:pt x="45033" y="46862"/>
                    <a:pt x="45536" y="46713"/>
                    <a:pt x="46037" y="46713"/>
                  </a:cubicBezTo>
                  <a:cubicBezTo>
                    <a:pt x="46510" y="46713"/>
                    <a:pt x="46981" y="46845"/>
                    <a:pt x="47372" y="47108"/>
                  </a:cubicBezTo>
                  <a:cubicBezTo>
                    <a:pt x="47531" y="46619"/>
                    <a:pt x="47835" y="46183"/>
                    <a:pt x="48257" y="45893"/>
                  </a:cubicBezTo>
                  <a:cubicBezTo>
                    <a:pt x="48326" y="46215"/>
                    <a:pt x="48654" y="46381"/>
                    <a:pt x="48979" y="46381"/>
                  </a:cubicBezTo>
                  <a:cubicBezTo>
                    <a:pt x="49281" y="46381"/>
                    <a:pt x="49581" y="46238"/>
                    <a:pt x="49670" y="45946"/>
                  </a:cubicBezTo>
                  <a:cubicBezTo>
                    <a:pt x="49908" y="46144"/>
                    <a:pt x="50133" y="46355"/>
                    <a:pt x="50370" y="46553"/>
                  </a:cubicBezTo>
                  <a:cubicBezTo>
                    <a:pt x="50502" y="46236"/>
                    <a:pt x="50912" y="46170"/>
                    <a:pt x="51255" y="46157"/>
                  </a:cubicBezTo>
                  <a:cubicBezTo>
                    <a:pt x="52048" y="46117"/>
                    <a:pt x="52827" y="46091"/>
                    <a:pt x="53619" y="46051"/>
                  </a:cubicBezTo>
                  <a:lnTo>
                    <a:pt x="53474" y="44797"/>
                  </a:lnTo>
                  <a:lnTo>
                    <a:pt x="47993" y="0"/>
                  </a:lnTo>
                  <a:close/>
                </a:path>
              </a:pathLst>
            </a:custGeom>
            <a:solidFill>
              <a:srgbClr val="CFD0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41"/>
            <p:cNvSpPr/>
            <p:nvPr/>
          </p:nvSpPr>
          <p:spPr>
            <a:xfrm>
              <a:off x="2413603" y="2976658"/>
              <a:ext cx="1706489" cy="1626006"/>
            </a:xfrm>
            <a:custGeom>
              <a:avLst/>
              <a:gdLst/>
              <a:ahLst/>
              <a:cxnLst/>
              <a:rect l="l" t="t" r="r" b="b"/>
              <a:pathLst>
                <a:path w="53474" h="50952" extrusionOk="0">
                  <a:moveTo>
                    <a:pt x="47993" y="0"/>
                  </a:moveTo>
                  <a:lnTo>
                    <a:pt x="0" y="5864"/>
                  </a:lnTo>
                  <a:lnTo>
                    <a:pt x="5521" y="50951"/>
                  </a:lnTo>
                  <a:cubicBezTo>
                    <a:pt x="6168" y="50753"/>
                    <a:pt x="6789" y="50555"/>
                    <a:pt x="7436" y="50357"/>
                  </a:cubicBezTo>
                  <a:cubicBezTo>
                    <a:pt x="7602" y="50315"/>
                    <a:pt x="7785" y="50265"/>
                    <a:pt x="7958" y="50265"/>
                  </a:cubicBezTo>
                  <a:cubicBezTo>
                    <a:pt x="8005" y="50265"/>
                    <a:pt x="8051" y="50269"/>
                    <a:pt x="8096" y="50278"/>
                  </a:cubicBezTo>
                  <a:cubicBezTo>
                    <a:pt x="8505" y="50317"/>
                    <a:pt x="8836" y="50674"/>
                    <a:pt x="9245" y="50674"/>
                  </a:cubicBezTo>
                  <a:cubicBezTo>
                    <a:pt x="9601" y="50674"/>
                    <a:pt x="9892" y="50410"/>
                    <a:pt x="10222" y="50304"/>
                  </a:cubicBezTo>
                  <a:cubicBezTo>
                    <a:pt x="10339" y="50269"/>
                    <a:pt x="10463" y="50257"/>
                    <a:pt x="10590" y="50257"/>
                  </a:cubicBezTo>
                  <a:cubicBezTo>
                    <a:pt x="10750" y="50257"/>
                    <a:pt x="10913" y="50276"/>
                    <a:pt x="11067" y="50291"/>
                  </a:cubicBezTo>
                  <a:cubicBezTo>
                    <a:pt x="11653" y="50353"/>
                    <a:pt x="12240" y="50384"/>
                    <a:pt x="12825" y="50384"/>
                  </a:cubicBezTo>
                  <a:cubicBezTo>
                    <a:pt x="14089" y="50384"/>
                    <a:pt x="15347" y="50240"/>
                    <a:pt x="16575" y="49961"/>
                  </a:cubicBezTo>
                  <a:cubicBezTo>
                    <a:pt x="17024" y="49855"/>
                    <a:pt x="17486" y="49723"/>
                    <a:pt x="17816" y="49419"/>
                  </a:cubicBezTo>
                  <a:cubicBezTo>
                    <a:pt x="18067" y="49181"/>
                    <a:pt x="18225" y="48864"/>
                    <a:pt x="18516" y="48666"/>
                  </a:cubicBezTo>
                  <a:cubicBezTo>
                    <a:pt x="18806" y="48455"/>
                    <a:pt x="19203" y="48442"/>
                    <a:pt x="19572" y="48429"/>
                  </a:cubicBezTo>
                  <a:cubicBezTo>
                    <a:pt x="23442" y="48244"/>
                    <a:pt x="27311" y="48059"/>
                    <a:pt x="31194" y="47874"/>
                  </a:cubicBezTo>
                  <a:cubicBezTo>
                    <a:pt x="36648" y="47636"/>
                    <a:pt x="42169" y="47372"/>
                    <a:pt x="47465" y="46051"/>
                  </a:cubicBezTo>
                  <a:cubicBezTo>
                    <a:pt x="49446" y="45550"/>
                    <a:pt x="51440" y="44902"/>
                    <a:pt x="53474" y="44810"/>
                  </a:cubicBezTo>
                  <a:lnTo>
                    <a:pt x="47993" y="0"/>
                  </a:ln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41"/>
            <p:cNvSpPr/>
            <p:nvPr/>
          </p:nvSpPr>
          <p:spPr>
            <a:xfrm>
              <a:off x="2263998" y="3074438"/>
              <a:ext cx="448020" cy="230568"/>
            </a:xfrm>
            <a:custGeom>
              <a:avLst/>
              <a:gdLst/>
              <a:ahLst/>
              <a:cxnLst/>
              <a:rect l="l" t="t" r="r" b="b"/>
              <a:pathLst>
                <a:path w="14039" h="7225" extrusionOk="0">
                  <a:moveTo>
                    <a:pt x="13074" y="0"/>
                  </a:moveTo>
                  <a:lnTo>
                    <a:pt x="0" y="2351"/>
                  </a:lnTo>
                  <a:lnTo>
                    <a:pt x="0" y="2404"/>
                  </a:lnTo>
                  <a:cubicBezTo>
                    <a:pt x="0" y="2549"/>
                    <a:pt x="66" y="2708"/>
                    <a:pt x="119" y="2840"/>
                  </a:cubicBezTo>
                  <a:cubicBezTo>
                    <a:pt x="264" y="3434"/>
                    <a:pt x="383" y="4042"/>
                    <a:pt x="436" y="4649"/>
                  </a:cubicBezTo>
                  <a:cubicBezTo>
                    <a:pt x="449" y="4794"/>
                    <a:pt x="449" y="4966"/>
                    <a:pt x="515" y="5111"/>
                  </a:cubicBezTo>
                  <a:cubicBezTo>
                    <a:pt x="555" y="5190"/>
                    <a:pt x="594" y="5283"/>
                    <a:pt x="634" y="5362"/>
                  </a:cubicBezTo>
                  <a:cubicBezTo>
                    <a:pt x="687" y="5481"/>
                    <a:pt x="700" y="5613"/>
                    <a:pt x="726" y="5745"/>
                  </a:cubicBezTo>
                  <a:cubicBezTo>
                    <a:pt x="819" y="6234"/>
                    <a:pt x="885" y="6736"/>
                    <a:pt x="964" y="7224"/>
                  </a:cubicBezTo>
                  <a:lnTo>
                    <a:pt x="14039" y="4860"/>
                  </a:lnTo>
                  <a:cubicBezTo>
                    <a:pt x="13840" y="4174"/>
                    <a:pt x="13537" y="2549"/>
                    <a:pt x="13497" y="1823"/>
                  </a:cubicBezTo>
                  <a:cubicBezTo>
                    <a:pt x="13457" y="1717"/>
                    <a:pt x="13457" y="1585"/>
                    <a:pt x="13405" y="1453"/>
                  </a:cubicBezTo>
                  <a:cubicBezTo>
                    <a:pt x="13378" y="1361"/>
                    <a:pt x="13325" y="1281"/>
                    <a:pt x="13299" y="1202"/>
                  </a:cubicBezTo>
                  <a:cubicBezTo>
                    <a:pt x="13246" y="1083"/>
                    <a:pt x="13233" y="964"/>
                    <a:pt x="13193" y="859"/>
                  </a:cubicBezTo>
                  <a:cubicBezTo>
                    <a:pt x="13101" y="330"/>
                    <a:pt x="13127" y="687"/>
                    <a:pt x="13074" y="146"/>
                  </a:cubicBezTo>
                  <a:lnTo>
                    <a:pt x="13074" y="0"/>
                  </a:lnTo>
                  <a:close/>
                </a:path>
              </a:pathLst>
            </a:custGeom>
            <a:solidFill>
              <a:srgbClr val="DBCA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itle 1"/>
          <p:cNvSpPr>
            <a:spLocks noGrp="1"/>
          </p:cNvSpPr>
          <p:nvPr>
            <p:ph type="title" idx="2"/>
          </p:nvPr>
        </p:nvSpPr>
        <p:spPr>
          <a:xfrm>
            <a:off x="1470694" y="1581647"/>
            <a:ext cx="5990355" cy="2505477"/>
          </a:xfrm>
        </p:spPr>
        <p:txBody>
          <a:bodyPr/>
          <a:lstStyle/>
          <a:p>
            <a:pPr>
              <a:lnSpc>
                <a:spcPct val="150000"/>
              </a:lnSpc>
            </a:pPr>
            <a:r>
              <a:rPr lang="vi-VN" sz="3400" b="1">
                <a:solidFill>
                  <a:srgbClr val="79533B"/>
                </a:solidFill>
                <a:latin typeface="+mn-lt"/>
              </a:rPr>
              <a:t>1. </a:t>
            </a:r>
            <a:r>
              <a:rPr lang="vi-VN" sz="3400" b="1" smtClean="0">
                <a:solidFill>
                  <a:srgbClr val="79533B"/>
                </a:solidFill>
                <a:latin typeface="+mn-lt"/>
              </a:rPr>
              <a:t>GIỚI THIỆU BÀI TOÁN QUY HOẠCH TUYẾN TÍNH HAI BIẾN</a:t>
            </a:r>
            <a:endParaRPr lang="vi-VN" sz="3400" b="1">
              <a:solidFill>
                <a:srgbClr val="79533B"/>
              </a:solidFill>
              <a:latin typeface="+mn-lt"/>
            </a:endParaRPr>
          </a:p>
        </p:txBody>
      </p:sp>
      <p:sp>
        <p:nvSpPr>
          <p:cNvPr id="30" name="Google Shape;858;p41"/>
          <p:cNvSpPr/>
          <p:nvPr/>
        </p:nvSpPr>
        <p:spPr>
          <a:xfrm rot="20891740">
            <a:off x="2243946" y="554049"/>
            <a:ext cx="426495" cy="762134"/>
          </a:xfrm>
          <a:custGeom>
            <a:avLst/>
            <a:gdLst/>
            <a:ahLst/>
            <a:cxnLst/>
            <a:rect l="l" t="t" r="r" b="b"/>
            <a:pathLst>
              <a:path w="5944" h="9853" extrusionOk="0">
                <a:moveTo>
                  <a:pt x="952" y="0"/>
                </a:moveTo>
                <a:lnTo>
                  <a:pt x="1" y="9509"/>
                </a:lnTo>
                <a:cubicBezTo>
                  <a:pt x="687" y="9522"/>
                  <a:pt x="1401" y="9575"/>
                  <a:pt x="2074" y="9667"/>
                </a:cubicBezTo>
                <a:cubicBezTo>
                  <a:pt x="2270" y="9705"/>
                  <a:pt x="2480" y="9742"/>
                  <a:pt x="2688" y="9742"/>
                </a:cubicBezTo>
                <a:cubicBezTo>
                  <a:pt x="2774" y="9742"/>
                  <a:pt x="2861" y="9736"/>
                  <a:pt x="2946" y="9720"/>
                </a:cubicBezTo>
                <a:cubicBezTo>
                  <a:pt x="3036" y="9710"/>
                  <a:pt x="3126" y="9685"/>
                  <a:pt x="3205" y="9685"/>
                </a:cubicBezTo>
                <a:cubicBezTo>
                  <a:pt x="3230" y="9685"/>
                  <a:pt x="3254" y="9687"/>
                  <a:pt x="3276" y="9694"/>
                </a:cubicBezTo>
                <a:cubicBezTo>
                  <a:pt x="3355" y="9707"/>
                  <a:pt x="3448" y="9760"/>
                  <a:pt x="3527" y="9786"/>
                </a:cubicBezTo>
                <a:cubicBezTo>
                  <a:pt x="3646" y="9839"/>
                  <a:pt x="3778" y="9839"/>
                  <a:pt x="3910" y="9839"/>
                </a:cubicBezTo>
                <a:cubicBezTo>
                  <a:pt x="3937" y="9841"/>
                  <a:pt x="3967" y="9843"/>
                  <a:pt x="3997" y="9843"/>
                </a:cubicBezTo>
                <a:cubicBezTo>
                  <a:pt x="4184" y="9843"/>
                  <a:pt x="4419" y="9802"/>
                  <a:pt x="4636" y="9802"/>
                </a:cubicBezTo>
                <a:cubicBezTo>
                  <a:pt x="4755" y="9802"/>
                  <a:pt x="4869" y="9814"/>
                  <a:pt x="4966" y="9852"/>
                </a:cubicBezTo>
                <a:lnTo>
                  <a:pt x="5944" y="66"/>
                </a:lnTo>
                <a:cubicBezTo>
                  <a:pt x="5341" y="25"/>
                  <a:pt x="4733" y="4"/>
                  <a:pt x="4130" y="4"/>
                </a:cubicBezTo>
                <a:cubicBezTo>
                  <a:pt x="3768" y="4"/>
                  <a:pt x="3408" y="12"/>
                  <a:pt x="3051" y="27"/>
                </a:cubicBezTo>
                <a:cubicBezTo>
                  <a:pt x="2656" y="48"/>
                  <a:pt x="2261" y="79"/>
                  <a:pt x="1873" y="79"/>
                </a:cubicBezTo>
                <a:cubicBezTo>
                  <a:pt x="1560" y="79"/>
                  <a:pt x="1252" y="59"/>
                  <a:pt x="952" y="0"/>
                </a:cubicBezTo>
                <a:close/>
              </a:path>
            </a:pathLst>
          </a:custGeom>
          <a:solidFill>
            <a:srgbClr val="2E7185">
              <a:alpha val="74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47839375"/>
      </p:ext>
    </p:extLst>
  </p:cSld>
  <p:clrMapOvr>
    <a:masterClrMapping/>
  </p:clrMapOvr>
  <mc:AlternateContent xmlns:mc="http://schemas.openxmlformats.org/markup-compatibility/2006" xmlns:p14="http://schemas.microsoft.com/office/powerpoint/2010/main">
    <mc:Choice Requires="p14">
      <p:transition spd="med" p14:dur="700">
        <p:wheel spokes="1"/>
      </p:transition>
    </mc:Choice>
    <mc:Fallback xmlns="">
      <p:transition spd="med">
        <p:wheel spokes="1"/>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p:grpSp>
        <p:nvGrpSpPr>
          <p:cNvPr id="9" name="Group 8"/>
          <p:cNvGrpSpPr/>
          <p:nvPr/>
        </p:nvGrpSpPr>
        <p:grpSpPr>
          <a:xfrm>
            <a:off x="344762" y="190836"/>
            <a:ext cx="8455662" cy="2261077"/>
            <a:chOff x="-265838" y="1538183"/>
            <a:chExt cx="16677903" cy="4522151"/>
          </a:xfrm>
        </p:grpSpPr>
        <p:sp>
          <p:nvSpPr>
            <p:cNvPr id="12" name="TextBox 11"/>
            <p:cNvSpPr txBox="1"/>
            <p:nvPr/>
          </p:nvSpPr>
          <p:spPr>
            <a:xfrm>
              <a:off x="-265838" y="2736350"/>
              <a:ext cx="16677903" cy="3323984"/>
            </a:xfrm>
            <a:prstGeom prst="rect">
              <a:avLst/>
            </a:prstGeom>
            <a:noFill/>
          </p:spPr>
          <p:txBody>
            <a:bodyPr wrap="square" rtlCol="0">
              <a:spAutoFit/>
            </a:bodyPr>
            <a:lstStyle/>
            <a:p>
              <a:pPr lvl="0" algn="just" defTabSz="457200">
                <a:lnSpc>
                  <a:spcPct val="150000"/>
                </a:lnSpc>
                <a:buClrTx/>
              </a:pP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Một chủ trang trại cần sử dụng phân bón để chăm sóc cho một loại đậu tương</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Loại</a:t>
              </a:r>
              <a:r>
                <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đậu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tương này cần ít nhất 18 đơn vị đạm và ít nhất 6 đơn vị phosphate. Ông chủ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trang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trại</a:t>
              </a:r>
              <a:r>
                <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có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thể sử dụng hai loại phân bón X và Y. Giá cả, hàm lượng đạm và hàm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lượng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phosphate</a:t>
              </a:r>
              <a:r>
                <a:rPr lang="en-US"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1700" kern="1200" smtClean="0">
                  <a:solidFill>
                    <a:prstClr val="black"/>
                  </a:solidFill>
                  <a:latin typeface="Arial" panose="020B0604020202020204" pitchFamily="34" charset="0"/>
                  <a:ea typeface="Calibri" panose="020F0502020204030204" pitchFamily="34" charset="0"/>
                  <a:cs typeface="Arial" panose="020B0604020202020204" pitchFamily="34" charset="0"/>
                </a:rPr>
                <a:t>có </a:t>
              </a:r>
              <a:r>
                <a:rPr lang="vi-VN" sz="1700" kern="1200">
                  <a:solidFill>
                    <a:prstClr val="black"/>
                  </a:solidFill>
                  <a:latin typeface="Arial" panose="020B0604020202020204" pitchFamily="34" charset="0"/>
                  <a:ea typeface="Calibri" panose="020F0502020204030204" pitchFamily="34" charset="0"/>
                  <a:cs typeface="Arial" panose="020B0604020202020204" pitchFamily="34" charset="0"/>
                </a:rPr>
                <a:t>trong một tạ phân X và một tạ phân Y được cho bởi bảng sau:</a:t>
              </a:r>
              <a:endParaRPr kumimoji="0" lang="vi-VN" sz="1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4" name="Rounded Rectangle 13"/>
            <p:cNvSpPr/>
            <p:nvPr/>
          </p:nvSpPr>
          <p:spPr>
            <a:xfrm>
              <a:off x="-111476" y="1538183"/>
              <a:ext cx="3613569" cy="987393"/>
            </a:xfrm>
            <a:prstGeom prst="roundRect">
              <a:avLst/>
            </a:prstGeom>
            <a:solidFill>
              <a:schemeClr val="accent6">
                <a:lumMod val="75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smtClean="0">
                  <a:ln>
                    <a:noFill/>
                  </a:ln>
                  <a:solidFill>
                    <a:schemeClr val="tx2">
                      <a:lumMod val="75000"/>
                    </a:schemeClr>
                  </a:solidFill>
                  <a:effectLst/>
                  <a:uLnTx/>
                  <a:uFillTx/>
                  <a:latin typeface="Arial" panose="020B0604020202020204" pitchFamily="34" charset="0"/>
                  <a:ea typeface="+mn-ea"/>
                  <a:cs typeface="Arial" panose="020B0604020202020204" pitchFamily="34" charset="0"/>
                  <a:sym typeface="Arial"/>
                </a:rPr>
                <a:t>Vận</a:t>
              </a:r>
              <a:r>
                <a:rPr kumimoji="0" lang="en-US" sz="2400" b="1" i="0" u="none" strike="noStrike" kern="1200" cap="none" spc="0" normalizeH="0" noProof="0" smtClean="0">
                  <a:ln>
                    <a:noFill/>
                  </a:ln>
                  <a:solidFill>
                    <a:schemeClr val="tx2">
                      <a:lumMod val="75000"/>
                    </a:schemeClr>
                  </a:solidFill>
                  <a:effectLst/>
                  <a:uLnTx/>
                  <a:uFillTx/>
                  <a:latin typeface="Arial" panose="020B0604020202020204" pitchFamily="34" charset="0"/>
                  <a:ea typeface="+mn-ea"/>
                  <a:cs typeface="Arial" panose="020B0604020202020204" pitchFamily="34" charset="0"/>
                  <a:sym typeface="Arial"/>
                </a:rPr>
                <a:t> dụng</a:t>
              </a:r>
              <a:endParaRPr kumimoji="0" lang="en-US" sz="2400" b="1" i="0" u="none" strike="noStrike" kern="1200" cap="none" spc="0" normalizeH="0" baseline="0" noProof="0">
                <a:ln>
                  <a:noFill/>
                </a:ln>
                <a:solidFill>
                  <a:schemeClr val="tx2">
                    <a:lumMod val="75000"/>
                  </a:schemeClr>
                </a:solidFill>
                <a:effectLst/>
                <a:uLnTx/>
                <a:uFillTx/>
                <a:latin typeface="Arial" panose="020B0604020202020204" pitchFamily="34" charset="0"/>
                <a:ea typeface="+mn-ea"/>
                <a:cs typeface="Arial" panose="020B0604020202020204" pitchFamily="34" charset="0"/>
                <a:sym typeface="Arial"/>
              </a:endParaRPr>
            </a:p>
          </p:txBody>
        </p:sp>
      </p:grpSp>
      <p:sp>
        <p:nvSpPr>
          <p:cNvPr id="3" name="Rectangle 2"/>
          <p:cNvSpPr/>
          <p:nvPr/>
        </p:nvSpPr>
        <p:spPr>
          <a:xfrm>
            <a:off x="423023" y="3772923"/>
            <a:ext cx="8377401" cy="877163"/>
          </a:xfrm>
          <a:prstGeom prst="rect">
            <a:avLst/>
          </a:prstGeom>
        </p:spPr>
        <p:txBody>
          <a:bodyPr wrap="square">
            <a:spAutoFit/>
          </a:bodyPr>
          <a:lstStyle/>
          <a:p>
            <a:pPr lvl="0" algn="just">
              <a:lnSpc>
                <a:spcPct val="150000"/>
              </a:lnSpc>
              <a:spcBef>
                <a:spcPts val="200"/>
              </a:spcBef>
              <a:spcAft>
                <a:spcPts val="200"/>
              </a:spcAft>
            </a:pPr>
            <a:r>
              <a:rPr lang="vi-VN" sz="1700">
                <a:latin typeface="Arial" panose="020B0604020202020204" pitchFamily="34" charset="0"/>
                <a:ea typeface="Malgun Gothic" panose="020B0503020000020004" pitchFamily="34" charset="-127"/>
                <a:cs typeface="Times New Roman" panose="02020603050405020304" pitchFamily="18" charset="0"/>
              </a:rPr>
              <a:t>Hãy cho biết cần phải mua bao nhiêu tạ phân loại X, bao nhiêu tạ phân loại Y </a:t>
            </a:r>
            <a:r>
              <a:rPr lang="vi-VN" sz="1700">
                <a:latin typeface="Arial" panose="020B0604020202020204" pitchFamily="34" charset="0"/>
                <a:ea typeface="Malgun Gothic" panose="020B0503020000020004" pitchFamily="34" charset="-127"/>
                <a:cs typeface="Times New Roman" panose="02020603050405020304" pitchFamily="18" charset="0"/>
              </a:rPr>
              <a:t>để </a:t>
            </a:r>
            <a:r>
              <a:rPr lang="en-US" sz="1700" smtClean="0">
                <a:latin typeface="Arial" panose="020B0604020202020204" pitchFamily="34" charset="0"/>
                <a:ea typeface="Malgun Gothic" panose="020B0503020000020004" pitchFamily="34" charset="-127"/>
                <a:cs typeface="Times New Roman" panose="02020603050405020304" pitchFamily="18" charset="0"/>
              </a:rPr>
              <a:t>    </a:t>
            </a:r>
            <a:r>
              <a:rPr lang="vi-VN" sz="1700" smtClean="0">
                <a:latin typeface="Arial" panose="020B0604020202020204" pitchFamily="34" charset="0"/>
                <a:ea typeface="Malgun Gothic" panose="020B0503020000020004" pitchFamily="34" charset="-127"/>
                <a:cs typeface="Times New Roman" panose="02020603050405020304" pitchFamily="18" charset="0"/>
              </a:rPr>
              <a:t>chi </a:t>
            </a:r>
            <a:r>
              <a:rPr lang="vi-VN" sz="1700">
                <a:latin typeface="Arial" panose="020B0604020202020204" pitchFamily="34" charset="0"/>
                <a:ea typeface="Malgun Gothic" panose="020B0503020000020004" pitchFamily="34" charset="-127"/>
                <a:cs typeface="Times New Roman" panose="02020603050405020304" pitchFamily="18" charset="0"/>
              </a:rPr>
              <a:t>phí </a:t>
            </a:r>
            <a:r>
              <a:rPr lang="vi-VN" sz="1700" smtClean="0">
                <a:latin typeface="Arial" panose="020B0604020202020204" pitchFamily="34" charset="0"/>
                <a:ea typeface="Malgun Gothic" panose="020B0503020000020004" pitchFamily="34" charset="-127"/>
                <a:cs typeface="Times New Roman" panose="02020603050405020304" pitchFamily="18" charset="0"/>
              </a:rPr>
              <a:t>là</a:t>
            </a:r>
            <a:r>
              <a:rPr lang="en-US" sz="1700" smtClean="0">
                <a:latin typeface="Arial" panose="020B0604020202020204" pitchFamily="34" charset="0"/>
                <a:ea typeface="Malgun Gothic" panose="020B0503020000020004" pitchFamily="34" charset="-127"/>
                <a:cs typeface="Times New Roman" panose="02020603050405020304" pitchFamily="18" charset="0"/>
              </a:rPr>
              <a:t> </a:t>
            </a:r>
            <a:r>
              <a:rPr lang="vi-VN" sz="1700" smtClean="0">
                <a:latin typeface="Arial" panose="020B0604020202020204" pitchFamily="34" charset="0"/>
                <a:ea typeface="Malgun Gothic" panose="020B0503020000020004" pitchFamily="34" charset="-127"/>
                <a:cs typeface="Times New Roman" panose="02020603050405020304" pitchFamily="18" charset="0"/>
              </a:rPr>
              <a:t>thấp </a:t>
            </a:r>
            <a:r>
              <a:rPr lang="vi-VN" sz="1700">
                <a:latin typeface="Arial" panose="020B0604020202020204" pitchFamily="34" charset="0"/>
                <a:ea typeface="Malgun Gothic" panose="020B0503020000020004" pitchFamily="34" charset="-127"/>
                <a:cs typeface="Times New Roman" panose="02020603050405020304" pitchFamily="18" charset="0"/>
              </a:rPr>
              <a:t>nhất mà vẫn đảm bảo chế độ dinh dưỡng cho loại đậu tương trên.</a:t>
            </a:r>
            <a:endParaRPr kumimoji="0" lang="en-US"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graphicFrame>
            <p:nvGraphicFramePr>
              <p:cNvPr id="4" name="Table 3"/>
              <p:cNvGraphicFramePr>
                <a:graphicFrameLocks noGrp="1"/>
              </p:cNvGraphicFramePr>
              <p:nvPr>
                <p:extLst>
                  <p:ext uri="{D42A27DB-BD31-4B8C-83A1-F6EECF244321}">
                    <p14:modId xmlns:p14="http://schemas.microsoft.com/office/powerpoint/2010/main" val="228538130"/>
                  </p:ext>
                </p:extLst>
              </p:nvPr>
            </p:nvGraphicFramePr>
            <p:xfrm>
              <a:off x="863422" y="2567014"/>
              <a:ext cx="7434243" cy="1122387"/>
            </p:xfrm>
            <a:graphic>
              <a:graphicData uri="http://schemas.openxmlformats.org/drawingml/2006/table">
                <a:tbl>
                  <a:tblPr firstRow="1" firstCol="1" bandRow="1"/>
                  <a:tblGrid>
                    <a:gridCol w="1652409">
                      <a:extLst>
                        <a:ext uri="{9D8B030D-6E8A-4147-A177-3AD203B41FA5}">
                          <a16:colId xmlns:a16="http://schemas.microsoft.com/office/drawing/2014/main" val="1021515063"/>
                        </a:ext>
                      </a:extLst>
                    </a:gridCol>
                    <a:gridCol w="1652409">
                      <a:extLst>
                        <a:ext uri="{9D8B030D-6E8A-4147-A177-3AD203B41FA5}">
                          <a16:colId xmlns:a16="http://schemas.microsoft.com/office/drawing/2014/main" val="3665820914"/>
                        </a:ext>
                      </a:extLst>
                    </a:gridCol>
                    <a:gridCol w="2205209">
                      <a:extLst>
                        <a:ext uri="{9D8B030D-6E8A-4147-A177-3AD203B41FA5}">
                          <a16:colId xmlns:a16="http://schemas.microsoft.com/office/drawing/2014/main" val="4030749025"/>
                        </a:ext>
                      </a:extLst>
                    </a:gridCol>
                    <a:gridCol w="1924216">
                      <a:extLst>
                        <a:ext uri="{9D8B030D-6E8A-4147-A177-3AD203B41FA5}">
                          <a16:colId xmlns:a16="http://schemas.microsoft.com/office/drawing/2014/main" val="3210126709"/>
                        </a:ext>
                      </a:extLst>
                    </a:gridCol>
                  </a:tblGrid>
                  <a:tr h="374129">
                    <a:tc>
                      <a:txBody>
                        <a:bodyPr/>
                        <a:lstStyle/>
                        <a:p>
                          <a:pPr algn="ctr">
                            <a:lnSpc>
                              <a:spcPct val="100000"/>
                            </a:lnSpc>
                            <a:spcAft>
                              <a:spcPts val="0"/>
                            </a:spcAft>
                          </a:pPr>
                          <a:r>
                            <a:rPr lang="en-US" sz="1700" smtClean="0">
                              <a:solidFill>
                                <a:schemeClr val="accent5">
                                  <a:lumMod val="10000"/>
                                </a:schemeClr>
                              </a:solidFill>
                              <a:effectLst/>
                              <a:latin typeface="+mj-lt"/>
                              <a:ea typeface="Calibri" panose="020F0502020204030204" pitchFamily="34" charset="0"/>
                              <a:cs typeface="Times New Roman" panose="02020603050405020304" pitchFamily="18" charset="0"/>
                            </a:rPr>
                            <a:t>Phân</a:t>
                          </a:r>
                          <a:r>
                            <a:rPr lang="en-US" sz="1700" baseline="0" smtClean="0">
                              <a:solidFill>
                                <a:schemeClr val="accent5">
                                  <a:lumMod val="10000"/>
                                </a:schemeClr>
                              </a:solidFill>
                              <a:effectLst/>
                              <a:latin typeface="+mj-lt"/>
                              <a:ea typeface="Calibri" panose="020F0502020204030204" pitchFamily="34" charset="0"/>
                              <a:cs typeface="Times New Roman" panose="02020603050405020304" pitchFamily="18" charset="0"/>
                            </a:rPr>
                            <a:t> bón</a:t>
                          </a:r>
                          <a:endParaRPr lang="en-US" sz="1700">
                            <a:solidFill>
                              <a:schemeClr val="accent5">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1700" smtClean="0">
                              <a:solidFill>
                                <a:schemeClr val="accent5">
                                  <a:lumMod val="10000"/>
                                </a:schemeClr>
                              </a:solidFill>
                              <a:effectLst/>
                              <a:latin typeface="+mj-lt"/>
                              <a:ea typeface="Calibri" panose="020F0502020204030204" pitchFamily="34" charset="0"/>
                              <a:cs typeface="Times New Roman" panose="02020603050405020304" pitchFamily="18" charset="0"/>
                            </a:rPr>
                            <a:t>Số</a:t>
                          </a:r>
                          <a:r>
                            <a:rPr lang="en-US" sz="1700" baseline="0" smtClean="0">
                              <a:solidFill>
                                <a:schemeClr val="accent5">
                                  <a:lumMod val="10000"/>
                                </a:schemeClr>
                              </a:solidFill>
                              <a:effectLst/>
                              <a:latin typeface="+mj-lt"/>
                              <a:ea typeface="Calibri" panose="020F0502020204030204" pitchFamily="34" charset="0"/>
                              <a:cs typeface="Times New Roman" panose="02020603050405020304" pitchFamily="18" charset="0"/>
                            </a:rPr>
                            <a:t> đơn vị đạm</a:t>
                          </a:r>
                          <a:endParaRPr lang="en-US" sz="1700">
                            <a:solidFill>
                              <a:schemeClr val="accent5">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1700" b="0" i="0" u="none" strike="noStrike" cap="none" smtClean="0">
                              <a:solidFill>
                                <a:schemeClr val="accent5">
                                  <a:lumMod val="10000"/>
                                </a:schemeClr>
                              </a:solidFill>
                              <a:effectLst/>
                              <a:latin typeface="+mn-lt"/>
                              <a:ea typeface="Calibri" panose="020F0502020204030204" pitchFamily="34" charset="0"/>
                              <a:cs typeface="Times New Roman" panose="02020603050405020304" pitchFamily="18" charset="0"/>
                              <a:sym typeface="Arial"/>
                            </a:rPr>
                            <a:t>Số </a:t>
                          </a:r>
                          <a:r>
                            <a:rPr lang="vi-VN" sz="1700" kern="1200" smtClean="0">
                              <a:solidFill>
                                <a:prstClr val="black"/>
                              </a:solidFill>
                              <a:latin typeface="+mn-lt"/>
                              <a:ea typeface="Calibri" panose="020F0502020204030204" pitchFamily="34" charset="0"/>
                              <a:cs typeface="Arial" panose="020B0604020202020204" pitchFamily="34" charset="0"/>
                            </a:rPr>
                            <a:t>đơn vị phosphate</a:t>
                          </a:r>
                          <a:endParaRPr lang="en-US" sz="1700">
                            <a:solidFill>
                              <a:schemeClr val="accent5">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1700" smtClean="0">
                              <a:solidFill>
                                <a:schemeClr val="accent5">
                                  <a:lumMod val="10000"/>
                                </a:schemeClr>
                              </a:solidFill>
                              <a:effectLst/>
                              <a:latin typeface="+mj-lt"/>
                              <a:ea typeface="Calibri" panose="020F0502020204030204" pitchFamily="34" charset="0"/>
                              <a:cs typeface="Times New Roman" panose="02020603050405020304" pitchFamily="18" charset="0"/>
                            </a:rPr>
                            <a:t>Giá</a:t>
                          </a:r>
                          <a:r>
                            <a:rPr lang="en-US" sz="1700" baseline="0" smtClean="0">
                              <a:solidFill>
                                <a:schemeClr val="accent5">
                                  <a:lumMod val="10000"/>
                                </a:schemeClr>
                              </a:solidFill>
                              <a:effectLst/>
                              <a:latin typeface="+mj-lt"/>
                              <a:ea typeface="Calibri" panose="020F0502020204030204" pitchFamily="34" charset="0"/>
                              <a:cs typeface="Times New Roman" panose="02020603050405020304" pitchFamily="18" charset="0"/>
                            </a:rPr>
                            <a:t> (triệu đồng)</a:t>
                          </a:r>
                          <a:endParaRPr lang="en-US" sz="1700">
                            <a:solidFill>
                              <a:schemeClr val="accent5">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45574"/>
                      </a:ext>
                    </a:extLst>
                  </a:tr>
                  <a:tr h="374129">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1700" i="1" smtClean="0">
                                    <a:solidFill>
                                      <a:schemeClr val="accent5">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𝑋</m:t>
                                </m:r>
                              </m:oMath>
                            </m:oMathPara>
                          </a14:m>
                          <a:endParaRPr lang="en-US" sz="1700">
                            <a:solidFill>
                              <a:schemeClr val="accent5">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1700" b="0" i="1" smtClean="0">
                                    <a:solidFill>
                                      <a:schemeClr val="accent5">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sz="1700">
                            <a:solidFill>
                              <a:schemeClr val="accent5">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1700" b="0" i="1" smtClean="0">
                                    <a:solidFill>
                                      <a:schemeClr val="accent5">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1700">
                            <a:solidFill>
                              <a:schemeClr val="accent5">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1700" b="0" i="1" smtClean="0">
                                    <a:solidFill>
                                      <a:schemeClr val="accent5">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1,7</m:t>
                                </m:r>
                              </m:oMath>
                            </m:oMathPara>
                          </a14:m>
                          <a:endParaRPr lang="en-US" sz="1700">
                            <a:solidFill>
                              <a:schemeClr val="accent5">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8911239"/>
                      </a:ext>
                    </a:extLst>
                  </a:tr>
                  <a:tr h="374129">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1700" i="1" smtClean="0">
                                    <a:solidFill>
                                      <a:schemeClr val="accent5">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𝑃</m:t>
                                </m:r>
                              </m:oMath>
                            </m:oMathPara>
                          </a14:m>
                          <a:endParaRPr lang="en-US" sz="1700">
                            <a:solidFill>
                              <a:schemeClr val="accent5">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1700" b="0" i="1" smtClean="0">
                                    <a:solidFill>
                                      <a:schemeClr val="accent5">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6</m:t>
                                </m:r>
                              </m:oMath>
                            </m:oMathPara>
                          </a14:m>
                          <a:endParaRPr lang="en-US" sz="1700">
                            <a:solidFill>
                              <a:schemeClr val="accent5">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1700" b="0" i="1" smtClean="0">
                                    <a:solidFill>
                                      <a:schemeClr val="accent5">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1700">
                            <a:solidFill>
                              <a:schemeClr val="accent5">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1700" b="0" i="1" smtClean="0">
                                    <a:solidFill>
                                      <a:schemeClr val="accent5">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1,2</m:t>
                                </m:r>
                              </m:oMath>
                            </m:oMathPara>
                          </a14:m>
                          <a:endParaRPr lang="en-US" sz="1700">
                            <a:solidFill>
                              <a:schemeClr val="accent5">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4734129"/>
                      </a:ext>
                    </a:extLst>
                  </a:tr>
                </a:tbl>
              </a:graphicData>
            </a:graphic>
          </p:graphicFrame>
        </mc:Choice>
        <mc:Fallback>
          <p:graphicFrame>
            <p:nvGraphicFramePr>
              <p:cNvPr id="4" name="Table 3"/>
              <p:cNvGraphicFramePr>
                <a:graphicFrameLocks noGrp="1"/>
              </p:cNvGraphicFramePr>
              <p:nvPr>
                <p:extLst>
                  <p:ext uri="{D42A27DB-BD31-4B8C-83A1-F6EECF244321}">
                    <p14:modId xmlns:p14="http://schemas.microsoft.com/office/powerpoint/2010/main" val="228538130"/>
                  </p:ext>
                </p:extLst>
              </p:nvPr>
            </p:nvGraphicFramePr>
            <p:xfrm>
              <a:off x="863422" y="2567014"/>
              <a:ext cx="7434243" cy="1122387"/>
            </p:xfrm>
            <a:graphic>
              <a:graphicData uri="http://schemas.openxmlformats.org/drawingml/2006/table">
                <a:tbl>
                  <a:tblPr firstRow="1" firstCol="1" bandRow="1"/>
                  <a:tblGrid>
                    <a:gridCol w="1652409">
                      <a:extLst>
                        <a:ext uri="{9D8B030D-6E8A-4147-A177-3AD203B41FA5}">
                          <a16:colId xmlns:a16="http://schemas.microsoft.com/office/drawing/2014/main" val="1021515063"/>
                        </a:ext>
                      </a:extLst>
                    </a:gridCol>
                    <a:gridCol w="1652409">
                      <a:extLst>
                        <a:ext uri="{9D8B030D-6E8A-4147-A177-3AD203B41FA5}">
                          <a16:colId xmlns:a16="http://schemas.microsoft.com/office/drawing/2014/main" val="3665820914"/>
                        </a:ext>
                      </a:extLst>
                    </a:gridCol>
                    <a:gridCol w="2205209">
                      <a:extLst>
                        <a:ext uri="{9D8B030D-6E8A-4147-A177-3AD203B41FA5}">
                          <a16:colId xmlns:a16="http://schemas.microsoft.com/office/drawing/2014/main" val="4030749025"/>
                        </a:ext>
                      </a:extLst>
                    </a:gridCol>
                    <a:gridCol w="1924216">
                      <a:extLst>
                        <a:ext uri="{9D8B030D-6E8A-4147-A177-3AD203B41FA5}">
                          <a16:colId xmlns:a16="http://schemas.microsoft.com/office/drawing/2014/main" val="3210126709"/>
                        </a:ext>
                      </a:extLst>
                    </a:gridCol>
                  </a:tblGrid>
                  <a:tr h="374129">
                    <a:tc>
                      <a:txBody>
                        <a:bodyPr/>
                        <a:lstStyle/>
                        <a:p>
                          <a:pPr algn="ctr">
                            <a:lnSpc>
                              <a:spcPct val="100000"/>
                            </a:lnSpc>
                            <a:spcAft>
                              <a:spcPts val="0"/>
                            </a:spcAft>
                          </a:pPr>
                          <a:r>
                            <a:rPr lang="en-US" sz="1700" smtClean="0">
                              <a:solidFill>
                                <a:schemeClr val="accent5">
                                  <a:lumMod val="10000"/>
                                </a:schemeClr>
                              </a:solidFill>
                              <a:effectLst/>
                              <a:latin typeface="+mj-lt"/>
                              <a:ea typeface="Calibri" panose="020F0502020204030204" pitchFamily="34" charset="0"/>
                              <a:cs typeface="Times New Roman" panose="02020603050405020304" pitchFamily="18" charset="0"/>
                            </a:rPr>
                            <a:t>Phân</a:t>
                          </a:r>
                          <a:r>
                            <a:rPr lang="en-US" sz="1700" baseline="0" smtClean="0">
                              <a:solidFill>
                                <a:schemeClr val="accent5">
                                  <a:lumMod val="10000"/>
                                </a:schemeClr>
                              </a:solidFill>
                              <a:effectLst/>
                              <a:latin typeface="+mj-lt"/>
                              <a:ea typeface="Calibri" panose="020F0502020204030204" pitchFamily="34" charset="0"/>
                              <a:cs typeface="Times New Roman" panose="02020603050405020304" pitchFamily="18" charset="0"/>
                            </a:rPr>
                            <a:t> bón</a:t>
                          </a:r>
                          <a:endParaRPr lang="en-US" sz="1700">
                            <a:solidFill>
                              <a:schemeClr val="accent5">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1700" smtClean="0">
                              <a:solidFill>
                                <a:schemeClr val="accent5">
                                  <a:lumMod val="10000"/>
                                </a:schemeClr>
                              </a:solidFill>
                              <a:effectLst/>
                              <a:latin typeface="+mj-lt"/>
                              <a:ea typeface="Calibri" panose="020F0502020204030204" pitchFamily="34" charset="0"/>
                              <a:cs typeface="Times New Roman" panose="02020603050405020304" pitchFamily="18" charset="0"/>
                            </a:rPr>
                            <a:t>Số</a:t>
                          </a:r>
                          <a:r>
                            <a:rPr lang="en-US" sz="1700" baseline="0" smtClean="0">
                              <a:solidFill>
                                <a:schemeClr val="accent5">
                                  <a:lumMod val="10000"/>
                                </a:schemeClr>
                              </a:solidFill>
                              <a:effectLst/>
                              <a:latin typeface="+mj-lt"/>
                              <a:ea typeface="Calibri" panose="020F0502020204030204" pitchFamily="34" charset="0"/>
                              <a:cs typeface="Times New Roman" panose="02020603050405020304" pitchFamily="18" charset="0"/>
                            </a:rPr>
                            <a:t> đơn vị đạm</a:t>
                          </a:r>
                          <a:endParaRPr lang="en-US" sz="1700">
                            <a:solidFill>
                              <a:schemeClr val="accent5">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1700" b="0" i="0" u="none" strike="noStrike" cap="none" smtClean="0">
                              <a:solidFill>
                                <a:schemeClr val="accent5">
                                  <a:lumMod val="10000"/>
                                </a:schemeClr>
                              </a:solidFill>
                              <a:effectLst/>
                              <a:latin typeface="+mn-lt"/>
                              <a:ea typeface="Calibri" panose="020F0502020204030204" pitchFamily="34" charset="0"/>
                              <a:cs typeface="Times New Roman" panose="02020603050405020304" pitchFamily="18" charset="0"/>
                              <a:sym typeface="Arial"/>
                            </a:rPr>
                            <a:t>Số </a:t>
                          </a:r>
                          <a:r>
                            <a:rPr lang="vi-VN" sz="1700" kern="1200" smtClean="0">
                              <a:solidFill>
                                <a:prstClr val="black"/>
                              </a:solidFill>
                              <a:latin typeface="+mn-lt"/>
                              <a:ea typeface="Calibri" panose="020F0502020204030204" pitchFamily="34" charset="0"/>
                              <a:cs typeface="Arial" panose="020B0604020202020204" pitchFamily="34" charset="0"/>
                            </a:rPr>
                            <a:t>đơn vị phosphate</a:t>
                          </a:r>
                          <a:endParaRPr lang="en-US" sz="1700">
                            <a:solidFill>
                              <a:schemeClr val="accent5">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1700" smtClean="0">
                              <a:solidFill>
                                <a:schemeClr val="accent5">
                                  <a:lumMod val="10000"/>
                                </a:schemeClr>
                              </a:solidFill>
                              <a:effectLst/>
                              <a:latin typeface="+mj-lt"/>
                              <a:ea typeface="Calibri" panose="020F0502020204030204" pitchFamily="34" charset="0"/>
                              <a:cs typeface="Times New Roman" panose="02020603050405020304" pitchFamily="18" charset="0"/>
                            </a:rPr>
                            <a:t>Giá</a:t>
                          </a:r>
                          <a:r>
                            <a:rPr lang="en-US" sz="1700" baseline="0" smtClean="0">
                              <a:solidFill>
                                <a:schemeClr val="accent5">
                                  <a:lumMod val="10000"/>
                                </a:schemeClr>
                              </a:solidFill>
                              <a:effectLst/>
                              <a:latin typeface="+mj-lt"/>
                              <a:ea typeface="Calibri" panose="020F0502020204030204" pitchFamily="34" charset="0"/>
                              <a:cs typeface="Times New Roman" panose="02020603050405020304" pitchFamily="18" charset="0"/>
                            </a:rPr>
                            <a:t> (triệu đồng)</a:t>
                          </a:r>
                          <a:endParaRPr lang="en-US" sz="1700">
                            <a:solidFill>
                              <a:schemeClr val="accent5">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45574"/>
                      </a:ext>
                    </a:extLst>
                  </a:tr>
                  <a:tr h="374129">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69" t="-103279" r="-351292" b="-104918"/>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000" t="-103279" r="-250000" b="-104918"/>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50276" t="-103279" r="-87845" b="-104918"/>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86709" t="-103279" r="-633" b="-104918"/>
                          </a:stretch>
                        </a:blipFill>
                      </a:tcPr>
                    </a:tc>
                    <a:extLst>
                      <a:ext uri="{0D108BD9-81ED-4DB2-BD59-A6C34878D82A}">
                        <a16:rowId xmlns:a16="http://schemas.microsoft.com/office/drawing/2014/main" val="2458911239"/>
                      </a:ext>
                    </a:extLst>
                  </a:tr>
                  <a:tr h="374129">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69" t="-200000" r="-351292" b="-322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000" t="-200000" r="-250000" b="-322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50276" t="-200000" r="-87845" b="-322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86709" t="-200000" r="-633" b="-3226"/>
                          </a:stretch>
                        </a:blipFill>
                      </a:tcPr>
                    </a:tc>
                    <a:extLst>
                      <a:ext uri="{0D108BD9-81ED-4DB2-BD59-A6C34878D82A}">
                        <a16:rowId xmlns:a16="http://schemas.microsoft.com/office/drawing/2014/main" val="474734129"/>
                      </a:ext>
                    </a:extLst>
                  </a:tr>
                </a:tbl>
              </a:graphicData>
            </a:graphic>
          </p:graphicFrame>
        </mc:Fallback>
      </mc:AlternateContent>
      <p:pic>
        <p:nvPicPr>
          <p:cNvPr id="15" name="Picture 14"/>
          <p:cNvPicPr>
            <a:picLocks noChangeAspect="1"/>
          </p:cNvPicPr>
          <p:nvPr/>
        </p:nvPicPr>
        <p:blipFill>
          <a:blip r:embed="rId4"/>
          <a:stretch>
            <a:fillRect/>
          </a:stretch>
        </p:blipFill>
        <p:spPr>
          <a:xfrm>
            <a:off x="7308210" y="316797"/>
            <a:ext cx="1492214" cy="286463"/>
          </a:xfrm>
          <a:prstGeom prst="rect">
            <a:avLst/>
          </a:prstGeom>
        </p:spPr>
      </p:pic>
      <p:pic>
        <p:nvPicPr>
          <p:cNvPr id="5" name="Picture 4"/>
          <p:cNvPicPr>
            <a:picLocks noChangeAspect="1"/>
          </p:cNvPicPr>
          <p:nvPr/>
        </p:nvPicPr>
        <p:blipFill>
          <a:blip r:embed="rId5"/>
          <a:stretch>
            <a:fillRect/>
          </a:stretch>
        </p:blipFill>
        <p:spPr>
          <a:xfrm rot="10800000">
            <a:off x="423023" y="4275112"/>
            <a:ext cx="1277753" cy="1280006"/>
          </a:xfrm>
          <a:prstGeom prst="rect">
            <a:avLst/>
          </a:prstGeom>
        </p:spPr>
      </p:pic>
    </p:spTree>
    <p:extLst>
      <p:ext uri="{BB962C8B-B14F-4D97-AF65-F5344CB8AC3E}">
        <p14:creationId xmlns:p14="http://schemas.microsoft.com/office/powerpoint/2010/main" val="414410263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p:sp>
        <p:nvSpPr>
          <p:cNvPr id="10" name="Rectangle 9"/>
          <p:cNvSpPr/>
          <p:nvPr/>
        </p:nvSpPr>
        <p:spPr>
          <a:xfrm>
            <a:off x="537452" y="219723"/>
            <a:ext cx="684803"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vi-VN" sz="18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800" b="1" i="1" u="sng" strike="noStrike" kern="1200" cap="none" spc="0" normalizeH="0" baseline="0" noProof="0">
                <a:ln>
                  <a:noFill/>
                </a:ln>
                <a:solidFill>
                  <a:srgbClr val="C00000"/>
                </a:solidFill>
                <a:effectLst/>
                <a:uLnTx/>
                <a:uFillTx/>
                <a:latin typeface="Calibri"/>
                <a:ea typeface="+mn-ea"/>
                <a:cs typeface="Arial" panose="020B0604020202020204" pitchFamily="34" charset="0"/>
                <a:sym typeface="Arial"/>
              </a:rPr>
              <a:t>:</a:t>
            </a:r>
            <a:endPar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5" name="Rectangle 4"/>
              <p:cNvSpPr/>
              <p:nvPr/>
            </p:nvSpPr>
            <p:spPr>
              <a:xfrm>
                <a:off x="537452" y="677035"/>
                <a:ext cx="4572000" cy="2548775"/>
              </a:xfrm>
              <a:prstGeom prst="rect">
                <a:avLst/>
              </a:prstGeom>
            </p:spPr>
            <p:txBody>
              <a:bodyPr>
                <a:spAutoFit/>
              </a:bodyPr>
              <a:lstStyle/>
              <a:p>
                <a:pPr algn="just">
                  <a:lnSpc>
                    <a:spcPct val="160000"/>
                  </a:lnSpc>
                </a:pPr>
                <a:r>
                  <a:rPr lang="en-US" sz="1700" kern="100">
                    <a:latin typeface="+mj-lt"/>
                    <a:ea typeface="Times New Roman" panose="02020603050405020304" pitchFamily="18" charset="0"/>
                    <a:cs typeface="Times New Roman" panose="02020603050405020304" pitchFamily="18" charset="0"/>
                  </a:rPr>
                  <a:t>Gọi </a:t>
                </a:r>
                <a14:m>
                  <m:oMath xmlns:m="http://schemas.openxmlformats.org/officeDocument/2006/math">
                    <m:r>
                      <a:rPr lang="en-US" sz="1700" i="1" kern="100">
                        <a:latin typeface="+mj-lt"/>
                        <a:ea typeface="Times New Roman" panose="02020603050405020304" pitchFamily="18" charset="0"/>
                        <a:cs typeface="Times New Roman" panose="02020603050405020304" pitchFamily="18" charset="0"/>
                      </a:rPr>
                      <m:t>𝑥</m:t>
                    </m:r>
                    <m:r>
                      <a:rPr lang="en-US" sz="1700" i="1" kern="100">
                        <a:latin typeface="+mj-lt"/>
                        <a:ea typeface="Times New Roman" panose="02020603050405020304" pitchFamily="18" charset="0"/>
                        <a:cs typeface="Times New Roman" panose="02020603050405020304" pitchFamily="18" charset="0"/>
                      </a:rPr>
                      <m:t>, </m:t>
                    </m:r>
                    <m:r>
                      <a:rPr lang="en-US" sz="1700" i="1" kern="100">
                        <a:latin typeface="+mj-lt"/>
                        <a:ea typeface="Times New Roman" panose="02020603050405020304" pitchFamily="18" charset="0"/>
                        <a:cs typeface="Times New Roman" panose="02020603050405020304" pitchFamily="18" charset="0"/>
                      </a:rPr>
                      <m:t>𝑦</m:t>
                    </m:r>
                  </m:oMath>
                </a14:m>
                <a:r>
                  <a:rPr lang="en-US" sz="1700" kern="100">
                    <a:latin typeface="+mj-lt"/>
                    <a:ea typeface="Times New Roman" panose="02020603050405020304" pitchFamily="18" charset="0"/>
                    <a:cs typeface="Times New Roman" panose="02020603050405020304" pitchFamily="18" charset="0"/>
                  </a:rPr>
                  <a:t> lần lượt là số tạ phân bón loại X là Y cần phải mua.</a:t>
                </a:r>
                <a:endParaRPr lang="en-US" sz="1700" kern="100">
                  <a:effectLst/>
                  <a:latin typeface="+mj-lt"/>
                  <a:ea typeface="Aptos"/>
                  <a:cs typeface="Times New Roman" panose="02020603050405020304" pitchFamily="18" charset="0"/>
                </a:endParaRPr>
              </a:p>
              <a:p>
                <a:pPr algn="just">
                  <a:lnSpc>
                    <a:spcPct val="160000"/>
                  </a:lnSpc>
                </a:pPr>
                <a:r>
                  <a:rPr lang="en-US" sz="1700" kern="100">
                    <a:latin typeface="+mj-lt"/>
                    <a:ea typeface="Times New Roman" panose="02020603050405020304" pitchFamily="18" charset="0"/>
                    <a:cs typeface="Times New Roman" panose="02020603050405020304" pitchFamily="18" charset="0"/>
                  </a:rPr>
                  <a:t>Chi phí mua phân bón là: </a:t>
                </a:r>
                <a:endParaRPr lang="en-US" sz="1700" kern="100" smtClean="0">
                  <a:latin typeface="+mj-lt"/>
                  <a:ea typeface="Times New Roman" panose="02020603050405020304" pitchFamily="18" charset="0"/>
                  <a:cs typeface="Times New Roman" panose="02020603050405020304" pitchFamily="18" charset="0"/>
                </a:endParaRPr>
              </a:p>
              <a:p>
                <a:pPr algn="ctr">
                  <a:lnSpc>
                    <a:spcPct val="160000"/>
                  </a:lnSpc>
                </a:pPr>
                <a14:m>
                  <m:oMath xmlns:m="http://schemas.openxmlformats.org/officeDocument/2006/math">
                    <m:r>
                      <a:rPr lang="en-US" sz="1700" i="1" kern="100">
                        <a:latin typeface="+mj-lt"/>
                        <a:ea typeface="Times New Roman" panose="02020603050405020304" pitchFamily="18" charset="0"/>
                        <a:cs typeface="Times New Roman" panose="02020603050405020304" pitchFamily="18" charset="0"/>
                      </a:rPr>
                      <m:t>𝐹</m:t>
                    </m:r>
                    <m:r>
                      <a:rPr lang="en-US" sz="1700" i="1" kern="100">
                        <a:latin typeface="+mj-lt"/>
                        <a:ea typeface="Times New Roman" panose="02020603050405020304" pitchFamily="18" charset="0"/>
                        <a:cs typeface="Times New Roman" panose="02020603050405020304" pitchFamily="18" charset="0"/>
                      </a:rPr>
                      <m:t>(</m:t>
                    </m:r>
                    <m:r>
                      <a:rPr lang="en-US" sz="1700" i="1" kern="100">
                        <a:latin typeface="+mj-lt"/>
                        <a:ea typeface="Times New Roman" panose="02020603050405020304" pitchFamily="18" charset="0"/>
                        <a:cs typeface="Times New Roman" panose="02020603050405020304" pitchFamily="18" charset="0"/>
                      </a:rPr>
                      <m:t>𝑥</m:t>
                    </m:r>
                    <m:r>
                      <a:rPr lang="en-US" sz="1700" i="1" kern="100">
                        <a:latin typeface="+mj-lt"/>
                        <a:ea typeface="Times New Roman" panose="02020603050405020304" pitchFamily="18" charset="0"/>
                        <a:cs typeface="Times New Roman" panose="02020603050405020304" pitchFamily="18" charset="0"/>
                      </a:rPr>
                      <m:t>; </m:t>
                    </m:r>
                    <m:r>
                      <a:rPr lang="en-US" sz="1700" i="1" kern="100">
                        <a:latin typeface="+mj-lt"/>
                        <a:ea typeface="Times New Roman" panose="02020603050405020304" pitchFamily="18" charset="0"/>
                        <a:cs typeface="Times New Roman" panose="02020603050405020304" pitchFamily="18" charset="0"/>
                      </a:rPr>
                      <m:t>𝑦</m:t>
                    </m:r>
                    <m:r>
                      <a:rPr lang="en-US" sz="1700" i="1" kern="100">
                        <a:latin typeface="+mj-lt"/>
                        <a:ea typeface="Times New Roman" panose="02020603050405020304" pitchFamily="18" charset="0"/>
                        <a:cs typeface="Times New Roman" panose="02020603050405020304" pitchFamily="18" charset="0"/>
                      </a:rPr>
                      <m:t>) = </m:t>
                    </m:r>
                    <m:r>
                      <a:rPr lang="en-US" sz="1700" i="1" kern="100">
                        <a:latin typeface="+mj-lt"/>
                        <a:ea typeface="Times New Roman" panose="02020603050405020304" pitchFamily="18" charset="0"/>
                        <a:cs typeface="Times New Roman" panose="02020603050405020304" pitchFamily="18" charset="0"/>
                      </a:rPr>
                      <m:t>1</m:t>
                    </m:r>
                    <m:r>
                      <a:rPr lang="en-US" sz="1700" i="1" kern="100">
                        <a:latin typeface="+mj-lt"/>
                        <a:ea typeface="Times New Roman" panose="02020603050405020304" pitchFamily="18" charset="0"/>
                        <a:cs typeface="Times New Roman" panose="02020603050405020304" pitchFamily="18" charset="0"/>
                      </a:rPr>
                      <m:t>,</m:t>
                    </m:r>
                    <m:r>
                      <a:rPr lang="en-US" sz="1700" i="1" kern="100">
                        <a:latin typeface="+mj-lt"/>
                        <a:ea typeface="Times New Roman" panose="02020603050405020304" pitchFamily="18" charset="0"/>
                        <a:cs typeface="Times New Roman" panose="02020603050405020304" pitchFamily="18" charset="0"/>
                      </a:rPr>
                      <m:t>7</m:t>
                    </m:r>
                    <m:r>
                      <a:rPr lang="en-US" sz="1700" i="1" kern="100">
                        <a:latin typeface="+mj-lt"/>
                        <a:ea typeface="Times New Roman" panose="02020603050405020304" pitchFamily="18" charset="0"/>
                        <a:cs typeface="Times New Roman" panose="02020603050405020304" pitchFamily="18" charset="0"/>
                      </a:rPr>
                      <m:t>𝑥</m:t>
                    </m:r>
                    <m:r>
                      <a:rPr lang="en-US" sz="1700" i="1" kern="100">
                        <a:latin typeface="+mj-lt"/>
                        <a:ea typeface="Times New Roman" panose="02020603050405020304" pitchFamily="18" charset="0"/>
                        <a:cs typeface="Times New Roman" panose="02020603050405020304" pitchFamily="18" charset="0"/>
                      </a:rPr>
                      <m:t> + </m:t>
                    </m:r>
                    <m:r>
                      <a:rPr lang="en-US" sz="1700" i="1" kern="100">
                        <a:latin typeface="+mj-lt"/>
                        <a:ea typeface="Times New Roman" panose="02020603050405020304" pitchFamily="18" charset="0"/>
                        <a:cs typeface="Times New Roman" panose="02020603050405020304" pitchFamily="18" charset="0"/>
                      </a:rPr>
                      <m:t>1</m:t>
                    </m:r>
                    <m:r>
                      <a:rPr lang="en-US" sz="1700" i="1" kern="100">
                        <a:latin typeface="+mj-lt"/>
                        <a:ea typeface="Times New Roman" panose="02020603050405020304" pitchFamily="18" charset="0"/>
                        <a:cs typeface="Times New Roman" panose="02020603050405020304" pitchFamily="18" charset="0"/>
                      </a:rPr>
                      <m:t>,</m:t>
                    </m:r>
                    <m:r>
                      <a:rPr lang="en-US" sz="1700" i="1" kern="100">
                        <a:latin typeface="+mj-lt"/>
                        <a:ea typeface="Times New Roman" panose="02020603050405020304" pitchFamily="18" charset="0"/>
                        <a:cs typeface="Times New Roman" panose="02020603050405020304" pitchFamily="18" charset="0"/>
                      </a:rPr>
                      <m:t>2</m:t>
                    </m:r>
                    <m:r>
                      <a:rPr lang="en-US" sz="1700" i="1" kern="100">
                        <a:latin typeface="+mj-lt"/>
                        <a:ea typeface="Times New Roman" panose="02020603050405020304" pitchFamily="18" charset="0"/>
                        <a:cs typeface="Times New Roman" panose="02020603050405020304" pitchFamily="18" charset="0"/>
                      </a:rPr>
                      <m:t>𝑦</m:t>
                    </m:r>
                  </m:oMath>
                </a14:m>
                <a:r>
                  <a:rPr lang="en-US" sz="1700" kern="100">
                    <a:latin typeface="+mj-lt"/>
                    <a:ea typeface="Times New Roman" panose="02020603050405020304" pitchFamily="18" charset="0"/>
                    <a:cs typeface="Times New Roman" panose="02020603050405020304" pitchFamily="18" charset="0"/>
                  </a:rPr>
                  <a:t> (triệu đồng).</a:t>
                </a:r>
                <a:endParaRPr lang="en-US" sz="1700" kern="100">
                  <a:effectLst/>
                  <a:latin typeface="+mj-lt"/>
                  <a:ea typeface="Aptos"/>
                  <a:cs typeface="Times New Roman" panose="02020603050405020304" pitchFamily="18" charset="0"/>
                </a:endParaRPr>
              </a:p>
              <a:p>
                <a:pPr marL="285750" indent="-285750" algn="just">
                  <a:lnSpc>
                    <a:spcPct val="160000"/>
                  </a:lnSpc>
                  <a:buFont typeface="Arial" panose="020B0604020202020204" pitchFamily="34" charset="0"/>
                  <a:buChar char="•"/>
                </a:pPr>
                <a:r>
                  <a:rPr lang="en-US" sz="1700" kern="100" smtClean="0">
                    <a:latin typeface="+mj-lt"/>
                    <a:ea typeface="Times New Roman" panose="02020603050405020304" pitchFamily="18" charset="0"/>
                    <a:cs typeface="Times New Roman" panose="02020603050405020304" pitchFamily="18" charset="0"/>
                  </a:rPr>
                  <a:t>Bài </a:t>
                </a:r>
                <a:r>
                  <a:rPr lang="en-US" sz="1700" kern="100">
                    <a:latin typeface="+mj-lt"/>
                    <a:ea typeface="Times New Roman" panose="02020603050405020304" pitchFamily="18" charset="0"/>
                    <a:cs typeface="Times New Roman" panose="02020603050405020304" pitchFamily="18" charset="0"/>
                  </a:rPr>
                  <a:t>toán: </a:t>
                </a:r>
                <a14:m>
                  <m:oMath xmlns:m="http://schemas.openxmlformats.org/officeDocument/2006/math">
                    <m:r>
                      <a:rPr lang="en-US" sz="1700" i="1" kern="100">
                        <a:latin typeface="+mj-lt"/>
                        <a:ea typeface="Times New Roman" panose="02020603050405020304" pitchFamily="18" charset="0"/>
                        <a:cs typeface="Times New Roman" panose="02020603050405020304" pitchFamily="18" charset="0"/>
                      </a:rPr>
                      <m:t>𝐹</m:t>
                    </m:r>
                    <m:r>
                      <a:rPr lang="en-US" sz="1700" i="1" kern="100">
                        <a:latin typeface="+mj-lt"/>
                        <a:ea typeface="Times New Roman" panose="02020603050405020304" pitchFamily="18" charset="0"/>
                        <a:cs typeface="Times New Roman" panose="02020603050405020304" pitchFamily="18" charset="0"/>
                      </a:rPr>
                      <m:t>(</m:t>
                    </m:r>
                    <m:r>
                      <a:rPr lang="en-US" sz="1700" i="1" kern="100">
                        <a:latin typeface="+mj-lt"/>
                        <a:ea typeface="Times New Roman" panose="02020603050405020304" pitchFamily="18" charset="0"/>
                        <a:cs typeface="Times New Roman" panose="02020603050405020304" pitchFamily="18" charset="0"/>
                      </a:rPr>
                      <m:t>𝑥</m:t>
                    </m:r>
                    <m:r>
                      <a:rPr lang="en-US" sz="1700" i="1" kern="100">
                        <a:latin typeface="+mj-lt"/>
                        <a:ea typeface="Times New Roman" panose="02020603050405020304" pitchFamily="18" charset="0"/>
                        <a:cs typeface="Times New Roman" panose="02020603050405020304" pitchFamily="18" charset="0"/>
                      </a:rPr>
                      <m:t>; </m:t>
                    </m:r>
                    <m:r>
                      <a:rPr lang="en-US" sz="1700" i="1" kern="100">
                        <a:latin typeface="+mj-lt"/>
                        <a:ea typeface="Times New Roman" panose="02020603050405020304" pitchFamily="18" charset="0"/>
                        <a:cs typeface="Times New Roman" panose="02020603050405020304" pitchFamily="18" charset="0"/>
                      </a:rPr>
                      <m:t>𝑦</m:t>
                    </m:r>
                    <m:r>
                      <a:rPr lang="en-US" sz="1700" i="1" kern="100">
                        <a:latin typeface="+mj-lt"/>
                        <a:ea typeface="Times New Roman" panose="02020603050405020304" pitchFamily="18" charset="0"/>
                        <a:cs typeface="Times New Roman" panose="02020603050405020304" pitchFamily="18" charset="0"/>
                      </a:rPr>
                      <m:t>) = </m:t>
                    </m:r>
                    <m:r>
                      <a:rPr lang="en-US" sz="1700" i="1" kern="100">
                        <a:latin typeface="+mj-lt"/>
                        <a:ea typeface="Times New Roman" panose="02020603050405020304" pitchFamily="18" charset="0"/>
                        <a:cs typeface="Times New Roman" panose="02020603050405020304" pitchFamily="18" charset="0"/>
                      </a:rPr>
                      <m:t>1</m:t>
                    </m:r>
                    <m:r>
                      <a:rPr lang="en-US" sz="1700" i="1" kern="100">
                        <a:latin typeface="+mj-lt"/>
                        <a:ea typeface="Times New Roman" panose="02020603050405020304" pitchFamily="18" charset="0"/>
                        <a:cs typeface="Times New Roman" panose="02020603050405020304" pitchFamily="18" charset="0"/>
                      </a:rPr>
                      <m:t>,</m:t>
                    </m:r>
                    <m:r>
                      <a:rPr lang="en-US" sz="1700" i="1" kern="100">
                        <a:latin typeface="+mj-lt"/>
                        <a:ea typeface="Times New Roman" panose="02020603050405020304" pitchFamily="18" charset="0"/>
                        <a:cs typeface="Times New Roman" panose="02020603050405020304" pitchFamily="18" charset="0"/>
                      </a:rPr>
                      <m:t>7</m:t>
                    </m:r>
                    <m:r>
                      <a:rPr lang="en-US" sz="1700" i="1" kern="100">
                        <a:latin typeface="+mj-lt"/>
                        <a:ea typeface="Times New Roman" panose="02020603050405020304" pitchFamily="18" charset="0"/>
                        <a:cs typeface="Times New Roman" panose="02020603050405020304" pitchFamily="18" charset="0"/>
                      </a:rPr>
                      <m:t>𝑥</m:t>
                    </m:r>
                    <m:r>
                      <a:rPr lang="en-US" sz="1700" i="1" kern="100">
                        <a:latin typeface="+mj-lt"/>
                        <a:ea typeface="Times New Roman" panose="02020603050405020304" pitchFamily="18" charset="0"/>
                        <a:cs typeface="Times New Roman" panose="02020603050405020304" pitchFamily="18" charset="0"/>
                      </a:rPr>
                      <m:t> + </m:t>
                    </m:r>
                    <m:r>
                      <a:rPr lang="en-US" sz="1700" i="1" kern="100">
                        <a:latin typeface="+mj-lt"/>
                        <a:ea typeface="Times New Roman" panose="02020603050405020304" pitchFamily="18" charset="0"/>
                        <a:cs typeface="Times New Roman" panose="02020603050405020304" pitchFamily="18" charset="0"/>
                      </a:rPr>
                      <m:t>1</m:t>
                    </m:r>
                    <m:r>
                      <a:rPr lang="en-US" sz="1700" i="1" kern="100">
                        <a:latin typeface="+mj-lt"/>
                        <a:ea typeface="Times New Roman" panose="02020603050405020304" pitchFamily="18" charset="0"/>
                        <a:cs typeface="Times New Roman" panose="02020603050405020304" pitchFamily="18" charset="0"/>
                      </a:rPr>
                      <m:t>,</m:t>
                    </m:r>
                    <m:r>
                      <a:rPr lang="en-US" sz="1700" i="1" kern="100">
                        <a:latin typeface="+mj-lt"/>
                        <a:ea typeface="Times New Roman" panose="02020603050405020304" pitchFamily="18" charset="0"/>
                        <a:cs typeface="Times New Roman" panose="02020603050405020304" pitchFamily="18" charset="0"/>
                      </a:rPr>
                      <m:t>2</m:t>
                    </m:r>
                    <m:r>
                      <a:rPr lang="en-US" sz="1700" i="1" kern="100">
                        <a:latin typeface="+mj-lt"/>
                        <a:ea typeface="Times New Roman" panose="02020603050405020304" pitchFamily="18" charset="0"/>
                        <a:cs typeface="Times New Roman" panose="02020603050405020304" pitchFamily="18" charset="0"/>
                      </a:rPr>
                      <m:t>𝑦</m:t>
                    </m:r>
                    <m:r>
                      <a:rPr lang="en-US" sz="1700" i="1" kern="100">
                        <a:latin typeface="+mj-lt"/>
                        <a:ea typeface="Times New Roman" panose="02020603050405020304" pitchFamily="18" charset="0"/>
                        <a:cs typeface="Times New Roman" panose="02020603050405020304" pitchFamily="18" charset="0"/>
                      </a:rPr>
                      <m:t>→</m:t>
                    </m:r>
                    <m:r>
                      <a:rPr lang="en-US" sz="1700" i="1" kern="100">
                        <a:latin typeface="+mj-lt"/>
                        <a:ea typeface="Times New Roman" panose="02020603050405020304" pitchFamily="18" charset="0"/>
                        <a:cs typeface="Times New Roman" panose="02020603050405020304" pitchFamily="18" charset="0"/>
                      </a:rPr>
                      <m:t>𝑚𝑖𝑛</m:t>
                    </m:r>
                  </m:oMath>
                </a14:m>
                <a:endParaRPr lang="en-US" sz="1700" kern="100">
                  <a:effectLst/>
                  <a:latin typeface="+mj-lt"/>
                  <a:ea typeface="Aptos"/>
                  <a:cs typeface="Times New Roman" panose="02020603050405020304" pitchFamily="18" charset="0"/>
                </a:endParaRPr>
              </a:p>
              <a:p>
                <a:pPr algn="just">
                  <a:lnSpc>
                    <a:spcPct val="160000"/>
                  </a:lnSpc>
                </a:pPr>
                <a:r>
                  <a:rPr lang="en-US" sz="1700" kern="100">
                    <a:latin typeface="+mj-lt"/>
                    <a:ea typeface="Times New Roman" panose="02020603050405020304" pitchFamily="18" charset="0"/>
                    <a:cs typeface="Times New Roman" panose="02020603050405020304" pitchFamily="18" charset="0"/>
                  </a:rPr>
                  <a:t>với các ràng </a:t>
                </a:r>
                <a:r>
                  <a:rPr lang="en-US" sz="1700" kern="100">
                    <a:latin typeface="+mj-lt"/>
                    <a:ea typeface="Times New Roman" panose="02020603050405020304" pitchFamily="18" charset="0"/>
                    <a:cs typeface="Times New Roman" panose="02020603050405020304" pitchFamily="18" charset="0"/>
                  </a:rPr>
                  <a:t>buộc </a:t>
                </a:r>
                <a:endParaRPr lang="en-US" sz="1700" kern="100">
                  <a:effectLst/>
                  <a:latin typeface="+mj-lt"/>
                  <a:ea typeface="Aptos"/>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537452" y="677035"/>
                <a:ext cx="4572000" cy="2548775"/>
              </a:xfrm>
              <a:prstGeom prst="rect">
                <a:avLst/>
              </a:prstGeom>
              <a:blipFill>
                <a:blip r:embed="rId3"/>
                <a:stretch>
                  <a:fillRect l="-800" r="-933" b="-2392"/>
                </a:stretch>
              </a:blipFill>
            </p:spPr>
            <p:txBody>
              <a:bodyPr/>
              <a:lstStyle/>
              <a:p>
                <a:r>
                  <a:rPr lang="en-US">
                    <a:noFill/>
                  </a:rPr>
                  <a:t> </a:t>
                </a:r>
              </a:p>
            </p:txBody>
          </p:sp>
        </mc:Fallback>
      </mc:AlternateContent>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6339" y="826933"/>
            <a:ext cx="2896733" cy="2509748"/>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537452" y="2783573"/>
                <a:ext cx="4572000" cy="1345176"/>
              </a:xfrm>
              <a:prstGeom prst="rect">
                <a:avLst/>
              </a:prstGeom>
            </p:spPr>
            <p:txBody>
              <a:bodyPr>
                <a:spAutoFit/>
              </a:bodyPr>
              <a:lstStyle/>
              <a:p>
                <a:pPr lvl="0" algn="just">
                  <a:lnSpc>
                    <a:spcPct val="150000"/>
                  </a:lnSpc>
                </a:pPr>
                <a14:m>
                  <m:oMathPara xmlns:m="http://schemas.openxmlformats.org/officeDocument/2006/math">
                    <m:oMathParaPr>
                      <m:jc m:val="centerGroup"/>
                    </m:oMathParaPr>
                    <m:oMath xmlns:m="http://schemas.openxmlformats.org/officeDocument/2006/math">
                      <m:d>
                        <m:dPr>
                          <m:begChr m:val="{"/>
                          <m:endChr m:val=""/>
                          <m:ctrlPr>
                            <a:rPr lang="en-US" sz="1700" i="1" kern="100">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1700" i="1" kern="100">
                                  <a:latin typeface="Cambria Math" panose="02040503050406030204" pitchFamily="18" charset="0"/>
                                  <a:ea typeface="Times New Roman" panose="02020603050405020304" pitchFamily="18" charset="0"/>
                                  <a:cs typeface="Times New Roman" panose="02020603050405020304" pitchFamily="18" charset="0"/>
                                </a:rPr>
                              </m:ctrlPr>
                            </m:eqArrPr>
                            <m:e>
                              <m:r>
                                <a:rPr lang="en-US" sz="17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0</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0</m:t>
                              </m:r>
                            </m:e>
                            <m:e>
                              <m:r>
                                <a:rPr lang="en-US" sz="17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6</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18</m:t>
                              </m:r>
                            </m:e>
                            <m:e>
                              <m:r>
                                <a:rPr lang="en-US" sz="1700" i="1" kern="100">
                                  <a:latin typeface="Cambria Math" panose="02040503050406030204" pitchFamily="18" charset="0"/>
                                  <a:ea typeface="Cambria Math" panose="02040503050406030204" pitchFamily="18" charset="0"/>
                                  <a:cs typeface="Times New Roman" panose="02020603050405020304" pitchFamily="18" charset="0"/>
                                </a:rPr>
                                <m:t>2</m:t>
                              </m:r>
                              <m:r>
                                <a:rPr lang="en-US" sz="1700" i="1" kern="100">
                                  <a:latin typeface="Cambria Math" panose="02040503050406030204" pitchFamily="18" charset="0"/>
                                  <a:ea typeface="Cambria Math" panose="02040503050406030204" pitchFamily="18" charset="0"/>
                                  <a:cs typeface="Times New Roman" panose="02020603050405020304" pitchFamily="18" charset="0"/>
                                </a:rPr>
                                <m:t>𝑥</m:t>
                              </m:r>
                              <m:r>
                                <a:rPr lang="en-US" sz="1700" i="1" kern="100">
                                  <a:latin typeface="Cambria Math" panose="02040503050406030204" pitchFamily="18" charset="0"/>
                                  <a:ea typeface="Cambria Math" panose="02040503050406030204" pitchFamily="18" charset="0"/>
                                  <a:cs typeface="Times New Roman" panose="02020603050405020304" pitchFamily="18" charset="0"/>
                                </a:rPr>
                                <m:t>+</m:t>
                              </m:r>
                              <m:r>
                                <a:rPr lang="en-US" sz="1700" i="1" kern="100">
                                  <a:latin typeface="Cambria Math" panose="02040503050406030204" pitchFamily="18" charset="0"/>
                                  <a:ea typeface="Cambria Math" panose="02040503050406030204" pitchFamily="18" charset="0"/>
                                  <a:cs typeface="Times New Roman" panose="02020603050405020304" pitchFamily="18" charset="0"/>
                                </a:rPr>
                                <m:t>𝑦</m:t>
                              </m:r>
                              <m:r>
                                <a:rPr lang="en-US" sz="1700" i="1" kern="100">
                                  <a:latin typeface="Cambria Math" panose="02040503050406030204" pitchFamily="18" charset="0"/>
                                  <a:ea typeface="Cambria Math" panose="02040503050406030204" pitchFamily="18" charset="0"/>
                                  <a:cs typeface="Times New Roman" panose="02020603050405020304" pitchFamily="18" charset="0"/>
                                </a:rPr>
                                <m:t>≥</m:t>
                              </m:r>
                              <m:r>
                                <a:rPr lang="en-US" sz="1700" i="1" kern="100">
                                  <a:latin typeface="Cambria Math" panose="02040503050406030204" pitchFamily="18" charset="0"/>
                                  <a:ea typeface="Cambria Math" panose="02040503050406030204" pitchFamily="18" charset="0"/>
                                  <a:cs typeface="Times New Roman" panose="02020603050405020304" pitchFamily="18" charset="0"/>
                                </a:rPr>
                                <m:t>6</m:t>
                              </m:r>
                            </m:e>
                          </m:eqArr>
                        </m:e>
                      </m:d>
                    </m:oMath>
                  </m:oMathPara>
                </a14:m>
                <a:endParaRPr lang="en-US" sz="1700" kern="100">
                  <a:ea typeface="Aptos"/>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537452" y="2783573"/>
                <a:ext cx="4572000" cy="134517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537452" y="4122628"/>
                <a:ext cx="8105620" cy="877163"/>
              </a:xfrm>
              <a:prstGeom prst="rect">
                <a:avLst/>
              </a:prstGeom>
            </p:spPr>
            <p:txBody>
              <a:bodyPr wrap="square">
                <a:spAutoFit/>
              </a:bodyPr>
              <a:lstStyle/>
              <a:p>
                <a:pPr lvl="0" algn="just">
                  <a:lnSpc>
                    <a:spcPct val="150000"/>
                  </a:lnSpc>
                </a:pPr>
                <a:r>
                  <a:rPr lang="en-US" sz="1700" kern="100">
                    <a:ea typeface="Times New Roman" panose="02020603050405020304" pitchFamily="18" charset="0"/>
                    <a:cs typeface="Times New Roman" panose="02020603050405020304" pitchFamily="18" charset="0"/>
                  </a:rPr>
                  <a:t>Miền nghiệm của hệ bất phương trình này là miền tô màu, không là miền đa giác</a:t>
                </a:r>
                <a:r>
                  <a:rPr lang="en-US" sz="1700" kern="100">
                    <a:ea typeface="Times New Roman" panose="02020603050405020304" pitchFamily="18" charset="0"/>
                    <a:cs typeface="Times New Roman" panose="02020603050405020304" pitchFamily="18" charset="0"/>
                  </a:rPr>
                  <a:t>, </a:t>
                </a:r>
                <a:r>
                  <a:rPr lang="en-US" sz="1700" kern="100" smtClean="0">
                    <a:ea typeface="Times New Roman" panose="02020603050405020304" pitchFamily="18" charset="0"/>
                    <a:cs typeface="Times New Roman" panose="02020603050405020304" pitchFamily="18" charset="0"/>
                  </a:rPr>
                  <a:t>giới </a:t>
                </a:r>
                <a:r>
                  <a:rPr lang="en-US" sz="1700" kern="100">
                    <a:ea typeface="Times New Roman" panose="02020603050405020304" pitchFamily="18" charset="0"/>
                    <a:cs typeface="Times New Roman" panose="02020603050405020304" pitchFamily="18" charset="0"/>
                  </a:rPr>
                  <a:t>hạn bởi 2 trục </a:t>
                </a:r>
                <a14:m>
                  <m:oMath xmlns:m="http://schemas.openxmlformats.org/officeDocument/2006/math">
                    <m:r>
                      <a:rPr lang="en-US" sz="1700" i="1" kern="100">
                        <a:latin typeface="Cambria Math" panose="02040503050406030204" pitchFamily="18" charset="0"/>
                        <a:ea typeface="Times New Roman" panose="02020603050405020304" pitchFamily="18" charset="0"/>
                        <a:cs typeface="Times New Roman" panose="02020603050405020304" pitchFamily="18" charset="0"/>
                      </a:rPr>
                      <m:t>𝑂𝑥</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𝑂𝑦</m:t>
                    </m:r>
                  </m:oMath>
                </a14:m>
                <a:r>
                  <a:rPr lang="en-US" sz="1700" kern="100">
                    <a:ea typeface="Times New Roman" panose="02020603050405020304" pitchFamily="18" charset="0"/>
                    <a:cs typeface="Times New Roman" panose="02020603050405020304" pitchFamily="18" charset="0"/>
                  </a:rPr>
                  <a:t> và ba điểm </a:t>
                </a:r>
                <a14:m>
                  <m:oMath xmlns:m="http://schemas.openxmlformats.org/officeDocument/2006/math">
                    <m:r>
                      <a:rPr lang="en-US" sz="1700" i="1" kern="100">
                        <a:latin typeface="Cambria Math" panose="02040503050406030204" pitchFamily="18" charset="0"/>
                        <a:ea typeface="Times New Roman" panose="02020603050405020304" pitchFamily="18" charset="0"/>
                        <a:cs typeface="Times New Roman" panose="02020603050405020304" pitchFamily="18" charset="0"/>
                      </a:rPr>
                      <m:t>𝐴</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0</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6</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𝐵</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1</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8</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4</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𝐶</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9</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0</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700" kern="100">
                  <a:ea typeface="Aptos"/>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537452" y="4122628"/>
                <a:ext cx="8105620" cy="877163"/>
              </a:xfrm>
              <a:prstGeom prst="rect">
                <a:avLst/>
              </a:prstGeom>
              <a:blipFill>
                <a:blip r:embed="rId6"/>
                <a:stretch>
                  <a:fillRect l="-451" r="-451" b="-3472"/>
                </a:stretch>
              </a:blipFill>
            </p:spPr>
            <p:txBody>
              <a:bodyPr/>
              <a:lstStyle/>
              <a:p>
                <a:r>
                  <a:rPr lang="en-US">
                    <a:noFill/>
                  </a:rPr>
                  <a:t> </a:t>
                </a:r>
              </a:p>
            </p:txBody>
          </p:sp>
        </mc:Fallback>
      </mc:AlternateContent>
      <p:pic>
        <p:nvPicPr>
          <p:cNvPr id="15" name="Picture 14"/>
          <p:cNvPicPr>
            <a:picLocks noChangeAspect="1"/>
          </p:cNvPicPr>
          <p:nvPr/>
        </p:nvPicPr>
        <p:blipFill>
          <a:blip r:embed="rId7"/>
          <a:stretch>
            <a:fillRect/>
          </a:stretch>
        </p:blipFill>
        <p:spPr>
          <a:xfrm rot="10800000">
            <a:off x="7365319" y="-261479"/>
            <a:ext cx="1277753" cy="1280006"/>
          </a:xfrm>
          <a:prstGeom prst="rect">
            <a:avLst/>
          </a:prstGeom>
        </p:spPr>
      </p:pic>
    </p:spTree>
    <p:extLst>
      <p:ext uri="{BB962C8B-B14F-4D97-AF65-F5344CB8AC3E}">
        <p14:creationId xmlns:p14="http://schemas.microsoft.com/office/powerpoint/2010/main" val="35769825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7" dur="500"/>
                                        <p:tgtEl>
                                          <p:spTgt spid="5">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5" dur="500"/>
                                        <p:tgtEl>
                                          <p:spTgt spid="5">
                                            <p:txEl>
                                              <p:pRg st="3" end="3"/>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8" dur="500"/>
                                        <p:tgtEl>
                                          <p:spTgt spid="5">
                                            <p:txEl>
                                              <p:pRg st="4" end="4"/>
                                            </p:tx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p:sp>
        <p:nvSpPr>
          <p:cNvPr id="10" name="Rectangle 9"/>
          <p:cNvSpPr/>
          <p:nvPr/>
        </p:nvSpPr>
        <p:spPr>
          <a:xfrm>
            <a:off x="537452" y="323088"/>
            <a:ext cx="684803"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vi-VN" sz="18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800" b="1" i="1" u="sng" strike="noStrike" kern="1200" cap="none" spc="0" normalizeH="0" baseline="0" noProof="0">
                <a:ln>
                  <a:noFill/>
                </a:ln>
                <a:solidFill>
                  <a:srgbClr val="C00000"/>
                </a:solidFill>
                <a:effectLst/>
                <a:uLnTx/>
                <a:uFillTx/>
                <a:latin typeface="Calibri"/>
                <a:ea typeface="+mn-ea"/>
                <a:cs typeface="Arial" panose="020B0604020202020204" pitchFamily="34" charset="0"/>
                <a:sym typeface="Arial"/>
              </a:rPr>
              <a:t>:</a:t>
            </a:r>
            <a:endPar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5" name="Rectangle 4"/>
              <p:cNvSpPr/>
              <p:nvPr/>
            </p:nvSpPr>
            <p:spPr>
              <a:xfrm>
                <a:off x="537452" y="891718"/>
                <a:ext cx="8105620" cy="3306290"/>
              </a:xfrm>
              <a:prstGeom prst="rect">
                <a:avLst/>
              </a:prstGeom>
            </p:spPr>
            <p:txBody>
              <a:bodyPr wrap="square">
                <a:spAutoFit/>
              </a:bodyPr>
              <a:lstStyle/>
              <a:p>
                <a:pPr marL="285750" indent="-285750" algn="just">
                  <a:lnSpc>
                    <a:spcPct val="165000"/>
                  </a:lnSpc>
                  <a:spcBef>
                    <a:spcPts val="300"/>
                  </a:spcBef>
                  <a:spcAft>
                    <a:spcPts val="300"/>
                  </a:spcAft>
                  <a:buFont typeface="Arial" panose="020B0604020202020204" pitchFamily="34" charset="0"/>
                  <a:buChar char="•"/>
                </a:pPr>
                <a:r>
                  <a:rPr lang="en-US" sz="1700" kern="100" smtClean="0">
                    <a:latin typeface="+mj-lt"/>
                    <a:ea typeface="Times New Roman" panose="02020603050405020304" pitchFamily="18" charset="0"/>
                    <a:cs typeface="Times New Roman" panose="02020603050405020304" pitchFamily="18" charset="0"/>
                  </a:rPr>
                  <a:t>Miền </a:t>
                </a:r>
                <a:r>
                  <a:rPr lang="en-US" sz="1700" kern="100">
                    <a:latin typeface="+mj-lt"/>
                    <a:ea typeface="Times New Roman" panose="02020603050405020304" pitchFamily="18" charset="0"/>
                    <a:cs typeface="Times New Roman" panose="02020603050405020304" pitchFamily="18" charset="0"/>
                  </a:rPr>
                  <a:t>chấp nhận được không là miền đa giác và có </a:t>
                </a:r>
                <a14:m>
                  <m:oMath xmlns:m="http://schemas.openxmlformats.org/officeDocument/2006/math">
                    <m:r>
                      <a:rPr lang="en-US" sz="1700" i="1" kern="100">
                        <a:latin typeface="+mj-lt"/>
                        <a:ea typeface="Times New Roman" panose="02020603050405020304" pitchFamily="18" charset="0"/>
                        <a:cs typeface="Times New Roman" panose="02020603050405020304" pitchFamily="18" charset="0"/>
                      </a:rPr>
                      <m:t>𝑥</m:t>
                    </m:r>
                    <m:r>
                      <a:rPr lang="en-US" sz="1700" i="1" kern="100">
                        <a:latin typeface="+mj-lt"/>
                        <a:ea typeface="Times New Roman" panose="02020603050405020304" pitchFamily="18" charset="0"/>
                        <a:cs typeface="Times New Roman" panose="02020603050405020304" pitchFamily="18" charset="0"/>
                      </a:rPr>
                      <m:t> ≥ 0, </m:t>
                    </m:r>
                    <m:r>
                      <a:rPr lang="en-US" sz="1700" i="1" kern="100">
                        <a:latin typeface="+mj-lt"/>
                        <a:ea typeface="Times New Roman" panose="02020603050405020304" pitchFamily="18" charset="0"/>
                        <a:cs typeface="Times New Roman" panose="02020603050405020304" pitchFamily="18" charset="0"/>
                      </a:rPr>
                      <m:t>𝑦</m:t>
                    </m:r>
                    <m:r>
                      <a:rPr lang="en-US" sz="1700" i="1" kern="100">
                        <a:latin typeface="+mj-lt"/>
                        <a:ea typeface="Times New Roman" panose="02020603050405020304" pitchFamily="18" charset="0"/>
                        <a:cs typeface="Times New Roman" panose="02020603050405020304" pitchFamily="18" charset="0"/>
                      </a:rPr>
                      <m:t> ≥ 0</m:t>
                    </m:r>
                  </m:oMath>
                </a14:m>
                <a:r>
                  <a:rPr lang="en-US" sz="1700" kern="100">
                    <a:latin typeface="+mj-lt"/>
                    <a:ea typeface="Times New Roman" panose="02020603050405020304" pitchFamily="18" charset="0"/>
                    <a:cs typeface="Times New Roman" panose="02020603050405020304" pitchFamily="18" charset="0"/>
                  </a:rPr>
                  <a:t> nên </a:t>
                </a:r>
                <a14:m>
                  <m:oMath xmlns:m="http://schemas.openxmlformats.org/officeDocument/2006/math">
                    <m:r>
                      <a:rPr lang="en-US" sz="1700" i="1" kern="100">
                        <a:latin typeface="+mj-lt"/>
                        <a:ea typeface="Times New Roman" panose="02020603050405020304" pitchFamily="18" charset="0"/>
                        <a:cs typeface="Times New Roman" panose="02020603050405020304" pitchFamily="18" charset="0"/>
                      </a:rPr>
                      <m:t>𝐹</m:t>
                    </m:r>
                    <m:r>
                      <a:rPr lang="en-US" sz="1700" i="1" kern="100">
                        <a:latin typeface="+mj-lt"/>
                        <a:ea typeface="Times New Roman" panose="02020603050405020304" pitchFamily="18" charset="0"/>
                        <a:cs typeface="Times New Roman" panose="02020603050405020304" pitchFamily="18" charset="0"/>
                      </a:rPr>
                      <m:t>(</m:t>
                    </m:r>
                    <m:r>
                      <a:rPr lang="en-US" sz="1700" i="1" kern="100">
                        <a:latin typeface="+mj-lt"/>
                        <a:ea typeface="Times New Roman" panose="02020603050405020304" pitchFamily="18" charset="0"/>
                        <a:cs typeface="Times New Roman" panose="02020603050405020304" pitchFamily="18" charset="0"/>
                      </a:rPr>
                      <m:t>𝑥</m:t>
                    </m:r>
                    <m:r>
                      <a:rPr lang="en-US" sz="1700" i="1" kern="100">
                        <a:latin typeface="+mj-lt"/>
                        <a:ea typeface="Times New Roman" panose="02020603050405020304" pitchFamily="18" charset="0"/>
                        <a:cs typeface="Times New Roman" panose="02020603050405020304" pitchFamily="18" charset="0"/>
                      </a:rPr>
                      <m:t>; </m:t>
                    </m:r>
                    <m:r>
                      <a:rPr lang="en-US" sz="1700" i="1" kern="100">
                        <a:latin typeface="+mj-lt"/>
                        <a:ea typeface="Times New Roman" panose="02020603050405020304" pitchFamily="18" charset="0"/>
                        <a:cs typeface="Times New Roman" panose="02020603050405020304" pitchFamily="18" charset="0"/>
                      </a:rPr>
                      <m:t>𝑦</m:t>
                    </m:r>
                    <m:r>
                      <a:rPr lang="en-US" sz="1700" i="1" kern="100">
                        <a:latin typeface="+mj-lt"/>
                        <a:ea typeface="Times New Roman" panose="02020603050405020304" pitchFamily="18" charset="0"/>
                        <a:cs typeface="Times New Roman" panose="02020603050405020304" pitchFamily="18" charset="0"/>
                      </a:rPr>
                      <m:t>)</m:t>
                    </m:r>
                  </m:oMath>
                </a14:m>
                <a:r>
                  <a:rPr lang="en-US" sz="1700" kern="100">
                    <a:latin typeface="+mj-lt"/>
                    <a:ea typeface="Times New Roman" panose="02020603050405020304" pitchFamily="18" charset="0"/>
                    <a:cs typeface="Times New Roman" panose="02020603050405020304" pitchFamily="18" charset="0"/>
                  </a:rPr>
                  <a:t> có giá trị nhỏ nhất trên </a:t>
                </a:r>
                <a14:m>
                  <m:oMath xmlns:m="http://schemas.openxmlformats.org/officeDocument/2006/math">
                    <m:r>
                      <a:rPr lang="en-US" sz="1700" i="1" kern="100" smtClean="0">
                        <a:latin typeface="Cambria Math" panose="02040503050406030204" pitchFamily="18" charset="0"/>
                        <a:ea typeface="Times New Roman" panose="02020603050405020304" pitchFamily="18" charset="0"/>
                        <a:cs typeface="Times New Roman" panose="02020603050405020304" pitchFamily="18" charset="0"/>
                      </a:rPr>
                      <m:t>𝑆</m:t>
                    </m:r>
                  </m:oMath>
                </a14:m>
                <a:r>
                  <a:rPr lang="en-US" sz="1700" kern="100">
                    <a:latin typeface="+mj-lt"/>
                    <a:ea typeface="Times New Roman" panose="02020603050405020304" pitchFamily="18" charset="0"/>
                    <a:cs typeface="Times New Roman" panose="02020603050405020304" pitchFamily="18" charset="0"/>
                  </a:rPr>
                  <a:t> và đạt được tại một trong các điểm cực biên của miền chấp nhận được. </a:t>
                </a:r>
                <a:endParaRPr lang="en-US" sz="1700" kern="100">
                  <a:latin typeface="+mj-lt"/>
                  <a:ea typeface="Aptos"/>
                  <a:cs typeface="Times New Roman" panose="02020603050405020304" pitchFamily="18" charset="0"/>
                </a:endParaRPr>
              </a:p>
              <a:p>
                <a:pPr algn="just">
                  <a:lnSpc>
                    <a:spcPct val="165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1700" i="1" kern="100">
                          <a:latin typeface="+mj-lt"/>
                          <a:ea typeface="Times New Roman" panose="02020603050405020304" pitchFamily="18" charset="0"/>
                          <a:cs typeface="Times New Roman" panose="02020603050405020304" pitchFamily="18" charset="0"/>
                        </a:rPr>
                        <m:t>𝐹</m:t>
                      </m:r>
                      <m:r>
                        <a:rPr lang="en-US" sz="1700" i="1" kern="100">
                          <a:latin typeface="+mj-lt"/>
                          <a:ea typeface="Times New Roman" panose="02020603050405020304" pitchFamily="18" charset="0"/>
                          <a:cs typeface="Times New Roman" panose="02020603050405020304" pitchFamily="18" charset="0"/>
                        </a:rPr>
                        <m:t>(0; 6) = 1,7.0 + 1,2.6 = 7,2;</m:t>
                      </m:r>
                    </m:oMath>
                  </m:oMathPara>
                </a14:m>
                <a:endParaRPr lang="en-US" sz="1700" kern="100">
                  <a:latin typeface="+mj-lt"/>
                  <a:ea typeface="Aptos"/>
                  <a:cs typeface="Times New Roman" panose="02020603050405020304" pitchFamily="18" charset="0"/>
                </a:endParaRPr>
              </a:p>
              <a:p>
                <a:pPr algn="just">
                  <a:lnSpc>
                    <a:spcPct val="165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1700" i="1" kern="100">
                          <a:latin typeface="+mj-lt"/>
                          <a:ea typeface="Times New Roman" panose="02020603050405020304" pitchFamily="18" charset="0"/>
                          <a:cs typeface="Times New Roman" panose="02020603050405020304" pitchFamily="18" charset="0"/>
                        </a:rPr>
                        <m:t>𝐹</m:t>
                      </m:r>
                      <m:r>
                        <a:rPr lang="en-US" sz="1700" i="1" kern="100">
                          <a:latin typeface="+mj-lt"/>
                          <a:ea typeface="Times New Roman" panose="02020603050405020304" pitchFamily="18" charset="0"/>
                          <a:cs typeface="Times New Roman" panose="02020603050405020304" pitchFamily="18" charset="0"/>
                        </a:rPr>
                        <m:t>(2;2) = 1,7.2 + 1,2.2= 5,8;</m:t>
                      </m:r>
                    </m:oMath>
                  </m:oMathPara>
                </a14:m>
                <a:endParaRPr lang="en-US" sz="1700" kern="100">
                  <a:latin typeface="+mj-lt"/>
                  <a:ea typeface="Aptos"/>
                  <a:cs typeface="Times New Roman" panose="02020603050405020304" pitchFamily="18" charset="0"/>
                </a:endParaRPr>
              </a:p>
              <a:p>
                <a:pPr algn="just">
                  <a:lnSpc>
                    <a:spcPct val="165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1700" i="1" kern="100">
                          <a:latin typeface="+mj-lt"/>
                          <a:ea typeface="Times New Roman" panose="02020603050405020304" pitchFamily="18" charset="0"/>
                          <a:cs typeface="Times New Roman" panose="02020603050405020304" pitchFamily="18" charset="0"/>
                        </a:rPr>
                        <m:t>𝐹</m:t>
                      </m:r>
                      <m:r>
                        <a:rPr lang="en-US" sz="1700" i="1" kern="100">
                          <a:latin typeface="+mj-lt"/>
                          <a:ea typeface="Times New Roman" panose="02020603050405020304" pitchFamily="18" charset="0"/>
                          <a:cs typeface="Times New Roman" panose="02020603050405020304" pitchFamily="18" charset="0"/>
                        </a:rPr>
                        <m:t>(9; 0) = 1,7.9 + 1,2.0 = 15,3.</m:t>
                      </m:r>
                    </m:oMath>
                  </m:oMathPara>
                </a14:m>
                <a:endParaRPr lang="en-US" sz="1700" kern="100">
                  <a:latin typeface="+mj-lt"/>
                  <a:ea typeface="Aptos"/>
                  <a:cs typeface="Times New Roman" panose="02020603050405020304" pitchFamily="18" charset="0"/>
                </a:endParaRPr>
              </a:p>
              <a:p>
                <a:pPr marL="269875">
                  <a:lnSpc>
                    <a:spcPct val="165000"/>
                  </a:lnSpc>
                  <a:spcBef>
                    <a:spcPts val="300"/>
                  </a:spcBef>
                  <a:spcAft>
                    <a:spcPts val="300"/>
                  </a:spcAft>
                </a:pPr>
                <a:r>
                  <a:rPr lang="en-US" sz="1700">
                    <a:effectLst/>
                    <a:latin typeface="+mj-lt"/>
                    <a:ea typeface="Aptos"/>
                  </a:rPr>
                  <a:t>Chi phí đạt giá trị nhỏ nhất bằng </a:t>
                </a:r>
                <a14:m>
                  <m:oMath xmlns:m="http://schemas.openxmlformats.org/officeDocument/2006/math">
                    <m:r>
                      <a:rPr lang="en-US" sz="1700" i="1" smtClean="0">
                        <a:effectLst/>
                        <a:latin typeface="Cambria Math" panose="02040503050406030204" pitchFamily="18" charset="0"/>
                        <a:ea typeface="Aptos"/>
                      </a:rPr>
                      <m:t>5,8</m:t>
                    </m:r>
                  </m:oMath>
                </a14:m>
                <a:r>
                  <a:rPr lang="en-US" sz="1700">
                    <a:effectLst/>
                    <a:latin typeface="+mj-lt"/>
                    <a:ea typeface="Aptos"/>
                  </a:rPr>
                  <a:t> triệu đồng tại </a:t>
                </a:r>
                <a14:m>
                  <m:oMath xmlns:m="http://schemas.openxmlformats.org/officeDocument/2006/math">
                    <m:r>
                      <a:rPr lang="nl-NL" sz="1700" i="1">
                        <a:effectLst/>
                        <a:latin typeface="+mj-lt"/>
                        <a:ea typeface="Aptos"/>
                        <a:cs typeface="Times New Roman" panose="02020603050405020304" pitchFamily="18" charset="0"/>
                      </a:rPr>
                      <m:t>𝐵</m:t>
                    </m:r>
                    <m:d>
                      <m:dPr>
                        <m:ctrlPr>
                          <a:rPr lang="en-US" sz="1700" i="1">
                            <a:effectLst/>
                            <a:latin typeface="+mj-lt"/>
                            <a:cs typeface="Times New Roman" panose="02020603050405020304" pitchFamily="18" charset="0"/>
                          </a:rPr>
                        </m:ctrlPr>
                      </m:dPr>
                      <m:e>
                        <m:r>
                          <a:rPr lang="en-US" sz="1700" i="1">
                            <a:effectLst/>
                            <a:latin typeface="+mj-lt"/>
                            <a:ea typeface="Aptos"/>
                            <a:cs typeface="Times New Roman" panose="02020603050405020304" pitchFamily="18" charset="0"/>
                          </a:rPr>
                          <m:t>2;2</m:t>
                        </m:r>
                      </m:e>
                    </m:d>
                    <m:r>
                      <a:rPr lang="en-US" sz="1700" i="1">
                        <a:effectLst/>
                        <a:latin typeface="+mj-lt"/>
                        <a:ea typeface="Aptos"/>
                        <a:cs typeface="Times New Roman" panose="02020603050405020304" pitchFamily="18" charset="0"/>
                      </a:rPr>
                      <m:t>.</m:t>
                    </m:r>
                  </m:oMath>
                </a14:m>
                <a:endParaRPr kumimoji="0" lang="en-US" sz="1700" b="0" i="0" u="none" strike="noStrike" kern="100" cap="none" spc="0" normalizeH="0" baseline="0" noProof="0">
                  <a:ln>
                    <a:noFill/>
                  </a:ln>
                  <a:solidFill>
                    <a:srgbClr val="000000"/>
                  </a:solidFill>
                  <a:effectLst/>
                  <a:uLnTx/>
                  <a:uFillTx/>
                  <a:latin typeface="+mj-lt"/>
                  <a:ea typeface="Aptos"/>
                  <a:cs typeface="Times New Roman" panose="02020603050405020304" pitchFamily="18" charset="0"/>
                  <a:sym typeface="Arial"/>
                </a:endParaRPr>
              </a:p>
            </p:txBody>
          </p:sp>
        </mc:Choice>
        <mc:Fallback>
          <p:sp>
            <p:nvSpPr>
              <p:cNvPr id="5" name="Rectangle 4"/>
              <p:cNvSpPr>
                <a:spLocks noRot="1" noChangeAspect="1" noMove="1" noResize="1" noEditPoints="1" noAdjustHandles="1" noChangeArrowheads="1" noChangeShapeType="1" noTextEdit="1"/>
              </p:cNvSpPr>
              <p:nvPr/>
            </p:nvSpPr>
            <p:spPr>
              <a:xfrm>
                <a:off x="537452" y="891718"/>
                <a:ext cx="8105620" cy="3306290"/>
              </a:xfrm>
              <a:prstGeom prst="rect">
                <a:avLst/>
              </a:prstGeom>
              <a:blipFill>
                <a:blip r:embed="rId3"/>
                <a:stretch>
                  <a:fillRect l="-376" r="-451"/>
                </a:stretch>
              </a:blipFill>
            </p:spPr>
            <p:txBody>
              <a:bodyPr/>
              <a:lstStyle/>
              <a:p>
                <a:r>
                  <a:rPr lang="en-US">
                    <a:noFill/>
                  </a:rPr>
                  <a:t> </a:t>
                </a:r>
              </a:p>
            </p:txBody>
          </p:sp>
        </mc:Fallback>
      </mc:AlternateContent>
      <p:pic>
        <p:nvPicPr>
          <p:cNvPr id="15" name="Picture 14"/>
          <p:cNvPicPr>
            <a:picLocks noChangeAspect="1"/>
          </p:cNvPicPr>
          <p:nvPr/>
        </p:nvPicPr>
        <p:blipFill>
          <a:blip r:embed="rId4"/>
          <a:stretch>
            <a:fillRect/>
          </a:stretch>
        </p:blipFill>
        <p:spPr>
          <a:xfrm rot="10800000">
            <a:off x="7365319" y="4127642"/>
            <a:ext cx="1277753" cy="1280006"/>
          </a:xfrm>
          <a:prstGeom prst="rect">
            <a:avLst/>
          </a:prstGeom>
        </p:spPr>
      </p:pic>
    </p:spTree>
    <p:extLst>
      <p:ext uri="{BB962C8B-B14F-4D97-AF65-F5344CB8AC3E}">
        <p14:creationId xmlns:p14="http://schemas.microsoft.com/office/powerpoint/2010/main" val="5899144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up)">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up)">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up)">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grpSp>
        <p:nvGrpSpPr>
          <p:cNvPr id="6" name="Group 5"/>
          <p:cNvGrpSpPr/>
          <p:nvPr/>
        </p:nvGrpSpPr>
        <p:grpSpPr>
          <a:xfrm>
            <a:off x="1685703" y="457289"/>
            <a:ext cx="5811501" cy="4297591"/>
            <a:chOff x="935378" y="279888"/>
            <a:chExt cx="6924007" cy="4594310"/>
          </a:xfrm>
        </p:grpSpPr>
        <p:sp>
          <p:nvSpPr>
            <p:cNvPr id="841" name="Google Shape;841;p41"/>
            <p:cNvSpPr/>
            <p:nvPr/>
          </p:nvSpPr>
          <p:spPr>
            <a:xfrm rot="293623">
              <a:off x="1033258" y="582202"/>
              <a:ext cx="6826127" cy="4291996"/>
            </a:xfrm>
            <a:custGeom>
              <a:avLst/>
              <a:gdLst/>
              <a:ahLst/>
              <a:cxnLst/>
              <a:rect l="l" t="t" r="r" b="b"/>
              <a:pathLst>
                <a:path w="51995" h="51995" extrusionOk="0">
                  <a:moveTo>
                    <a:pt x="48204" y="0"/>
                  </a:moveTo>
                  <a:lnTo>
                    <a:pt x="0" y="3791"/>
                  </a:lnTo>
                  <a:lnTo>
                    <a:pt x="3790" y="51994"/>
                  </a:lnTo>
                  <a:lnTo>
                    <a:pt x="51994" y="48204"/>
                  </a:lnTo>
                  <a:lnTo>
                    <a:pt x="48204" y="0"/>
                  </a:lnTo>
                  <a:close/>
                </a:path>
              </a:pathLst>
            </a:custGeom>
            <a:solidFill>
              <a:srgbClr val="CFD0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41"/>
            <p:cNvSpPr/>
            <p:nvPr/>
          </p:nvSpPr>
          <p:spPr>
            <a:xfrm rot="293623">
              <a:off x="935378" y="509033"/>
              <a:ext cx="6824421" cy="4290923"/>
            </a:xfrm>
            <a:custGeom>
              <a:avLst/>
              <a:gdLst/>
              <a:ahLst/>
              <a:cxnLst/>
              <a:rect l="l" t="t" r="r" b="b"/>
              <a:pathLst>
                <a:path w="51982" h="51982" extrusionOk="0">
                  <a:moveTo>
                    <a:pt x="48204" y="1"/>
                  </a:moveTo>
                  <a:lnTo>
                    <a:pt x="0" y="3791"/>
                  </a:lnTo>
                  <a:lnTo>
                    <a:pt x="3777" y="51981"/>
                  </a:lnTo>
                  <a:lnTo>
                    <a:pt x="51981" y="48204"/>
                  </a:lnTo>
                  <a:lnTo>
                    <a:pt x="48204" y="1"/>
                  </a:lnTo>
                  <a:close/>
                </a:path>
              </a:pathLst>
            </a:custGeom>
            <a:solidFill>
              <a:srgbClr val="EEE5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41"/>
            <p:cNvSpPr/>
            <p:nvPr/>
          </p:nvSpPr>
          <p:spPr>
            <a:xfrm rot="293623">
              <a:off x="1202656" y="805858"/>
              <a:ext cx="6328560" cy="319537"/>
            </a:xfrm>
            <a:custGeom>
              <a:avLst/>
              <a:gdLst/>
              <a:ahLst/>
              <a:cxnLst/>
              <a:rect l="l" t="t" r="r" b="b"/>
              <a:pathLst>
                <a:path w="48205" h="3871" extrusionOk="0">
                  <a:moveTo>
                    <a:pt x="48205" y="1"/>
                  </a:moveTo>
                  <a:lnTo>
                    <a:pt x="47544" y="40"/>
                  </a:lnTo>
                  <a:lnTo>
                    <a:pt x="47373" y="67"/>
                  </a:lnTo>
                  <a:lnTo>
                    <a:pt x="46884" y="93"/>
                  </a:lnTo>
                  <a:lnTo>
                    <a:pt x="46712" y="106"/>
                  </a:lnTo>
                  <a:lnTo>
                    <a:pt x="46224" y="159"/>
                  </a:lnTo>
                  <a:lnTo>
                    <a:pt x="46052" y="159"/>
                  </a:lnTo>
                  <a:lnTo>
                    <a:pt x="45563" y="212"/>
                  </a:lnTo>
                  <a:lnTo>
                    <a:pt x="45392" y="225"/>
                  </a:lnTo>
                  <a:lnTo>
                    <a:pt x="44903" y="265"/>
                  </a:lnTo>
                  <a:lnTo>
                    <a:pt x="44731" y="278"/>
                  </a:lnTo>
                  <a:lnTo>
                    <a:pt x="44256" y="305"/>
                  </a:lnTo>
                  <a:lnTo>
                    <a:pt x="44084" y="331"/>
                  </a:lnTo>
                  <a:lnTo>
                    <a:pt x="43596" y="357"/>
                  </a:lnTo>
                  <a:lnTo>
                    <a:pt x="43424" y="371"/>
                  </a:lnTo>
                  <a:lnTo>
                    <a:pt x="42935" y="410"/>
                  </a:lnTo>
                  <a:lnTo>
                    <a:pt x="42764" y="423"/>
                  </a:lnTo>
                  <a:lnTo>
                    <a:pt x="42275" y="463"/>
                  </a:lnTo>
                  <a:lnTo>
                    <a:pt x="42103" y="476"/>
                  </a:lnTo>
                  <a:lnTo>
                    <a:pt x="41615" y="529"/>
                  </a:lnTo>
                  <a:lnTo>
                    <a:pt x="41443" y="529"/>
                  </a:lnTo>
                  <a:lnTo>
                    <a:pt x="40954" y="569"/>
                  </a:lnTo>
                  <a:lnTo>
                    <a:pt x="40783" y="569"/>
                  </a:lnTo>
                  <a:lnTo>
                    <a:pt x="40294" y="622"/>
                  </a:lnTo>
                  <a:lnTo>
                    <a:pt x="40122" y="635"/>
                  </a:lnTo>
                  <a:lnTo>
                    <a:pt x="39647" y="674"/>
                  </a:lnTo>
                  <a:lnTo>
                    <a:pt x="39475" y="688"/>
                  </a:lnTo>
                  <a:lnTo>
                    <a:pt x="38987" y="727"/>
                  </a:lnTo>
                  <a:lnTo>
                    <a:pt x="38815" y="740"/>
                  </a:lnTo>
                  <a:lnTo>
                    <a:pt x="38326" y="767"/>
                  </a:lnTo>
                  <a:lnTo>
                    <a:pt x="38155" y="793"/>
                  </a:lnTo>
                  <a:lnTo>
                    <a:pt x="37666" y="820"/>
                  </a:lnTo>
                  <a:lnTo>
                    <a:pt x="37494" y="833"/>
                  </a:lnTo>
                  <a:lnTo>
                    <a:pt x="37006" y="872"/>
                  </a:lnTo>
                  <a:lnTo>
                    <a:pt x="36834" y="886"/>
                  </a:lnTo>
                  <a:lnTo>
                    <a:pt x="36345" y="938"/>
                  </a:lnTo>
                  <a:lnTo>
                    <a:pt x="36174" y="938"/>
                  </a:lnTo>
                  <a:lnTo>
                    <a:pt x="35685" y="991"/>
                  </a:lnTo>
                  <a:lnTo>
                    <a:pt x="35513" y="1005"/>
                  </a:lnTo>
                  <a:lnTo>
                    <a:pt x="35025" y="1031"/>
                  </a:lnTo>
                  <a:lnTo>
                    <a:pt x="34879" y="1057"/>
                  </a:lnTo>
                  <a:lnTo>
                    <a:pt x="34377" y="1084"/>
                  </a:lnTo>
                  <a:lnTo>
                    <a:pt x="34219" y="1097"/>
                  </a:lnTo>
                  <a:lnTo>
                    <a:pt x="33717" y="1137"/>
                  </a:lnTo>
                  <a:lnTo>
                    <a:pt x="33559" y="1150"/>
                  </a:lnTo>
                  <a:lnTo>
                    <a:pt x="33057" y="1189"/>
                  </a:lnTo>
                  <a:lnTo>
                    <a:pt x="32898" y="1203"/>
                  </a:lnTo>
                  <a:lnTo>
                    <a:pt x="32396" y="1229"/>
                  </a:lnTo>
                  <a:lnTo>
                    <a:pt x="32238" y="1255"/>
                  </a:lnTo>
                  <a:lnTo>
                    <a:pt x="31736" y="1295"/>
                  </a:lnTo>
                  <a:lnTo>
                    <a:pt x="31578" y="1295"/>
                  </a:lnTo>
                  <a:lnTo>
                    <a:pt x="31076" y="1348"/>
                  </a:lnTo>
                  <a:lnTo>
                    <a:pt x="30917" y="1348"/>
                  </a:lnTo>
                  <a:lnTo>
                    <a:pt x="30416" y="1401"/>
                  </a:lnTo>
                  <a:lnTo>
                    <a:pt x="30257" y="1414"/>
                  </a:lnTo>
                  <a:lnTo>
                    <a:pt x="29782" y="1454"/>
                  </a:lnTo>
                  <a:lnTo>
                    <a:pt x="29610" y="1467"/>
                  </a:lnTo>
                  <a:lnTo>
                    <a:pt x="29121" y="1493"/>
                  </a:lnTo>
                  <a:lnTo>
                    <a:pt x="28950" y="1520"/>
                  </a:lnTo>
                  <a:lnTo>
                    <a:pt x="28461" y="1546"/>
                  </a:lnTo>
                  <a:lnTo>
                    <a:pt x="28289" y="1559"/>
                  </a:lnTo>
                  <a:lnTo>
                    <a:pt x="27801" y="1599"/>
                  </a:lnTo>
                  <a:lnTo>
                    <a:pt x="27629" y="1612"/>
                  </a:lnTo>
                  <a:lnTo>
                    <a:pt x="27140" y="1652"/>
                  </a:lnTo>
                  <a:lnTo>
                    <a:pt x="26969" y="1665"/>
                  </a:lnTo>
                  <a:lnTo>
                    <a:pt x="26480" y="1718"/>
                  </a:lnTo>
                  <a:lnTo>
                    <a:pt x="26308" y="1718"/>
                  </a:lnTo>
                  <a:lnTo>
                    <a:pt x="25820" y="1757"/>
                  </a:lnTo>
                  <a:lnTo>
                    <a:pt x="25648" y="1757"/>
                  </a:lnTo>
                  <a:lnTo>
                    <a:pt x="25173" y="1810"/>
                  </a:lnTo>
                  <a:lnTo>
                    <a:pt x="25001" y="1823"/>
                  </a:lnTo>
                  <a:lnTo>
                    <a:pt x="24512" y="1863"/>
                  </a:lnTo>
                  <a:lnTo>
                    <a:pt x="24341" y="1876"/>
                  </a:lnTo>
                  <a:lnTo>
                    <a:pt x="23852" y="1916"/>
                  </a:lnTo>
                  <a:lnTo>
                    <a:pt x="23680" y="1929"/>
                  </a:lnTo>
                  <a:lnTo>
                    <a:pt x="23192" y="1955"/>
                  </a:lnTo>
                  <a:lnTo>
                    <a:pt x="23020" y="1982"/>
                  </a:lnTo>
                  <a:lnTo>
                    <a:pt x="22531" y="2008"/>
                  </a:lnTo>
                  <a:lnTo>
                    <a:pt x="22360" y="2021"/>
                  </a:lnTo>
                  <a:lnTo>
                    <a:pt x="21871" y="2074"/>
                  </a:lnTo>
                  <a:lnTo>
                    <a:pt x="21699" y="2074"/>
                  </a:lnTo>
                  <a:lnTo>
                    <a:pt x="21211" y="2127"/>
                  </a:lnTo>
                  <a:lnTo>
                    <a:pt x="21039" y="2127"/>
                  </a:lnTo>
                  <a:lnTo>
                    <a:pt x="20550" y="2180"/>
                  </a:lnTo>
                  <a:lnTo>
                    <a:pt x="20405" y="2193"/>
                  </a:lnTo>
                  <a:lnTo>
                    <a:pt x="19903" y="2219"/>
                  </a:lnTo>
                  <a:lnTo>
                    <a:pt x="19745" y="2246"/>
                  </a:lnTo>
                  <a:lnTo>
                    <a:pt x="19243" y="2272"/>
                  </a:lnTo>
                  <a:lnTo>
                    <a:pt x="19084" y="2286"/>
                  </a:lnTo>
                  <a:lnTo>
                    <a:pt x="18582" y="2325"/>
                  </a:lnTo>
                  <a:lnTo>
                    <a:pt x="18424" y="2338"/>
                  </a:lnTo>
                  <a:lnTo>
                    <a:pt x="17922" y="2378"/>
                  </a:lnTo>
                  <a:lnTo>
                    <a:pt x="17764" y="2391"/>
                  </a:lnTo>
                  <a:lnTo>
                    <a:pt x="17262" y="2418"/>
                  </a:lnTo>
                  <a:lnTo>
                    <a:pt x="17103" y="2444"/>
                  </a:lnTo>
                  <a:lnTo>
                    <a:pt x="16601" y="2484"/>
                  </a:lnTo>
                  <a:lnTo>
                    <a:pt x="16443" y="2484"/>
                  </a:lnTo>
                  <a:lnTo>
                    <a:pt x="15941" y="2536"/>
                  </a:lnTo>
                  <a:lnTo>
                    <a:pt x="15796" y="2536"/>
                  </a:lnTo>
                  <a:lnTo>
                    <a:pt x="15294" y="2589"/>
                  </a:lnTo>
                  <a:lnTo>
                    <a:pt x="15136" y="2602"/>
                  </a:lnTo>
                  <a:lnTo>
                    <a:pt x="14634" y="2642"/>
                  </a:lnTo>
                  <a:lnTo>
                    <a:pt x="14475" y="2655"/>
                  </a:lnTo>
                  <a:lnTo>
                    <a:pt x="13973" y="2682"/>
                  </a:lnTo>
                  <a:lnTo>
                    <a:pt x="13815" y="2708"/>
                  </a:lnTo>
                  <a:lnTo>
                    <a:pt x="13313" y="2735"/>
                  </a:lnTo>
                  <a:lnTo>
                    <a:pt x="13155" y="2748"/>
                  </a:lnTo>
                  <a:lnTo>
                    <a:pt x="12653" y="2787"/>
                  </a:lnTo>
                  <a:lnTo>
                    <a:pt x="12494" y="2801"/>
                  </a:lnTo>
                  <a:lnTo>
                    <a:pt x="11992" y="2840"/>
                  </a:lnTo>
                  <a:lnTo>
                    <a:pt x="11834" y="2853"/>
                  </a:lnTo>
                  <a:lnTo>
                    <a:pt x="11332" y="2906"/>
                  </a:lnTo>
                  <a:lnTo>
                    <a:pt x="11174" y="2906"/>
                  </a:lnTo>
                  <a:lnTo>
                    <a:pt x="10698" y="2946"/>
                  </a:lnTo>
                  <a:lnTo>
                    <a:pt x="10526" y="2972"/>
                  </a:lnTo>
                  <a:lnTo>
                    <a:pt x="10038" y="2999"/>
                  </a:lnTo>
                  <a:lnTo>
                    <a:pt x="9866" y="3012"/>
                  </a:lnTo>
                  <a:lnTo>
                    <a:pt x="9377" y="3052"/>
                  </a:lnTo>
                  <a:lnTo>
                    <a:pt x="9206" y="3065"/>
                  </a:lnTo>
                  <a:lnTo>
                    <a:pt x="8717" y="3104"/>
                  </a:lnTo>
                  <a:lnTo>
                    <a:pt x="8545" y="3118"/>
                  </a:lnTo>
                  <a:lnTo>
                    <a:pt x="8057" y="3144"/>
                  </a:lnTo>
                  <a:lnTo>
                    <a:pt x="7885" y="3170"/>
                  </a:lnTo>
                  <a:lnTo>
                    <a:pt x="7397" y="3197"/>
                  </a:lnTo>
                  <a:lnTo>
                    <a:pt x="7225" y="3210"/>
                  </a:lnTo>
                  <a:lnTo>
                    <a:pt x="6736" y="3263"/>
                  </a:lnTo>
                  <a:lnTo>
                    <a:pt x="6564" y="3263"/>
                  </a:lnTo>
                  <a:lnTo>
                    <a:pt x="6089" y="3316"/>
                  </a:lnTo>
                  <a:lnTo>
                    <a:pt x="5917" y="3316"/>
                  </a:lnTo>
                  <a:lnTo>
                    <a:pt x="5429" y="3368"/>
                  </a:lnTo>
                  <a:lnTo>
                    <a:pt x="5257" y="3382"/>
                  </a:lnTo>
                  <a:lnTo>
                    <a:pt x="4768" y="3408"/>
                  </a:lnTo>
                  <a:lnTo>
                    <a:pt x="4597" y="3434"/>
                  </a:lnTo>
                  <a:lnTo>
                    <a:pt x="4108" y="3461"/>
                  </a:lnTo>
                  <a:lnTo>
                    <a:pt x="3936" y="3474"/>
                  </a:lnTo>
                  <a:lnTo>
                    <a:pt x="3448" y="3514"/>
                  </a:lnTo>
                  <a:lnTo>
                    <a:pt x="3276" y="3527"/>
                  </a:lnTo>
                  <a:lnTo>
                    <a:pt x="2787" y="3567"/>
                  </a:lnTo>
                  <a:lnTo>
                    <a:pt x="2616" y="3580"/>
                  </a:lnTo>
                  <a:lnTo>
                    <a:pt x="2127" y="3606"/>
                  </a:lnTo>
                  <a:lnTo>
                    <a:pt x="1955" y="3633"/>
                  </a:lnTo>
                  <a:lnTo>
                    <a:pt x="1467" y="3672"/>
                  </a:lnTo>
                  <a:lnTo>
                    <a:pt x="1321" y="3672"/>
                  </a:lnTo>
                  <a:lnTo>
                    <a:pt x="820" y="3725"/>
                  </a:lnTo>
                  <a:lnTo>
                    <a:pt x="661" y="3738"/>
                  </a:lnTo>
                  <a:lnTo>
                    <a:pt x="1" y="3791"/>
                  </a:lnTo>
                  <a:lnTo>
                    <a:pt x="1" y="3870"/>
                  </a:lnTo>
                  <a:lnTo>
                    <a:pt x="661" y="3831"/>
                  </a:lnTo>
                  <a:lnTo>
                    <a:pt x="820" y="3804"/>
                  </a:lnTo>
                  <a:lnTo>
                    <a:pt x="1321" y="3765"/>
                  </a:lnTo>
                  <a:lnTo>
                    <a:pt x="1480" y="3765"/>
                  </a:lnTo>
                  <a:lnTo>
                    <a:pt x="1982" y="3712"/>
                  </a:lnTo>
                  <a:lnTo>
                    <a:pt x="2140" y="3699"/>
                  </a:lnTo>
                  <a:lnTo>
                    <a:pt x="2642" y="3659"/>
                  </a:lnTo>
                  <a:lnTo>
                    <a:pt x="2801" y="3646"/>
                  </a:lnTo>
                  <a:lnTo>
                    <a:pt x="3276" y="3606"/>
                  </a:lnTo>
                  <a:lnTo>
                    <a:pt x="3448" y="3593"/>
                  </a:lnTo>
                  <a:lnTo>
                    <a:pt x="3936" y="3567"/>
                  </a:lnTo>
                  <a:lnTo>
                    <a:pt x="4108" y="3540"/>
                  </a:lnTo>
                  <a:lnTo>
                    <a:pt x="4597" y="3514"/>
                  </a:lnTo>
                  <a:lnTo>
                    <a:pt x="4768" y="3501"/>
                  </a:lnTo>
                  <a:lnTo>
                    <a:pt x="5257" y="3461"/>
                  </a:lnTo>
                  <a:lnTo>
                    <a:pt x="5429" y="3448"/>
                  </a:lnTo>
                  <a:lnTo>
                    <a:pt x="5917" y="3395"/>
                  </a:lnTo>
                  <a:lnTo>
                    <a:pt x="6089" y="3395"/>
                  </a:lnTo>
                  <a:lnTo>
                    <a:pt x="6578" y="3342"/>
                  </a:lnTo>
                  <a:lnTo>
                    <a:pt x="6749" y="3342"/>
                  </a:lnTo>
                  <a:lnTo>
                    <a:pt x="7238" y="3302"/>
                  </a:lnTo>
                  <a:lnTo>
                    <a:pt x="7410" y="3276"/>
                  </a:lnTo>
                  <a:lnTo>
                    <a:pt x="7898" y="3250"/>
                  </a:lnTo>
                  <a:lnTo>
                    <a:pt x="8057" y="3236"/>
                  </a:lnTo>
                  <a:lnTo>
                    <a:pt x="8545" y="3197"/>
                  </a:lnTo>
                  <a:lnTo>
                    <a:pt x="8717" y="3184"/>
                  </a:lnTo>
                  <a:lnTo>
                    <a:pt x="9206" y="3144"/>
                  </a:lnTo>
                  <a:lnTo>
                    <a:pt x="9377" y="3131"/>
                  </a:lnTo>
                  <a:lnTo>
                    <a:pt x="9866" y="3104"/>
                  </a:lnTo>
                  <a:lnTo>
                    <a:pt x="10038" y="3078"/>
                  </a:lnTo>
                  <a:lnTo>
                    <a:pt x="10526" y="3052"/>
                  </a:lnTo>
                  <a:lnTo>
                    <a:pt x="10698" y="3038"/>
                  </a:lnTo>
                  <a:lnTo>
                    <a:pt x="11187" y="2985"/>
                  </a:lnTo>
                  <a:lnTo>
                    <a:pt x="11358" y="2985"/>
                  </a:lnTo>
                  <a:lnTo>
                    <a:pt x="11847" y="2933"/>
                  </a:lnTo>
                  <a:lnTo>
                    <a:pt x="12019" y="2919"/>
                  </a:lnTo>
                  <a:lnTo>
                    <a:pt x="12507" y="2880"/>
                  </a:lnTo>
                  <a:lnTo>
                    <a:pt x="12679" y="2867"/>
                  </a:lnTo>
                  <a:lnTo>
                    <a:pt x="13155" y="2840"/>
                  </a:lnTo>
                  <a:lnTo>
                    <a:pt x="13313" y="2814"/>
                  </a:lnTo>
                  <a:lnTo>
                    <a:pt x="13815" y="2787"/>
                  </a:lnTo>
                  <a:lnTo>
                    <a:pt x="13973" y="2774"/>
                  </a:lnTo>
                  <a:lnTo>
                    <a:pt x="14475" y="2735"/>
                  </a:lnTo>
                  <a:lnTo>
                    <a:pt x="14634" y="2721"/>
                  </a:lnTo>
                  <a:lnTo>
                    <a:pt x="15136" y="2682"/>
                  </a:lnTo>
                  <a:lnTo>
                    <a:pt x="15294" y="2669"/>
                  </a:lnTo>
                  <a:lnTo>
                    <a:pt x="15796" y="2616"/>
                  </a:lnTo>
                  <a:lnTo>
                    <a:pt x="15954" y="2616"/>
                  </a:lnTo>
                  <a:lnTo>
                    <a:pt x="16456" y="2576"/>
                  </a:lnTo>
                  <a:lnTo>
                    <a:pt x="16615" y="2576"/>
                  </a:lnTo>
                  <a:lnTo>
                    <a:pt x="17117" y="2523"/>
                  </a:lnTo>
                  <a:lnTo>
                    <a:pt x="17275" y="2510"/>
                  </a:lnTo>
                  <a:lnTo>
                    <a:pt x="17764" y="2470"/>
                  </a:lnTo>
                  <a:lnTo>
                    <a:pt x="17922" y="2457"/>
                  </a:lnTo>
                  <a:lnTo>
                    <a:pt x="18424" y="2418"/>
                  </a:lnTo>
                  <a:lnTo>
                    <a:pt x="18582" y="2404"/>
                  </a:lnTo>
                  <a:lnTo>
                    <a:pt x="19084" y="2378"/>
                  </a:lnTo>
                  <a:lnTo>
                    <a:pt x="19243" y="2352"/>
                  </a:lnTo>
                  <a:lnTo>
                    <a:pt x="19745" y="2325"/>
                  </a:lnTo>
                  <a:lnTo>
                    <a:pt x="19903" y="2312"/>
                  </a:lnTo>
                  <a:lnTo>
                    <a:pt x="20405" y="2272"/>
                  </a:lnTo>
                  <a:lnTo>
                    <a:pt x="20563" y="2259"/>
                  </a:lnTo>
                  <a:lnTo>
                    <a:pt x="21065" y="2206"/>
                  </a:lnTo>
                  <a:lnTo>
                    <a:pt x="21224" y="2206"/>
                  </a:lnTo>
                  <a:lnTo>
                    <a:pt x="21726" y="2153"/>
                  </a:lnTo>
                  <a:lnTo>
                    <a:pt x="21884" y="2140"/>
                  </a:lnTo>
                  <a:lnTo>
                    <a:pt x="22386" y="2114"/>
                  </a:lnTo>
                  <a:lnTo>
                    <a:pt x="22531" y="2087"/>
                  </a:lnTo>
                  <a:lnTo>
                    <a:pt x="23020" y="2061"/>
                  </a:lnTo>
                  <a:lnTo>
                    <a:pt x="23192" y="2048"/>
                  </a:lnTo>
                  <a:lnTo>
                    <a:pt x="23680" y="2008"/>
                  </a:lnTo>
                  <a:lnTo>
                    <a:pt x="23852" y="1995"/>
                  </a:lnTo>
                  <a:lnTo>
                    <a:pt x="24341" y="1955"/>
                  </a:lnTo>
                  <a:lnTo>
                    <a:pt x="24512" y="1942"/>
                  </a:lnTo>
                  <a:lnTo>
                    <a:pt x="25001" y="1916"/>
                  </a:lnTo>
                  <a:lnTo>
                    <a:pt x="25173" y="1889"/>
                  </a:lnTo>
                  <a:lnTo>
                    <a:pt x="25661" y="1850"/>
                  </a:lnTo>
                  <a:lnTo>
                    <a:pt x="25833" y="1850"/>
                  </a:lnTo>
                  <a:lnTo>
                    <a:pt x="26321" y="1797"/>
                  </a:lnTo>
                  <a:lnTo>
                    <a:pt x="26493" y="1797"/>
                  </a:lnTo>
                  <a:lnTo>
                    <a:pt x="26982" y="1744"/>
                  </a:lnTo>
                  <a:lnTo>
                    <a:pt x="27153" y="1731"/>
                  </a:lnTo>
                  <a:lnTo>
                    <a:pt x="27629" y="1691"/>
                  </a:lnTo>
                  <a:lnTo>
                    <a:pt x="27801" y="1678"/>
                  </a:lnTo>
                  <a:lnTo>
                    <a:pt x="28289" y="1652"/>
                  </a:lnTo>
                  <a:lnTo>
                    <a:pt x="28461" y="1625"/>
                  </a:lnTo>
                  <a:lnTo>
                    <a:pt x="28950" y="1599"/>
                  </a:lnTo>
                  <a:lnTo>
                    <a:pt x="29121" y="1586"/>
                  </a:lnTo>
                  <a:lnTo>
                    <a:pt x="29610" y="1546"/>
                  </a:lnTo>
                  <a:lnTo>
                    <a:pt x="29782" y="1533"/>
                  </a:lnTo>
                  <a:lnTo>
                    <a:pt x="30270" y="1493"/>
                  </a:lnTo>
                  <a:lnTo>
                    <a:pt x="30442" y="1480"/>
                  </a:lnTo>
                  <a:lnTo>
                    <a:pt x="30931" y="1427"/>
                  </a:lnTo>
                  <a:lnTo>
                    <a:pt x="31102" y="1427"/>
                  </a:lnTo>
                  <a:lnTo>
                    <a:pt x="31591" y="1387"/>
                  </a:lnTo>
                  <a:lnTo>
                    <a:pt x="31763" y="1387"/>
                  </a:lnTo>
                  <a:lnTo>
                    <a:pt x="32238" y="1335"/>
                  </a:lnTo>
                  <a:lnTo>
                    <a:pt x="32396" y="1321"/>
                  </a:lnTo>
                  <a:lnTo>
                    <a:pt x="32898" y="1282"/>
                  </a:lnTo>
                  <a:lnTo>
                    <a:pt x="33057" y="1269"/>
                  </a:lnTo>
                  <a:lnTo>
                    <a:pt x="33559" y="1229"/>
                  </a:lnTo>
                  <a:lnTo>
                    <a:pt x="33717" y="1216"/>
                  </a:lnTo>
                  <a:lnTo>
                    <a:pt x="34219" y="1189"/>
                  </a:lnTo>
                  <a:lnTo>
                    <a:pt x="34377" y="1163"/>
                  </a:lnTo>
                  <a:lnTo>
                    <a:pt x="34879" y="1137"/>
                  </a:lnTo>
                  <a:lnTo>
                    <a:pt x="35038" y="1123"/>
                  </a:lnTo>
                  <a:lnTo>
                    <a:pt x="35540" y="1071"/>
                  </a:lnTo>
                  <a:lnTo>
                    <a:pt x="35698" y="1071"/>
                  </a:lnTo>
                  <a:lnTo>
                    <a:pt x="36200" y="1018"/>
                  </a:lnTo>
                  <a:lnTo>
                    <a:pt x="36358" y="1018"/>
                  </a:lnTo>
                  <a:lnTo>
                    <a:pt x="36860" y="965"/>
                  </a:lnTo>
                  <a:lnTo>
                    <a:pt x="37006" y="952"/>
                  </a:lnTo>
                  <a:lnTo>
                    <a:pt x="37494" y="925"/>
                  </a:lnTo>
                  <a:lnTo>
                    <a:pt x="37666" y="899"/>
                  </a:lnTo>
                  <a:lnTo>
                    <a:pt x="38155" y="872"/>
                  </a:lnTo>
                  <a:lnTo>
                    <a:pt x="38326" y="859"/>
                  </a:lnTo>
                  <a:lnTo>
                    <a:pt x="38815" y="820"/>
                  </a:lnTo>
                  <a:lnTo>
                    <a:pt x="38987" y="806"/>
                  </a:lnTo>
                  <a:lnTo>
                    <a:pt x="39475" y="767"/>
                  </a:lnTo>
                  <a:lnTo>
                    <a:pt x="39647" y="754"/>
                  </a:lnTo>
                  <a:lnTo>
                    <a:pt x="40136" y="727"/>
                  </a:lnTo>
                  <a:lnTo>
                    <a:pt x="40307" y="701"/>
                  </a:lnTo>
                  <a:lnTo>
                    <a:pt x="40796" y="661"/>
                  </a:lnTo>
                  <a:lnTo>
                    <a:pt x="40968" y="661"/>
                  </a:lnTo>
                  <a:lnTo>
                    <a:pt x="41456" y="608"/>
                  </a:lnTo>
                  <a:lnTo>
                    <a:pt x="41628" y="608"/>
                  </a:lnTo>
                  <a:lnTo>
                    <a:pt x="42103" y="555"/>
                  </a:lnTo>
                  <a:lnTo>
                    <a:pt x="42275" y="542"/>
                  </a:lnTo>
                  <a:lnTo>
                    <a:pt x="42764" y="503"/>
                  </a:lnTo>
                  <a:lnTo>
                    <a:pt x="42935" y="489"/>
                  </a:lnTo>
                  <a:lnTo>
                    <a:pt x="43424" y="463"/>
                  </a:lnTo>
                  <a:lnTo>
                    <a:pt x="43596" y="437"/>
                  </a:lnTo>
                  <a:lnTo>
                    <a:pt x="44084" y="410"/>
                  </a:lnTo>
                  <a:lnTo>
                    <a:pt x="44256" y="397"/>
                  </a:lnTo>
                  <a:lnTo>
                    <a:pt x="44745" y="357"/>
                  </a:lnTo>
                  <a:lnTo>
                    <a:pt x="44916" y="344"/>
                  </a:lnTo>
                  <a:lnTo>
                    <a:pt x="45405" y="305"/>
                  </a:lnTo>
                  <a:lnTo>
                    <a:pt x="45577" y="291"/>
                  </a:lnTo>
                  <a:lnTo>
                    <a:pt x="46065" y="239"/>
                  </a:lnTo>
                  <a:lnTo>
                    <a:pt x="46237" y="239"/>
                  </a:lnTo>
                  <a:lnTo>
                    <a:pt x="46712" y="199"/>
                  </a:lnTo>
                  <a:lnTo>
                    <a:pt x="46884" y="172"/>
                  </a:lnTo>
                  <a:lnTo>
                    <a:pt x="47373" y="146"/>
                  </a:lnTo>
                  <a:lnTo>
                    <a:pt x="47544" y="133"/>
                  </a:lnTo>
                  <a:lnTo>
                    <a:pt x="48205" y="80"/>
                  </a:lnTo>
                  <a:lnTo>
                    <a:pt x="48205"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41"/>
            <p:cNvSpPr/>
            <p:nvPr/>
          </p:nvSpPr>
          <p:spPr>
            <a:xfrm rot="293623">
              <a:off x="1198419" y="1106523"/>
              <a:ext cx="6328560" cy="318381"/>
            </a:xfrm>
            <a:custGeom>
              <a:avLst/>
              <a:gdLst/>
              <a:ahLst/>
              <a:cxnLst/>
              <a:rect l="l" t="t" r="r" b="b"/>
              <a:pathLst>
                <a:path w="48205" h="3857" extrusionOk="0">
                  <a:moveTo>
                    <a:pt x="48204" y="1"/>
                  </a:moveTo>
                  <a:lnTo>
                    <a:pt x="47544" y="40"/>
                  </a:lnTo>
                  <a:lnTo>
                    <a:pt x="47372" y="40"/>
                  </a:lnTo>
                  <a:lnTo>
                    <a:pt x="46883" y="93"/>
                  </a:lnTo>
                  <a:lnTo>
                    <a:pt x="46712" y="106"/>
                  </a:lnTo>
                  <a:lnTo>
                    <a:pt x="46223" y="146"/>
                  </a:lnTo>
                  <a:lnTo>
                    <a:pt x="46051" y="159"/>
                  </a:lnTo>
                  <a:lnTo>
                    <a:pt x="45576" y="199"/>
                  </a:lnTo>
                  <a:lnTo>
                    <a:pt x="45417" y="212"/>
                  </a:lnTo>
                  <a:lnTo>
                    <a:pt x="44916" y="238"/>
                  </a:lnTo>
                  <a:lnTo>
                    <a:pt x="44757" y="265"/>
                  </a:lnTo>
                  <a:lnTo>
                    <a:pt x="44255" y="291"/>
                  </a:lnTo>
                  <a:lnTo>
                    <a:pt x="44097" y="304"/>
                  </a:lnTo>
                  <a:lnTo>
                    <a:pt x="43595" y="344"/>
                  </a:lnTo>
                  <a:lnTo>
                    <a:pt x="43437" y="357"/>
                  </a:lnTo>
                  <a:lnTo>
                    <a:pt x="42935" y="410"/>
                  </a:lnTo>
                  <a:lnTo>
                    <a:pt x="42776" y="410"/>
                  </a:lnTo>
                  <a:lnTo>
                    <a:pt x="42274" y="463"/>
                  </a:lnTo>
                  <a:lnTo>
                    <a:pt x="42116" y="476"/>
                  </a:lnTo>
                  <a:lnTo>
                    <a:pt x="41614" y="502"/>
                  </a:lnTo>
                  <a:lnTo>
                    <a:pt x="41456" y="529"/>
                  </a:lnTo>
                  <a:lnTo>
                    <a:pt x="40954" y="555"/>
                  </a:lnTo>
                  <a:lnTo>
                    <a:pt x="40808" y="568"/>
                  </a:lnTo>
                  <a:lnTo>
                    <a:pt x="40307" y="608"/>
                  </a:lnTo>
                  <a:lnTo>
                    <a:pt x="40148" y="621"/>
                  </a:lnTo>
                  <a:lnTo>
                    <a:pt x="39646" y="661"/>
                  </a:lnTo>
                  <a:lnTo>
                    <a:pt x="39488" y="674"/>
                  </a:lnTo>
                  <a:lnTo>
                    <a:pt x="38986" y="701"/>
                  </a:lnTo>
                  <a:lnTo>
                    <a:pt x="38827" y="727"/>
                  </a:lnTo>
                  <a:lnTo>
                    <a:pt x="38326" y="767"/>
                  </a:lnTo>
                  <a:lnTo>
                    <a:pt x="38167" y="767"/>
                  </a:lnTo>
                  <a:lnTo>
                    <a:pt x="37665" y="819"/>
                  </a:lnTo>
                  <a:lnTo>
                    <a:pt x="37507" y="819"/>
                  </a:lnTo>
                  <a:lnTo>
                    <a:pt x="37005" y="872"/>
                  </a:lnTo>
                  <a:lnTo>
                    <a:pt x="36846" y="885"/>
                  </a:lnTo>
                  <a:lnTo>
                    <a:pt x="36345" y="925"/>
                  </a:lnTo>
                  <a:lnTo>
                    <a:pt x="36199" y="938"/>
                  </a:lnTo>
                  <a:lnTo>
                    <a:pt x="35711" y="965"/>
                  </a:lnTo>
                  <a:lnTo>
                    <a:pt x="35539" y="991"/>
                  </a:lnTo>
                  <a:lnTo>
                    <a:pt x="35050" y="1017"/>
                  </a:lnTo>
                  <a:lnTo>
                    <a:pt x="34879" y="1031"/>
                  </a:lnTo>
                  <a:lnTo>
                    <a:pt x="34390" y="1070"/>
                  </a:lnTo>
                  <a:lnTo>
                    <a:pt x="34218" y="1084"/>
                  </a:lnTo>
                  <a:lnTo>
                    <a:pt x="33730" y="1123"/>
                  </a:lnTo>
                  <a:lnTo>
                    <a:pt x="33558" y="1136"/>
                  </a:lnTo>
                  <a:lnTo>
                    <a:pt x="33069" y="1189"/>
                  </a:lnTo>
                  <a:lnTo>
                    <a:pt x="32898" y="1189"/>
                  </a:lnTo>
                  <a:lnTo>
                    <a:pt x="32409" y="1229"/>
                  </a:lnTo>
                  <a:lnTo>
                    <a:pt x="32237" y="1255"/>
                  </a:lnTo>
                  <a:lnTo>
                    <a:pt x="31749" y="1282"/>
                  </a:lnTo>
                  <a:lnTo>
                    <a:pt x="31577" y="1295"/>
                  </a:lnTo>
                  <a:lnTo>
                    <a:pt x="31102" y="1334"/>
                  </a:lnTo>
                  <a:lnTo>
                    <a:pt x="30930" y="1348"/>
                  </a:lnTo>
                  <a:lnTo>
                    <a:pt x="30441" y="1387"/>
                  </a:lnTo>
                  <a:lnTo>
                    <a:pt x="30270" y="1400"/>
                  </a:lnTo>
                  <a:lnTo>
                    <a:pt x="29781" y="1427"/>
                  </a:lnTo>
                  <a:lnTo>
                    <a:pt x="29609" y="1453"/>
                  </a:lnTo>
                  <a:lnTo>
                    <a:pt x="29121" y="1480"/>
                  </a:lnTo>
                  <a:lnTo>
                    <a:pt x="28949" y="1493"/>
                  </a:lnTo>
                  <a:lnTo>
                    <a:pt x="28460" y="1546"/>
                  </a:lnTo>
                  <a:lnTo>
                    <a:pt x="28289" y="1546"/>
                  </a:lnTo>
                  <a:lnTo>
                    <a:pt x="27800" y="1599"/>
                  </a:lnTo>
                  <a:lnTo>
                    <a:pt x="27628" y="1599"/>
                  </a:lnTo>
                  <a:lnTo>
                    <a:pt x="27140" y="1651"/>
                  </a:lnTo>
                  <a:lnTo>
                    <a:pt x="26968" y="1665"/>
                  </a:lnTo>
                  <a:lnTo>
                    <a:pt x="26493" y="1691"/>
                  </a:lnTo>
                  <a:lnTo>
                    <a:pt x="26321" y="1717"/>
                  </a:lnTo>
                  <a:lnTo>
                    <a:pt x="25832" y="1744"/>
                  </a:lnTo>
                  <a:lnTo>
                    <a:pt x="25660" y="1757"/>
                  </a:lnTo>
                  <a:lnTo>
                    <a:pt x="25172" y="1797"/>
                  </a:lnTo>
                  <a:lnTo>
                    <a:pt x="25000" y="1810"/>
                  </a:lnTo>
                  <a:lnTo>
                    <a:pt x="24512" y="1850"/>
                  </a:lnTo>
                  <a:lnTo>
                    <a:pt x="24340" y="1863"/>
                  </a:lnTo>
                  <a:lnTo>
                    <a:pt x="23851" y="1889"/>
                  </a:lnTo>
                  <a:lnTo>
                    <a:pt x="23680" y="1916"/>
                  </a:lnTo>
                  <a:lnTo>
                    <a:pt x="23191" y="1955"/>
                  </a:lnTo>
                  <a:lnTo>
                    <a:pt x="23019" y="1955"/>
                  </a:lnTo>
                  <a:lnTo>
                    <a:pt x="22531" y="2008"/>
                  </a:lnTo>
                  <a:lnTo>
                    <a:pt x="22359" y="2021"/>
                  </a:lnTo>
                  <a:lnTo>
                    <a:pt x="21870" y="2061"/>
                  </a:lnTo>
                  <a:lnTo>
                    <a:pt x="21725" y="2074"/>
                  </a:lnTo>
                  <a:lnTo>
                    <a:pt x="21223" y="2114"/>
                  </a:lnTo>
                  <a:lnTo>
                    <a:pt x="21065" y="2127"/>
                  </a:lnTo>
                  <a:lnTo>
                    <a:pt x="20563" y="2153"/>
                  </a:lnTo>
                  <a:lnTo>
                    <a:pt x="20404" y="2180"/>
                  </a:lnTo>
                  <a:lnTo>
                    <a:pt x="19902" y="2206"/>
                  </a:lnTo>
                  <a:lnTo>
                    <a:pt x="19744" y="2219"/>
                  </a:lnTo>
                  <a:lnTo>
                    <a:pt x="19242" y="2259"/>
                  </a:lnTo>
                  <a:lnTo>
                    <a:pt x="19084" y="2272"/>
                  </a:lnTo>
                  <a:lnTo>
                    <a:pt x="18582" y="2325"/>
                  </a:lnTo>
                  <a:lnTo>
                    <a:pt x="18423" y="2325"/>
                  </a:lnTo>
                  <a:lnTo>
                    <a:pt x="17921" y="2378"/>
                  </a:lnTo>
                  <a:lnTo>
                    <a:pt x="17763" y="2378"/>
                  </a:lnTo>
                  <a:lnTo>
                    <a:pt x="17261" y="2417"/>
                  </a:lnTo>
                  <a:lnTo>
                    <a:pt x="17103" y="2444"/>
                  </a:lnTo>
                  <a:lnTo>
                    <a:pt x="16627" y="2470"/>
                  </a:lnTo>
                  <a:lnTo>
                    <a:pt x="16456" y="2483"/>
                  </a:lnTo>
                  <a:lnTo>
                    <a:pt x="15967" y="2523"/>
                  </a:lnTo>
                  <a:lnTo>
                    <a:pt x="15795" y="2536"/>
                  </a:lnTo>
                  <a:lnTo>
                    <a:pt x="15307" y="2576"/>
                  </a:lnTo>
                  <a:lnTo>
                    <a:pt x="15135" y="2589"/>
                  </a:lnTo>
                  <a:lnTo>
                    <a:pt x="14646" y="2615"/>
                  </a:lnTo>
                  <a:lnTo>
                    <a:pt x="14475" y="2642"/>
                  </a:lnTo>
                  <a:lnTo>
                    <a:pt x="13986" y="2668"/>
                  </a:lnTo>
                  <a:lnTo>
                    <a:pt x="13814" y="2682"/>
                  </a:lnTo>
                  <a:lnTo>
                    <a:pt x="13326" y="2734"/>
                  </a:lnTo>
                  <a:lnTo>
                    <a:pt x="13154" y="2734"/>
                  </a:lnTo>
                  <a:lnTo>
                    <a:pt x="12665" y="2787"/>
                  </a:lnTo>
                  <a:lnTo>
                    <a:pt x="12494" y="2800"/>
                  </a:lnTo>
                  <a:lnTo>
                    <a:pt x="12018" y="2840"/>
                  </a:lnTo>
                  <a:lnTo>
                    <a:pt x="11846" y="2853"/>
                  </a:lnTo>
                  <a:lnTo>
                    <a:pt x="11358" y="2880"/>
                  </a:lnTo>
                  <a:lnTo>
                    <a:pt x="11186" y="2906"/>
                  </a:lnTo>
                  <a:lnTo>
                    <a:pt x="10697" y="2932"/>
                  </a:lnTo>
                  <a:lnTo>
                    <a:pt x="10526" y="2946"/>
                  </a:lnTo>
                  <a:lnTo>
                    <a:pt x="10037" y="2985"/>
                  </a:lnTo>
                  <a:lnTo>
                    <a:pt x="9865" y="2998"/>
                  </a:lnTo>
                  <a:lnTo>
                    <a:pt x="9377" y="3038"/>
                  </a:lnTo>
                  <a:lnTo>
                    <a:pt x="9205" y="3051"/>
                  </a:lnTo>
                  <a:lnTo>
                    <a:pt x="8716" y="3104"/>
                  </a:lnTo>
                  <a:lnTo>
                    <a:pt x="8545" y="3104"/>
                  </a:lnTo>
                  <a:lnTo>
                    <a:pt x="8056" y="3144"/>
                  </a:lnTo>
                  <a:lnTo>
                    <a:pt x="7884" y="3144"/>
                  </a:lnTo>
                  <a:lnTo>
                    <a:pt x="7396" y="3197"/>
                  </a:lnTo>
                  <a:lnTo>
                    <a:pt x="7251" y="3210"/>
                  </a:lnTo>
                  <a:lnTo>
                    <a:pt x="6749" y="3249"/>
                  </a:lnTo>
                  <a:lnTo>
                    <a:pt x="6590" y="3263"/>
                  </a:lnTo>
                  <a:lnTo>
                    <a:pt x="6088" y="3302"/>
                  </a:lnTo>
                  <a:lnTo>
                    <a:pt x="5930" y="3315"/>
                  </a:lnTo>
                  <a:lnTo>
                    <a:pt x="5428" y="3342"/>
                  </a:lnTo>
                  <a:lnTo>
                    <a:pt x="5270" y="3355"/>
                  </a:lnTo>
                  <a:lnTo>
                    <a:pt x="4768" y="3395"/>
                  </a:lnTo>
                  <a:lnTo>
                    <a:pt x="4609" y="3408"/>
                  </a:lnTo>
                  <a:lnTo>
                    <a:pt x="4107" y="3447"/>
                  </a:lnTo>
                  <a:lnTo>
                    <a:pt x="3949" y="3461"/>
                  </a:lnTo>
                  <a:lnTo>
                    <a:pt x="3447" y="3514"/>
                  </a:lnTo>
                  <a:lnTo>
                    <a:pt x="3289" y="3514"/>
                  </a:lnTo>
                  <a:lnTo>
                    <a:pt x="2787" y="3566"/>
                  </a:lnTo>
                  <a:lnTo>
                    <a:pt x="2628" y="3566"/>
                  </a:lnTo>
                  <a:lnTo>
                    <a:pt x="2140" y="3606"/>
                  </a:lnTo>
                  <a:lnTo>
                    <a:pt x="1981" y="3632"/>
                  </a:lnTo>
                  <a:lnTo>
                    <a:pt x="1479" y="3659"/>
                  </a:lnTo>
                  <a:lnTo>
                    <a:pt x="1321" y="3672"/>
                  </a:lnTo>
                  <a:lnTo>
                    <a:pt x="819" y="3712"/>
                  </a:lnTo>
                  <a:lnTo>
                    <a:pt x="661" y="3725"/>
                  </a:lnTo>
                  <a:lnTo>
                    <a:pt x="0" y="3778"/>
                  </a:lnTo>
                  <a:lnTo>
                    <a:pt x="0" y="3857"/>
                  </a:lnTo>
                  <a:lnTo>
                    <a:pt x="661" y="3804"/>
                  </a:lnTo>
                  <a:lnTo>
                    <a:pt x="819" y="3791"/>
                  </a:lnTo>
                  <a:lnTo>
                    <a:pt x="1321" y="3764"/>
                  </a:lnTo>
                  <a:lnTo>
                    <a:pt x="1479" y="3738"/>
                  </a:lnTo>
                  <a:lnTo>
                    <a:pt x="1981" y="3712"/>
                  </a:lnTo>
                  <a:lnTo>
                    <a:pt x="2140" y="3685"/>
                  </a:lnTo>
                  <a:lnTo>
                    <a:pt x="2641" y="3646"/>
                  </a:lnTo>
                  <a:lnTo>
                    <a:pt x="2800" y="3646"/>
                  </a:lnTo>
                  <a:lnTo>
                    <a:pt x="3302" y="3593"/>
                  </a:lnTo>
                  <a:lnTo>
                    <a:pt x="3460" y="3593"/>
                  </a:lnTo>
                  <a:lnTo>
                    <a:pt x="3962" y="3540"/>
                  </a:lnTo>
                  <a:lnTo>
                    <a:pt x="4121" y="3527"/>
                  </a:lnTo>
                  <a:lnTo>
                    <a:pt x="4609" y="3500"/>
                  </a:lnTo>
                  <a:lnTo>
                    <a:pt x="4768" y="3474"/>
                  </a:lnTo>
                  <a:lnTo>
                    <a:pt x="5270" y="3447"/>
                  </a:lnTo>
                  <a:lnTo>
                    <a:pt x="5428" y="3434"/>
                  </a:lnTo>
                  <a:lnTo>
                    <a:pt x="5930" y="3395"/>
                  </a:lnTo>
                  <a:lnTo>
                    <a:pt x="6088" y="3381"/>
                  </a:lnTo>
                  <a:lnTo>
                    <a:pt x="6590" y="3342"/>
                  </a:lnTo>
                  <a:lnTo>
                    <a:pt x="6749" y="3329"/>
                  </a:lnTo>
                  <a:lnTo>
                    <a:pt x="7251" y="3302"/>
                  </a:lnTo>
                  <a:lnTo>
                    <a:pt x="7409" y="3276"/>
                  </a:lnTo>
                  <a:lnTo>
                    <a:pt x="7911" y="3236"/>
                  </a:lnTo>
                  <a:lnTo>
                    <a:pt x="8069" y="3236"/>
                  </a:lnTo>
                  <a:lnTo>
                    <a:pt x="8571" y="3183"/>
                  </a:lnTo>
                  <a:lnTo>
                    <a:pt x="8730" y="3183"/>
                  </a:lnTo>
                  <a:lnTo>
                    <a:pt x="9232" y="3131"/>
                  </a:lnTo>
                  <a:lnTo>
                    <a:pt x="9377" y="3117"/>
                  </a:lnTo>
                  <a:lnTo>
                    <a:pt x="9865" y="3078"/>
                  </a:lnTo>
                  <a:lnTo>
                    <a:pt x="10037" y="3064"/>
                  </a:lnTo>
                  <a:lnTo>
                    <a:pt x="10526" y="3038"/>
                  </a:lnTo>
                  <a:lnTo>
                    <a:pt x="10697" y="3012"/>
                  </a:lnTo>
                  <a:lnTo>
                    <a:pt x="11186" y="2985"/>
                  </a:lnTo>
                  <a:lnTo>
                    <a:pt x="11358" y="2972"/>
                  </a:lnTo>
                  <a:lnTo>
                    <a:pt x="11846" y="2932"/>
                  </a:lnTo>
                  <a:lnTo>
                    <a:pt x="12018" y="2919"/>
                  </a:lnTo>
                  <a:lnTo>
                    <a:pt x="12507" y="2866"/>
                  </a:lnTo>
                  <a:lnTo>
                    <a:pt x="12678" y="2866"/>
                  </a:lnTo>
                  <a:lnTo>
                    <a:pt x="13167" y="2814"/>
                  </a:lnTo>
                  <a:lnTo>
                    <a:pt x="13339" y="2814"/>
                  </a:lnTo>
                  <a:lnTo>
                    <a:pt x="13827" y="2774"/>
                  </a:lnTo>
                  <a:lnTo>
                    <a:pt x="13986" y="2748"/>
                  </a:lnTo>
                  <a:lnTo>
                    <a:pt x="14475" y="2721"/>
                  </a:lnTo>
                  <a:lnTo>
                    <a:pt x="14646" y="2708"/>
                  </a:lnTo>
                  <a:lnTo>
                    <a:pt x="15135" y="2668"/>
                  </a:lnTo>
                  <a:lnTo>
                    <a:pt x="15307" y="2655"/>
                  </a:lnTo>
                  <a:lnTo>
                    <a:pt x="15795" y="2615"/>
                  </a:lnTo>
                  <a:lnTo>
                    <a:pt x="15967" y="2602"/>
                  </a:lnTo>
                  <a:lnTo>
                    <a:pt x="16456" y="2576"/>
                  </a:lnTo>
                  <a:lnTo>
                    <a:pt x="16627" y="2549"/>
                  </a:lnTo>
                  <a:lnTo>
                    <a:pt x="17116" y="2523"/>
                  </a:lnTo>
                  <a:lnTo>
                    <a:pt x="17288" y="2510"/>
                  </a:lnTo>
                  <a:lnTo>
                    <a:pt x="17776" y="2457"/>
                  </a:lnTo>
                  <a:lnTo>
                    <a:pt x="17948" y="2457"/>
                  </a:lnTo>
                  <a:lnTo>
                    <a:pt x="18437" y="2404"/>
                  </a:lnTo>
                  <a:lnTo>
                    <a:pt x="18608" y="2404"/>
                  </a:lnTo>
                  <a:lnTo>
                    <a:pt x="19084" y="2351"/>
                  </a:lnTo>
                  <a:lnTo>
                    <a:pt x="19242" y="2338"/>
                  </a:lnTo>
                  <a:lnTo>
                    <a:pt x="19744" y="2312"/>
                  </a:lnTo>
                  <a:lnTo>
                    <a:pt x="19902" y="2285"/>
                  </a:lnTo>
                  <a:lnTo>
                    <a:pt x="20404" y="2259"/>
                  </a:lnTo>
                  <a:lnTo>
                    <a:pt x="20563" y="2246"/>
                  </a:lnTo>
                  <a:lnTo>
                    <a:pt x="21065" y="2206"/>
                  </a:lnTo>
                  <a:lnTo>
                    <a:pt x="21223" y="2193"/>
                  </a:lnTo>
                  <a:lnTo>
                    <a:pt x="21725" y="2153"/>
                  </a:lnTo>
                  <a:lnTo>
                    <a:pt x="21883" y="2140"/>
                  </a:lnTo>
                  <a:lnTo>
                    <a:pt x="22385" y="2087"/>
                  </a:lnTo>
                  <a:lnTo>
                    <a:pt x="22544" y="2087"/>
                  </a:lnTo>
                  <a:lnTo>
                    <a:pt x="23046" y="2048"/>
                  </a:lnTo>
                  <a:lnTo>
                    <a:pt x="23204" y="2048"/>
                  </a:lnTo>
                  <a:lnTo>
                    <a:pt x="23680" y="1995"/>
                  </a:lnTo>
                  <a:lnTo>
                    <a:pt x="23851" y="1982"/>
                  </a:lnTo>
                  <a:lnTo>
                    <a:pt x="24340" y="1942"/>
                  </a:lnTo>
                  <a:lnTo>
                    <a:pt x="24512" y="1929"/>
                  </a:lnTo>
                  <a:lnTo>
                    <a:pt x="25000" y="1889"/>
                  </a:lnTo>
                  <a:lnTo>
                    <a:pt x="25172" y="1876"/>
                  </a:lnTo>
                  <a:lnTo>
                    <a:pt x="25660" y="1850"/>
                  </a:lnTo>
                  <a:lnTo>
                    <a:pt x="25832" y="1823"/>
                  </a:lnTo>
                  <a:lnTo>
                    <a:pt x="26321" y="1797"/>
                  </a:lnTo>
                  <a:lnTo>
                    <a:pt x="26493" y="1783"/>
                  </a:lnTo>
                  <a:lnTo>
                    <a:pt x="26981" y="1744"/>
                  </a:lnTo>
                  <a:lnTo>
                    <a:pt x="27153" y="1731"/>
                  </a:lnTo>
                  <a:lnTo>
                    <a:pt x="27641" y="1678"/>
                  </a:lnTo>
                  <a:lnTo>
                    <a:pt x="27813" y="1678"/>
                  </a:lnTo>
                  <a:lnTo>
                    <a:pt x="28302" y="1625"/>
                  </a:lnTo>
                  <a:lnTo>
                    <a:pt x="28460" y="1625"/>
                  </a:lnTo>
                  <a:lnTo>
                    <a:pt x="28949" y="1585"/>
                  </a:lnTo>
                  <a:lnTo>
                    <a:pt x="29121" y="1559"/>
                  </a:lnTo>
                  <a:lnTo>
                    <a:pt x="29609" y="1533"/>
                  </a:lnTo>
                  <a:lnTo>
                    <a:pt x="29781" y="1519"/>
                  </a:lnTo>
                  <a:lnTo>
                    <a:pt x="30270" y="1480"/>
                  </a:lnTo>
                  <a:lnTo>
                    <a:pt x="30441" y="1467"/>
                  </a:lnTo>
                  <a:lnTo>
                    <a:pt x="30930" y="1427"/>
                  </a:lnTo>
                  <a:lnTo>
                    <a:pt x="31102" y="1414"/>
                  </a:lnTo>
                  <a:lnTo>
                    <a:pt x="31590" y="1387"/>
                  </a:lnTo>
                  <a:lnTo>
                    <a:pt x="31762" y="1361"/>
                  </a:lnTo>
                  <a:lnTo>
                    <a:pt x="32251" y="1334"/>
                  </a:lnTo>
                  <a:lnTo>
                    <a:pt x="32422" y="1321"/>
                  </a:lnTo>
                  <a:lnTo>
                    <a:pt x="32911" y="1268"/>
                  </a:lnTo>
                  <a:lnTo>
                    <a:pt x="33083" y="1268"/>
                  </a:lnTo>
                  <a:lnTo>
                    <a:pt x="33558" y="1216"/>
                  </a:lnTo>
                  <a:lnTo>
                    <a:pt x="33730" y="1202"/>
                  </a:lnTo>
                  <a:lnTo>
                    <a:pt x="34218" y="1163"/>
                  </a:lnTo>
                  <a:lnTo>
                    <a:pt x="34390" y="1150"/>
                  </a:lnTo>
                  <a:lnTo>
                    <a:pt x="34879" y="1123"/>
                  </a:lnTo>
                  <a:lnTo>
                    <a:pt x="35050" y="1097"/>
                  </a:lnTo>
                  <a:lnTo>
                    <a:pt x="35539" y="1070"/>
                  </a:lnTo>
                  <a:lnTo>
                    <a:pt x="35711" y="1057"/>
                  </a:lnTo>
                  <a:lnTo>
                    <a:pt x="36199" y="1017"/>
                  </a:lnTo>
                  <a:lnTo>
                    <a:pt x="36371" y="1004"/>
                  </a:lnTo>
                  <a:lnTo>
                    <a:pt x="36860" y="965"/>
                  </a:lnTo>
                  <a:lnTo>
                    <a:pt x="37031" y="951"/>
                  </a:lnTo>
                  <a:lnTo>
                    <a:pt x="37520" y="899"/>
                  </a:lnTo>
                  <a:lnTo>
                    <a:pt x="37692" y="899"/>
                  </a:lnTo>
                  <a:lnTo>
                    <a:pt x="38167" y="859"/>
                  </a:lnTo>
                  <a:lnTo>
                    <a:pt x="38326" y="859"/>
                  </a:lnTo>
                  <a:lnTo>
                    <a:pt x="38827" y="806"/>
                  </a:lnTo>
                  <a:lnTo>
                    <a:pt x="38986" y="793"/>
                  </a:lnTo>
                  <a:lnTo>
                    <a:pt x="39488" y="753"/>
                  </a:lnTo>
                  <a:lnTo>
                    <a:pt x="39646" y="740"/>
                  </a:lnTo>
                  <a:lnTo>
                    <a:pt x="40148" y="701"/>
                  </a:lnTo>
                  <a:lnTo>
                    <a:pt x="40307" y="687"/>
                  </a:lnTo>
                  <a:lnTo>
                    <a:pt x="40808" y="661"/>
                  </a:lnTo>
                  <a:lnTo>
                    <a:pt x="40967" y="635"/>
                  </a:lnTo>
                  <a:lnTo>
                    <a:pt x="41469" y="608"/>
                  </a:lnTo>
                  <a:lnTo>
                    <a:pt x="41627" y="595"/>
                  </a:lnTo>
                  <a:lnTo>
                    <a:pt x="42129" y="555"/>
                  </a:lnTo>
                  <a:lnTo>
                    <a:pt x="42288" y="542"/>
                  </a:lnTo>
                  <a:lnTo>
                    <a:pt x="42789" y="489"/>
                  </a:lnTo>
                  <a:lnTo>
                    <a:pt x="42935" y="489"/>
                  </a:lnTo>
                  <a:lnTo>
                    <a:pt x="43437" y="436"/>
                  </a:lnTo>
                  <a:lnTo>
                    <a:pt x="43595" y="423"/>
                  </a:lnTo>
                  <a:lnTo>
                    <a:pt x="44097" y="397"/>
                  </a:lnTo>
                  <a:lnTo>
                    <a:pt x="44255" y="370"/>
                  </a:lnTo>
                  <a:lnTo>
                    <a:pt x="44757" y="344"/>
                  </a:lnTo>
                  <a:lnTo>
                    <a:pt x="44916" y="331"/>
                  </a:lnTo>
                  <a:lnTo>
                    <a:pt x="45417" y="291"/>
                  </a:lnTo>
                  <a:lnTo>
                    <a:pt x="45576" y="278"/>
                  </a:lnTo>
                  <a:lnTo>
                    <a:pt x="46078" y="238"/>
                  </a:lnTo>
                  <a:lnTo>
                    <a:pt x="46236" y="225"/>
                  </a:lnTo>
                  <a:lnTo>
                    <a:pt x="46738" y="199"/>
                  </a:lnTo>
                  <a:lnTo>
                    <a:pt x="46897" y="172"/>
                  </a:lnTo>
                  <a:lnTo>
                    <a:pt x="47398" y="133"/>
                  </a:lnTo>
                  <a:lnTo>
                    <a:pt x="47557" y="133"/>
                  </a:lnTo>
                  <a:lnTo>
                    <a:pt x="48204" y="80"/>
                  </a:lnTo>
                  <a:lnTo>
                    <a:pt x="48204"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41"/>
            <p:cNvSpPr/>
            <p:nvPr/>
          </p:nvSpPr>
          <p:spPr>
            <a:xfrm rot="293623">
              <a:off x="1194194" y="1405002"/>
              <a:ext cx="6330267" cy="319537"/>
            </a:xfrm>
            <a:custGeom>
              <a:avLst/>
              <a:gdLst/>
              <a:ahLst/>
              <a:cxnLst/>
              <a:rect l="l" t="t" r="r" b="b"/>
              <a:pathLst>
                <a:path w="48218" h="3871" extrusionOk="0">
                  <a:moveTo>
                    <a:pt x="48204" y="1"/>
                  </a:moveTo>
                  <a:lnTo>
                    <a:pt x="47544" y="54"/>
                  </a:lnTo>
                  <a:lnTo>
                    <a:pt x="47386" y="67"/>
                  </a:lnTo>
                  <a:lnTo>
                    <a:pt x="46897" y="107"/>
                  </a:lnTo>
                  <a:lnTo>
                    <a:pt x="46738" y="120"/>
                  </a:lnTo>
                  <a:lnTo>
                    <a:pt x="46237" y="159"/>
                  </a:lnTo>
                  <a:lnTo>
                    <a:pt x="46078" y="173"/>
                  </a:lnTo>
                  <a:lnTo>
                    <a:pt x="45576" y="199"/>
                  </a:lnTo>
                  <a:lnTo>
                    <a:pt x="45418" y="225"/>
                  </a:lnTo>
                  <a:lnTo>
                    <a:pt x="44916" y="265"/>
                  </a:lnTo>
                  <a:lnTo>
                    <a:pt x="44757" y="265"/>
                  </a:lnTo>
                  <a:lnTo>
                    <a:pt x="44256" y="318"/>
                  </a:lnTo>
                  <a:lnTo>
                    <a:pt x="44097" y="331"/>
                  </a:lnTo>
                  <a:lnTo>
                    <a:pt x="43595" y="371"/>
                  </a:lnTo>
                  <a:lnTo>
                    <a:pt x="43437" y="384"/>
                  </a:lnTo>
                  <a:lnTo>
                    <a:pt x="42935" y="410"/>
                  </a:lnTo>
                  <a:lnTo>
                    <a:pt x="42777" y="437"/>
                  </a:lnTo>
                  <a:lnTo>
                    <a:pt x="42275" y="463"/>
                  </a:lnTo>
                  <a:lnTo>
                    <a:pt x="42129" y="490"/>
                  </a:lnTo>
                  <a:lnTo>
                    <a:pt x="41641" y="516"/>
                  </a:lnTo>
                  <a:lnTo>
                    <a:pt x="41469" y="529"/>
                  </a:lnTo>
                  <a:lnTo>
                    <a:pt x="40980" y="569"/>
                  </a:lnTo>
                  <a:lnTo>
                    <a:pt x="40809" y="582"/>
                  </a:lnTo>
                  <a:lnTo>
                    <a:pt x="40320" y="635"/>
                  </a:lnTo>
                  <a:lnTo>
                    <a:pt x="40148" y="635"/>
                  </a:lnTo>
                  <a:lnTo>
                    <a:pt x="39660" y="688"/>
                  </a:lnTo>
                  <a:lnTo>
                    <a:pt x="39488" y="688"/>
                  </a:lnTo>
                  <a:lnTo>
                    <a:pt x="38999" y="727"/>
                  </a:lnTo>
                  <a:lnTo>
                    <a:pt x="38828" y="741"/>
                  </a:lnTo>
                  <a:lnTo>
                    <a:pt x="38339" y="780"/>
                  </a:lnTo>
                  <a:lnTo>
                    <a:pt x="38167" y="793"/>
                  </a:lnTo>
                  <a:lnTo>
                    <a:pt x="37679" y="833"/>
                  </a:lnTo>
                  <a:lnTo>
                    <a:pt x="37507" y="846"/>
                  </a:lnTo>
                  <a:lnTo>
                    <a:pt x="37032" y="886"/>
                  </a:lnTo>
                  <a:lnTo>
                    <a:pt x="36860" y="899"/>
                  </a:lnTo>
                  <a:lnTo>
                    <a:pt x="36371" y="925"/>
                  </a:lnTo>
                  <a:lnTo>
                    <a:pt x="36200" y="952"/>
                  </a:lnTo>
                  <a:lnTo>
                    <a:pt x="35711" y="978"/>
                  </a:lnTo>
                  <a:lnTo>
                    <a:pt x="35539" y="991"/>
                  </a:lnTo>
                  <a:lnTo>
                    <a:pt x="35051" y="1044"/>
                  </a:lnTo>
                  <a:lnTo>
                    <a:pt x="34879" y="1044"/>
                  </a:lnTo>
                  <a:lnTo>
                    <a:pt x="34390" y="1097"/>
                  </a:lnTo>
                  <a:lnTo>
                    <a:pt x="34219" y="1097"/>
                  </a:lnTo>
                  <a:lnTo>
                    <a:pt x="33730" y="1150"/>
                  </a:lnTo>
                  <a:lnTo>
                    <a:pt x="33558" y="1163"/>
                  </a:lnTo>
                  <a:lnTo>
                    <a:pt x="33070" y="1190"/>
                  </a:lnTo>
                  <a:lnTo>
                    <a:pt x="32898" y="1216"/>
                  </a:lnTo>
                  <a:lnTo>
                    <a:pt x="32423" y="1242"/>
                  </a:lnTo>
                  <a:lnTo>
                    <a:pt x="32264" y="1256"/>
                  </a:lnTo>
                  <a:lnTo>
                    <a:pt x="31762" y="1295"/>
                  </a:lnTo>
                  <a:lnTo>
                    <a:pt x="31604" y="1308"/>
                  </a:lnTo>
                  <a:lnTo>
                    <a:pt x="31102" y="1348"/>
                  </a:lnTo>
                  <a:lnTo>
                    <a:pt x="30943" y="1361"/>
                  </a:lnTo>
                  <a:lnTo>
                    <a:pt x="30442" y="1401"/>
                  </a:lnTo>
                  <a:lnTo>
                    <a:pt x="30283" y="1401"/>
                  </a:lnTo>
                  <a:lnTo>
                    <a:pt x="29781" y="1454"/>
                  </a:lnTo>
                  <a:lnTo>
                    <a:pt x="29623" y="1454"/>
                  </a:lnTo>
                  <a:lnTo>
                    <a:pt x="29121" y="1507"/>
                  </a:lnTo>
                  <a:lnTo>
                    <a:pt x="28962" y="1520"/>
                  </a:lnTo>
                  <a:lnTo>
                    <a:pt x="28461" y="1559"/>
                  </a:lnTo>
                  <a:lnTo>
                    <a:pt x="28302" y="1573"/>
                  </a:lnTo>
                  <a:lnTo>
                    <a:pt x="27800" y="1612"/>
                  </a:lnTo>
                  <a:lnTo>
                    <a:pt x="27655" y="1625"/>
                  </a:lnTo>
                  <a:lnTo>
                    <a:pt x="27153" y="1652"/>
                  </a:lnTo>
                  <a:lnTo>
                    <a:pt x="26995" y="1678"/>
                  </a:lnTo>
                  <a:lnTo>
                    <a:pt x="26493" y="1705"/>
                  </a:lnTo>
                  <a:lnTo>
                    <a:pt x="26334" y="1718"/>
                  </a:lnTo>
                  <a:lnTo>
                    <a:pt x="25833" y="1757"/>
                  </a:lnTo>
                  <a:lnTo>
                    <a:pt x="25674" y="1771"/>
                  </a:lnTo>
                  <a:lnTo>
                    <a:pt x="25172" y="1823"/>
                  </a:lnTo>
                  <a:lnTo>
                    <a:pt x="25014" y="1823"/>
                  </a:lnTo>
                  <a:lnTo>
                    <a:pt x="24512" y="1876"/>
                  </a:lnTo>
                  <a:lnTo>
                    <a:pt x="24353" y="1876"/>
                  </a:lnTo>
                  <a:lnTo>
                    <a:pt x="23852" y="1916"/>
                  </a:lnTo>
                  <a:lnTo>
                    <a:pt x="23693" y="1942"/>
                  </a:lnTo>
                  <a:lnTo>
                    <a:pt x="23191" y="1969"/>
                  </a:lnTo>
                  <a:lnTo>
                    <a:pt x="23033" y="1982"/>
                  </a:lnTo>
                  <a:lnTo>
                    <a:pt x="22557" y="2022"/>
                  </a:lnTo>
                  <a:lnTo>
                    <a:pt x="22386" y="2035"/>
                  </a:lnTo>
                  <a:lnTo>
                    <a:pt x="21897" y="2061"/>
                  </a:lnTo>
                  <a:lnTo>
                    <a:pt x="21725" y="2088"/>
                  </a:lnTo>
                  <a:lnTo>
                    <a:pt x="21237" y="2114"/>
                  </a:lnTo>
                  <a:lnTo>
                    <a:pt x="21065" y="2140"/>
                  </a:lnTo>
                  <a:lnTo>
                    <a:pt x="20576" y="2167"/>
                  </a:lnTo>
                  <a:lnTo>
                    <a:pt x="20405" y="2180"/>
                  </a:lnTo>
                  <a:lnTo>
                    <a:pt x="19916" y="2233"/>
                  </a:lnTo>
                  <a:lnTo>
                    <a:pt x="19744" y="2233"/>
                  </a:lnTo>
                  <a:lnTo>
                    <a:pt x="19256" y="2286"/>
                  </a:lnTo>
                  <a:lnTo>
                    <a:pt x="19084" y="2299"/>
                  </a:lnTo>
                  <a:lnTo>
                    <a:pt x="18595" y="2339"/>
                  </a:lnTo>
                  <a:lnTo>
                    <a:pt x="18424" y="2352"/>
                  </a:lnTo>
                  <a:lnTo>
                    <a:pt x="17948" y="2378"/>
                  </a:lnTo>
                  <a:lnTo>
                    <a:pt x="17777" y="2391"/>
                  </a:lnTo>
                  <a:lnTo>
                    <a:pt x="17288" y="2431"/>
                  </a:lnTo>
                  <a:lnTo>
                    <a:pt x="17116" y="2444"/>
                  </a:lnTo>
                  <a:lnTo>
                    <a:pt x="16628" y="2484"/>
                  </a:lnTo>
                  <a:lnTo>
                    <a:pt x="16456" y="2497"/>
                  </a:lnTo>
                  <a:lnTo>
                    <a:pt x="15967" y="2537"/>
                  </a:lnTo>
                  <a:lnTo>
                    <a:pt x="15796" y="2550"/>
                  </a:lnTo>
                  <a:lnTo>
                    <a:pt x="15307" y="2603"/>
                  </a:lnTo>
                  <a:lnTo>
                    <a:pt x="15135" y="2603"/>
                  </a:lnTo>
                  <a:lnTo>
                    <a:pt x="14647" y="2642"/>
                  </a:lnTo>
                  <a:lnTo>
                    <a:pt x="14475" y="2642"/>
                  </a:lnTo>
                  <a:lnTo>
                    <a:pt x="13986" y="2695"/>
                  </a:lnTo>
                  <a:lnTo>
                    <a:pt x="13815" y="2708"/>
                  </a:lnTo>
                  <a:lnTo>
                    <a:pt x="13326" y="2748"/>
                  </a:lnTo>
                  <a:lnTo>
                    <a:pt x="13181" y="2761"/>
                  </a:lnTo>
                  <a:lnTo>
                    <a:pt x="12679" y="2801"/>
                  </a:lnTo>
                  <a:lnTo>
                    <a:pt x="12520" y="2814"/>
                  </a:lnTo>
                  <a:lnTo>
                    <a:pt x="12018" y="2840"/>
                  </a:lnTo>
                  <a:lnTo>
                    <a:pt x="11860" y="2867"/>
                  </a:lnTo>
                  <a:lnTo>
                    <a:pt x="11358" y="2893"/>
                  </a:lnTo>
                  <a:lnTo>
                    <a:pt x="11200" y="2906"/>
                  </a:lnTo>
                  <a:lnTo>
                    <a:pt x="10698" y="2946"/>
                  </a:lnTo>
                  <a:lnTo>
                    <a:pt x="10539" y="2959"/>
                  </a:lnTo>
                  <a:lnTo>
                    <a:pt x="10037" y="3012"/>
                  </a:lnTo>
                  <a:lnTo>
                    <a:pt x="9879" y="3012"/>
                  </a:lnTo>
                  <a:lnTo>
                    <a:pt x="9377" y="3052"/>
                  </a:lnTo>
                  <a:lnTo>
                    <a:pt x="9219" y="3078"/>
                  </a:lnTo>
                  <a:lnTo>
                    <a:pt x="8717" y="3104"/>
                  </a:lnTo>
                  <a:lnTo>
                    <a:pt x="8558" y="3131"/>
                  </a:lnTo>
                  <a:lnTo>
                    <a:pt x="8070" y="3157"/>
                  </a:lnTo>
                  <a:lnTo>
                    <a:pt x="7911" y="3171"/>
                  </a:lnTo>
                  <a:lnTo>
                    <a:pt x="7409" y="3210"/>
                  </a:lnTo>
                  <a:lnTo>
                    <a:pt x="7251" y="3223"/>
                  </a:lnTo>
                  <a:lnTo>
                    <a:pt x="6749" y="3263"/>
                  </a:lnTo>
                  <a:lnTo>
                    <a:pt x="6591" y="3276"/>
                  </a:lnTo>
                  <a:lnTo>
                    <a:pt x="6089" y="3303"/>
                  </a:lnTo>
                  <a:lnTo>
                    <a:pt x="5930" y="3329"/>
                  </a:lnTo>
                  <a:lnTo>
                    <a:pt x="5428" y="3369"/>
                  </a:lnTo>
                  <a:lnTo>
                    <a:pt x="5270" y="3369"/>
                  </a:lnTo>
                  <a:lnTo>
                    <a:pt x="4768" y="3421"/>
                  </a:lnTo>
                  <a:lnTo>
                    <a:pt x="4610" y="3421"/>
                  </a:lnTo>
                  <a:lnTo>
                    <a:pt x="4108" y="3474"/>
                  </a:lnTo>
                  <a:lnTo>
                    <a:pt x="3949" y="3487"/>
                  </a:lnTo>
                  <a:lnTo>
                    <a:pt x="3474" y="3527"/>
                  </a:lnTo>
                  <a:lnTo>
                    <a:pt x="3302" y="3540"/>
                  </a:lnTo>
                  <a:lnTo>
                    <a:pt x="2814" y="3567"/>
                  </a:lnTo>
                  <a:lnTo>
                    <a:pt x="2642" y="3593"/>
                  </a:lnTo>
                  <a:lnTo>
                    <a:pt x="2153" y="3620"/>
                  </a:lnTo>
                  <a:lnTo>
                    <a:pt x="1981" y="3633"/>
                  </a:lnTo>
                  <a:lnTo>
                    <a:pt x="1493" y="3672"/>
                  </a:lnTo>
                  <a:lnTo>
                    <a:pt x="1321" y="3686"/>
                  </a:lnTo>
                  <a:lnTo>
                    <a:pt x="833" y="3712"/>
                  </a:lnTo>
                  <a:lnTo>
                    <a:pt x="661" y="3738"/>
                  </a:lnTo>
                  <a:lnTo>
                    <a:pt x="1" y="3791"/>
                  </a:lnTo>
                  <a:lnTo>
                    <a:pt x="14" y="3870"/>
                  </a:lnTo>
                  <a:lnTo>
                    <a:pt x="674" y="3818"/>
                  </a:lnTo>
                  <a:lnTo>
                    <a:pt x="833" y="3804"/>
                  </a:lnTo>
                  <a:lnTo>
                    <a:pt x="1321" y="3765"/>
                  </a:lnTo>
                  <a:lnTo>
                    <a:pt x="1493" y="3752"/>
                  </a:lnTo>
                  <a:lnTo>
                    <a:pt x="1981" y="3712"/>
                  </a:lnTo>
                  <a:lnTo>
                    <a:pt x="2153" y="3699"/>
                  </a:lnTo>
                  <a:lnTo>
                    <a:pt x="2642" y="3672"/>
                  </a:lnTo>
                  <a:lnTo>
                    <a:pt x="2814" y="3659"/>
                  </a:lnTo>
                  <a:lnTo>
                    <a:pt x="3302" y="3620"/>
                  </a:lnTo>
                  <a:lnTo>
                    <a:pt x="3474" y="3606"/>
                  </a:lnTo>
                  <a:lnTo>
                    <a:pt x="3962" y="3567"/>
                  </a:lnTo>
                  <a:lnTo>
                    <a:pt x="4134" y="3554"/>
                  </a:lnTo>
                  <a:lnTo>
                    <a:pt x="4623" y="3501"/>
                  </a:lnTo>
                  <a:lnTo>
                    <a:pt x="4794" y="3501"/>
                  </a:lnTo>
                  <a:lnTo>
                    <a:pt x="5283" y="3461"/>
                  </a:lnTo>
                  <a:lnTo>
                    <a:pt x="5455" y="3461"/>
                  </a:lnTo>
                  <a:lnTo>
                    <a:pt x="5930" y="3408"/>
                  </a:lnTo>
                  <a:lnTo>
                    <a:pt x="6089" y="3382"/>
                  </a:lnTo>
                  <a:lnTo>
                    <a:pt x="6591" y="3355"/>
                  </a:lnTo>
                  <a:lnTo>
                    <a:pt x="6749" y="3342"/>
                  </a:lnTo>
                  <a:lnTo>
                    <a:pt x="7251" y="3303"/>
                  </a:lnTo>
                  <a:lnTo>
                    <a:pt x="7409" y="3289"/>
                  </a:lnTo>
                  <a:lnTo>
                    <a:pt x="7911" y="3263"/>
                  </a:lnTo>
                  <a:lnTo>
                    <a:pt x="8070" y="3237"/>
                  </a:lnTo>
                  <a:lnTo>
                    <a:pt x="8572" y="3210"/>
                  </a:lnTo>
                  <a:lnTo>
                    <a:pt x="8730" y="3197"/>
                  </a:lnTo>
                  <a:lnTo>
                    <a:pt x="9232" y="3157"/>
                  </a:lnTo>
                  <a:lnTo>
                    <a:pt x="9390" y="3144"/>
                  </a:lnTo>
                  <a:lnTo>
                    <a:pt x="9892" y="3091"/>
                  </a:lnTo>
                  <a:lnTo>
                    <a:pt x="10051" y="3091"/>
                  </a:lnTo>
                  <a:lnTo>
                    <a:pt x="10539" y="3038"/>
                  </a:lnTo>
                  <a:lnTo>
                    <a:pt x="10698" y="3025"/>
                  </a:lnTo>
                  <a:lnTo>
                    <a:pt x="11200" y="2999"/>
                  </a:lnTo>
                  <a:lnTo>
                    <a:pt x="11358" y="2972"/>
                  </a:lnTo>
                  <a:lnTo>
                    <a:pt x="11860" y="2946"/>
                  </a:lnTo>
                  <a:lnTo>
                    <a:pt x="12018" y="2933"/>
                  </a:lnTo>
                  <a:lnTo>
                    <a:pt x="12520" y="2893"/>
                  </a:lnTo>
                  <a:lnTo>
                    <a:pt x="12679" y="2880"/>
                  </a:lnTo>
                  <a:lnTo>
                    <a:pt x="13181" y="2840"/>
                  </a:lnTo>
                  <a:lnTo>
                    <a:pt x="13339" y="2827"/>
                  </a:lnTo>
                  <a:lnTo>
                    <a:pt x="13841" y="2801"/>
                  </a:lnTo>
                  <a:lnTo>
                    <a:pt x="13999" y="2774"/>
                  </a:lnTo>
                  <a:lnTo>
                    <a:pt x="14501" y="2721"/>
                  </a:lnTo>
                  <a:lnTo>
                    <a:pt x="14660" y="2721"/>
                  </a:lnTo>
                  <a:lnTo>
                    <a:pt x="15162" y="2682"/>
                  </a:lnTo>
                  <a:lnTo>
                    <a:pt x="15307" y="2682"/>
                  </a:lnTo>
                  <a:lnTo>
                    <a:pt x="15796" y="2629"/>
                  </a:lnTo>
                  <a:lnTo>
                    <a:pt x="15967" y="2616"/>
                  </a:lnTo>
                  <a:lnTo>
                    <a:pt x="16456" y="2576"/>
                  </a:lnTo>
                  <a:lnTo>
                    <a:pt x="16628" y="2563"/>
                  </a:lnTo>
                  <a:lnTo>
                    <a:pt x="17116" y="2537"/>
                  </a:lnTo>
                  <a:lnTo>
                    <a:pt x="17288" y="2510"/>
                  </a:lnTo>
                  <a:lnTo>
                    <a:pt x="17777" y="2484"/>
                  </a:lnTo>
                  <a:lnTo>
                    <a:pt x="17948" y="2471"/>
                  </a:lnTo>
                  <a:lnTo>
                    <a:pt x="18437" y="2431"/>
                  </a:lnTo>
                  <a:lnTo>
                    <a:pt x="18609" y="2418"/>
                  </a:lnTo>
                  <a:lnTo>
                    <a:pt x="19097" y="2378"/>
                  </a:lnTo>
                  <a:lnTo>
                    <a:pt x="19269" y="2365"/>
                  </a:lnTo>
                  <a:lnTo>
                    <a:pt x="19758" y="2312"/>
                  </a:lnTo>
                  <a:lnTo>
                    <a:pt x="19929" y="2312"/>
                  </a:lnTo>
                  <a:lnTo>
                    <a:pt x="20405" y="2272"/>
                  </a:lnTo>
                  <a:lnTo>
                    <a:pt x="20576" y="2246"/>
                  </a:lnTo>
                  <a:lnTo>
                    <a:pt x="21065" y="2220"/>
                  </a:lnTo>
                  <a:lnTo>
                    <a:pt x="21237" y="2206"/>
                  </a:lnTo>
                  <a:lnTo>
                    <a:pt x="21725" y="2167"/>
                  </a:lnTo>
                  <a:lnTo>
                    <a:pt x="21897" y="2154"/>
                  </a:lnTo>
                  <a:lnTo>
                    <a:pt x="22386" y="2114"/>
                  </a:lnTo>
                  <a:lnTo>
                    <a:pt x="22557" y="2101"/>
                  </a:lnTo>
                  <a:lnTo>
                    <a:pt x="23046" y="2061"/>
                  </a:lnTo>
                  <a:lnTo>
                    <a:pt x="23218" y="2048"/>
                  </a:lnTo>
                  <a:lnTo>
                    <a:pt x="23706" y="2022"/>
                  </a:lnTo>
                  <a:lnTo>
                    <a:pt x="23878" y="2008"/>
                  </a:lnTo>
                  <a:lnTo>
                    <a:pt x="24367" y="1956"/>
                  </a:lnTo>
                  <a:lnTo>
                    <a:pt x="24538" y="1956"/>
                  </a:lnTo>
                  <a:lnTo>
                    <a:pt x="25014" y="1903"/>
                  </a:lnTo>
                  <a:lnTo>
                    <a:pt x="25172" y="1903"/>
                  </a:lnTo>
                  <a:lnTo>
                    <a:pt x="25674" y="1850"/>
                  </a:lnTo>
                  <a:lnTo>
                    <a:pt x="25833" y="1837"/>
                  </a:lnTo>
                  <a:lnTo>
                    <a:pt x="26334" y="1810"/>
                  </a:lnTo>
                  <a:lnTo>
                    <a:pt x="26493" y="1784"/>
                  </a:lnTo>
                  <a:lnTo>
                    <a:pt x="26995" y="1757"/>
                  </a:lnTo>
                  <a:lnTo>
                    <a:pt x="27153" y="1731"/>
                  </a:lnTo>
                  <a:lnTo>
                    <a:pt x="27655" y="1705"/>
                  </a:lnTo>
                  <a:lnTo>
                    <a:pt x="27813" y="1691"/>
                  </a:lnTo>
                  <a:lnTo>
                    <a:pt x="28315" y="1652"/>
                  </a:lnTo>
                  <a:lnTo>
                    <a:pt x="28474" y="1639"/>
                  </a:lnTo>
                  <a:lnTo>
                    <a:pt x="28976" y="1612"/>
                  </a:lnTo>
                  <a:lnTo>
                    <a:pt x="29134" y="1586"/>
                  </a:lnTo>
                  <a:lnTo>
                    <a:pt x="29636" y="1546"/>
                  </a:lnTo>
                  <a:lnTo>
                    <a:pt x="29781" y="1546"/>
                  </a:lnTo>
                  <a:lnTo>
                    <a:pt x="30283" y="1493"/>
                  </a:lnTo>
                  <a:lnTo>
                    <a:pt x="30442" y="1480"/>
                  </a:lnTo>
                  <a:lnTo>
                    <a:pt x="30943" y="1440"/>
                  </a:lnTo>
                  <a:lnTo>
                    <a:pt x="31102" y="1427"/>
                  </a:lnTo>
                  <a:lnTo>
                    <a:pt x="31604" y="1388"/>
                  </a:lnTo>
                  <a:lnTo>
                    <a:pt x="31762" y="1374"/>
                  </a:lnTo>
                  <a:lnTo>
                    <a:pt x="32264" y="1348"/>
                  </a:lnTo>
                  <a:lnTo>
                    <a:pt x="32423" y="1322"/>
                  </a:lnTo>
                  <a:lnTo>
                    <a:pt x="32924" y="1295"/>
                  </a:lnTo>
                  <a:lnTo>
                    <a:pt x="33083" y="1282"/>
                  </a:lnTo>
                  <a:lnTo>
                    <a:pt x="33585" y="1242"/>
                  </a:lnTo>
                  <a:lnTo>
                    <a:pt x="33743" y="1229"/>
                  </a:lnTo>
                  <a:lnTo>
                    <a:pt x="34245" y="1176"/>
                  </a:lnTo>
                  <a:lnTo>
                    <a:pt x="34390" y="1176"/>
                  </a:lnTo>
                  <a:lnTo>
                    <a:pt x="34879" y="1124"/>
                  </a:lnTo>
                  <a:lnTo>
                    <a:pt x="35051" y="1124"/>
                  </a:lnTo>
                  <a:lnTo>
                    <a:pt x="35539" y="1071"/>
                  </a:lnTo>
                  <a:lnTo>
                    <a:pt x="35711" y="1057"/>
                  </a:lnTo>
                  <a:lnTo>
                    <a:pt x="36200" y="1031"/>
                  </a:lnTo>
                  <a:lnTo>
                    <a:pt x="36371" y="1018"/>
                  </a:lnTo>
                  <a:lnTo>
                    <a:pt x="36860" y="978"/>
                  </a:lnTo>
                  <a:lnTo>
                    <a:pt x="37032" y="965"/>
                  </a:lnTo>
                  <a:lnTo>
                    <a:pt x="37520" y="925"/>
                  </a:lnTo>
                  <a:lnTo>
                    <a:pt x="37692" y="912"/>
                  </a:lnTo>
                  <a:lnTo>
                    <a:pt x="38181" y="886"/>
                  </a:lnTo>
                  <a:lnTo>
                    <a:pt x="38352" y="859"/>
                  </a:lnTo>
                  <a:lnTo>
                    <a:pt x="38841" y="833"/>
                  </a:lnTo>
                  <a:lnTo>
                    <a:pt x="39013" y="820"/>
                  </a:lnTo>
                  <a:lnTo>
                    <a:pt x="39488" y="767"/>
                  </a:lnTo>
                  <a:lnTo>
                    <a:pt x="39660" y="767"/>
                  </a:lnTo>
                  <a:lnTo>
                    <a:pt x="40148" y="714"/>
                  </a:lnTo>
                  <a:lnTo>
                    <a:pt x="40320" y="701"/>
                  </a:lnTo>
                  <a:lnTo>
                    <a:pt x="40809" y="661"/>
                  </a:lnTo>
                  <a:lnTo>
                    <a:pt x="40980" y="648"/>
                  </a:lnTo>
                  <a:lnTo>
                    <a:pt x="41469" y="622"/>
                  </a:lnTo>
                  <a:lnTo>
                    <a:pt x="41641" y="595"/>
                  </a:lnTo>
                  <a:lnTo>
                    <a:pt x="42129" y="569"/>
                  </a:lnTo>
                  <a:lnTo>
                    <a:pt x="42301" y="556"/>
                  </a:lnTo>
                  <a:lnTo>
                    <a:pt x="42790" y="516"/>
                  </a:lnTo>
                  <a:lnTo>
                    <a:pt x="42961" y="503"/>
                  </a:lnTo>
                  <a:lnTo>
                    <a:pt x="43450" y="463"/>
                  </a:lnTo>
                  <a:lnTo>
                    <a:pt x="43622" y="450"/>
                  </a:lnTo>
                  <a:lnTo>
                    <a:pt x="44097" y="397"/>
                  </a:lnTo>
                  <a:lnTo>
                    <a:pt x="44256" y="397"/>
                  </a:lnTo>
                  <a:lnTo>
                    <a:pt x="44757" y="358"/>
                  </a:lnTo>
                  <a:lnTo>
                    <a:pt x="44916" y="358"/>
                  </a:lnTo>
                  <a:lnTo>
                    <a:pt x="45418" y="305"/>
                  </a:lnTo>
                  <a:lnTo>
                    <a:pt x="45576" y="292"/>
                  </a:lnTo>
                  <a:lnTo>
                    <a:pt x="46078" y="252"/>
                  </a:lnTo>
                  <a:lnTo>
                    <a:pt x="46237" y="239"/>
                  </a:lnTo>
                  <a:lnTo>
                    <a:pt x="46738" y="199"/>
                  </a:lnTo>
                  <a:lnTo>
                    <a:pt x="46897" y="186"/>
                  </a:lnTo>
                  <a:lnTo>
                    <a:pt x="47399" y="159"/>
                  </a:lnTo>
                  <a:lnTo>
                    <a:pt x="47557" y="133"/>
                  </a:lnTo>
                  <a:lnTo>
                    <a:pt x="48218" y="80"/>
                  </a:lnTo>
                  <a:lnTo>
                    <a:pt x="48204"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41"/>
            <p:cNvSpPr/>
            <p:nvPr/>
          </p:nvSpPr>
          <p:spPr>
            <a:xfrm rot="293623">
              <a:off x="1193359" y="1704681"/>
              <a:ext cx="6326722" cy="320610"/>
            </a:xfrm>
            <a:custGeom>
              <a:avLst/>
              <a:gdLst/>
              <a:ahLst/>
              <a:cxnLst/>
              <a:rect l="l" t="t" r="r" b="b"/>
              <a:pathLst>
                <a:path w="48191" h="3884" extrusionOk="0">
                  <a:moveTo>
                    <a:pt x="48178" y="1"/>
                  </a:moveTo>
                  <a:lnTo>
                    <a:pt x="47531" y="53"/>
                  </a:lnTo>
                  <a:lnTo>
                    <a:pt x="47372" y="67"/>
                  </a:lnTo>
                  <a:lnTo>
                    <a:pt x="46870" y="119"/>
                  </a:lnTo>
                  <a:lnTo>
                    <a:pt x="46712" y="119"/>
                  </a:lnTo>
                  <a:lnTo>
                    <a:pt x="46210" y="172"/>
                  </a:lnTo>
                  <a:lnTo>
                    <a:pt x="46051" y="172"/>
                  </a:lnTo>
                  <a:lnTo>
                    <a:pt x="45550" y="212"/>
                  </a:lnTo>
                  <a:lnTo>
                    <a:pt x="45391" y="238"/>
                  </a:lnTo>
                  <a:lnTo>
                    <a:pt x="44889" y="265"/>
                  </a:lnTo>
                  <a:lnTo>
                    <a:pt x="44731" y="278"/>
                  </a:lnTo>
                  <a:lnTo>
                    <a:pt x="44229" y="317"/>
                  </a:lnTo>
                  <a:lnTo>
                    <a:pt x="44071" y="331"/>
                  </a:lnTo>
                  <a:lnTo>
                    <a:pt x="43569" y="370"/>
                  </a:lnTo>
                  <a:lnTo>
                    <a:pt x="43410" y="384"/>
                  </a:lnTo>
                  <a:lnTo>
                    <a:pt x="42935" y="410"/>
                  </a:lnTo>
                  <a:lnTo>
                    <a:pt x="42763" y="423"/>
                  </a:lnTo>
                  <a:lnTo>
                    <a:pt x="42274" y="463"/>
                  </a:lnTo>
                  <a:lnTo>
                    <a:pt x="42103" y="476"/>
                  </a:lnTo>
                  <a:lnTo>
                    <a:pt x="41614" y="529"/>
                  </a:lnTo>
                  <a:lnTo>
                    <a:pt x="41442" y="529"/>
                  </a:lnTo>
                  <a:lnTo>
                    <a:pt x="40954" y="582"/>
                  </a:lnTo>
                  <a:lnTo>
                    <a:pt x="40782" y="595"/>
                  </a:lnTo>
                  <a:lnTo>
                    <a:pt x="40293" y="634"/>
                  </a:lnTo>
                  <a:lnTo>
                    <a:pt x="40122" y="648"/>
                  </a:lnTo>
                  <a:lnTo>
                    <a:pt x="39633" y="674"/>
                  </a:lnTo>
                  <a:lnTo>
                    <a:pt x="39461" y="700"/>
                  </a:lnTo>
                  <a:lnTo>
                    <a:pt x="38973" y="727"/>
                  </a:lnTo>
                  <a:lnTo>
                    <a:pt x="38801" y="740"/>
                  </a:lnTo>
                  <a:lnTo>
                    <a:pt x="38326" y="780"/>
                  </a:lnTo>
                  <a:lnTo>
                    <a:pt x="38167" y="793"/>
                  </a:lnTo>
                  <a:lnTo>
                    <a:pt x="37665" y="833"/>
                  </a:lnTo>
                  <a:lnTo>
                    <a:pt x="37507" y="846"/>
                  </a:lnTo>
                  <a:lnTo>
                    <a:pt x="37005" y="899"/>
                  </a:lnTo>
                  <a:lnTo>
                    <a:pt x="36847" y="899"/>
                  </a:lnTo>
                  <a:lnTo>
                    <a:pt x="36345" y="938"/>
                  </a:lnTo>
                  <a:lnTo>
                    <a:pt x="36186" y="938"/>
                  </a:lnTo>
                  <a:lnTo>
                    <a:pt x="35684" y="991"/>
                  </a:lnTo>
                  <a:lnTo>
                    <a:pt x="35526" y="1004"/>
                  </a:lnTo>
                  <a:lnTo>
                    <a:pt x="35024" y="1044"/>
                  </a:lnTo>
                  <a:lnTo>
                    <a:pt x="34866" y="1057"/>
                  </a:lnTo>
                  <a:lnTo>
                    <a:pt x="34364" y="1083"/>
                  </a:lnTo>
                  <a:lnTo>
                    <a:pt x="34205" y="1110"/>
                  </a:lnTo>
                  <a:lnTo>
                    <a:pt x="33703" y="1136"/>
                  </a:lnTo>
                  <a:lnTo>
                    <a:pt x="33558" y="1163"/>
                  </a:lnTo>
                  <a:lnTo>
                    <a:pt x="33056" y="1189"/>
                  </a:lnTo>
                  <a:lnTo>
                    <a:pt x="32898" y="1202"/>
                  </a:lnTo>
                  <a:lnTo>
                    <a:pt x="32396" y="1242"/>
                  </a:lnTo>
                  <a:lnTo>
                    <a:pt x="32237" y="1255"/>
                  </a:lnTo>
                  <a:lnTo>
                    <a:pt x="31736" y="1308"/>
                  </a:lnTo>
                  <a:lnTo>
                    <a:pt x="31577" y="1308"/>
                  </a:lnTo>
                  <a:lnTo>
                    <a:pt x="31075" y="1361"/>
                  </a:lnTo>
                  <a:lnTo>
                    <a:pt x="30917" y="1374"/>
                  </a:lnTo>
                  <a:lnTo>
                    <a:pt x="30415" y="1400"/>
                  </a:lnTo>
                  <a:lnTo>
                    <a:pt x="30256" y="1414"/>
                  </a:lnTo>
                  <a:lnTo>
                    <a:pt x="29755" y="1453"/>
                  </a:lnTo>
                  <a:lnTo>
                    <a:pt x="29596" y="1466"/>
                  </a:lnTo>
                  <a:lnTo>
                    <a:pt x="29094" y="1506"/>
                  </a:lnTo>
                  <a:lnTo>
                    <a:pt x="28936" y="1519"/>
                  </a:lnTo>
                  <a:lnTo>
                    <a:pt x="28460" y="1559"/>
                  </a:lnTo>
                  <a:lnTo>
                    <a:pt x="28289" y="1572"/>
                  </a:lnTo>
                  <a:lnTo>
                    <a:pt x="27800" y="1599"/>
                  </a:lnTo>
                  <a:lnTo>
                    <a:pt x="27628" y="1625"/>
                  </a:lnTo>
                  <a:lnTo>
                    <a:pt x="27140" y="1665"/>
                  </a:lnTo>
                  <a:lnTo>
                    <a:pt x="26968" y="1665"/>
                  </a:lnTo>
                  <a:lnTo>
                    <a:pt x="26479" y="1717"/>
                  </a:lnTo>
                  <a:lnTo>
                    <a:pt x="26308" y="1717"/>
                  </a:lnTo>
                  <a:lnTo>
                    <a:pt x="25819" y="1770"/>
                  </a:lnTo>
                  <a:lnTo>
                    <a:pt x="25647" y="1783"/>
                  </a:lnTo>
                  <a:lnTo>
                    <a:pt x="25159" y="1823"/>
                  </a:lnTo>
                  <a:lnTo>
                    <a:pt x="24987" y="1836"/>
                  </a:lnTo>
                  <a:lnTo>
                    <a:pt x="24498" y="1863"/>
                  </a:lnTo>
                  <a:lnTo>
                    <a:pt x="24327" y="1889"/>
                  </a:lnTo>
                  <a:lnTo>
                    <a:pt x="23851" y="1915"/>
                  </a:lnTo>
                  <a:lnTo>
                    <a:pt x="23680" y="1929"/>
                  </a:lnTo>
                  <a:lnTo>
                    <a:pt x="23191" y="1968"/>
                  </a:lnTo>
                  <a:lnTo>
                    <a:pt x="23019" y="1982"/>
                  </a:lnTo>
                  <a:lnTo>
                    <a:pt x="22531" y="2021"/>
                  </a:lnTo>
                  <a:lnTo>
                    <a:pt x="22359" y="2034"/>
                  </a:lnTo>
                  <a:lnTo>
                    <a:pt x="21870" y="2074"/>
                  </a:lnTo>
                  <a:lnTo>
                    <a:pt x="21699" y="2074"/>
                  </a:lnTo>
                  <a:lnTo>
                    <a:pt x="21210" y="2127"/>
                  </a:lnTo>
                  <a:lnTo>
                    <a:pt x="21038" y="2153"/>
                  </a:lnTo>
                  <a:lnTo>
                    <a:pt x="20550" y="2180"/>
                  </a:lnTo>
                  <a:lnTo>
                    <a:pt x="20378" y="2193"/>
                  </a:lnTo>
                  <a:lnTo>
                    <a:pt x="19889" y="2232"/>
                  </a:lnTo>
                  <a:lnTo>
                    <a:pt x="19718" y="2246"/>
                  </a:lnTo>
                  <a:lnTo>
                    <a:pt x="19229" y="2285"/>
                  </a:lnTo>
                  <a:lnTo>
                    <a:pt x="19084" y="2298"/>
                  </a:lnTo>
                  <a:lnTo>
                    <a:pt x="18582" y="2325"/>
                  </a:lnTo>
                  <a:lnTo>
                    <a:pt x="18423" y="2351"/>
                  </a:lnTo>
                  <a:lnTo>
                    <a:pt x="17922" y="2378"/>
                  </a:lnTo>
                  <a:lnTo>
                    <a:pt x="17763" y="2391"/>
                  </a:lnTo>
                  <a:lnTo>
                    <a:pt x="17261" y="2444"/>
                  </a:lnTo>
                  <a:lnTo>
                    <a:pt x="17103" y="2444"/>
                  </a:lnTo>
                  <a:lnTo>
                    <a:pt x="16601" y="2497"/>
                  </a:lnTo>
                  <a:lnTo>
                    <a:pt x="16442" y="2497"/>
                  </a:lnTo>
                  <a:lnTo>
                    <a:pt x="15941" y="2549"/>
                  </a:lnTo>
                  <a:lnTo>
                    <a:pt x="15782" y="2563"/>
                  </a:lnTo>
                  <a:lnTo>
                    <a:pt x="15280" y="2589"/>
                  </a:lnTo>
                  <a:lnTo>
                    <a:pt x="15122" y="2615"/>
                  </a:lnTo>
                  <a:lnTo>
                    <a:pt x="14620" y="2642"/>
                  </a:lnTo>
                  <a:lnTo>
                    <a:pt x="14461" y="2655"/>
                  </a:lnTo>
                  <a:lnTo>
                    <a:pt x="13973" y="2695"/>
                  </a:lnTo>
                  <a:lnTo>
                    <a:pt x="13814" y="2708"/>
                  </a:lnTo>
                  <a:lnTo>
                    <a:pt x="13312" y="2734"/>
                  </a:lnTo>
                  <a:lnTo>
                    <a:pt x="13154" y="2761"/>
                  </a:lnTo>
                  <a:lnTo>
                    <a:pt x="12652" y="2787"/>
                  </a:lnTo>
                  <a:lnTo>
                    <a:pt x="12494" y="2814"/>
                  </a:lnTo>
                  <a:lnTo>
                    <a:pt x="11992" y="2853"/>
                  </a:lnTo>
                  <a:lnTo>
                    <a:pt x="11833" y="2853"/>
                  </a:lnTo>
                  <a:lnTo>
                    <a:pt x="11331" y="2906"/>
                  </a:lnTo>
                  <a:lnTo>
                    <a:pt x="11173" y="2906"/>
                  </a:lnTo>
                  <a:lnTo>
                    <a:pt x="10671" y="2959"/>
                  </a:lnTo>
                  <a:lnTo>
                    <a:pt x="10513" y="2972"/>
                  </a:lnTo>
                  <a:lnTo>
                    <a:pt x="10011" y="3012"/>
                  </a:lnTo>
                  <a:lnTo>
                    <a:pt x="9852" y="3025"/>
                  </a:lnTo>
                  <a:lnTo>
                    <a:pt x="9377" y="3051"/>
                  </a:lnTo>
                  <a:lnTo>
                    <a:pt x="9205" y="3064"/>
                  </a:lnTo>
                  <a:lnTo>
                    <a:pt x="8717" y="3104"/>
                  </a:lnTo>
                  <a:lnTo>
                    <a:pt x="8545" y="3117"/>
                  </a:lnTo>
                  <a:lnTo>
                    <a:pt x="8056" y="3157"/>
                  </a:lnTo>
                  <a:lnTo>
                    <a:pt x="7885" y="3170"/>
                  </a:lnTo>
                  <a:lnTo>
                    <a:pt x="7396" y="3223"/>
                  </a:lnTo>
                  <a:lnTo>
                    <a:pt x="7224" y="3223"/>
                  </a:lnTo>
                  <a:lnTo>
                    <a:pt x="6736" y="3276"/>
                  </a:lnTo>
                  <a:lnTo>
                    <a:pt x="6564" y="3276"/>
                  </a:lnTo>
                  <a:lnTo>
                    <a:pt x="6075" y="3315"/>
                  </a:lnTo>
                  <a:lnTo>
                    <a:pt x="5904" y="3342"/>
                  </a:lnTo>
                  <a:lnTo>
                    <a:pt x="5415" y="3368"/>
                  </a:lnTo>
                  <a:lnTo>
                    <a:pt x="5243" y="3381"/>
                  </a:lnTo>
                  <a:lnTo>
                    <a:pt x="4755" y="3421"/>
                  </a:lnTo>
                  <a:lnTo>
                    <a:pt x="4596" y="3434"/>
                  </a:lnTo>
                  <a:lnTo>
                    <a:pt x="4108" y="3474"/>
                  </a:lnTo>
                  <a:lnTo>
                    <a:pt x="3936" y="3487"/>
                  </a:lnTo>
                  <a:lnTo>
                    <a:pt x="3447" y="3513"/>
                  </a:lnTo>
                  <a:lnTo>
                    <a:pt x="3275" y="3540"/>
                  </a:lnTo>
                  <a:lnTo>
                    <a:pt x="2787" y="3566"/>
                  </a:lnTo>
                  <a:lnTo>
                    <a:pt x="2615" y="3579"/>
                  </a:lnTo>
                  <a:lnTo>
                    <a:pt x="2127" y="3632"/>
                  </a:lnTo>
                  <a:lnTo>
                    <a:pt x="1955" y="3632"/>
                  </a:lnTo>
                  <a:lnTo>
                    <a:pt x="1466" y="3685"/>
                  </a:lnTo>
                  <a:lnTo>
                    <a:pt x="1295" y="3685"/>
                  </a:lnTo>
                  <a:lnTo>
                    <a:pt x="806" y="3725"/>
                  </a:lnTo>
                  <a:lnTo>
                    <a:pt x="634" y="3751"/>
                  </a:lnTo>
                  <a:lnTo>
                    <a:pt x="0" y="3804"/>
                  </a:lnTo>
                  <a:lnTo>
                    <a:pt x="0" y="3883"/>
                  </a:lnTo>
                  <a:lnTo>
                    <a:pt x="661" y="3830"/>
                  </a:lnTo>
                  <a:lnTo>
                    <a:pt x="819" y="3817"/>
                  </a:lnTo>
                  <a:lnTo>
                    <a:pt x="1321" y="3764"/>
                  </a:lnTo>
                  <a:lnTo>
                    <a:pt x="1479" y="3764"/>
                  </a:lnTo>
                  <a:lnTo>
                    <a:pt x="1955" y="3712"/>
                  </a:lnTo>
                  <a:lnTo>
                    <a:pt x="2127" y="3712"/>
                  </a:lnTo>
                  <a:lnTo>
                    <a:pt x="2615" y="3672"/>
                  </a:lnTo>
                  <a:lnTo>
                    <a:pt x="2787" y="3646"/>
                  </a:lnTo>
                  <a:lnTo>
                    <a:pt x="3275" y="3619"/>
                  </a:lnTo>
                  <a:lnTo>
                    <a:pt x="3447" y="3606"/>
                  </a:lnTo>
                  <a:lnTo>
                    <a:pt x="3936" y="3566"/>
                  </a:lnTo>
                  <a:lnTo>
                    <a:pt x="4108" y="3553"/>
                  </a:lnTo>
                  <a:lnTo>
                    <a:pt x="4596" y="3513"/>
                  </a:lnTo>
                  <a:lnTo>
                    <a:pt x="4768" y="3500"/>
                  </a:lnTo>
                  <a:lnTo>
                    <a:pt x="5256" y="3474"/>
                  </a:lnTo>
                  <a:lnTo>
                    <a:pt x="5428" y="3447"/>
                  </a:lnTo>
                  <a:lnTo>
                    <a:pt x="5917" y="3421"/>
                  </a:lnTo>
                  <a:lnTo>
                    <a:pt x="6088" y="3395"/>
                  </a:lnTo>
                  <a:lnTo>
                    <a:pt x="6577" y="3355"/>
                  </a:lnTo>
                  <a:lnTo>
                    <a:pt x="6736" y="3355"/>
                  </a:lnTo>
                  <a:lnTo>
                    <a:pt x="7224" y="3302"/>
                  </a:lnTo>
                  <a:lnTo>
                    <a:pt x="7396" y="3289"/>
                  </a:lnTo>
                  <a:lnTo>
                    <a:pt x="7885" y="3249"/>
                  </a:lnTo>
                  <a:lnTo>
                    <a:pt x="8056" y="3236"/>
                  </a:lnTo>
                  <a:lnTo>
                    <a:pt x="8545" y="3210"/>
                  </a:lnTo>
                  <a:lnTo>
                    <a:pt x="8717" y="3183"/>
                  </a:lnTo>
                  <a:lnTo>
                    <a:pt x="9205" y="3157"/>
                  </a:lnTo>
                  <a:lnTo>
                    <a:pt x="9377" y="3144"/>
                  </a:lnTo>
                  <a:lnTo>
                    <a:pt x="9866" y="3104"/>
                  </a:lnTo>
                  <a:lnTo>
                    <a:pt x="10037" y="3091"/>
                  </a:lnTo>
                  <a:lnTo>
                    <a:pt x="10526" y="3051"/>
                  </a:lnTo>
                  <a:lnTo>
                    <a:pt x="10698" y="3038"/>
                  </a:lnTo>
                  <a:lnTo>
                    <a:pt x="11186" y="2985"/>
                  </a:lnTo>
                  <a:lnTo>
                    <a:pt x="11358" y="2985"/>
                  </a:lnTo>
                  <a:lnTo>
                    <a:pt x="11833" y="2946"/>
                  </a:lnTo>
                  <a:lnTo>
                    <a:pt x="11992" y="2946"/>
                  </a:lnTo>
                  <a:lnTo>
                    <a:pt x="12494" y="2893"/>
                  </a:lnTo>
                  <a:lnTo>
                    <a:pt x="12652" y="2880"/>
                  </a:lnTo>
                  <a:lnTo>
                    <a:pt x="13154" y="2840"/>
                  </a:lnTo>
                  <a:lnTo>
                    <a:pt x="13312" y="2827"/>
                  </a:lnTo>
                  <a:lnTo>
                    <a:pt x="13814" y="2787"/>
                  </a:lnTo>
                  <a:lnTo>
                    <a:pt x="13973" y="2774"/>
                  </a:lnTo>
                  <a:lnTo>
                    <a:pt x="14475" y="2734"/>
                  </a:lnTo>
                  <a:lnTo>
                    <a:pt x="14633" y="2721"/>
                  </a:lnTo>
                  <a:lnTo>
                    <a:pt x="15135" y="2695"/>
                  </a:lnTo>
                  <a:lnTo>
                    <a:pt x="15293" y="2681"/>
                  </a:lnTo>
                  <a:lnTo>
                    <a:pt x="15795" y="2642"/>
                  </a:lnTo>
                  <a:lnTo>
                    <a:pt x="15954" y="2629"/>
                  </a:lnTo>
                  <a:lnTo>
                    <a:pt x="16442" y="2576"/>
                  </a:lnTo>
                  <a:lnTo>
                    <a:pt x="16601" y="2576"/>
                  </a:lnTo>
                  <a:lnTo>
                    <a:pt x="17103" y="2523"/>
                  </a:lnTo>
                  <a:lnTo>
                    <a:pt x="17261" y="2510"/>
                  </a:lnTo>
                  <a:lnTo>
                    <a:pt x="17763" y="2483"/>
                  </a:lnTo>
                  <a:lnTo>
                    <a:pt x="17922" y="2457"/>
                  </a:lnTo>
                  <a:lnTo>
                    <a:pt x="18423" y="2431"/>
                  </a:lnTo>
                  <a:lnTo>
                    <a:pt x="18582" y="2404"/>
                  </a:lnTo>
                  <a:lnTo>
                    <a:pt x="19084" y="2378"/>
                  </a:lnTo>
                  <a:lnTo>
                    <a:pt x="19242" y="2365"/>
                  </a:lnTo>
                  <a:lnTo>
                    <a:pt x="19744" y="2325"/>
                  </a:lnTo>
                  <a:lnTo>
                    <a:pt x="19903" y="2312"/>
                  </a:lnTo>
                  <a:lnTo>
                    <a:pt x="20404" y="2285"/>
                  </a:lnTo>
                  <a:lnTo>
                    <a:pt x="20563" y="2259"/>
                  </a:lnTo>
                  <a:lnTo>
                    <a:pt x="21065" y="2219"/>
                  </a:lnTo>
                  <a:lnTo>
                    <a:pt x="21210" y="2219"/>
                  </a:lnTo>
                  <a:lnTo>
                    <a:pt x="21699" y="2166"/>
                  </a:lnTo>
                  <a:lnTo>
                    <a:pt x="21870" y="2166"/>
                  </a:lnTo>
                  <a:lnTo>
                    <a:pt x="22359" y="2114"/>
                  </a:lnTo>
                  <a:lnTo>
                    <a:pt x="22531" y="2100"/>
                  </a:lnTo>
                  <a:lnTo>
                    <a:pt x="23019" y="2061"/>
                  </a:lnTo>
                  <a:lnTo>
                    <a:pt x="23191" y="2048"/>
                  </a:lnTo>
                  <a:lnTo>
                    <a:pt x="23680" y="2021"/>
                  </a:lnTo>
                  <a:lnTo>
                    <a:pt x="23851" y="1995"/>
                  </a:lnTo>
                  <a:lnTo>
                    <a:pt x="24340" y="1968"/>
                  </a:lnTo>
                  <a:lnTo>
                    <a:pt x="24512" y="1955"/>
                  </a:lnTo>
                  <a:lnTo>
                    <a:pt x="25000" y="1915"/>
                  </a:lnTo>
                  <a:lnTo>
                    <a:pt x="25172" y="1902"/>
                  </a:lnTo>
                  <a:lnTo>
                    <a:pt x="25661" y="1863"/>
                  </a:lnTo>
                  <a:lnTo>
                    <a:pt x="25832" y="1849"/>
                  </a:lnTo>
                  <a:lnTo>
                    <a:pt x="26308" y="1797"/>
                  </a:lnTo>
                  <a:lnTo>
                    <a:pt x="26479" y="1797"/>
                  </a:lnTo>
                  <a:lnTo>
                    <a:pt x="26968" y="1744"/>
                  </a:lnTo>
                  <a:lnTo>
                    <a:pt x="27140" y="1744"/>
                  </a:lnTo>
                  <a:lnTo>
                    <a:pt x="27628" y="1704"/>
                  </a:lnTo>
                  <a:lnTo>
                    <a:pt x="27800" y="1691"/>
                  </a:lnTo>
                  <a:lnTo>
                    <a:pt x="28289" y="1651"/>
                  </a:lnTo>
                  <a:lnTo>
                    <a:pt x="28460" y="1638"/>
                  </a:lnTo>
                  <a:lnTo>
                    <a:pt x="28949" y="1599"/>
                  </a:lnTo>
                  <a:lnTo>
                    <a:pt x="29121" y="1585"/>
                  </a:lnTo>
                  <a:lnTo>
                    <a:pt x="29609" y="1559"/>
                  </a:lnTo>
                  <a:lnTo>
                    <a:pt x="29781" y="1532"/>
                  </a:lnTo>
                  <a:lnTo>
                    <a:pt x="30270" y="1506"/>
                  </a:lnTo>
                  <a:lnTo>
                    <a:pt x="30441" y="1493"/>
                  </a:lnTo>
                  <a:lnTo>
                    <a:pt x="30917" y="1440"/>
                  </a:lnTo>
                  <a:lnTo>
                    <a:pt x="31075" y="1440"/>
                  </a:lnTo>
                  <a:lnTo>
                    <a:pt x="31577" y="1387"/>
                  </a:lnTo>
                  <a:lnTo>
                    <a:pt x="31736" y="1387"/>
                  </a:lnTo>
                  <a:lnTo>
                    <a:pt x="32237" y="1334"/>
                  </a:lnTo>
                  <a:lnTo>
                    <a:pt x="32396" y="1321"/>
                  </a:lnTo>
                  <a:lnTo>
                    <a:pt x="32898" y="1295"/>
                  </a:lnTo>
                  <a:lnTo>
                    <a:pt x="33056" y="1268"/>
                  </a:lnTo>
                  <a:lnTo>
                    <a:pt x="33558" y="1242"/>
                  </a:lnTo>
                  <a:lnTo>
                    <a:pt x="33717" y="1229"/>
                  </a:lnTo>
                  <a:lnTo>
                    <a:pt x="34218" y="1189"/>
                  </a:lnTo>
                  <a:lnTo>
                    <a:pt x="34377" y="1176"/>
                  </a:lnTo>
                  <a:lnTo>
                    <a:pt x="34879" y="1136"/>
                  </a:lnTo>
                  <a:lnTo>
                    <a:pt x="35037" y="1123"/>
                  </a:lnTo>
                  <a:lnTo>
                    <a:pt x="35539" y="1083"/>
                  </a:lnTo>
                  <a:lnTo>
                    <a:pt x="35684" y="1070"/>
                  </a:lnTo>
                  <a:lnTo>
                    <a:pt x="36186" y="1031"/>
                  </a:lnTo>
                  <a:lnTo>
                    <a:pt x="36345" y="1031"/>
                  </a:lnTo>
                  <a:lnTo>
                    <a:pt x="36847" y="978"/>
                  </a:lnTo>
                  <a:lnTo>
                    <a:pt x="37005" y="978"/>
                  </a:lnTo>
                  <a:lnTo>
                    <a:pt x="37507" y="925"/>
                  </a:lnTo>
                  <a:lnTo>
                    <a:pt x="37665" y="912"/>
                  </a:lnTo>
                  <a:lnTo>
                    <a:pt x="38167" y="872"/>
                  </a:lnTo>
                  <a:lnTo>
                    <a:pt x="38326" y="859"/>
                  </a:lnTo>
                  <a:lnTo>
                    <a:pt x="38828" y="833"/>
                  </a:lnTo>
                  <a:lnTo>
                    <a:pt x="38986" y="806"/>
                  </a:lnTo>
                  <a:lnTo>
                    <a:pt x="39488" y="780"/>
                  </a:lnTo>
                  <a:lnTo>
                    <a:pt x="39646" y="753"/>
                  </a:lnTo>
                  <a:lnTo>
                    <a:pt x="40148" y="727"/>
                  </a:lnTo>
                  <a:lnTo>
                    <a:pt x="40293" y="714"/>
                  </a:lnTo>
                  <a:lnTo>
                    <a:pt x="40782" y="674"/>
                  </a:lnTo>
                  <a:lnTo>
                    <a:pt x="40954" y="661"/>
                  </a:lnTo>
                  <a:lnTo>
                    <a:pt x="41442" y="608"/>
                  </a:lnTo>
                  <a:lnTo>
                    <a:pt x="41614" y="608"/>
                  </a:lnTo>
                  <a:lnTo>
                    <a:pt x="42103" y="568"/>
                  </a:lnTo>
                  <a:lnTo>
                    <a:pt x="42274" y="542"/>
                  </a:lnTo>
                  <a:lnTo>
                    <a:pt x="42763" y="516"/>
                  </a:lnTo>
                  <a:lnTo>
                    <a:pt x="42935" y="502"/>
                  </a:lnTo>
                  <a:lnTo>
                    <a:pt x="43423" y="463"/>
                  </a:lnTo>
                  <a:lnTo>
                    <a:pt x="43595" y="450"/>
                  </a:lnTo>
                  <a:lnTo>
                    <a:pt x="44084" y="410"/>
                  </a:lnTo>
                  <a:lnTo>
                    <a:pt x="44255" y="397"/>
                  </a:lnTo>
                  <a:lnTo>
                    <a:pt x="44744" y="370"/>
                  </a:lnTo>
                  <a:lnTo>
                    <a:pt x="44916" y="344"/>
                  </a:lnTo>
                  <a:lnTo>
                    <a:pt x="45391" y="317"/>
                  </a:lnTo>
                  <a:lnTo>
                    <a:pt x="45550" y="304"/>
                  </a:lnTo>
                  <a:lnTo>
                    <a:pt x="46051" y="251"/>
                  </a:lnTo>
                  <a:lnTo>
                    <a:pt x="46210" y="251"/>
                  </a:lnTo>
                  <a:lnTo>
                    <a:pt x="46712" y="199"/>
                  </a:lnTo>
                  <a:lnTo>
                    <a:pt x="46870" y="199"/>
                  </a:lnTo>
                  <a:lnTo>
                    <a:pt x="47372" y="146"/>
                  </a:lnTo>
                  <a:lnTo>
                    <a:pt x="47531" y="133"/>
                  </a:lnTo>
                  <a:lnTo>
                    <a:pt x="48191" y="80"/>
                  </a:lnTo>
                  <a:lnTo>
                    <a:pt x="48178"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41"/>
            <p:cNvSpPr/>
            <p:nvPr/>
          </p:nvSpPr>
          <p:spPr>
            <a:xfrm rot="293623">
              <a:off x="1188988" y="2005387"/>
              <a:ext cx="6328560" cy="319455"/>
            </a:xfrm>
            <a:custGeom>
              <a:avLst/>
              <a:gdLst/>
              <a:ahLst/>
              <a:cxnLst/>
              <a:rect l="l" t="t" r="r" b="b"/>
              <a:pathLst>
                <a:path w="48205" h="3870" extrusionOk="0">
                  <a:moveTo>
                    <a:pt x="48204" y="0"/>
                  </a:moveTo>
                  <a:lnTo>
                    <a:pt x="47544" y="53"/>
                  </a:lnTo>
                  <a:lnTo>
                    <a:pt x="47372" y="66"/>
                  </a:lnTo>
                  <a:lnTo>
                    <a:pt x="46884" y="93"/>
                  </a:lnTo>
                  <a:lnTo>
                    <a:pt x="46712" y="119"/>
                  </a:lnTo>
                  <a:lnTo>
                    <a:pt x="46224" y="146"/>
                  </a:lnTo>
                  <a:lnTo>
                    <a:pt x="46052" y="172"/>
                  </a:lnTo>
                  <a:lnTo>
                    <a:pt x="45563" y="198"/>
                  </a:lnTo>
                  <a:lnTo>
                    <a:pt x="45391" y="212"/>
                  </a:lnTo>
                  <a:lnTo>
                    <a:pt x="44903" y="251"/>
                  </a:lnTo>
                  <a:lnTo>
                    <a:pt x="44731" y="264"/>
                  </a:lnTo>
                  <a:lnTo>
                    <a:pt x="44256" y="304"/>
                  </a:lnTo>
                  <a:lnTo>
                    <a:pt x="44097" y="317"/>
                  </a:lnTo>
                  <a:lnTo>
                    <a:pt x="43595" y="370"/>
                  </a:lnTo>
                  <a:lnTo>
                    <a:pt x="43437" y="370"/>
                  </a:lnTo>
                  <a:lnTo>
                    <a:pt x="42935" y="410"/>
                  </a:lnTo>
                  <a:lnTo>
                    <a:pt x="42777" y="410"/>
                  </a:lnTo>
                  <a:lnTo>
                    <a:pt x="42275" y="463"/>
                  </a:lnTo>
                  <a:lnTo>
                    <a:pt x="42116" y="476"/>
                  </a:lnTo>
                  <a:lnTo>
                    <a:pt x="41614" y="515"/>
                  </a:lnTo>
                  <a:lnTo>
                    <a:pt x="41456" y="529"/>
                  </a:lnTo>
                  <a:lnTo>
                    <a:pt x="40954" y="568"/>
                  </a:lnTo>
                  <a:lnTo>
                    <a:pt x="40796" y="581"/>
                  </a:lnTo>
                  <a:lnTo>
                    <a:pt x="40294" y="608"/>
                  </a:lnTo>
                  <a:lnTo>
                    <a:pt x="40135" y="634"/>
                  </a:lnTo>
                  <a:lnTo>
                    <a:pt x="39633" y="661"/>
                  </a:lnTo>
                  <a:lnTo>
                    <a:pt x="39488" y="674"/>
                  </a:lnTo>
                  <a:lnTo>
                    <a:pt x="38986" y="727"/>
                  </a:lnTo>
                  <a:lnTo>
                    <a:pt x="38828" y="727"/>
                  </a:lnTo>
                  <a:lnTo>
                    <a:pt x="38326" y="780"/>
                  </a:lnTo>
                  <a:lnTo>
                    <a:pt x="38168" y="780"/>
                  </a:lnTo>
                  <a:lnTo>
                    <a:pt x="37666" y="832"/>
                  </a:lnTo>
                  <a:lnTo>
                    <a:pt x="37507" y="846"/>
                  </a:lnTo>
                  <a:lnTo>
                    <a:pt x="37005" y="872"/>
                  </a:lnTo>
                  <a:lnTo>
                    <a:pt x="36847" y="898"/>
                  </a:lnTo>
                  <a:lnTo>
                    <a:pt x="36345" y="925"/>
                  </a:lnTo>
                  <a:lnTo>
                    <a:pt x="36187" y="938"/>
                  </a:lnTo>
                  <a:lnTo>
                    <a:pt x="35685" y="978"/>
                  </a:lnTo>
                  <a:lnTo>
                    <a:pt x="35526" y="991"/>
                  </a:lnTo>
                  <a:lnTo>
                    <a:pt x="35024" y="1030"/>
                  </a:lnTo>
                  <a:lnTo>
                    <a:pt x="34866" y="1044"/>
                  </a:lnTo>
                  <a:lnTo>
                    <a:pt x="34377" y="1070"/>
                  </a:lnTo>
                  <a:lnTo>
                    <a:pt x="34219" y="1083"/>
                  </a:lnTo>
                  <a:lnTo>
                    <a:pt x="33717" y="1136"/>
                  </a:lnTo>
                  <a:lnTo>
                    <a:pt x="33558" y="1136"/>
                  </a:lnTo>
                  <a:lnTo>
                    <a:pt x="33057" y="1189"/>
                  </a:lnTo>
                  <a:lnTo>
                    <a:pt x="32898" y="1189"/>
                  </a:lnTo>
                  <a:lnTo>
                    <a:pt x="32396" y="1242"/>
                  </a:lnTo>
                  <a:lnTo>
                    <a:pt x="32238" y="1255"/>
                  </a:lnTo>
                  <a:lnTo>
                    <a:pt x="31736" y="1295"/>
                  </a:lnTo>
                  <a:lnTo>
                    <a:pt x="31577" y="1308"/>
                  </a:lnTo>
                  <a:lnTo>
                    <a:pt x="31076" y="1334"/>
                  </a:lnTo>
                  <a:lnTo>
                    <a:pt x="30917" y="1361"/>
                  </a:lnTo>
                  <a:lnTo>
                    <a:pt x="30415" y="1387"/>
                  </a:lnTo>
                  <a:lnTo>
                    <a:pt x="30257" y="1400"/>
                  </a:lnTo>
                  <a:lnTo>
                    <a:pt x="29781" y="1440"/>
                  </a:lnTo>
                  <a:lnTo>
                    <a:pt x="29610" y="1453"/>
                  </a:lnTo>
                  <a:lnTo>
                    <a:pt x="29121" y="1493"/>
                  </a:lnTo>
                  <a:lnTo>
                    <a:pt x="28949" y="1506"/>
                  </a:lnTo>
                  <a:lnTo>
                    <a:pt x="28461" y="1559"/>
                  </a:lnTo>
                  <a:lnTo>
                    <a:pt x="28289" y="1559"/>
                  </a:lnTo>
                  <a:lnTo>
                    <a:pt x="27800" y="1598"/>
                  </a:lnTo>
                  <a:lnTo>
                    <a:pt x="27629" y="1625"/>
                  </a:lnTo>
                  <a:lnTo>
                    <a:pt x="27140" y="1651"/>
                  </a:lnTo>
                  <a:lnTo>
                    <a:pt x="26968" y="1664"/>
                  </a:lnTo>
                  <a:lnTo>
                    <a:pt x="26480" y="1704"/>
                  </a:lnTo>
                  <a:lnTo>
                    <a:pt x="26308" y="1717"/>
                  </a:lnTo>
                  <a:lnTo>
                    <a:pt x="25819" y="1744"/>
                  </a:lnTo>
                  <a:lnTo>
                    <a:pt x="25648" y="1770"/>
                  </a:lnTo>
                  <a:lnTo>
                    <a:pt x="25159" y="1796"/>
                  </a:lnTo>
                  <a:lnTo>
                    <a:pt x="25014" y="1823"/>
                  </a:lnTo>
                  <a:lnTo>
                    <a:pt x="24512" y="1849"/>
                  </a:lnTo>
                  <a:lnTo>
                    <a:pt x="24353" y="1862"/>
                  </a:lnTo>
                  <a:lnTo>
                    <a:pt x="23852" y="1915"/>
                  </a:lnTo>
                  <a:lnTo>
                    <a:pt x="23693" y="1915"/>
                  </a:lnTo>
                  <a:lnTo>
                    <a:pt x="23191" y="1968"/>
                  </a:lnTo>
                  <a:lnTo>
                    <a:pt x="23033" y="1968"/>
                  </a:lnTo>
                  <a:lnTo>
                    <a:pt x="22531" y="2021"/>
                  </a:lnTo>
                  <a:lnTo>
                    <a:pt x="22372" y="2034"/>
                  </a:lnTo>
                  <a:lnTo>
                    <a:pt x="21871" y="2061"/>
                  </a:lnTo>
                  <a:lnTo>
                    <a:pt x="21712" y="2074"/>
                  </a:lnTo>
                  <a:lnTo>
                    <a:pt x="21210" y="2113"/>
                  </a:lnTo>
                  <a:lnTo>
                    <a:pt x="21052" y="2127"/>
                  </a:lnTo>
                  <a:lnTo>
                    <a:pt x="20550" y="2166"/>
                  </a:lnTo>
                  <a:lnTo>
                    <a:pt x="20392" y="2179"/>
                  </a:lnTo>
                  <a:lnTo>
                    <a:pt x="19903" y="2219"/>
                  </a:lnTo>
                  <a:lnTo>
                    <a:pt x="19744" y="2232"/>
                  </a:lnTo>
                  <a:lnTo>
                    <a:pt x="19243" y="2259"/>
                  </a:lnTo>
                  <a:lnTo>
                    <a:pt x="19084" y="2285"/>
                  </a:lnTo>
                  <a:lnTo>
                    <a:pt x="18582" y="2325"/>
                  </a:lnTo>
                  <a:lnTo>
                    <a:pt x="18424" y="2325"/>
                  </a:lnTo>
                  <a:lnTo>
                    <a:pt x="17922" y="2377"/>
                  </a:lnTo>
                  <a:lnTo>
                    <a:pt x="17763" y="2391"/>
                  </a:lnTo>
                  <a:lnTo>
                    <a:pt x="17262" y="2430"/>
                  </a:lnTo>
                  <a:lnTo>
                    <a:pt x="17103" y="2444"/>
                  </a:lnTo>
                  <a:lnTo>
                    <a:pt x="16601" y="2483"/>
                  </a:lnTo>
                  <a:lnTo>
                    <a:pt x="16443" y="2496"/>
                  </a:lnTo>
                  <a:lnTo>
                    <a:pt x="15941" y="2523"/>
                  </a:lnTo>
                  <a:lnTo>
                    <a:pt x="15782" y="2549"/>
                  </a:lnTo>
                  <a:lnTo>
                    <a:pt x="15307" y="2576"/>
                  </a:lnTo>
                  <a:lnTo>
                    <a:pt x="15135" y="2589"/>
                  </a:lnTo>
                  <a:lnTo>
                    <a:pt x="14647" y="2628"/>
                  </a:lnTo>
                  <a:lnTo>
                    <a:pt x="14475" y="2642"/>
                  </a:lnTo>
                  <a:lnTo>
                    <a:pt x="13986" y="2694"/>
                  </a:lnTo>
                  <a:lnTo>
                    <a:pt x="13815" y="2694"/>
                  </a:lnTo>
                  <a:lnTo>
                    <a:pt x="13326" y="2734"/>
                  </a:lnTo>
                  <a:lnTo>
                    <a:pt x="13154" y="2734"/>
                  </a:lnTo>
                  <a:lnTo>
                    <a:pt x="12666" y="2787"/>
                  </a:lnTo>
                  <a:lnTo>
                    <a:pt x="12494" y="2813"/>
                  </a:lnTo>
                  <a:lnTo>
                    <a:pt x="12005" y="2840"/>
                  </a:lnTo>
                  <a:lnTo>
                    <a:pt x="11834" y="2853"/>
                  </a:lnTo>
                  <a:lnTo>
                    <a:pt x="11345" y="2893"/>
                  </a:lnTo>
                  <a:lnTo>
                    <a:pt x="11173" y="2906"/>
                  </a:lnTo>
                  <a:lnTo>
                    <a:pt x="10698" y="2945"/>
                  </a:lnTo>
                  <a:lnTo>
                    <a:pt x="10526" y="2959"/>
                  </a:lnTo>
                  <a:lnTo>
                    <a:pt x="10038" y="2985"/>
                  </a:lnTo>
                  <a:lnTo>
                    <a:pt x="9866" y="3011"/>
                  </a:lnTo>
                  <a:lnTo>
                    <a:pt x="9377" y="3038"/>
                  </a:lnTo>
                  <a:lnTo>
                    <a:pt x="9206" y="3051"/>
                  </a:lnTo>
                  <a:lnTo>
                    <a:pt x="8717" y="3104"/>
                  </a:lnTo>
                  <a:lnTo>
                    <a:pt x="8545" y="3104"/>
                  </a:lnTo>
                  <a:lnTo>
                    <a:pt x="8057" y="3157"/>
                  </a:lnTo>
                  <a:lnTo>
                    <a:pt x="7885" y="3170"/>
                  </a:lnTo>
                  <a:lnTo>
                    <a:pt x="7396" y="3209"/>
                  </a:lnTo>
                  <a:lnTo>
                    <a:pt x="7225" y="3223"/>
                  </a:lnTo>
                  <a:lnTo>
                    <a:pt x="6736" y="3249"/>
                  </a:lnTo>
                  <a:lnTo>
                    <a:pt x="6564" y="3276"/>
                  </a:lnTo>
                  <a:lnTo>
                    <a:pt x="6076" y="3302"/>
                  </a:lnTo>
                  <a:lnTo>
                    <a:pt x="5930" y="3315"/>
                  </a:lnTo>
                  <a:lnTo>
                    <a:pt x="5428" y="3355"/>
                  </a:lnTo>
                  <a:lnTo>
                    <a:pt x="5270" y="3368"/>
                  </a:lnTo>
                  <a:lnTo>
                    <a:pt x="4768" y="3394"/>
                  </a:lnTo>
                  <a:lnTo>
                    <a:pt x="4610" y="3421"/>
                  </a:lnTo>
                  <a:lnTo>
                    <a:pt x="4108" y="3474"/>
                  </a:lnTo>
                  <a:lnTo>
                    <a:pt x="3949" y="3474"/>
                  </a:lnTo>
                  <a:lnTo>
                    <a:pt x="3448" y="3513"/>
                  </a:lnTo>
                  <a:lnTo>
                    <a:pt x="3289" y="3513"/>
                  </a:lnTo>
                  <a:lnTo>
                    <a:pt x="2787" y="3566"/>
                  </a:lnTo>
                  <a:lnTo>
                    <a:pt x="2629" y="3579"/>
                  </a:lnTo>
                  <a:lnTo>
                    <a:pt x="2127" y="3619"/>
                  </a:lnTo>
                  <a:lnTo>
                    <a:pt x="1968" y="3632"/>
                  </a:lnTo>
                  <a:lnTo>
                    <a:pt x="1467" y="3672"/>
                  </a:lnTo>
                  <a:lnTo>
                    <a:pt x="1308" y="3685"/>
                  </a:lnTo>
                  <a:lnTo>
                    <a:pt x="819" y="3711"/>
                  </a:lnTo>
                  <a:lnTo>
                    <a:pt x="661" y="3725"/>
                  </a:lnTo>
                  <a:lnTo>
                    <a:pt x="1" y="3777"/>
                  </a:lnTo>
                  <a:lnTo>
                    <a:pt x="1" y="3870"/>
                  </a:lnTo>
                  <a:lnTo>
                    <a:pt x="661" y="3817"/>
                  </a:lnTo>
                  <a:lnTo>
                    <a:pt x="819" y="3804"/>
                  </a:lnTo>
                  <a:lnTo>
                    <a:pt x="1321" y="3764"/>
                  </a:lnTo>
                  <a:lnTo>
                    <a:pt x="1480" y="3751"/>
                  </a:lnTo>
                  <a:lnTo>
                    <a:pt x="1982" y="3711"/>
                  </a:lnTo>
                  <a:lnTo>
                    <a:pt x="2140" y="3698"/>
                  </a:lnTo>
                  <a:lnTo>
                    <a:pt x="2642" y="3672"/>
                  </a:lnTo>
                  <a:lnTo>
                    <a:pt x="2800" y="3645"/>
                  </a:lnTo>
                  <a:lnTo>
                    <a:pt x="3289" y="3606"/>
                  </a:lnTo>
                  <a:lnTo>
                    <a:pt x="3448" y="3606"/>
                  </a:lnTo>
                  <a:lnTo>
                    <a:pt x="3949" y="3553"/>
                  </a:lnTo>
                  <a:lnTo>
                    <a:pt x="4108" y="3553"/>
                  </a:lnTo>
                  <a:lnTo>
                    <a:pt x="4610" y="3500"/>
                  </a:lnTo>
                  <a:lnTo>
                    <a:pt x="4768" y="3487"/>
                  </a:lnTo>
                  <a:lnTo>
                    <a:pt x="5270" y="3447"/>
                  </a:lnTo>
                  <a:lnTo>
                    <a:pt x="5428" y="3434"/>
                  </a:lnTo>
                  <a:lnTo>
                    <a:pt x="5930" y="3394"/>
                  </a:lnTo>
                  <a:lnTo>
                    <a:pt x="6089" y="3381"/>
                  </a:lnTo>
                  <a:lnTo>
                    <a:pt x="6591" y="3355"/>
                  </a:lnTo>
                  <a:lnTo>
                    <a:pt x="6749" y="3342"/>
                  </a:lnTo>
                  <a:lnTo>
                    <a:pt x="7251" y="3302"/>
                  </a:lnTo>
                  <a:lnTo>
                    <a:pt x="7409" y="3289"/>
                  </a:lnTo>
                  <a:lnTo>
                    <a:pt x="7885" y="3236"/>
                  </a:lnTo>
                  <a:lnTo>
                    <a:pt x="8057" y="3236"/>
                  </a:lnTo>
                  <a:lnTo>
                    <a:pt x="8545" y="3183"/>
                  </a:lnTo>
                  <a:lnTo>
                    <a:pt x="8717" y="3183"/>
                  </a:lnTo>
                  <a:lnTo>
                    <a:pt x="9206" y="3143"/>
                  </a:lnTo>
                  <a:lnTo>
                    <a:pt x="9377" y="3117"/>
                  </a:lnTo>
                  <a:lnTo>
                    <a:pt x="9866" y="3091"/>
                  </a:lnTo>
                  <a:lnTo>
                    <a:pt x="10038" y="3064"/>
                  </a:lnTo>
                  <a:lnTo>
                    <a:pt x="10526" y="3038"/>
                  </a:lnTo>
                  <a:lnTo>
                    <a:pt x="10698" y="3025"/>
                  </a:lnTo>
                  <a:lnTo>
                    <a:pt x="11187" y="2985"/>
                  </a:lnTo>
                  <a:lnTo>
                    <a:pt x="11358" y="2972"/>
                  </a:lnTo>
                  <a:lnTo>
                    <a:pt x="11847" y="2945"/>
                  </a:lnTo>
                  <a:lnTo>
                    <a:pt x="12019" y="2919"/>
                  </a:lnTo>
                  <a:lnTo>
                    <a:pt x="12507" y="2893"/>
                  </a:lnTo>
                  <a:lnTo>
                    <a:pt x="12666" y="2879"/>
                  </a:lnTo>
                  <a:lnTo>
                    <a:pt x="13154" y="2827"/>
                  </a:lnTo>
                  <a:lnTo>
                    <a:pt x="13326" y="2827"/>
                  </a:lnTo>
                  <a:lnTo>
                    <a:pt x="13815" y="2774"/>
                  </a:lnTo>
                  <a:lnTo>
                    <a:pt x="13986" y="2774"/>
                  </a:lnTo>
                  <a:lnTo>
                    <a:pt x="14475" y="2721"/>
                  </a:lnTo>
                  <a:lnTo>
                    <a:pt x="14647" y="2708"/>
                  </a:lnTo>
                  <a:lnTo>
                    <a:pt x="15135" y="2681"/>
                  </a:lnTo>
                  <a:lnTo>
                    <a:pt x="15307" y="2655"/>
                  </a:lnTo>
                  <a:lnTo>
                    <a:pt x="15796" y="2628"/>
                  </a:lnTo>
                  <a:lnTo>
                    <a:pt x="15967" y="2615"/>
                  </a:lnTo>
                  <a:lnTo>
                    <a:pt x="16456" y="2576"/>
                  </a:lnTo>
                  <a:lnTo>
                    <a:pt x="16628" y="2562"/>
                  </a:lnTo>
                  <a:lnTo>
                    <a:pt x="17116" y="2523"/>
                  </a:lnTo>
                  <a:lnTo>
                    <a:pt x="17288" y="2510"/>
                  </a:lnTo>
                  <a:lnTo>
                    <a:pt x="17763" y="2483"/>
                  </a:lnTo>
                  <a:lnTo>
                    <a:pt x="17922" y="2457"/>
                  </a:lnTo>
                  <a:lnTo>
                    <a:pt x="18424" y="2404"/>
                  </a:lnTo>
                  <a:lnTo>
                    <a:pt x="18582" y="2404"/>
                  </a:lnTo>
                  <a:lnTo>
                    <a:pt x="19084" y="2364"/>
                  </a:lnTo>
                  <a:lnTo>
                    <a:pt x="19243" y="2351"/>
                  </a:lnTo>
                  <a:lnTo>
                    <a:pt x="19744" y="2311"/>
                  </a:lnTo>
                  <a:lnTo>
                    <a:pt x="19903" y="2298"/>
                  </a:lnTo>
                  <a:lnTo>
                    <a:pt x="20405" y="2259"/>
                  </a:lnTo>
                  <a:lnTo>
                    <a:pt x="20563" y="2245"/>
                  </a:lnTo>
                  <a:lnTo>
                    <a:pt x="21065" y="2219"/>
                  </a:lnTo>
                  <a:lnTo>
                    <a:pt x="21224" y="2193"/>
                  </a:lnTo>
                  <a:lnTo>
                    <a:pt x="21725" y="2166"/>
                  </a:lnTo>
                  <a:lnTo>
                    <a:pt x="21884" y="2153"/>
                  </a:lnTo>
                  <a:lnTo>
                    <a:pt x="22372" y="2113"/>
                  </a:lnTo>
                  <a:lnTo>
                    <a:pt x="22531" y="2100"/>
                  </a:lnTo>
                  <a:lnTo>
                    <a:pt x="23033" y="2047"/>
                  </a:lnTo>
                  <a:lnTo>
                    <a:pt x="23191" y="2047"/>
                  </a:lnTo>
                  <a:lnTo>
                    <a:pt x="23693" y="1995"/>
                  </a:lnTo>
                  <a:lnTo>
                    <a:pt x="23852" y="1995"/>
                  </a:lnTo>
                  <a:lnTo>
                    <a:pt x="24353" y="1955"/>
                  </a:lnTo>
                  <a:lnTo>
                    <a:pt x="24512" y="1928"/>
                  </a:lnTo>
                  <a:lnTo>
                    <a:pt x="25014" y="1902"/>
                  </a:lnTo>
                  <a:lnTo>
                    <a:pt x="25172" y="1889"/>
                  </a:lnTo>
                  <a:lnTo>
                    <a:pt x="25674" y="1849"/>
                  </a:lnTo>
                  <a:lnTo>
                    <a:pt x="25833" y="1836"/>
                  </a:lnTo>
                  <a:lnTo>
                    <a:pt x="26334" y="1796"/>
                  </a:lnTo>
                  <a:lnTo>
                    <a:pt x="26493" y="1783"/>
                  </a:lnTo>
                  <a:lnTo>
                    <a:pt x="26995" y="1744"/>
                  </a:lnTo>
                  <a:lnTo>
                    <a:pt x="27140" y="1730"/>
                  </a:lnTo>
                  <a:lnTo>
                    <a:pt x="27629" y="1704"/>
                  </a:lnTo>
                  <a:lnTo>
                    <a:pt x="27800" y="1691"/>
                  </a:lnTo>
                  <a:lnTo>
                    <a:pt x="28289" y="1638"/>
                  </a:lnTo>
                  <a:lnTo>
                    <a:pt x="28461" y="1638"/>
                  </a:lnTo>
                  <a:lnTo>
                    <a:pt x="28949" y="1585"/>
                  </a:lnTo>
                  <a:lnTo>
                    <a:pt x="29121" y="1572"/>
                  </a:lnTo>
                  <a:lnTo>
                    <a:pt x="29610" y="1532"/>
                  </a:lnTo>
                  <a:lnTo>
                    <a:pt x="29781" y="1519"/>
                  </a:lnTo>
                  <a:lnTo>
                    <a:pt x="30270" y="1493"/>
                  </a:lnTo>
                  <a:lnTo>
                    <a:pt x="30442" y="1466"/>
                  </a:lnTo>
                  <a:lnTo>
                    <a:pt x="30930" y="1440"/>
                  </a:lnTo>
                  <a:lnTo>
                    <a:pt x="31102" y="1413"/>
                  </a:lnTo>
                  <a:lnTo>
                    <a:pt x="31591" y="1387"/>
                  </a:lnTo>
                  <a:lnTo>
                    <a:pt x="31762" y="1374"/>
                  </a:lnTo>
                  <a:lnTo>
                    <a:pt x="32238" y="1334"/>
                  </a:lnTo>
                  <a:lnTo>
                    <a:pt x="32396" y="1321"/>
                  </a:lnTo>
                  <a:lnTo>
                    <a:pt x="32898" y="1268"/>
                  </a:lnTo>
                  <a:lnTo>
                    <a:pt x="33057" y="1268"/>
                  </a:lnTo>
                  <a:lnTo>
                    <a:pt x="33558" y="1229"/>
                  </a:lnTo>
                  <a:lnTo>
                    <a:pt x="33717" y="1229"/>
                  </a:lnTo>
                  <a:lnTo>
                    <a:pt x="34219" y="1176"/>
                  </a:lnTo>
                  <a:lnTo>
                    <a:pt x="34377" y="1162"/>
                  </a:lnTo>
                  <a:lnTo>
                    <a:pt x="34879" y="1123"/>
                  </a:lnTo>
                  <a:lnTo>
                    <a:pt x="35038" y="1110"/>
                  </a:lnTo>
                  <a:lnTo>
                    <a:pt x="35539" y="1070"/>
                  </a:lnTo>
                  <a:lnTo>
                    <a:pt x="35698" y="1057"/>
                  </a:lnTo>
                  <a:lnTo>
                    <a:pt x="36200" y="1030"/>
                  </a:lnTo>
                  <a:lnTo>
                    <a:pt x="36358" y="1004"/>
                  </a:lnTo>
                  <a:lnTo>
                    <a:pt x="36847" y="978"/>
                  </a:lnTo>
                  <a:lnTo>
                    <a:pt x="37005" y="964"/>
                  </a:lnTo>
                  <a:lnTo>
                    <a:pt x="37507" y="925"/>
                  </a:lnTo>
                  <a:lnTo>
                    <a:pt x="37666" y="912"/>
                  </a:lnTo>
                  <a:lnTo>
                    <a:pt x="38168" y="859"/>
                  </a:lnTo>
                  <a:lnTo>
                    <a:pt x="38326" y="859"/>
                  </a:lnTo>
                  <a:lnTo>
                    <a:pt x="38828" y="806"/>
                  </a:lnTo>
                  <a:lnTo>
                    <a:pt x="38986" y="793"/>
                  </a:lnTo>
                  <a:lnTo>
                    <a:pt x="39488" y="753"/>
                  </a:lnTo>
                  <a:lnTo>
                    <a:pt x="39647" y="740"/>
                  </a:lnTo>
                  <a:lnTo>
                    <a:pt x="40148" y="713"/>
                  </a:lnTo>
                  <a:lnTo>
                    <a:pt x="40307" y="700"/>
                  </a:lnTo>
                  <a:lnTo>
                    <a:pt x="40809" y="661"/>
                  </a:lnTo>
                  <a:lnTo>
                    <a:pt x="40967" y="647"/>
                  </a:lnTo>
                  <a:lnTo>
                    <a:pt x="41469" y="608"/>
                  </a:lnTo>
                  <a:lnTo>
                    <a:pt x="41614" y="595"/>
                  </a:lnTo>
                  <a:lnTo>
                    <a:pt x="42116" y="568"/>
                  </a:lnTo>
                  <a:lnTo>
                    <a:pt x="42275" y="542"/>
                  </a:lnTo>
                  <a:lnTo>
                    <a:pt x="42777" y="502"/>
                  </a:lnTo>
                  <a:lnTo>
                    <a:pt x="42935" y="502"/>
                  </a:lnTo>
                  <a:lnTo>
                    <a:pt x="43437" y="449"/>
                  </a:lnTo>
                  <a:lnTo>
                    <a:pt x="43595" y="449"/>
                  </a:lnTo>
                  <a:lnTo>
                    <a:pt x="44097" y="397"/>
                  </a:lnTo>
                  <a:lnTo>
                    <a:pt x="44256" y="383"/>
                  </a:lnTo>
                  <a:lnTo>
                    <a:pt x="44758" y="344"/>
                  </a:lnTo>
                  <a:lnTo>
                    <a:pt x="44916" y="330"/>
                  </a:lnTo>
                  <a:lnTo>
                    <a:pt x="45418" y="304"/>
                  </a:lnTo>
                  <a:lnTo>
                    <a:pt x="45576" y="278"/>
                  </a:lnTo>
                  <a:lnTo>
                    <a:pt x="46078" y="251"/>
                  </a:lnTo>
                  <a:lnTo>
                    <a:pt x="46237" y="238"/>
                  </a:lnTo>
                  <a:lnTo>
                    <a:pt x="46712" y="198"/>
                  </a:lnTo>
                  <a:lnTo>
                    <a:pt x="46884" y="185"/>
                  </a:lnTo>
                  <a:lnTo>
                    <a:pt x="47372" y="146"/>
                  </a:lnTo>
                  <a:lnTo>
                    <a:pt x="47544" y="132"/>
                  </a:lnTo>
                  <a:lnTo>
                    <a:pt x="48204" y="80"/>
                  </a:lnTo>
                  <a:lnTo>
                    <a:pt x="48204" y="0"/>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41"/>
            <p:cNvSpPr/>
            <p:nvPr/>
          </p:nvSpPr>
          <p:spPr>
            <a:xfrm rot="293623">
              <a:off x="1184766" y="2304893"/>
              <a:ext cx="6328560" cy="318463"/>
            </a:xfrm>
            <a:custGeom>
              <a:avLst/>
              <a:gdLst/>
              <a:ahLst/>
              <a:cxnLst/>
              <a:rect l="l" t="t" r="r" b="b"/>
              <a:pathLst>
                <a:path w="48205" h="3858" extrusionOk="0">
                  <a:moveTo>
                    <a:pt x="48205" y="1"/>
                  </a:moveTo>
                  <a:lnTo>
                    <a:pt x="47545" y="54"/>
                  </a:lnTo>
                  <a:lnTo>
                    <a:pt x="47386" y="67"/>
                  </a:lnTo>
                  <a:lnTo>
                    <a:pt x="46884" y="93"/>
                  </a:lnTo>
                  <a:lnTo>
                    <a:pt x="46726" y="107"/>
                  </a:lnTo>
                  <a:lnTo>
                    <a:pt x="46224" y="146"/>
                  </a:lnTo>
                  <a:lnTo>
                    <a:pt x="46065" y="159"/>
                  </a:lnTo>
                  <a:lnTo>
                    <a:pt x="45564" y="212"/>
                  </a:lnTo>
                  <a:lnTo>
                    <a:pt x="45418" y="212"/>
                  </a:lnTo>
                  <a:lnTo>
                    <a:pt x="44916" y="265"/>
                  </a:lnTo>
                  <a:lnTo>
                    <a:pt x="44758" y="265"/>
                  </a:lnTo>
                  <a:lnTo>
                    <a:pt x="44256" y="318"/>
                  </a:lnTo>
                  <a:lnTo>
                    <a:pt x="44098" y="331"/>
                  </a:lnTo>
                  <a:lnTo>
                    <a:pt x="43596" y="357"/>
                  </a:lnTo>
                  <a:lnTo>
                    <a:pt x="43437" y="384"/>
                  </a:lnTo>
                  <a:lnTo>
                    <a:pt x="42935" y="410"/>
                  </a:lnTo>
                  <a:lnTo>
                    <a:pt x="42777" y="424"/>
                  </a:lnTo>
                  <a:lnTo>
                    <a:pt x="42275" y="463"/>
                  </a:lnTo>
                  <a:lnTo>
                    <a:pt x="42117" y="476"/>
                  </a:lnTo>
                  <a:lnTo>
                    <a:pt x="41615" y="516"/>
                  </a:lnTo>
                  <a:lnTo>
                    <a:pt x="41456" y="529"/>
                  </a:lnTo>
                  <a:lnTo>
                    <a:pt x="40954" y="556"/>
                  </a:lnTo>
                  <a:lnTo>
                    <a:pt x="40796" y="582"/>
                  </a:lnTo>
                  <a:lnTo>
                    <a:pt x="40321" y="622"/>
                  </a:lnTo>
                  <a:lnTo>
                    <a:pt x="40149" y="622"/>
                  </a:lnTo>
                  <a:lnTo>
                    <a:pt x="39660" y="674"/>
                  </a:lnTo>
                  <a:lnTo>
                    <a:pt x="39489" y="688"/>
                  </a:lnTo>
                  <a:lnTo>
                    <a:pt x="39000" y="727"/>
                  </a:lnTo>
                  <a:lnTo>
                    <a:pt x="38828" y="740"/>
                  </a:lnTo>
                  <a:lnTo>
                    <a:pt x="38340" y="767"/>
                  </a:lnTo>
                  <a:lnTo>
                    <a:pt x="38168" y="793"/>
                  </a:lnTo>
                  <a:lnTo>
                    <a:pt x="37679" y="820"/>
                  </a:lnTo>
                  <a:lnTo>
                    <a:pt x="37508" y="846"/>
                  </a:lnTo>
                  <a:lnTo>
                    <a:pt x="37019" y="873"/>
                  </a:lnTo>
                  <a:lnTo>
                    <a:pt x="36847" y="886"/>
                  </a:lnTo>
                  <a:lnTo>
                    <a:pt x="36359" y="925"/>
                  </a:lnTo>
                  <a:lnTo>
                    <a:pt x="36187" y="939"/>
                  </a:lnTo>
                  <a:lnTo>
                    <a:pt x="35711" y="991"/>
                  </a:lnTo>
                  <a:lnTo>
                    <a:pt x="35540" y="991"/>
                  </a:lnTo>
                  <a:lnTo>
                    <a:pt x="35051" y="1044"/>
                  </a:lnTo>
                  <a:lnTo>
                    <a:pt x="34879" y="1044"/>
                  </a:lnTo>
                  <a:lnTo>
                    <a:pt x="34391" y="1084"/>
                  </a:lnTo>
                  <a:lnTo>
                    <a:pt x="34219" y="1097"/>
                  </a:lnTo>
                  <a:lnTo>
                    <a:pt x="33730" y="1137"/>
                  </a:lnTo>
                  <a:lnTo>
                    <a:pt x="33559" y="1150"/>
                  </a:lnTo>
                  <a:lnTo>
                    <a:pt x="33070" y="1189"/>
                  </a:lnTo>
                  <a:lnTo>
                    <a:pt x="32898" y="1203"/>
                  </a:lnTo>
                  <a:lnTo>
                    <a:pt x="32410" y="1242"/>
                  </a:lnTo>
                  <a:lnTo>
                    <a:pt x="32238" y="1256"/>
                  </a:lnTo>
                  <a:lnTo>
                    <a:pt x="31749" y="1282"/>
                  </a:lnTo>
                  <a:lnTo>
                    <a:pt x="31578" y="1308"/>
                  </a:lnTo>
                  <a:lnTo>
                    <a:pt x="31089" y="1335"/>
                  </a:lnTo>
                  <a:lnTo>
                    <a:pt x="30944" y="1348"/>
                  </a:lnTo>
                  <a:lnTo>
                    <a:pt x="30442" y="1401"/>
                  </a:lnTo>
                  <a:lnTo>
                    <a:pt x="30284" y="1401"/>
                  </a:lnTo>
                  <a:lnTo>
                    <a:pt x="29782" y="1454"/>
                  </a:lnTo>
                  <a:lnTo>
                    <a:pt x="29623" y="1454"/>
                  </a:lnTo>
                  <a:lnTo>
                    <a:pt x="29121" y="1506"/>
                  </a:lnTo>
                  <a:lnTo>
                    <a:pt x="28963" y="1520"/>
                  </a:lnTo>
                  <a:lnTo>
                    <a:pt x="28461" y="1546"/>
                  </a:lnTo>
                  <a:lnTo>
                    <a:pt x="28303" y="1572"/>
                  </a:lnTo>
                  <a:lnTo>
                    <a:pt x="27801" y="1599"/>
                  </a:lnTo>
                  <a:lnTo>
                    <a:pt x="27642" y="1612"/>
                  </a:lnTo>
                  <a:lnTo>
                    <a:pt x="27140" y="1652"/>
                  </a:lnTo>
                  <a:lnTo>
                    <a:pt x="26982" y="1665"/>
                  </a:lnTo>
                  <a:lnTo>
                    <a:pt x="26480" y="1705"/>
                  </a:lnTo>
                  <a:lnTo>
                    <a:pt x="26335" y="1718"/>
                  </a:lnTo>
                  <a:lnTo>
                    <a:pt x="25833" y="1757"/>
                  </a:lnTo>
                  <a:lnTo>
                    <a:pt x="25674" y="1757"/>
                  </a:lnTo>
                  <a:lnTo>
                    <a:pt x="25173" y="1810"/>
                  </a:lnTo>
                  <a:lnTo>
                    <a:pt x="25014" y="1810"/>
                  </a:lnTo>
                  <a:lnTo>
                    <a:pt x="24512" y="1863"/>
                  </a:lnTo>
                  <a:lnTo>
                    <a:pt x="24354" y="1876"/>
                  </a:lnTo>
                  <a:lnTo>
                    <a:pt x="23852" y="1916"/>
                  </a:lnTo>
                  <a:lnTo>
                    <a:pt x="23693" y="1929"/>
                  </a:lnTo>
                  <a:lnTo>
                    <a:pt x="23192" y="1969"/>
                  </a:lnTo>
                  <a:lnTo>
                    <a:pt x="23033" y="1982"/>
                  </a:lnTo>
                  <a:lnTo>
                    <a:pt x="22531" y="2008"/>
                  </a:lnTo>
                  <a:lnTo>
                    <a:pt x="22373" y="2035"/>
                  </a:lnTo>
                  <a:lnTo>
                    <a:pt x="21871" y="2061"/>
                  </a:lnTo>
                  <a:lnTo>
                    <a:pt x="21712" y="2074"/>
                  </a:lnTo>
                  <a:lnTo>
                    <a:pt x="21224" y="2114"/>
                  </a:lnTo>
                  <a:lnTo>
                    <a:pt x="21065" y="2127"/>
                  </a:lnTo>
                  <a:lnTo>
                    <a:pt x="20564" y="2180"/>
                  </a:lnTo>
                  <a:lnTo>
                    <a:pt x="20405" y="2180"/>
                  </a:lnTo>
                  <a:lnTo>
                    <a:pt x="19903" y="2233"/>
                  </a:lnTo>
                  <a:lnTo>
                    <a:pt x="19745" y="2233"/>
                  </a:lnTo>
                  <a:lnTo>
                    <a:pt x="19243" y="2272"/>
                  </a:lnTo>
                  <a:lnTo>
                    <a:pt x="19084" y="2299"/>
                  </a:lnTo>
                  <a:lnTo>
                    <a:pt x="18583" y="2325"/>
                  </a:lnTo>
                  <a:lnTo>
                    <a:pt x="18424" y="2338"/>
                  </a:lnTo>
                  <a:lnTo>
                    <a:pt x="17922" y="2378"/>
                  </a:lnTo>
                  <a:lnTo>
                    <a:pt x="17764" y="2391"/>
                  </a:lnTo>
                  <a:lnTo>
                    <a:pt x="17275" y="2418"/>
                  </a:lnTo>
                  <a:lnTo>
                    <a:pt x="17103" y="2444"/>
                  </a:lnTo>
                  <a:lnTo>
                    <a:pt x="16628" y="2471"/>
                  </a:lnTo>
                  <a:lnTo>
                    <a:pt x="16456" y="2497"/>
                  </a:lnTo>
                  <a:lnTo>
                    <a:pt x="15968" y="2523"/>
                  </a:lnTo>
                  <a:lnTo>
                    <a:pt x="15796" y="2537"/>
                  </a:lnTo>
                  <a:lnTo>
                    <a:pt x="15307" y="2589"/>
                  </a:lnTo>
                  <a:lnTo>
                    <a:pt x="15136" y="2589"/>
                  </a:lnTo>
                  <a:lnTo>
                    <a:pt x="14647" y="2642"/>
                  </a:lnTo>
                  <a:lnTo>
                    <a:pt x="14475" y="2655"/>
                  </a:lnTo>
                  <a:lnTo>
                    <a:pt x="13987" y="2695"/>
                  </a:lnTo>
                  <a:lnTo>
                    <a:pt x="13815" y="2708"/>
                  </a:lnTo>
                  <a:lnTo>
                    <a:pt x="13326" y="2735"/>
                  </a:lnTo>
                  <a:lnTo>
                    <a:pt x="13155" y="2748"/>
                  </a:lnTo>
                  <a:lnTo>
                    <a:pt x="12666" y="2787"/>
                  </a:lnTo>
                  <a:lnTo>
                    <a:pt x="12494" y="2801"/>
                  </a:lnTo>
                  <a:lnTo>
                    <a:pt x="12006" y="2840"/>
                  </a:lnTo>
                  <a:lnTo>
                    <a:pt x="11860" y="2853"/>
                  </a:lnTo>
                  <a:lnTo>
                    <a:pt x="11359" y="2893"/>
                  </a:lnTo>
                  <a:lnTo>
                    <a:pt x="11200" y="2906"/>
                  </a:lnTo>
                  <a:lnTo>
                    <a:pt x="10698" y="2959"/>
                  </a:lnTo>
                  <a:lnTo>
                    <a:pt x="10540" y="2959"/>
                  </a:lnTo>
                  <a:lnTo>
                    <a:pt x="10038" y="2999"/>
                  </a:lnTo>
                  <a:lnTo>
                    <a:pt x="9879" y="2999"/>
                  </a:lnTo>
                  <a:lnTo>
                    <a:pt x="9378" y="3052"/>
                  </a:lnTo>
                  <a:lnTo>
                    <a:pt x="9219" y="3065"/>
                  </a:lnTo>
                  <a:lnTo>
                    <a:pt x="8717" y="3104"/>
                  </a:lnTo>
                  <a:lnTo>
                    <a:pt x="8559" y="3118"/>
                  </a:lnTo>
                  <a:lnTo>
                    <a:pt x="8057" y="3157"/>
                  </a:lnTo>
                  <a:lnTo>
                    <a:pt x="7898" y="3170"/>
                  </a:lnTo>
                  <a:lnTo>
                    <a:pt x="7397" y="3197"/>
                  </a:lnTo>
                  <a:lnTo>
                    <a:pt x="7238" y="3223"/>
                  </a:lnTo>
                  <a:lnTo>
                    <a:pt x="6749" y="3250"/>
                  </a:lnTo>
                  <a:lnTo>
                    <a:pt x="6591" y="3263"/>
                  </a:lnTo>
                  <a:lnTo>
                    <a:pt x="6089" y="3303"/>
                  </a:lnTo>
                  <a:lnTo>
                    <a:pt x="5931" y="3316"/>
                  </a:lnTo>
                  <a:lnTo>
                    <a:pt x="5429" y="3369"/>
                  </a:lnTo>
                  <a:lnTo>
                    <a:pt x="5270" y="3369"/>
                  </a:lnTo>
                  <a:lnTo>
                    <a:pt x="4769" y="3408"/>
                  </a:lnTo>
                  <a:lnTo>
                    <a:pt x="4610" y="3435"/>
                  </a:lnTo>
                  <a:lnTo>
                    <a:pt x="4108" y="3461"/>
                  </a:lnTo>
                  <a:lnTo>
                    <a:pt x="3950" y="3487"/>
                  </a:lnTo>
                  <a:lnTo>
                    <a:pt x="3448" y="3514"/>
                  </a:lnTo>
                  <a:lnTo>
                    <a:pt x="3289" y="3527"/>
                  </a:lnTo>
                  <a:lnTo>
                    <a:pt x="2788" y="3567"/>
                  </a:lnTo>
                  <a:lnTo>
                    <a:pt x="2629" y="3580"/>
                  </a:lnTo>
                  <a:lnTo>
                    <a:pt x="2154" y="3619"/>
                  </a:lnTo>
                  <a:lnTo>
                    <a:pt x="1982" y="3633"/>
                  </a:lnTo>
                  <a:lnTo>
                    <a:pt x="1493" y="3659"/>
                  </a:lnTo>
                  <a:lnTo>
                    <a:pt x="1322" y="3686"/>
                  </a:lnTo>
                  <a:lnTo>
                    <a:pt x="833" y="3725"/>
                  </a:lnTo>
                  <a:lnTo>
                    <a:pt x="661" y="3725"/>
                  </a:lnTo>
                  <a:lnTo>
                    <a:pt x="1" y="3778"/>
                  </a:lnTo>
                  <a:lnTo>
                    <a:pt x="1" y="3857"/>
                  </a:lnTo>
                  <a:lnTo>
                    <a:pt x="661" y="3818"/>
                  </a:lnTo>
                  <a:lnTo>
                    <a:pt x="833" y="3818"/>
                  </a:lnTo>
                  <a:lnTo>
                    <a:pt x="1322" y="3765"/>
                  </a:lnTo>
                  <a:lnTo>
                    <a:pt x="1493" y="3738"/>
                  </a:lnTo>
                  <a:lnTo>
                    <a:pt x="1982" y="3712"/>
                  </a:lnTo>
                  <a:lnTo>
                    <a:pt x="2154" y="3699"/>
                  </a:lnTo>
                  <a:lnTo>
                    <a:pt x="2642" y="3659"/>
                  </a:lnTo>
                  <a:lnTo>
                    <a:pt x="2814" y="3646"/>
                  </a:lnTo>
                  <a:lnTo>
                    <a:pt x="3303" y="3619"/>
                  </a:lnTo>
                  <a:lnTo>
                    <a:pt x="3474" y="3593"/>
                  </a:lnTo>
                  <a:lnTo>
                    <a:pt x="3963" y="3567"/>
                  </a:lnTo>
                  <a:lnTo>
                    <a:pt x="4135" y="3553"/>
                  </a:lnTo>
                  <a:lnTo>
                    <a:pt x="4610" y="3514"/>
                  </a:lnTo>
                  <a:lnTo>
                    <a:pt x="4769" y="3501"/>
                  </a:lnTo>
                  <a:lnTo>
                    <a:pt x="5270" y="3448"/>
                  </a:lnTo>
                  <a:lnTo>
                    <a:pt x="5429" y="3448"/>
                  </a:lnTo>
                  <a:lnTo>
                    <a:pt x="5931" y="3395"/>
                  </a:lnTo>
                  <a:lnTo>
                    <a:pt x="6089" y="3382"/>
                  </a:lnTo>
                  <a:lnTo>
                    <a:pt x="6591" y="3355"/>
                  </a:lnTo>
                  <a:lnTo>
                    <a:pt x="6749" y="3329"/>
                  </a:lnTo>
                  <a:lnTo>
                    <a:pt x="7251" y="3303"/>
                  </a:lnTo>
                  <a:lnTo>
                    <a:pt x="7410" y="3289"/>
                  </a:lnTo>
                  <a:lnTo>
                    <a:pt x="7912" y="3250"/>
                  </a:lnTo>
                  <a:lnTo>
                    <a:pt x="8070" y="3236"/>
                  </a:lnTo>
                  <a:lnTo>
                    <a:pt x="8572" y="3197"/>
                  </a:lnTo>
                  <a:lnTo>
                    <a:pt x="8730" y="3184"/>
                  </a:lnTo>
                  <a:lnTo>
                    <a:pt x="9219" y="3157"/>
                  </a:lnTo>
                  <a:lnTo>
                    <a:pt x="9378" y="3131"/>
                  </a:lnTo>
                  <a:lnTo>
                    <a:pt x="9879" y="3078"/>
                  </a:lnTo>
                  <a:lnTo>
                    <a:pt x="10038" y="3078"/>
                  </a:lnTo>
                  <a:lnTo>
                    <a:pt x="10540" y="3038"/>
                  </a:lnTo>
                  <a:lnTo>
                    <a:pt x="10698" y="3038"/>
                  </a:lnTo>
                  <a:lnTo>
                    <a:pt x="11200" y="2986"/>
                  </a:lnTo>
                  <a:lnTo>
                    <a:pt x="11359" y="2972"/>
                  </a:lnTo>
                  <a:lnTo>
                    <a:pt x="11860" y="2933"/>
                  </a:lnTo>
                  <a:lnTo>
                    <a:pt x="12019" y="2920"/>
                  </a:lnTo>
                  <a:lnTo>
                    <a:pt x="12521" y="2893"/>
                  </a:lnTo>
                  <a:lnTo>
                    <a:pt x="12679" y="2867"/>
                  </a:lnTo>
                  <a:lnTo>
                    <a:pt x="13181" y="2840"/>
                  </a:lnTo>
                  <a:lnTo>
                    <a:pt x="13340" y="2827"/>
                  </a:lnTo>
                  <a:lnTo>
                    <a:pt x="13815" y="2787"/>
                  </a:lnTo>
                  <a:lnTo>
                    <a:pt x="13987" y="2774"/>
                  </a:lnTo>
                  <a:lnTo>
                    <a:pt x="14475" y="2735"/>
                  </a:lnTo>
                  <a:lnTo>
                    <a:pt x="14647" y="2721"/>
                  </a:lnTo>
                  <a:lnTo>
                    <a:pt x="15136" y="2669"/>
                  </a:lnTo>
                  <a:lnTo>
                    <a:pt x="15307" y="2669"/>
                  </a:lnTo>
                  <a:lnTo>
                    <a:pt x="15796" y="2629"/>
                  </a:lnTo>
                  <a:lnTo>
                    <a:pt x="15968" y="2603"/>
                  </a:lnTo>
                  <a:lnTo>
                    <a:pt x="16456" y="2576"/>
                  </a:lnTo>
                  <a:lnTo>
                    <a:pt x="16628" y="2563"/>
                  </a:lnTo>
                  <a:lnTo>
                    <a:pt x="17117" y="2523"/>
                  </a:lnTo>
                  <a:lnTo>
                    <a:pt x="17288" y="2510"/>
                  </a:lnTo>
                  <a:lnTo>
                    <a:pt x="17777" y="2471"/>
                  </a:lnTo>
                  <a:lnTo>
                    <a:pt x="17949" y="2457"/>
                  </a:lnTo>
                  <a:lnTo>
                    <a:pt x="18437" y="2418"/>
                  </a:lnTo>
                  <a:lnTo>
                    <a:pt x="18583" y="2404"/>
                  </a:lnTo>
                  <a:lnTo>
                    <a:pt x="19084" y="2378"/>
                  </a:lnTo>
                  <a:lnTo>
                    <a:pt x="19243" y="2365"/>
                  </a:lnTo>
                  <a:lnTo>
                    <a:pt x="19745" y="2312"/>
                  </a:lnTo>
                  <a:lnTo>
                    <a:pt x="19903" y="2312"/>
                  </a:lnTo>
                  <a:lnTo>
                    <a:pt x="20405" y="2259"/>
                  </a:lnTo>
                  <a:lnTo>
                    <a:pt x="20564" y="2259"/>
                  </a:lnTo>
                  <a:lnTo>
                    <a:pt x="21065" y="2206"/>
                  </a:lnTo>
                  <a:lnTo>
                    <a:pt x="21224" y="2193"/>
                  </a:lnTo>
                  <a:lnTo>
                    <a:pt x="21726" y="2167"/>
                  </a:lnTo>
                  <a:lnTo>
                    <a:pt x="21884" y="2140"/>
                  </a:lnTo>
                  <a:lnTo>
                    <a:pt x="22386" y="2114"/>
                  </a:lnTo>
                  <a:lnTo>
                    <a:pt x="22545" y="2088"/>
                  </a:lnTo>
                  <a:lnTo>
                    <a:pt x="23046" y="2061"/>
                  </a:lnTo>
                  <a:lnTo>
                    <a:pt x="23205" y="2048"/>
                  </a:lnTo>
                  <a:lnTo>
                    <a:pt x="23693" y="2008"/>
                  </a:lnTo>
                  <a:lnTo>
                    <a:pt x="23852" y="1995"/>
                  </a:lnTo>
                  <a:lnTo>
                    <a:pt x="24354" y="1969"/>
                  </a:lnTo>
                  <a:lnTo>
                    <a:pt x="24512" y="1942"/>
                  </a:lnTo>
                  <a:lnTo>
                    <a:pt x="25014" y="1903"/>
                  </a:lnTo>
                  <a:lnTo>
                    <a:pt x="25173" y="1903"/>
                  </a:lnTo>
                  <a:lnTo>
                    <a:pt x="25674" y="1850"/>
                  </a:lnTo>
                  <a:lnTo>
                    <a:pt x="25833" y="1837"/>
                  </a:lnTo>
                  <a:lnTo>
                    <a:pt x="26335" y="1797"/>
                  </a:lnTo>
                  <a:lnTo>
                    <a:pt x="26493" y="1784"/>
                  </a:lnTo>
                  <a:lnTo>
                    <a:pt x="26995" y="1744"/>
                  </a:lnTo>
                  <a:lnTo>
                    <a:pt x="27154" y="1731"/>
                  </a:lnTo>
                  <a:lnTo>
                    <a:pt x="27655" y="1705"/>
                  </a:lnTo>
                  <a:lnTo>
                    <a:pt x="27814" y="1678"/>
                  </a:lnTo>
                  <a:lnTo>
                    <a:pt x="28303" y="1652"/>
                  </a:lnTo>
                  <a:lnTo>
                    <a:pt x="28461" y="1639"/>
                  </a:lnTo>
                  <a:lnTo>
                    <a:pt x="28963" y="1599"/>
                  </a:lnTo>
                  <a:lnTo>
                    <a:pt x="29121" y="1586"/>
                  </a:lnTo>
                  <a:lnTo>
                    <a:pt x="29623" y="1533"/>
                  </a:lnTo>
                  <a:lnTo>
                    <a:pt x="29782" y="1533"/>
                  </a:lnTo>
                  <a:lnTo>
                    <a:pt x="30284" y="1480"/>
                  </a:lnTo>
                  <a:lnTo>
                    <a:pt x="30442" y="1480"/>
                  </a:lnTo>
                  <a:lnTo>
                    <a:pt x="30944" y="1427"/>
                  </a:lnTo>
                  <a:lnTo>
                    <a:pt x="31102" y="1414"/>
                  </a:lnTo>
                  <a:lnTo>
                    <a:pt x="31604" y="1388"/>
                  </a:lnTo>
                  <a:lnTo>
                    <a:pt x="31763" y="1374"/>
                  </a:lnTo>
                  <a:lnTo>
                    <a:pt x="32265" y="1335"/>
                  </a:lnTo>
                  <a:lnTo>
                    <a:pt x="32423" y="1322"/>
                  </a:lnTo>
                  <a:lnTo>
                    <a:pt x="32925" y="1282"/>
                  </a:lnTo>
                  <a:lnTo>
                    <a:pt x="33070" y="1269"/>
                  </a:lnTo>
                  <a:lnTo>
                    <a:pt x="33559" y="1242"/>
                  </a:lnTo>
                  <a:lnTo>
                    <a:pt x="33730" y="1216"/>
                  </a:lnTo>
                  <a:lnTo>
                    <a:pt x="34219" y="1189"/>
                  </a:lnTo>
                  <a:lnTo>
                    <a:pt x="34391" y="1176"/>
                  </a:lnTo>
                  <a:lnTo>
                    <a:pt x="34879" y="1123"/>
                  </a:lnTo>
                  <a:lnTo>
                    <a:pt x="35051" y="1123"/>
                  </a:lnTo>
                  <a:lnTo>
                    <a:pt x="35540" y="1071"/>
                  </a:lnTo>
                  <a:lnTo>
                    <a:pt x="35711" y="1057"/>
                  </a:lnTo>
                  <a:lnTo>
                    <a:pt x="36200" y="1018"/>
                  </a:lnTo>
                  <a:lnTo>
                    <a:pt x="36372" y="1005"/>
                  </a:lnTo>
                  <a:lnTo>
                    <a:pt x="36860" y="978"/>
                  </a:lnTo>
                  <a:lnTo>
                    <a:pt x="37032" y="952"/>
                  </a:lnTo>
                  <a:lnTo>
                    <a:pt x="37521" y="925"/>
                  </a:lnTo>
                  <a:lnTo>
                    <a:pt x="37692" y="912"/>
                  </a:lnTo>
                  <a:lnTo>
                    <a:pt x="38168" y="873"/>
                  </a:lnTo>
                  <a:lnTo>
                    <a:pt x="38340" y="859"/>
                  </a:lnTo>
                  <a:lnTo>
                    <a:pt x="38828" y="820"/>
                  </a:lnTo>
                  <a:lnTo>
                    <a:pt x="39000" y="806"/>
                  </a:lnTo>
                  <a:lnTo>
                    <a:pt x="39489" y="754"/>
                  </a:lnTo>
                  <a:lnTo>
                    <a:pt x="39660" y="754"/>
                  </a:lnTo>
                  <a:lnTo>
                    <a:pt x="40149" y="714"/>
                  </a:lnTo>
                  <a:lnTo>
                    <a:pt x="40321" y="714"/>
                  </a:lnTo>
                  <a:lnTo>
                    <a:pt x="40809" y="661"/>
                  </a:lnTo>
                  <a:lnTo>
                    <a:pt x="40981" y="648"/>
                  </a:lnTo>
                  <a:lnTo>
                    <a:pt x="41469" y="608"/>
                  </a:lnTo>
                  <a:lnTo>
                    <a:pt x="41641" y="595"/>
                  </a:lnTo>
                  <a:lnTo>
                    <a:pt x="42130" y="556"/>
                  </a:lnTo>
                  <a:lnTo>
                    <a:pt x="42302" y="542"/>
                  </a:lnTo>
                  <a:lnTo>
                    <a:pt x="42777" y="516"/>
                  </a:lnTo>
                  <a:lnTo>
                    <a:pt x="42935" y="490"/>
                  </a:lnTo>
                  <a:lnTo>
                    <a:pt x="43437" y="463"/>
                  </a:lnTo>
                  <a:lnTo>
                    <a:pt x="43596" y="437"/>
                  </a:lnTo>
                  <a:lnTo>
                    <a:pt x="44098" y="410"/>
                  </a:lnTo>
                  <a:lnTo>
                    <a:pt x="44256" y="397"/>
                  </a:lnTo>
                  <a:lnTo>
                    <a:pt x="44758" y="344"/>
                  </a:lnTo>
                  <a:lnTo>
                    <a:pt x="44916" y="344"/>
                  </a:lnTo>
                  <a:lnTo>
                    <a:pt x="45418" y="291"/>
                  </a:lnTo>
                  <a:lnTo>
                    <a:pt x="45577" y="291"/>
                  </a:lnTo>
                  <a:lnTo>
                    <a:pt x="46079" y="252"/>
                  </a:lnTo>
                  <a:lnTo>
                    <a:pt x="46237" y="225"/>
                  </a:lnTo>
                  <a:lnTo>
                    <a:pt x="46739" y="199"/>
                  </a:lnTo>
                  <a:lnTo>
                    <a:pt x="46897" y="186"/>
                  </a:lnTo>
                  <a:lnTo>
                    <a:pt x="47399" y="146"/>
                  </a:lnTo>
                  <a:lnTo>
                    <a:pt x="47545" y="133"/>
                  </a:lnTo>
                  <a:lnTo>
                    <a:pt x="48205" y="80"/>
                  </a:lnTo>
                  <a:lnTo>
                    <a:pt x="48205"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41"/>
            <p:cNvSpPr/>
            <p:nvPr/>
          </p:nvSpPr>
          <p:spPr>
            <a:xfrm rot="293623">
              <a:off x="1180522" y="2604577"/>
              <a:ext cx="6331974" cy="319455"/>
            </a:xfrm>
            <a:custGeom>
              <a:avLst/>
              <a:gdLst/>
              <a:ahLst/>
              <a:cxnLst/>
              <a:rect l="l" t="t" r="r" b="b"/>
              <a:pathLst>
                <a:path w="48231" h="3870" extrusionOk="0">
                  <a:moveTo>
                    <a:pt x="48204" y="0"/>
                  </a:moveTo>
                  <a:lnTo>
                    <a:pt x="47544" y="40"/>
                  </a:lnTo>
                  <a:lnTo>
                    <a:pt x="47385" y="67"/>
                  </a:lnTo>
                  <a:lnTo>
                    <a:pt x="46884" y="106"/>
                  </a:lnTo>
                  <a:lnTo>
                    <a:pt x="46738" y="106"/>
                  </a:lnTo>
                  <a:lnTo>
                    <a:pt x="46250" y="159"/>
                  </a:lnTo>
                  <a:lnTo>
                    <a:pt x="46078" y="172"/>
                  </a:lnTo>
                  <a:lnTo>
                    <a:pt x="45589" y="212"/>
                  </a:lnTo>
                  <a:lnTo>
                    <a:pt x="45418" y="225"/>
                  </a:lnTo>
                  <a:lnTo>
                    <a:pt x="44929" y="265"/>
                  </a:lnTo>
                  <a:lnTo>
                    <a:pt x="44757" y="278"/>
                  </a:lnTo>
                  <a:lnTo>
                    <a:pt x="44269" y="304"/>
                  </a:lnTo>
                  <a:lnTo>
                    <a:pt x="44097" y="331"/>
                  </a:lnTo>
                  <a:lnTo>
                    <a:pt x="43608" y="357"/>
                  </a:lnTo>
                  <a:lnTo>
                    <a:pt x="43437" y="370"/>
                  </a:lnTo>
                  <a:lnTo>
                    <a:pt x="42948" y="410"/>
                  </a:lnTo>
                  <a:lnTo>
                    <a:pt x="42776" y="423"/>
                  </a:lnTo>
                  <a:lnTo>
                    <a:pt x="42288" y="476"/>
                  </a:lnTo>
                  <a:lnTo>
                    <a:pt x="42116" y="476"/>
                  </a:lnTo>
                  <a:lnTo>
                    <a:pt x="41641" y="529"/>
                  </a:lnTo>
                  <a:lnTo>
                    <a:pt x="41469" y="529"/>
                  </a:lnTo>
                  <a:lnTo>
                    <a:pt x="40980" y="568"/>
                  </a:lnTo>
                  <a:lnTo>
                    <a:pt x="40809" y="595"/>
                  </a:lnTo>
                  <a:lnTo>
                    <a:pt x="40320" y="621"/>
                  </a:lnTo>
                  <a:lnTo>
                    <a:pt x="40148" y="634"/>
                  </a:lnTo>
                  <a:lnTo>
                    <a:pt x="39660" y="674"/>
                  </a:lnTo>
                  <a:lnTo>
                    <a:pt x="39488" y="687"/>
                  </a:lnTo>
                  <a:lnTo>
                    <a:pt x="38999" y="727"/>
                  </a:lnTo>
                  <a:lnTo>
                    <a:pt x="38828" y="740"/>
                  </a:lnTo>
                  <a:lnTo>
                    <a:pt x="38339" y="766"/>
                  </a:lnTo>
                  <a:lnTo>
                    <a:pt x="38167" y="780"/>
                  </a:lnTo>
                  <a:lnTo>
                    <a:pt x="37679" y="819"/>
                  </a:lnTo>
                  <a:lnTo>
                    <a:pt x="37507" y="832"/>
                  </a:lnTo>
                  <a:lnTo>
                    <a:pt x="37031" y="885"/>
                  </a:lnTo>
                  <a:lnTo>
                    <a:pt x="36873" y="885"/>
                  </a:lnTo>
                  <a:lnTo>
                    <a:pt x="36371" y="938"/>
                  </a:lnTo>
                  <a:lnTo>
                    <a:pt x="36213" y="951"/>
                  </a:lnTo>
                  <a:lnTo>
                    <a:pt x="35711" y="991"/>
                  </a:lnTo>
                  <a:lnTo>
                    <a:pt x="35552" y="1004"/>
                  </a:lnTo>
                  <a:lnTo>
                    <a:pt x="35050" y="1031"/>
                  </a:lnTo>
                  <a:lnTo>
                    <a:pt x="34892" y="1057"/>
                  </a:lnTo>
                  <a:lnTo>
                    <a:pt x="34390" y="1083"/>
                  </a:lnTo>
                  <a:lnTo>
                    <a:pt x="34232" y="1097"/>
                  </a:lnTo>
                  <a:lnTo>
                    <a:pt x="33730" y="1136"/>
                  </a:lnTo>
                  <a:lnTo>
                    <a:pt x="33571" y="1149"/>
                  </a:lnTo>
                  <a:lnTo>
                    <a:pt x="33069" y="1189"/>
                  </a:lnTo>
                  <a:lnTo>
                    <a:pt x="32911" y="1202"/>
                  </a:lnTo>
                  <a:lnTo>
                    <a:pt x="32409" y="1255"/>
                  </a:lnTo>
                  <a:lnTo>
                    <a:pt x="32264" y="1255"/>
                  </a:lnTo>
                  <a:lnTo>
                    <a:pt x="31762" y="1295"/>
                  </a:lnTo>
                  <a:lnTo>
                    <a:pt x="31604" y="1295"/>
                  </a:lnTo>
                  <a:lnTo>
                    <a:pt x="31102" y="1348"/>
                  </a:lnTo>
                  <a:lnTo>
                    <a:pt x="30943" y="1361"/>
                  </a:lnTo>
                  <a:lnTo>
                    <a:pt x="30441" y="1400"/>
                  </a:lnTo>
                  <a:lnTo>
                    <a:pt x="30283" y="1414"/>
                  </a:lnTo>
                  <a:lnTo>
                    <a:pt x="29781" y="1440"/>
                  </a:lnTo>
                  <a:lnTo>
                    <a:pt x="29623" y="1466"/>
                  </a:lnTo>
                  <a:lnTo>
                    <a:pt x="29121" y="1493"/>
                  </a:lnTo>
                  <a:lnTo>
                    <a:pt x="28962" y="1519"/>
                  </a:lnTo>
                  <a:lnTo>
                    <a:pt x="28460" y="1546"/>
                  </a:lnTo>
                  <a:lnTo>
                    <a:pt x="28302" y="1559"/>
                  </a:lnTo>
                  <a:lnTo>
                    <a:pt x="27800" y="1598"/>
                  </a:lnTo>
                  <a:lnTo>
                    <a:pt x="27642" y="1612"/>
                  </a:lnTo>
                  <a:lnTo>
                    <a:pt x="27166" y="1664"/>
                  </a:lnTo>
                  <a:lnTo>
                    <a:pt x="26994" y="1664"/>
                  </a:lnTo>
                  <a:lnTo>
                    <a:pt x="26506" y="1717"/>
                  </a:lnTo>
                  <a:lnTo>
                    <a:pt x="26334" y="1731"/>
                  </a:lnTo>
                  <a:lnTo>
                    <a:pt x="25845" y="1757"/>
                  </a:lnTo>
                  <a:lnTo>
                    <a:pt x="25674" y="1770"/>
                  </a:lnTo>
                  <a:lnTo>
                    <a:pt x="25185" y="1810"/>
                  </a:lnTo>
                  <a:lnTo>
                    <a:pt x="25013" y="1823"/>
                  </a:lnTo>
                  <a:lnTo>
                    <a:pt x="24525" y="1863"/>
                  </a:lnTo>
                  <a:lnTo>
                    <a:pt x="24353" y="1876"/>
                  </a:lnTo>
                  <a:lnTo>
                    <a:pt x="23865" y="1915"/>
                  </a:lnTo>
                  <a:lnTo>
                    <a:pt x="23693" y="1929"/>
                  </a:lnTo>
                  <a:lnTo>
                    <a:pt x="23204" y="1955"/>
                  </a:lnTo>
                  <a:lnTo>
                    <a:pt x="23032" y="1981"/>
                  </a:lnTo>
                  <a:lnTo>
                    <a:pt x="22557" y="2021"/>
                  </a:lnTo>
                  <a:lnTo>
                    <a:pt x="22385" y="2021"/>
                  </a:lnTo>
                  <a:lnTo>
                    <a:pt x="21897" y="2074"/>
                  </a:lnTo>
                  <a:lnTo>
                    <a:pt x="21725" y="2074"/>
                  </a:lnTo>
                  <a:lnTo>
                    <a:pt x="21236" y="2127"/>
                  </a:lnTo>
                  <a:lnTo>
                    <a:pt x="21065" y="2140"/>
                  </a:lnTo>
                  <a:lnTo>
                    <a:pt x="20576" y="2180"/>
                  </a:lnTo>
                  <a:lnTo>
                    <a:pt x="20404" y="2193"/>
                  </a:lnTo>
                  <a:lnTo>
                    <a:pt x="19916" y="2219"/>
                  </a:lnTo>
                  <a:lnTo>
                    <a:pt x="19744" y="2246"/>
                  </a:lnTo>
                  <a:lnTo>
                    <a:pt x="19255" y="2272"/>
                  </a:lnTo>
                  <a:lnTo>
                    <a:pt x="19084" y="2285"/>
                  </a:lnTo>
                  <a:lnTo>
                    <a:pt x="18595" y="2325"/>
                  </a:lnTo>
                  <a:lnTo>
                    <a:pt x="18423" y="2338"/>
                  </a:lnTo>
                  <a:lnTo>
                    <a:pt x="17935" y="2378"/>
                  </a:lnTo>
                  <a:lnTo>
                    <a:pt x="17789" y="2391"/>
                  </a:lnTo>
                  <a:lnTo>
                    <a:pt x="17288" y="2430"/>
                  </a:lnTo>
                  <a:lnTo>
                    <a:pt x="17129" y="2430"/>
                  </a:lnTo>
                  <a:lnTo>
                    <a:pt x="16627" y="2483"/>
                  </a:lnTo>
                  <a:lnTo>
                    <a:pt x="16469" y="2510"/>
                  </a:lnTo>
                  <a:lnTo>
                    <a:pt x="15967" y="2536"/>
                  </a:lnTo>
                  <a:lnTo>
                    <a:pt x="15809" y="2549"/>
                  </a:lnTo>
                  <a:lnTo>
                    <a:pt x="15307" y="2589"/>
                  </a:lnTo>
                  <a:lnTo>
                    <a:pt x="15148" y="2602"/>
                  </a:lnTo>
                  <a:lnTo>
                    <a:pt x="14646" y="2642"/>
                  </a:lnTo>
                  <a:lnTo>
                    <a:pt x="14488" y="2655"/>
                  </a:lnTo>
                  <a:lnTo>
                    <a:pt x="13986" y="2681"/>
                  </a:lnTo>
                  <a:lnTo>
                    <a:pt x="13828" y="2708"/>
                  </a:lnTo>
                  <a:lnTo>
                    <a:pt x="13326" y="2734"/>
                  </a:lnTo>
                  <a:lnTo>
                    <a:pt x="13167" y="2747"/>
                  </a:lnTo>
                  <a:lnTo>
                    <a:pt x="12679" y="2800"/>
                  </a:lnTo>
                  <a:lnTo>
                    <a:pt x="12520" y="2800"/>
                  </a:lnTo>
                  <a:lnTo>
                    <a:pt x="12018" y="2853"/>
                  </a:lnTo>
                  <a:lnTo>
                    <a:pt x="11860" y="2853"/>
                  </a:lnTo>
                  <a:lnTo>
                    <a:pt x="11358" y="2906"/>
                  </a:lnTo>
                  <a:lnTo>
                    <a:pt x="11199" y="2919"/>
                  </a:lnTo>
                  <a:lnTo>
                    <a:pt x="10698" y="2946"/>
                  </a:lnTo>
                  <a:lnTo>
                    <a:pt x="10539" y="2972"/>
                  </a:lnTo>
                  <a:lnTo>
                    <a:pt x="10037" y="2998"/>
                  </a:lnTo>
                  <a:lnTo>
                    <a:pt x="9879" y="3012"/>
                  </a:lnTo>
                  <a:lnTo>
                    <a:pt x="9377" y="3051"/>
                  </a:lnTo>
                  <a:lnTo>
                    <a:pt x="9218" y="3064"/>
                  </a:lnTo>
                  <a:lnTo>
                    <a:pt x="8717" y="3091"/>
                  </a:lnTo>
                  <a:lnTo>
                    <a:pt x="8558" y="3117"/>
                  </a:lnTo>
                  <a:lnTo>
                    <a:pt x="8083" y="3144"/>
                  </a:lnTo>
                  <a:lnTo>
                    <a:pt x="7911" y="3170"/>
                  </a:lnTo>
                  <a:lnTo>
                    <a:pt x="7422" y="3210"/>
                  </a:lnTo>
                  <a:lnTo>
                    <a:pt x="7251" y="3210"/>
                  </a:lnTo>
                  <a:lnTo>
                    <a:pt x="6762" y="3262"/>
                  </a:lnTo>
                  <a:lnTo>
                    <a:pt x="6590" y="3262"/>
                  </a:lnTo>
                  <a:lnTo>
                    <a:pt x="6102" y="3315"/>
                  </a:lnTo>
                  <a:lnTo>
                    <a:pt x="5930" y="3329"/>
                  </a:lnTo>
                  <a:lnTo>
                    <a:pt x="5441" y="3368"/>
                  </a:lnTo>
                  <a:lnTo>
                    <a:pt x="5270" y="3381"/>
                  </a:lnTo>
                  <a:lnTo>
                    <a:pt x="4781" y="3408"/>
                  </a:lnTo>
                  <a:lnTo>
                    <a:pt x="4609" y="3421"/>
                  </a:lnTo>
                  <a:lnTo>
                    <a:pt x="4121" y="3461"/>
                  </a:lnTo>
                  <a:lnTo>
                    <a:pt x="3949" y="3474"/>
                  </a:lnTo>
                  <a:lnTo>
                    <a:pt x="3460" y="3513"/>
                  </a:lnTo>
                  <a:lnTo>
                    <a:pt x="3302" y="3527"/>
                  </a:lnTo>
                  <a:lnTo>
                    <a:pt x="2813" y="3579"/>
                  </a:lnTo>
                  <a:lnTo>
                    <a:pt x="2642" y="3579"/>
                  </a:lnTo>
                  <a:lnTo>
                    <a:pt x="2153" y="3632"/>
                  </a:lnTo>
                  <a:lnTo>
                    <a:pt x="1981" y="3632"/>
                  </a:lnTo>
                  <a:lnTo>
                    <a:pt x="1493" y="3672"/>
                  </a:lnTo>
                  <a:lnTo>
                    <a:pt x="1321" y="3698"/>
                  </a:lnTo>
                  <a:lnTo>
                    <a:pt x="832" y="3725"/>
                  </a:lnTo>
                  <a:lnTo>
                    <a:pt x="661" y="3738"/>
                  </a:lnTo>
                  <a:lnTo>
                    <a:pt x="0" y="3791"/>
                  </a:lnTo>
                  <a:lnTo>
                    <a:pt x="27" y="3870"/>
                  </a:lnTo>
                  <a:lnTo>
                    <a:pt x="661" y="3830"/>
                  </a:lnTo>
                  <a:lnTo>
                    <a:pt x="832" y="3804"/>
                  </a:lnTo>
                  <a:lnTo>
                    <a:pt x="1321" y="3778"/>
                  </a:lnTo>
                  <a:lnTo>
                    <a:pt x="1493" y="3751"/>
                  </a:lnTo>
                  <a:lnTo>
                    <a:pt x="1981" y="3711"/>
                  </a:lnTo>
                  <a:lnTo>
                    <a:pt x="2153" y="3711"/>
                  </a:lnTo>
                  <a:lnTo>
                    <a:pt x="2642" y="3659"/>
                  </a:lnTo>
                  <a:lnTo>
                    <a:pt x="2813" y="3645"/>
                  </a:lnTo>
                  <a:lnTo>
                    <a:pt x="3302" y="3606"/>
                  </a:lnTo>
                  <a:lnTo>
                    <a:pt x="3474" y="3593"/>
                  </a:lnTo>
                  <a:lnTo>
                    <a:pt x="3962" y="3566"/>
                  </a:lnTo>
                  <a:lnTo>
                    <a:pt x="4134" y="3540"/>
                  </a:lnTo>
                  <a:lnTo>
                    <a:pt x="4623" y="3513"/>
                  </a:lnTo>
                  <a:lnTo>
                    <a:pt x="4794" y="3500"/>
                  </a:lnTo>
                  <a:lnTo>
                    <a:pt x="5283" y="3461"/>
                  </a:lnTo>
                  <a:lnTo>
                    <a:pt x="5441" y="3447"/>
                  </a:lnTo>
                  <a:lnTo>
                    <a:pt x="5930" y="3408"/>
                  </a:lnTo>
                  <a:lnTo>
                    <a:pt x="6102" y="3395"/>
                  </a:lnTo>
                  <a:lnTo>
                    <a:pt x="6590" y="3342"/>
                  </a:lnTo>
                  <a:lnTo>
                    <a:pt x="6762" y="3342"/>
                  </a:lnTo>
                  <a:lnTo>
                    <a:pt x="7251" y="3302"/>
                  </a:lnTo>
                  <a:lnTo>
                    <a:pt x="7422" y="3302"/>
                  </a:lnTo>
                  <a:lnTo>
                    <a:pt x="7911" y="3249"/>
                  </a:lnTo>
                  <a:lnTo>
                    <a:pt x="8083" y="3236"/>
                  </a:lnTo>
                  <a:lnTo>
                    <a:pt x="8571" y="3196"/>
                  </a:lnTo>
                  <a:lnTo>
                    <a:pt x="8743" y="3183"/>
                  </a:lnTo>
                  <a:lnTo>
                    <a:pt x="9232" y="3144"/>
                  </a:lnTo>
                  <a:lnTo>
                    <a:pt x="9403" y="3130"/>
                  </a:lnTo>
                  <a:lnTo>
                    <a:pt x="9892" y="3091"/>
                  </a:lnTo>
                  <a:lnTo>
                    <a:pt x="10064" y="3078"/>
                  </a:lnTo>
                  <a:lnTo>
                    <a:pt x="10539" y="3051"/>
                  </a:lnTo>
                  <a:lnTo>
                    <a:pt x="10698" y="3038"/>
                  </a:lnTo>
                  <a:lnTo>
                    <a:pt x="11199" y="2998"/>
                  </a:lnTo>
                  <a:lnTo>
                    <a:pt x="11358" y="2985"/>
                  </a:lnTo>
                  <a:lnTo>
                    <a:pt x="11860" y="2932"/>
                  </a:lnTo>
                  <a:lnTo>
                    <a:pt x="12018" y="2932"/>
                  </a:lnTo>
                  <a:lnTo>
                    <a:pt x="12520" y="2879"/>
                  </a:lnTo>
                  <a:lnTo>
                    <a:pt x="12679" y="2866"/>
                  </a:lnTo>
                  <a:lnTo>
                    <a:pt x="13180" y="2840"/>
                  </a:lnTo>
                  <a:lnTo>
                    <a:pt x="13339" y="2813"/>
                  </a:lnTo>
                  <a:lnTo>
                    <a:pt x="13841" y="2787"/>
                  </a:lnTo>
                  <a:lnTo>
                    <a:pt x="13999" y="2761"/>
                  </a:lnTo>
                  <a:lnTo>
                    <a:pt x="14501" y="2734"/>
                  </a:lnTo>
                  <a:lnTo>
                    <a:pt x="14660" y="2721"/>
                  </a:lnTo>
                  <a:lnTo>
                    <a:pt x="15148" y="2681"/>
                  </a:lnTo>
                  <a:lnTo>
                    <a:pt x="15307" y="2668"/>
                  </a:lnTo>
                  <a:lnTo>
                    <a:pt x="15809" y="2642"/>
                  </a:lnTo>
                  <a:lnTo>
                    <a:pt x="15967" y="2615"/>
                  </a:lnTo>
                  <a:lnTo>
                    <a:pt x="16469" y="2576"/>
                  </a:lnTo>
                  <a:lnTo>
                    <a:pt x="16627" y="2576"/>
                  </a:lnTo>
                  <a:lnTo>
                    <a:pt x="17129" y="2523"/>
                  </a:lnTo>
                  <a:lnTo>
                    <a:pt x="17288" y="2523"/>
                  </a:lnTo>
                  <a:lnTo>
                    <a:pt x="17789" y="2470"/>
                  </a:lnTo>
                  <a:lnTo>
                    <a:pt x="17948" y="2457"/>
                  </a:lnTo>
                  <a:lnTo>
                    <a:pt x="18450" y="2417"/>
                  </a:lnTo>
                  <a:lnTo>
                    <a:pt x="18608" y="2404"/>
                  </a:lnTo>
                  <a:lnTo>
                    <a:pt x="19110" y="2378"/>
                  </a:lnTo>
                  <a:lnTo>
                    <a:pt x="19269" y="2351"/>
                  </a:lnTo>
                  <a:lnTo>
                    <a:pt x="19744" y="2325"/>
                  </a:lnTo>
                  <a:lnTo>
                    <a:pt x="19916" y="2312"/>
                  </a:lnTo>
                  <a:lnTo>
                    <a:pt x="20404" y="2272"/>
                  </a:lnTo>
                  <a:lnTo>
                    <a:pt x="20576" y="2259"/>
                  </a:lnTo>
                  <a:lnTo>
                    <a:pt x="21065" y="2219"/>
                  </a:lnTo>
                  <a:lnTo>
                    <a:pt x="21236" y="2206"/>
                  </a:lnTo>
                  <a:lnTo>
                    <a:pt x="21725" y="2153"/>
                  </a:lnTo>
                  <a:lnTo>
                    <a:pt x="21897" y="2153"/>
                  </a:lnTo>
                  <a:lnTo>
                    <a:pt x="22385" y="2100"/>
                  </a:lnTo>
                  <a:lnTo>
                    <a:pt x="22557" y="2100"/>
                  </a:lnTo>
                  <a:lnTo>
                    <a:pt x="23046" y="2061"/>
                  </a:lnTo>
                  <a:lnTo>
                    <a:pt x="23217" y="2047"/>
                  </a:lnTo>
                  <a:lnTo>
                    <a:pt x="23706" y="2008"/>
                  </a:lnTo>
                  <a:lnTo>
                    <a:pt x="23878" y="1995"/>
                  </a:lnTo>
                  <a:lnTo>
                    <a:pt x="24366" y="1955"/>
                  </a:lnTo>
                  <a:lnTo>
                    <a:pt x="24538" y="1942"/>
                  </a:lnTo>
                  <a:lnTo>
                    <a:pt x="25013" y="1915"/>
                  </a:lnTo>
                  <a:lnTo>
                    <a:pt x="25185" y="1889"/>
                  </a:lnTo>
                  <a:lnTo>
                    <a:pt x="25674" y="1863"/>
                  </a:lnTo>
                  <a:lnTo>
                    <a:pt x="25845" y="1849"/>
                  </a:lnTo>
                  <a:lnTo>
                    <a:pt x="26334" y="1797"/>
                  </a:lnTo>
                  <a:lnTo>
                    <a:pt x="26506" y="1797"/>
                  </a:lnTo>
                  <a:lnTo>
                    <a:pt x="26994" y="1744"/>
                  </a:lnTo>
                  <a:lnTo>
                    <a:pt x="27166" y="1744"/>
                  </a:lnTo>
                  <a:lnTo>
                    <a:pt x="27655" y="1691"/>
                  </a:lnTo>
                  <a:lnTo>
                    <a:pt x="27826" y="1678"/>
                  </a:lnTo>
                  <a:lnTo>
                    <a:pt x="28315" y="1651"/>
                  </a:lnTo>
                  <a:lnTo>
                    <a:pt x="28487" y="1625"/>
                  </a:lnTo>
                  <a:lnTo>
                    <a:pt x="28975" y="1598"/>
                  </a:lnTo>
                  <a:lnTo>
                    <a:pt x="29147" y="1585"/>
                  </a:lnTo>
                  <a:lnTo>
                    <a:pt x="29623" y="1546"/>
                  </a:lnTo>
                  <a:lnTo>
                    <a:pt x="29781" y="1532"/>
                  </a:lnTo>
                  <a:lnTo>
                    <a:pt x="30283" y="1493"/>
                  </a:lnTo>
                  <a:lnTo>
                    <a:pt x="30441" y="1480"/>
                  </a:lnTo>
                  <a:lnTo>
                    <a:pt x="30943" y="1440"/>
                  </a:lnTo>
                  <a:lnTo>
                    <a:pt x="31102" y="1427"/>
                  </a:lnTo>
                  <a:lnTo>
                    <a:pt x="31604" y="1387"/>
                  </a:lnTo>
                  <a:lnTo>
                    <a:pt x="31762" y="1387"/>
                  </a:lnTo>
                  <a:lnTo>
                    <a:pt x="32264" y="1334"/>
                  </a:lnTo>
                  <a:lnTo>
                    <a:pt x="32422" y="1334"/>
                  </a:lnTo>
                  <a:lnTo>
                    <a:pt x="32924" y="1282"/>
                  </a:lnTo>
                  <a:lnTo>
                    <a:pt x="33083" y="1268"/>
                  </a:lnTo>
                  <a:lnTo>
                    <a:pt x="33585" y="1229"/>
                  </a:lnTo>
                  <a:lnTo>
                    <a:pt x="33743" y="1215"/>
                  </a:lnTo>
                  <a:lnTo>
                    <a:pt x="34232" y="1189"/>
                  </a:lnTo>
                  <a:lnTo>
                    <a:pt x="34390" y="1163"/>
                  </a:lnTo>
                  <a:lnTo>
                    <a:pt x="34892" y="1136"/>
                  </a:lnTo>
                  <a:lnTo>
                    <a:pt x="35050" y="1110"/>
                  </a:lnTo>
                  <a:lnTo>
                    <a:pt x="35552" y="1083"/>
                  </a:lnTo>
                  <a:lnTo>
                    <a:pt x="35711" y="1070"/>
                  </a:lnTo>
                  <a:lnTo>
                    <a:pt x="36213" y="1031"/>
                  </a:lnTo>
                  <a:lnTo>
                    <a:pt x="36371" y="1017"/>
                  </a:lnTo>
                  <a:lnTo>
                    <a:pt x="36873" y="965"/>
                  </a:lnTo>
                  <a:lnTo>
                    <a:pt x="37031" y="965"/>
                  </a:lnTo>
                  <a:lnTo>
                    <a:pt x="37533" y="925"/>
                  </a:lnTo>
                  <a:lnTo>
                    <a:pt x="37692" y="899"/>
                  </a:lnTo>
                  <a:lnTo>
                    <a:pt x="38194" y="872"/>
                  </a:lnTo>
                  <a:lnTo>
                    <a:pt x="38352" y="859"/>
                  </a:lnTo>
                  <a:lnTo>
                    <a:pt x="38854" y="819"/>
                  </a:lnTo>
                  <a:lnTo>
                    <a:pt x="38999" y="806"/>
                  </a:lnTo>
                  <a:lnTo>
                    <a:pt x="39488" y="766"/>
                  </a:lnTo>
                  <a:lnTo>
                    <a:pt x="39660" y="753"/>
                  </a:lnTo>
                  <a:lnTo>
                    <a:pt x="40148" y="727"/>
                  </a:lnTo>
                  <a:lnTo>
                    <a:pt x="40320" y="700"/>
                  </a:lnTo>
                  <a:lnTo>
                    <a:pt x="40809" y="674"/>
                  </a:lnTo>
                  <a:lnTo>
                    <a:pt x="40980" y="661"/>
                  </a:lnTo>
                  <a:lnTo>
                    <a:pt x="41469" y="608"/>
                  </a:lnTo>
                  <a:lnTo>
                    <a:pt x="41641" y="608"/>
                  </a:lnTo>
                  <a:lnTo>
                    <a:pt x="42129" y="555"/>
                  </a:lnTo>
                  <a:lnTo>
                    <a:pt x="42301" y="555"/>
                  </a:lnTo>
                  <a:lnTo>
                    <a:pt x="42789" y="502"/>
                  </a:lnTo>
                  <a:lnTo>
                    <a:pt x="42961" y="489"/>
                  </a:lnTo>
                  <a:lnTo>
                    <a:pt x="43450" y="449"/>
                  </a:lnTo>
                  <a:lnTo>
                    <a:pt x="43621" y="436"/>
                  </a:lnTo>
                  <a:lnTo>
                    <a:pt x="44097" y="410"/>
                  </a:lnTo>
                  <a:lnTo>
                    <a:pt x="44269" y="397"/>
                  </a:lnTo>
                  <a:lnTo>
                    <a:pt x="44757" y="357"/>
                  </a:lnTo>
                  <a:lnTo>
                    <a:pt x="44929" y="344"/>
                  </a:lnTo>
                  <a:lnTo>
                    <a:pt x="45418" y="304"/>
                  </a:lnTo>
                  <a:lnTo>
                    <a:pt x="45589" y="291"/>
                  </a:lnTo>
                  <a:lnTo>
                    <a:pt x="46078" y="265"/>
                  </a:lnTo>
                  <a:lnTo>
                    <a:pt x="46250" y="238"/>
                  </a:lnTo>
                  <a:lnTo>
                    <a:pt x="46738" y="199"/>
                  </a:lnTo>
                  <a:lnTo>
                    <a:pt x="46910" y="199"/>
                  </a:lnTo>
                  <a:lnTo>
                    <a:pt x="47399" y="146"/>
                  </a:lnTo>
                  <a:lnTo>
                    <a:pt x="47570" y="119"/>
                  </a:lnTo>
                  <a:lnTo>
                    <a:pt x="48231" y="80"/>
                  </a:lnTo>
                  <a:lnTo>
                    <a:pt x="48204" y="0"/>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41"/>
            <p:cNvSpPr/>
            <p:nvPr/>
          </p:nvSpPr>
          <p:spPr>
            <a:xfrm rot="293623">
              <a:off x="1177853" y="2905279"/>
              <a:ext cx="6330267" cy="318381"/>
            </a:xfrm>
            <a:custGeom>
              <a:avLst/>
              <a:gdLst/>
              <a:ahLst/>
              <a:cxnLst/>
              <a:rect l="l" t="t" r="r" b="b"/>
              <a:pathLst>
                <a:path w="48218" h="3857" extrusionOk="0">
                  <a:moveTo>
                    <a:pt x="48205" y="0"/>
                  </a:moveTo>
                  <a:lnTo>
                    <a:pt x="47558" y="40"/>
                  </a:lnTo>
                  <a:lnTo>
                    <a:pt x="47386" y="66"/>
                  </a:lnTo>
                  <a:lnTo>
                    <a:pt x="46897" y="93"/>
                  </a:lnTo>
                  <a:lnTo>
                    <a:pt x="46726" y="106"/>
                  </a:lnTo>
                  <a:lnTo>
                    <a:pt x="46237" y="146"/>
                  </a:lnTo>
                  <a:lnTo>
                    <a:pt x="46065" y="159"/>
                  </a:lnTo>
                  <a:lnTo>
                    <a:pt x="45577" y="198"/>
                  </a:lnTo>
                  <a:lnTo>
                    <a:pt x="45405" y="212"/>
                  </a:lnTo>
                  <a:lnTo>
                    <a:pt x="44916" y="238"/>
                  </a:lnTo>
                  <a:lnTo>
                    <a:pt x="44745" y="264"/>
                  </a:lnTo>
                  <a:lnTo>
                    <a:pt x="44256" y="304"/>
                  </a:lnTo>
                  <a:lnTo>
                    <a:pt x="44084" y="304"/>
                  </a:lnTo>
                  <a:lnTo>
                    <a:pt x="43596" y="357"/>
                  </a:lnTo>
                  <a:lnTo>
                    <a:pt x="43424" y="357"/>
                  </a:lnTo>
                  <a:lnTo>
                    <a:pt x="42949" y="410"/>
                  </a:lnTo>
                  <a:lnTo>
                    <a:pt x="42777" y="423"/>
                  </a:lnTo>
                  <a:lnTo>
                    <a:pt x="42288" y="449"/>
                  </a:lnTo>
                  <a:lnTo>
                    <a:pt x="42116" y="476"/>
                  </a:lnTo>
                  <a:lnTo>
                    <a:pt x="41628" y="502"/>
                  </a:lnTo>
                  <a:lnTo>
                    <a:pt x="41456" y="529"/>
                  </a:lnTo>
                  <a:lnTo>
                    <a:pt x="40968" y="555"/>
                  </a:lnTo>
                  <a:lnTo>
                    <a:pt x="40796" y="568"/>
                  </a:lnTo>
                  <a:lnTo>
                    <a:pt x="40307" y="608"/>
                  </a:lnTo>
                  <a:lnTo>
                    <a:pt x="40136" y="621"/>
                  </a:lnTo>
                  <a:lnTo>
                    <a:pt x="39647" y="661"/>
                  </a:lnTo>
                  <a:lnTo>
                    <a:pt x="39475" y="674"/>
                  </a:lnTo>
                  <a:lnTo>
                    <a:pt x="38987" y="727"/>
                  </a:lnTo>
                  <a:lnTo>
                    <a:pt x="38815" y="727"/>
                  </a:lnTo>
                  <a:lnTo>
                    <a:pt x="38326" y="766"/>
                  </a:lnTo>
                  <a:lnTo>
                    <a:pt x="38181" y="766"/>
                  </a:lnTo>
                  <a:lnTo>
                    <a:pt x="37679" y="819"/>
                  </a:lnTo>
                  <a:lnTo>
                    <a:pt x="37521" y="832"/>
                  </a:lnTo>
                  <a:lnTo>
                    <a:pt x="37019" y="872"/>
                  </a:lnTo>
                  <a:lnTo>
                    <a:pt x="36860" y="885"/>
                  </a:lnTo>
                  <a:lnTo>
                    <a:pt x="36358" y="925"/>
                  </a:lnTo>
                  <a:lnTo>
                    <a:pt x="36200" y="938"/>
                  </a:lnTo>
                  <a:lnTo>
                    <a:pt x="35698" y="964"/>
                  </a:lnTo>
                  <a:lnTo>
                    <a:pt x="35540" y="991"/>
                  </a:lnTo>
                  <a:lnTo>
                    <a:pt x="35038" y="1017"/>
                  </a:lnTo>
                  <a:lnTo>
                    <a:pt x="34879" y="1030"/>
                  </a:lnTo>
                  <a:lnTo>
                    <a:pt x="34377" y="1070"/>
                  </a:lnTo>
                  <a:lnTo>
                    <a:pt x="34219" y="1083"/>
                  </a:lnTo>
                  <a:lnTo>
                    <a:pt x="33717" y="1136"/>
                  </a:lnTo>
                  <a:lnTo>
                    <a:pt x="33559" y="1136"/>
                  </a:lnTo>
                  <a:lnTo>
                    <a:pt x="33083" y="1189"/>
                  </a:lnTo>
                  <a:lnTo>
                    <a:pt x="32912" y="1202"/>
                  </a:lnTo>
                  <a:lnTo>
                    <a:pt x="32423" y="1228"/>
                  </a:lnTo>
                  <a:lnTo>
                    <a:pt x="32251" y="1255"/>
                  </a:lnTo>
                  <a:lnTo>
                    <a:pt x="31763" y="1281"/>
                  </a:lnTo>
                  <a:lnTo>
                    <a:pt x="31591" y="1294"/>
                  </a:lnTo>
                  <a:lnTo>
                    <a:pt x="31102" y="1334"/>
                  </a:lnTo>
                  <a:lnTo>
                    <a:pt x="30931" y="1347"/>
                  </a:lnTo>
                  <a:lnTo>
                    <a:pt x="30442" y="1387"/>
                  </a:lnTo>
                  <a:lnTo>
                    <a:pt x="30270" y="1400"/>
                  </a:lnTo>
                  <a:lnTo>
                    <a:pt x="29782" y="1427"/>
                  </a:lnTo>
                  <a:lnTo>
                    <a:pt x="29610" y="1440"/>
                  </a:lnTo>
                  <a:lnTo>
                    <a:pt x="29121" y="1493"/>
                  </a:lnTo>
                  <a:lnTo>
                    <a:pt x="28950" y="1493"/>
                  </a:lnTo>
                  <a:lnTo>
                    <a:pt x="28474" y="1545"/>
                  </a:lnTo>
                  <a:lnTo>
                    <a:pt x="28302" y="1545"/>
                  </a:lnTo>
                  <a:lnTo>
                    <a:pt x="27814" y="1598"/>
                  </a:lnTo>
                  <a:lnTo>
                    <a:pt x="27642" y="1611"/>
                  </a:lnTo>
                  <a:lnTo>
                    <a:pt x="27153" y="1651"/>
                  </a:lnTo>
                  <a:lnTo>
                    <a:pt x="26982" y="1664"/>
                  </a:lnTo>
                  <a:lnTo>
                    <a:pt x="26493" y="1691"/>
                  </a:lnTo>
                  <a:lnTo>
                    <a:pt x="26321" y="1717"/>
                  </a:lnTo>
                  <a:lnTo>
                    <a:pt x="25833" y="1744"/>
                  </a:lnTo>
                  <a:lnTo>
                    <a:pt x="25661" y="1757"/>
                  </a:lnTo>
                  <a:lnTo>
                    <a:pt x="25172" y="1796"/>
                  </a:lnTo>
                  <a:lnTo>
                    <a:pt x="25001" y="1810"/>
                  </a:lnTo>
                  <a:lnTo>
                    <a:pt x="24512" y="1849"/>
                  </a:lnTo>
                  <a:lnTo>
                    <a:pt x="24340" y="1862"/>
                  </a:lnTo>
                  <a:lnTo>
                    <a:pt x="23852" y="1915"/>
                  </a:lnTo>
                  <a:lnTo>
                    <a:pt x="23707" y="1915"/>
                  </a:lnTo>
                  <a:lnTo>
                    <a:pt x="23205" y="1955"/>
                  </a:lnTo>
                  <a:lnTo>
                    <a:pt x="23046" y="1981"/>
                  </a:lnTo>
                  <a:lnTo>
                    <a:pt x="22544" y="2008"/>
                  </a:lnTo>
                  <a:lnTo>
                    <a:pt x="22386" y="2021"/>
                  </a:lnTo>
                  <a:lnTo>
                    <a:pt x="21884" y="2060"/>
                  </a:lnTo>
                  <a:lnTo>
                    <a:pt x="21726" y="2074"/>
                  </a:lnTo>
                  <a:lnTo>
                    <a:pt x="21224" y="2100"/>
                  </a:lnTo>
                  <a:lnTo>
                    <a:pt x="21065" y="2127"/>
                  </a:lnTo>
                  <a:lnTo>
                    <a:pt x="20563" y="2153"/>
                  </a:lnTo>
                  <a:lnTo>
                    <a:pt x="20405" y="2179"/>
                  </a:lnTo>
                  <a:lnTo>
                    <a:pt x="19903" y="2206"/>
                  </a:lnTo>
                  <a:lnTo>
                    <a:pt x="19745" y="2219"/>
                  </a:lnTo>
                  <a:lnTo>
                    <a:pt x="19243" y="2272"/>
                  </a:lnTo>
                  <a:lnTo>
                    <a:pt x="19084" y="2272"/>
                  </a:lnTo>
                  <a:lnTo>
                    <a:pt x="18596" y="2325"/>
                  </a:lnTo>
                  <a:lnTo>
                    <a:pt x="18437" y="2325"/>
                  </a:lnTo>
                  <a:lnTo>
                    <a:pt x="17935" y="2377"/>
                  </a:lnTo>
                  <a:lnTo>
                    <a:pt x="17777" y="2391"/>
                  </a:lnTo>
                  <a:lnTo>
                    <a:pt x="17275" y="2417"/>
                  </a:lnTo>
                  <a:lnTo>
                    <a:pt x="17117" y="2430"/>
                  </a:lnTo>
                  <a:lnTo>
                    <a:pt x="16615" y="2470"/>
                  </a:lnTo>
                  <a:lnTo>
                    <a:pt x="16456" y="2483"/>
                  </a:lnTo>
                  <a:lnTo>
                    <a:pt x="15954" y="2523"/>
                  </a:lnTo>
                  <a:lnTo>
                    <a:pt x="15796" y="2536"/>
                  </a:lnTo>
                  <a:lnTo>
                    <a:pt x="15294" y="2576"/>
                  </a:lnTo>
                  <a:lnTo>
                    <a:pt x="15136" y="2589"/>
                  </a:lnTo>
                  <a:lnTo>
                    <a:pt x="14634" y="2615"/>
                  </a:lnTo>
                  <a:lnTo>
                    <a:pt x="14475" y="2642"/>
                  </a:lnTo>
                  <a:lnTo>
                    <a:pt x="14000" y="2681"/>
                  </a:lnTo>
                  <a:lnTo>
                    <a:pt x="13828" y="2681"/>
                  </a:lnTo>
                  <a:lnTo>
                    <a:pt x="13339" y="2734"/>
                  </a:lnTo>
                  <a:lnTo>
                    <a:pt x="13168" y="2747"/>
                  </a:lnTo>
                  <a:lnTo>
                    <a:pt x="12679" y="2787"/>
                  </a:lnTo>
                  <a:lnTo>
                    <a:pt x="12507" y="2800"/>
                  </a:lnTo>
                  <a:lnTo>
                    <a:pt x="12019" y="2840"/>
                  </a:lnTo>
                  <a:lnTo>
                    <a:pt x="11847" y="2853"/>
                  </a:lnTo>
                  <a:lnTo>
                    <a:pt x="11358" y="2879"/>
                  </a:lnTo>
                  <a:lnTo>
                    <a:pt x="11187" y="2906"/>
                  </a:lnTo>
                  <a:lnTo>
                    <a:pt x="10698" y="2932"/>
                  </a:lnTo>
                  <a:lnTo>
                    <a:pt x="10526" y="2945"/>
                  </a:lnTo>
                  <a:lnTo>
                    <a:pt x="10038" y="2985"/>
                  </a:lnTo>
                  <a:lnTo>
                    <a:pt x="9866" y="2998"/>
                  </a:lnTo>
                  <a:lnTo>
                    <a:pt x="9377" y="3051"/>
                  </a:lnTo>
                  <a:lnTo>
                    <a:pt x="9219" y="3051"/>
                  </a:lnTo>
                  <a:lnTo>
                    <a:pt x="8730" y="3091"/>
                  </a:lnTo>
                  <a:lnTo>
                    <a:pt x="8559" y="3091"/>
                  </a:lnTo>
                  <a:lnTo>
                    <a:pt x="8070" y="3143"/>
                  </a:lnTo>
                  <a:lnTo>
                    <a:pt x="7898" y="3170"/>
                  </a:lnTo>
                  <a:lnTo>
                    <a:pt x="7410" y="3196"/>
                  </a:lnTo>
                  <a:lnTo>
                    <a:pt x="7238" y="3209"/>
                  </a:lnTo>
                  <a:lnTo>
                    <a:pt x="6749" y="3249"/>
                  </a:lnTo>
                  <a:lnTo>
                    <a:pt x="6578" y="3262"/>
                  </a:lnTo>
                  <a:lnTo>
                    <a:pt x="6089" y="3302"/>
                  </a:lnTo>
                  <a:lnTo>
                    <a:pt x="5917" y="3315"/>
                  </a:lnTo>
                  <a:lnTo>
                    <a:pt x="5429" y="3341"/>
                  </a:lnTo>
                  <a:lnTo>
                    <a:pt x="5257" y="3368"/>
                  </a:lnTo>
                  <a:lnTo>
                    <a:pt x="4768" y="3394"/>
                  </a:lnTo>
                  <a:lnTo>
                    <a:pt x="4597" y="3408"/>
                  </a:lnTo>
                  <a:lnTo>
                    <a:pt x="4121" y="3460"/>
                  </a:lnTo>
                  <a:lnTo>
                    <a:pt x="3963" y="3460"/>
                  </a:lnTo>
                  <a:lnTo>
                    <a:pt x="3461" y="3513"/>
                  </a:lnTo>
                  <a:lnTo>
                    <a:pt x="3302" y="3526"/>
                  </a:lnTo>
                  <a:lnTo>
                    <a:pt x="2801" y="3566"/>
                  </a:lnTo>
                  <a:lnTo>
                    <a:pt x="2642" y="3579"/>
                  </a:lnTo>
                  <a:lnTo>
                    <a:pt x="2140" y="3606"/>
                  </a:lnTo>
                  <a:lnTo>
                    <a:pt x="1982" y="3632"/>
                  </a:lnTo>
                  <a:lnTo>
                    <a:pt x="1480" y="3658"/>
                  </a:lnTo>
                  <a:lnTo>
                    <a:pt x="1321" y="3672"/>
                  </a:lnTo>
                  <a:lnTo>
                    <a:pt x="820" y="3711"/>
                  </a:lnTo>
                  <a:lnTo>
                    <a:pt x="661" y="3724"/>
                  </a:lnTo>
                  <a:lnTo>
                    <a:pt x="1" y="3777"/>
                  </a:lnTo>
                  <a:lnTo>
                    <a:pt x="14" y="3857"/>
                  </a:lnTo>
                  <a:lnTo>
                    <a:pt x="674" y="3804"/>
                  </a:lnTo>
                  <a:lnTo>
                    <a:pt x="833" y="3791"/>
                  </a:lnTo>
                  <a:lnTo>
                    <a:pt x="1335" y="3751"/>
                  </a:lnTo>
                  <a:lnTo>
                    <a:pt x="1493" y="3738"/>
                  </a:lnTo>
                  <a:lnTo>
                    <a:pt x="1982" y="3711"/>
                  </a:lnTo>
                  <a:lnTo>
                    <a:pt x="2140" y="3698"/>
                  </a:lnTo>
                  <a:lnTo>
                    <a:pt x="2642" y="3658"/>
                  </a:lnTo>
                  <a:lnTo>
                    <a:pt x="2801" y="3645"/>
                  </a:lnTo>
                  <a:lnTo>
                    <a:pt x="3302" y="3592"/>
                  </a:lnTo>
                  <a:lnTo>
                    <a:pt x="3461" y="3592"/>
                  </a:lnTo>
                  <a:lnTo>
                    <a:pt x="3963" y="3540"/>
                  </a:lnTo>
                  <a:lnTo>
                    <a:pt x="4121" y="3540"/>
                  </a:lnTo>
                  <a:lnTo>
                    <a:pt x="4623" y="3500"/>
                  </a:lnTo>
                  <a:lnTo>
                    <a:pt x="4782" y="3474"/>
                  </a:lnTo>
                  <a:lnTo>
                    <a:pt x="5283" y="3447"/>
                  </a:lnTo>
                  <a:lnTo>
                    <a:pt x="5442" y="3421"/>
                  </a:lnTo>
                  <a:lnTo>
                    <a:pt x="5944" y="3394"/>
                  </a:lnTo>
                  <a:lnTo>
                    <a:pt x="6102" y="3381"/>
                  </a:lnTo>
                  <a:lnTo>
                    <a:pt x="6578" y="3341"/>
                  </a:lnTo>
                  <a:lnTo>
                    <a:pt x="6749" y="3328"/>
                  </a:lnTo>
                  <a:lnTo>
                    <a:pt x="7238" y="3302"/>
                  </a:lnTo>
                  <a:lnTo>
                    <a:pt x="7410" y="3275"/>
                  </a:lnTo>
                  <a:lnTo>
                    <a:pt x="7898" y="3249"/>
                  </a:lnTo>
                  <a:lnTo>
                    <a:pt x="8070" y="3236"/>
                  </a:lnTo>
                  <a:lnTo>
                    <a:pt x="8559" y="3183"/>
                  </a:lnTo>
                  <a:lnTo>
                    <a:pt x="8730" y="3183"/>
                  </a:lnTo>
                  <a:lnTo>
                    <a:pt x="9219" y="3130"/>
                  </a:lnTo>
                  <a:lnTo>
                    <a:pt x="9391" y="3130"/>
                  </a:lnTo>
                  <a:lnTo>
                    <a:pt x="9879" y="3077"/>
                  </a:lnTo>
                  <a:lnTo>
                    <a:pt x="10051" y="3064"/>
                  </a:lnTo>
                  <a:lnTo>
                    <a:pt x="10540" y="3038"/>
                  </a:lnTo>
                  <a:lnTo>
                    <a:pt x="10711" y="3011"/>
                  </a:lnTo>
                  <a:lnTo>
                    <a:pt x="11200" y="2985"/>
                  </a:lnTo>
                  <a:lnTo>
                    <a:pt x="11358" y="2972"/>
                  </a:lnTo>
                  <a:lnTo>
                    <a:pt x="11847" y="2932"/>
                  </a:lnTo>
                  <a:lnTo>
                    <a:pt x="12019" y="2919"/>
                  </a:lnTo>
                  <a:lnTo>
                    <a:pt x="12507" y="2879"/>
                  </a:lnTo>
                  <a:lnTo>
                    <a:pt x="12679" y="2866"/>
                  </a:lnTo>
                  <a:lnTo>
                    <a:pt x="13168" y="2813"/>
                  </a:lnTo>
                  <a:lnTo>
                    <a:pt x="13339" y="2813"/>
                  </a:lnTo>
                  <a:lnTo>
                    <a:pt x="13828" y="2760"/>
                  </a:lnTo>
                  <a:lnTo>
                    <a:pt x="14000" y="2760"/>
                  </a:lnTo>
                  <a:lnTo>
                    <a:pt x="14488" y="2721"/>
                  </a:lnTo>
                  <a:lnTo>
                    <a:pt x="14660" y="2708"/>
                  </a:lnTo>
                  <a:lnTo>
                    <a:pt x="15149" y="2668"/>
                  </a:lnTo>
                  <a:lnTo>
                    <a:pt x="15320" y="2655"/>
                  </a:lnTo>
                  <a:lnTo>
                    <a:pt x="15809" y="2615"/>
                  </a:lnTo>
                  <a:lnTo>
                    <a:pt x="15981" y="2602"/>
                  </a:lnTo>
                  <a:lnTo>
                    <a:pt x="16456" y="2576"/>
                  </a:lnTo>
                  <a:lnTo>
                    <a:pt x="16615" y="2549"/>
                  </a:lnTo>
                  <a:lnTo>
                    <a:pt x="17117" y="2523"/>
                  </a:lnTo>
                  <a:lnTo>
                    <a:pt x="17275" y="2509"/>
                  </a:lnTo>
                  <a:lnTo>
                    <a:pt x="17777" y="2470"/>
                  </a:lnTo>
                  <a:lnTo>
                    <a:pt x="17935" y="2457"/>
                  </a:lnTo>
                  <a:lnTo>
                    <a:pt x="18437" y="2404"/>
                  </a:lnTo>
                  <a:lnTo>
                    <a:pt x="18596" y="2404"/>
                  </a:lnTo>
                  <a:lnTo>
                    <a:pt x="19097" y="2351"/>
                  </a:lnTo>
                  <a:lnTo>
                    <a:pt x="19256" y="2351"/>
                  </a:lnTo>
                  <a:lnTo>
                    <a:pt x="19758" y="2311"/>
                  </a:lnTo>
                  <a:lnTo>
                    <a:pt x="19916" y="2285"/>
                  </a:lnTo>
                  <a:lnTo>
                    <a:pt x="20418" y="2259"/>
                  </a:lnTo>
                  <a:lnTo>
                    <a:pt x="20577" y="2245"/>
                  </a:lnTo>
                  <a:lnTo>
                    <a:pt x="21065" y="2206"/>
                  </a:lnTo>
                  <a:lnTo>
                    <a:pt x="21224" y="2193"/>
                  </a:lnTo>
                  <a:lnTo>
                    <a:pt x="21726" y="2153"/>
                  </a:lnTo>
                  <a:lnTo>
                    <a:pt x="21884" y="2140"/>
                  </a:lnTo>
                  <a:lnTo>
                    <a:pt x="22386" y="2100"/>
                  </a:lnTo>
                  <a:lnTo>
                    <a:pt x="22544" y="2087"/>
                  </a:lnTo>
                  <a:lnTo>
                    <a:pt x="23046" y="2060"/>
                  </a:lnTo>
                  <a:lnTo>
                    <a:pt x="23205" y="2047"/>
                  </a:lnTo>
                  <a:lnTo>
                    <a:pt x="23707" y="1994"/>
                  </a:lnTo>
                  <a:lnTo>
                    <a:pt x="23865" y="1994"/>
                  </a:lnTo>
                  <a:lnTo>
                    <a:pt x="24367" y="1942"/>
                  </a:lnTo>
                  <a:lnTo>
                    <a:pt x="24525" y="1928"/>
                  </a:lnTo>
                  <a:lnTo>
                    <a:pt x="25027" y="1889"/>
                  </a:lnTo>
                  <a:lnTo>
                    <a:pt x="25186" y="1876"/>
                  </a:lnTo>
                  <a:lnTo>
                    <a:pt x="25688" y="1849"/>
                  </a:lnTo>
                  <a:lnTo>
                    <a:pt x="25833" y="1823"/>
                  </a:lnTo>
                  <a:lnTo>
                    <a:pt x="26321" y="1796"/>
                  </a:lnTo>
                  <a:lnTo>
                    <a:pt x="26493" y="1770"/>
                  </a:lnTo>
                  <a:lnTo>
                    <a:pt x="26982" y="1744"/>
                  </a:lnTo>
                  <a:lnTo>
                    <a:pt x="27153" y="1730"/>
                  </a:lnTo>
                  <a:lnTo>
                    <a:pt x="27642" y="1691"/>
                  </a:lnTo>
                  <a:lnTo>
                    <a:pt x="27814" y="1677"/>
                  </a:lnTo>
                  <a:lnTo>
                    <a:pt x="28302" y="1625"/>
                  </a:lnTo>
                  <a:lnTo>
                    <a:pt x="28474" y="1625"/>
                  </a:lnTo>
                  <a:lnTo>
                    <a:pt x="28963" y="1585"/>
                  </a:lnTo>
                  <a:lnTo>
                    <a:pt x="29134" y="1585"/>
                  </a:lnTo>
                  <a:lnTo>
                    <a:pt x="29623" y="1532"/>
                  </a:lnTo>
                  <a:lnTo>
                    <a:pt x="29795" y="1519"/>
                  </a:lnTo>
                  <a:lnTo>
                    <a:pt x="30283" y="1479"/>
                  </a:lnTo>
                  <a:lnTo>
                    <a:pt x="30455" y="1466"/>
                  </a:lnTo>
                  <a:lnTo>
                    <a:pt x="30931" y="1427"/>
                  </a:lnTo>
                  <a:lnTo>
                    <a:pt x="31102" y="1413"/>
                  </a:lnTo>
                  <a:lnTo>
                    <a:pt x="31591" y="1387"/>
                  </a:lnTo>
                  <a:lnTo>
                    <a:pt x="31763" y="1361"/>
                  </a:lnTo>
                  <a:lnTo>
                    <a:pt x="32251" y="1334"/>
                  </a:lnTo>
                  <a:lnTo>
                    <a:pt x="32423" y="1321"/>
                  </a:lnTo>
                  <a:lnTo>
                    <a:pt x="32912" y="1281"/>
                  </a:lnTo>
                  <a:lnTo>
                    <a:pt x="33083" y="1268"/>
                  </a:lnTo>
                  <a:lnTo>
                    <a:pt x="33572" y="1215"/>
                  </a:lnTo>
                  <a:lnTo>
                    <a:pt x="33744" y="1215"/>
                  </a:lnTo>
                  <a:lnTo>
                    <a:pt x="34232" y="1162"/>
                  </a:lnTo>
                  <a:lnTo>
                    <a:pt x="34404" y="1149"/>
                  </a:lnTo>
                  <a:lnTo>
                    <a:pt x="34893" y="1110"/>
                  </a:lnTo>
                  <a:lnTo>
                    <a:pt x="35064" y="1096"/>
                  </a:lnTo>
                  <a:lnTo>
                    <a:pt x="35540" y="1070"/>
                  </a:lnTo>
                  <a:lnTo>
                    <a:pt x="35698" y="1057"/>
                  </a:lnTo>
                  <a:lnTo>
                    <a:pt x="36200" y="1017"/>
                  </a:lnTo>
                  <a:lnTo>
                    <a:pt x="36358" y="1004"/>
                  </a:lnTo>
                  <a:lnTo>
                    <a:pt x="36860" y="964"/>
                  </a:lnTo>
                  <a:lnTo>
                    <a:pt x="37019" y="951"/>
                  </a:lnTo>
                  <a:lnTo>
                    <a:pt x="37521" y="925"/>
                  </a:lnTo>
                  <a:lnTo>
                    <a:pt x="37679" y="898"/>
                  </a:lnTo>
                  <a:lnTo>
                    <a:pt x="38181" y="859"/>
                  </a:lnTo>
                  <a:lnTo>
                    <a:pt x="38339" y="859"/>
                  </a:lnTo>
                  <a:lnTo>
                    <a:pt x="38841" y="806"/>
                  </a:lnTo>
                  <a:lnTo>
                    <a:pt x="39000" y="806"/>
                  </a:lnTo>
                  <a:lnTo>
                    <a:pt x="39502" y="753"/>
                  </a:lnTo>
                  <a:lnTo>
                    <a:pt x="39660" y="740"/>
                  </a:lnTo>
                  <a:lnTo>
                    <a:pt x="40136" y="700"/>
                  </a:lnTo>
                  <a:lnTo>
                    <a:pt x="40307" y="687"/>
                  </a:lnTo>
                  <a:lnTo>
                    <a:pt x="40796" y="661"/>
                  </a:lnTo>
                  <a:lnTo>
                    <a:pt x="40968" y="634"/>
                  </a:lnTo>
                  <a:lnTo>
                    <a:pt x="41456" y="608"/>
                  </a:lnTo>
                  <a:lnTo>
                    <a:pt x="41628" y="595"/>
                  </a:lnTo>
                  <a:lnTo>
                    <a:pt x="42116" y="555"/>
                  </a:lnTo>
                  <a:lnTo>
                    <a:pt x="42288" y="542"/>
                  </a:lnTo>
                  <a:lnTo>
                    <a:pt x="42777" y="502"/>
                  </a:lnTo>
                  <a:lnTo>
                    <a:pt x="42949" y="489"/>
                  </a:lnTo>
                  <a:lnTo>
                    <a:pt x="43437" y="436"/>
                  </a:lnTo>
                  <a:lnTo>
                    <a:pt x="43609" y="436"/>
                  </a:lnTo>
                  <a:lnTo>
                    <a:pt x="44097" y="396"/>
                  </a:lnTo>
                  <a:lnTo>
                    <a:pt x="44269" y="370"/>
                  </a:lnTo>
                  <a:lnTo>
                    <a:pt x="44758" y="344"/>
                  </a:lnTo>
                  <a:lnTo>
                    <a:pt x="44916" y="330"/>
                  </a:lnTo>
                  <a:lnTo>
                    <a:pt x="45405" y="291"/>
                  </a:lnTo>
                  <a:lnTo>
                    <a:pt x="45577" y="278"/>
                  </a:lnTo>
                  <a:lnTo>
                    <a:pt x="46065" y="238"/>
                  </a:lnTo>
                  <a:lnTo>
                    <a:pt x="46237" y="225"/>
                  </a:lnTo>
                  <a:lnTo>
                    <a:pt x="46726" y="198"/>
                  </a:lnTo>
                  <a:lnTo>
                    <a:pt x="46897" y="172"/>
                  </a:lnTo>
                  <a:lnTo>
                    <a:pt x="47386" y="146"/>
                  </a:lnTo>
                  <a:lnTo>
                    <a:pt x="47558" y="119"/>
                  </a:lnTo>
                  <a:lnTo>
                    <a:pt x="48218" y="79"/>
                  </a:lnTo>
                  <a:lnTo>
                    <a:pt x="48205" y="0"/>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41"/>
            <p:cNvSpPr/>
            <p:nvPr/>
          </p:nvSpPr>
          <p:spPr>
            <a:xfrm rot="293623">
              <a:off x="1175392" y="3203763"/>
              <a:ext cx="6328560" cy="320610"/>
            </a:xfrm>
            <a:custGeom>
              <a:avLst/>
              <a:gdLst/>
              <a:ahLst/>
              <a:cxnLst/>
              <a:rect l="l" t="t" r="r" b="b"/>
              <a:pathLst>
                <a:path w="48205" h="3884" extrusionOk="0">
                  <a:moveTo>
                    <a:pt x="48204" y="1"/>
                  </a:moveTo>
                  <a:lnTo>
                    <a:pt x="47544" y="53"/>
                  </a:lnTo>
                  <a:lnTo>
                    <a:pt x="47385" y="67"/>
                  </a:lnTo>
                  <a:lnTo>
                    <a:pt x="46884" y="106"/>
                  </a:lnTo>
                  <a:lnTo>
                    <a:pt x="46725" y="119"/>
                  </a:lnTo>
                  <a:lnTo>
                    <a:pt x="46223" y="146"/>
                  </a:lnTo>
                  <a:lnTo>
                    <a:pt x="46065" y="172"/>
                  </a:lnTo>
                  <a:lnTo>
                    <a:pt x="45563" y="225"/>
                  </a:lnTo>
                  <a:lnTo>
                    <a:pt x="45404" y="225"/>
                  </a:lnTo>
                  <a:lnTo>
                    <a:pt x="44903" y="265"/>
                  </a:lnTo>
                  <a:lnTo>
                    <a:pt x="44744" y="291"/>
                  </a:lnTo>
                  <a:lnTo>
                    <a:pt x="44242" y="318"/>
                  </a:lnTo>
                  <a:lnTo>
                    <a:pt x="44097" y="331"/>
                  </a:lnTo>
                  <a:lnTo>
                    <a:pt x="43595" y="370"/>
                  </a:lnTo>
                  <a:lnTo>
                    <a:pt x="43437" y="384"/>
                  </a:lnTo>
                  <a:lnTo>
                    <a:pt x="42935" y="423"/>
                  </a:lnTo>
                  <a:lnTo>
                    <a:pt x="42776" y="436"/>
                  </a:lnTo>
                  <a:lnTo>
                    <a:pt x="42275" y="463"/>
                  </a:lnTo>
                  <a:lnTo>
                    <a:pt x="42116" y="476"/>
                  </a:lnTo>
                  <a:lnTo>
                    <a:pt x="41614" y="516"/>
                  </a:lnTo>
                  <a:lnTo>
                    <a:pt x="41456" y="529"/>
                  </a:lnTo>
                  <a:lnTo>
                    <a:pt x="40954" y="582"/>
                  </a:lnTo>
                  <a:lnTo>
                    <a:pt x="40795" y="582"/>
                  </a:lnTo>
                  <a:lnTo>
                    <a:pt x="40294" y="635"/>
                  </a:lnTo>
                  <a:lnTo>
                    <a:pt x="40135" y="635"/>
                  </a:lnTo>
                  <a:lnTo>
                    <a:pt x="39633" y="687"/>
                  </a:lnTo>
                  <a:lnTo>
                    <a:pt x="39475" y="701"/>
                  </a:lnTo>
                  <a:lnTo>
                    <a:pt x="38999" y="727"/>
                  </a:lnTo>
                  <a:lnTo>
                    <a:pt x="38828" y="753"/>
                  </a:lnTo>
                  <a:lnTo>
                    <a:pt x="38339" y="780"/>
                  </a:lnTo>
                  <a:lnTo>
                    <a:pt x="38167" y="793"/>
                  </a:lnTo>
                  <a:lnTo>
                    <a:pt x="37679" y="833"/>
                  </a:lnTo>
                  <a:lnTo>
                    <a:pt x="37507" y="846"/>
                  </a:lnTo>
                  <a:lnTo>
                    <a:pt x="37018" y="885"/>
                  </a:lnTo>
                  <a:lnTo>
                    <a:pt x="36847" y="899"/>
                  </a:lnTo>
                  <a:lnTo>
                    <a:pt x="36358" y="925"/>
                  </a:lnTo>
                  <a:lnTo>
                    <a:pt x="36186" y="951"/>
                  </a:lnTo>
                  <a:lnTo>
                    <a:pt x="35698" y="991"/>
                  </a:lnTo>
                  <a:lnTo>
                    <a:pt x="35526" y="991"/>
                  </a:lnTo>
                  <a:lnTo>
                    <a:pt x="35037" y="1044"/>
                  </a:lnTo>
                  <a:lnTo>
                    <a:pt x="34866" y="1057"/>
                  </a:lnTo>
                  <a:lnTo>
                    <a:pt x="34390" y="1097"/>
                  </a:lnTo>
                  <a:lnTo>
                    <a:pt x="34219" y="1110"/>
                  </a:lnTo>
                  <a:lnTo>
                    <a:pt x="33730" y="1136"/>
                  </a:lnTo>
                  <a:lnTo>
                    <a:pt x="33558" y="1163"/>
                  </a:lnTo>
                  <a:lnTo>
                    <a:pt x="33070" y="1189"/>
                  </a:lnTo>
                  <a:lnTo>
                    <a:pt x="32898" y="1216"/>
                  </a:lnTo>
                  <a:lnTo>
                    <a:pt x="32409" y="1242"/>
                  </a:lnTo>
                  <a:lnTo>
                    <a:pt x="32238" y="1255"/>
                  </a:lnTo>
                  <a:lnTo>
                    <a:pt x="31749" y="1295"/>
                  </a:lnTo>
                  <a:lnTo>
                    <a:pt x="31577" y="1308"/>
                  </a:lnTo>
                  <a:lnTo>
                    <a:pt x="31089" y="1361"/>
                  </a:lnTo>
                  <a:lnTo>
                    <a:pt x="30917" y="1361"/>
                  </a:lnTo>
                  <a:lnTo>
                    <a:pt x="30428" y="1414"/>
                  </a:lnTo>
                  <a:lnTo>
                    <a:pt x="30257" y="1414"/>
                  </a:lnTo>
                  <a:lnTo>
                    <a:pt x="29768" y="1453"/>
                  </a:lnTo>
                  <a:lnTo>
                    <a:pt x="29609" y="1480"/>
                  </a:lnTo>
                  <a:lnTo>
                    <a:pt x="29121" y="1506"/>
                  </a:lnTo>
                  <a:lnTo>
                    <a:pt x="28949" y="1519"/>
                  </a:lnTo>
                  <a:lnTo>
                    <a:pt x="28460" y="1559"/>
                  </a:lnTo>
                  <a:lnTo>
                    <a:pt x="28289" y="1572"/>
                  </a:lnTo>
                  <a:lnTo>
                    <a:pt x="27800" y="1612"/>
                  </a:lnTo>
                  <a:lnTo>
                    <a:pt x="27628" y="1625"/>
                  </a:lnTo>
                  <a:lnTo>
                    <a:pt x="27140" y="1651"/>
                  </a:lnTo>
                  <a:lnTo>
                    <a:pt x="26968" y="1678"/>
                  </a:lnTo>
                  <a:lnTo>
                    <a:pt x="26479" y="1704"/>
                  </a:lnTo>
                  <a:lnTo>
                    <a:pt x="26308" y="1717"/>
                  </a:lnTo>
                  <a:lnTo>
                    <a:pt x="25819" y="1770"/>
                  </a:lnTo>
                  <a:lnTo>
                    <a:pt x="25647" y="1770"/>
                  </a:lnTo>
                  <a:lnTo>
                    <a:pt x="25159" y="1823"/>
                  </a:lnTo>
                  <a:lnTo>
                    <a:pt x="24987" y="1836"/>
                  </a:lnTo>
                  <a:lnTo>
                    <a:pt x="24512" y="1876"/>
                  </a:lnTo>
                  <a:lnTo>
                    <a:pt x="24353" y="1889"/>
                  </a:lnTo>
                  <a:lnTo>
                    <a:pt x="23851" y="1916"/>
                  </a:lnTo>
                  <a:lnTo>
                    <a:pt x="23693" y="1942"/>
                  </a:lnTo>
                  <a:lnTo>
                    <a:pt x="23191" y="1968"/>
                  </a:lnTo>
                  <a:lnTo>
                    <a:pt x="23033" y="1982"/>
                  </a:lnTo>
                  <a:lnTo>
                    <a:pt x="22531" y="2021"/>
                  </a:lnTo>
                  <a:lnTo>
                    <a:pt x="22372" y="2034"/>
                  </a:lnTo>
                  <a:lnTo>
                    <a:pt x="21870" y="2074"/>
                  </a:lnTo>
                  <a:lnTo>
                    <a:pt x="21712" y="2087"/>
                  </a:lnTo>
                  <a:lnTo>
                    <a:pt x="21210" y="2140"/>
                  </a:lnTo>
                  <a:lnTo>
                    <a:pt x="21052" y="2140"/>
                  </a:lnTo>
                  <a:lnTo>
                    <a:pt x="20550" y="2180"/>
                  </a:lnTo>
                  <a:lnTo>
                    <a:pt x="20391" y="2180"/>
                  </a:lnTo>
                  <a:lnTo>
                    <a:pt x="19916" y="2233"/>
                  </a:lnTo>
                  <a:lnTo>
                    <a:pt x="19744" y="2246"/>
                  </a:lnTo>
                  <a:lnTo>
                    <a:pt x="19256" y="2285"/>
                  </a:lnTo>
                  <a:lnTo>
                    <a:pt x="19084" y="2299"/>
                  </a:lnTo>
                  <a:lnTo>
                    <a:pt x="18595" y="2338"/>
                  </a:lnTo>
                  <a:lnTo>
                    <a:pt x="18423" y="2351"/>
                  </a:lnTo>
                  <a:lnTo>
                    <a:pt x="17935" y="2378"/>
                  </a:lnTo>
                  <a:lnTo>
                    <a:pt x="17763" y="2404"/>
                  </a:lnTo>
                  <a:lnTo>
                    <a:pt x="17275" y="2431"/>
                  </a:lnTo>
                  <a:lnTo>
                    <a:pt x="17103" y="2444"/>
                  </a:lnTo>
                  <a:lnTo>
                    <a:pt x="16614" y="2483"/>
                  </a:lnTo>
                  <a:lnTo>
                    <a:pt x="16443" y="2497"/>
                  </a:lnTo>
                  <a:lnTo>
                    <a:pt x="15954" y="2549"/>
                  </a:lnTo>
                  <a:lnTo>
                    <a:pt x="15782" y="2549"/>
                  </a:lnTo>
                  <a:lnTo>
                    <a:pt x="15307" y="2602"/>
                  </a:lnTo>
                  <a:lnTo>
                    <a:pt x="15135" y="2602"/>
                  </a:lnTo>
                  <a:lnTo>
                    <a:pt x="14646" y="2642"/>
                  </a:lnTo>
                  <a:lnTo>
                    <a:pt x="14475" y="2668"/>
                  </a:lnTo>
                  <a:lnTo>
                    <a:pt x="13986" y="2695"/>
                  </a:lnTo>
                  <a:lnTo>
                    <a:pt x="13814" y="2708"/>
                  </a:lnTo>
                  <a:lnTo>
                    <a:pt x="13326" y="2748"/>
                  </a:lnTo>
                  <a:lnTo>
                    <a:pt x="13154" y="2761"/>
                  </a:lnTo>
                  <a:lnTo>
                    <a:pt x="12665" y="2800"/>
                  </a:lnTo>
                  <a:lnTo>
                    <a:pt x="12494" y="2814"/>
                  </a:lnTo>
                  <a:lnTo>
                    <a:pt x="12005" y="2840"/>
                  </a:lnTo>
                  <a:lnTo>
                    <a:pt x="11833" y="2866"/>
                  </a:lnTo>
                  <a:lnTo>
                    <a:pt x="11345" y="2906"/>
                  </a:lnTo>
                  <a:lnTo>
                    <a:pt x="11173" y="2906"/>
                  </a:lnTo>
                  <a:lnTo>
                    <a:pt x="10684" y="2959"/>
                  </a:lnTo>
                  <a:lnTo>
                    <a:pt x="10513" y="2959"/>
                  </a:lnTo>
                  <a:lnTo>
                    <a:pt x="10037" y="3012"/>
                  </a:lnTo>
                  <a:lnTo>
                    <a:pt x="9879" y="3025"/>
                  </a:lnTo>
                  <a:lnTo>
                    <a:pt x="9377" y="3065"/>
                  </a:lnTo>
                  <a:lnTo>
                    <a:pt x="9219" y="3078"/>
                  </a:lnTo>
                  <a:lnTo>
                    <a:pt x="8717" y="3104"/>
                  </a:lnTo>
                  <a:lnTo>
                    <a:pt x="8558" y="3131"/>
                  </a:lnTo>
                  <a:lnTo>
                    <a:pt x="8056" y="3157"/>
                  </a:lnTo>
                  <a:lnTo>
                    <a:pt x="7898" y="3170"/>
                  </a:lnTo>
                  <a:lnTo>
                    <a:pt x="7396" y="3210"/>
                  </a:lnTo>
                  <a:lnTo>
                    <a:pt x="7238" y="3223"/>
                  </a:lnTo>
                  <a:lnTo>
                    <a:pt x="6736" y="3263"/>
                  </a:lnTo>
                  <a:lnTo>
                    <a:pt x="6577" y="3276"/>
                  </a:lnTo>
                  <a:lnTo>
                    <a:pt x="6075" y="3329"/>
                  </a:lnTo>
                  <a:lnTo>
                    <a:pt x="5917" y="3329"/>
                  </a:lnTo>
                  <a:lnTo>
                    <a:pt x="5428" y="3368"/>
                  </a:lnTo>
                  <a:lnTo>
                    <a:pt x="5270" y="3368"/>
                  </a:lnTo>
                  <a:lnTo>
                    <a:pt x="4768" y="3421"/>
                  </a:lnTo>
                  <a:lnTo>
                    <a:pt x="4609" y="3434"/>
                  </a:lnTo>
                  <a:lnTo>
                    <a:pt x="4108" y="3474"/>
                  </a:lnTo>
                  <a:lnTo>
                    <a:pt x="3949" y="3487"/>
                  </a:lnTo>
                  <a:lnTo>
                    <a:pt x="3447" y="3527"/>
                  </a:lnTo>
                  <a:lnTo>
                    <a:pt x="3289" y="3540"/>
                  </a:lnTo>
                  <a:lnTo>
                    <a:pt x="2787" y="3566"/>
                  </a:lnTo>
                  <a:lnTo>
                    <a:pt x="2628" y="3593"/>
                  </a:lnTo>
                  <a:lnTo>
                    <a:pt x="2127" y="3619"/>
                  </a:lnTo>
                  <a:lnTo>
                    <a:pt x="1968" y="3632"/>
                  </a:lnTo>
                  <a:lnTo>
                    <a:pt x="1466" y="3672"/>
                  </a:lnTo>
                  <a:lnTo>
                    <a:pt x="1308" y="3685"/>
                  </a:lnTo>
                  <a:lnTo>
                    <a:pt x="832" y="3738"/>
                  </a:lnTo>
                  <a:lnTo>
                    <a:pt x="661" y="3738"/>
                  </a:lnTo>
                  <a:lnTo>
                    <a:pt x="0" y="3804"/>
                  </a:lnTo>
                  <a:lnTo>
                    <a:pt x="0" y="3883"/>
                  </a:lnTo>
                  <a:lnTo>
                    <a:pt x="661" y="3817"/>
                  </a:lnTo>
                  <a:lnTo>
                    <a:pt x="832" y="3817"/>
                  </a:lnTo>
                  <a:lnTo>
                    <a:pt x="1321" y="3764"/>
                  </a:lnTo>
                  <a:lnTo>
                    <a:pt x="1493" y="3751"/>
                  </a:lnTo>
                  <a:lnTo>
                    <a:pt x="1981" y="3725"/>
                  </a:lnTo>
                  <a:lnTo>
                    <a:pt x="2153" y="3698"/>
                  </a:lnTo>
                  <a:lnTo>
                    <a:pt x="2642" y="3672"/>
                  </a:lnTo>
                  <a:lnTo>
                    <a:pt x="2787" y="3659"/>
                  </a:lnTo>
                  <a:lnTo>
                    <a:pt x="3289" y="3619"/>
                  </a:lnTo>
                  <a:lnTo>
                    <a:pt x="3447" y="3606"/>
                  </a:lnTo>
                  <a:lnTo>
                    <a:pt x="3949" y="3566"/>
                  </a:lnTo>
                  <a:lnTo>
                    <a:pt x="4108" y="3553"/>
                  </a:lnTo>
                  <a:lnTo>
                    <a:pt x="4609" y="3527"/>
                  </a:lnTo>
                  <a:lnTo>
                    <a:pt x="4768" y="3500"/>
                  </a:lnTo>
                  <a:lnTo>
                    <a:pt x="5270" y="3461"/>
                  </a:lnTo>
                  <a:lnTo>
                    <a:pt x="5428" y="3461"/>
                  </a:lnTo>
                  <a:lnTo>
                    <a:pt x="5930" y="3408"/>
                  </a:lnTo>
                  <a:lnTo>
                    <a:pt x="6089" y="3408"/>
                  </a:lnTo>
                  <a:lnTo>
                    <a:pt x="6590" y="3355"/>
                  </a:lnTo>
                  <a:lnTo>
                    <a:pt x="6749" y="3342"/>
                  </a:lnTo>
                  <a:lnTo>
                    <a:pt x="7251" y="3302"/>
                  </a:lnTo>
                  <a:lnTo>
                    <a:pt x="7409" y="3289"/>
                  </a:lnTo>
                  <a:lnTo>
                    <a:pt x="7898" y="3263"/>
                  </a:lnTo>
                  <a:lnTo>
                    <a:pt x="8056" y="3236"/>
                  </a:lnTo>
                  <a:lnTo>
                    <a:pt x="8558" y="3210"/>
                  </a:lnTo>
                  <a:lnTo>
                    <a:pt x="8717" y="3197"/>
                  </a:lnTo>
                  <a:lnTo>
                    <a:pt x="9219" y="3157"/>
                  </a:lnTo>
                  <a:lnTo>
                    <a:pt x="9377" y="3144"/>
                  </a:lnTo>
                  <a:lnTo>
                    <a:pt x="9879" y="3104"/>
                  </a:lnTo>
                  <a:lnTo>
                    <a:pt x="10037" y="3091"/>
                  </a:lnTo>
                  <a:lnTo>
                    <a:pt x="10539" y="3038"/>
                  </a:lnTo>
                  <a:lnTo>
                    <a:pt x="10698" y="3038"/>
                  </a:lnTo>
                  <a:lnTo>
                    <a:pt x="11200" y="2999"/>
                  </a:lnTo>
                  <a:lnTo>
                    <a:pt x="11358" y="2972"/>
                  </a:lnTo>
                  <a:lnTo>
                    <a:pt x="11860" y="2946"/>
                  </a:lnTo>
                  <a:lnTo>
                    <a:pt x="12018" y="2932"/>
                  </a:lnTo>
                  <a:lnTo>
                    <a:pt x="12494" y="2893"/>
                  </a:lnTo>
                  <a:lnTo>
                    <a:pt x="12665" y="2880"/>
                  </a:lnTo>
                  <a:lnTo>
                    <a:pt x="13154" y="2840"/>
                  </a:lnTo>
                  <a:lnTo>
                    <a:pt x="13326" y="2827"/>
                  </a:lnTo>
                  <a:lnTo>
                    <a:pt x="13814" y="2800"/>
                  </a:lnTo>
                  <a:lnTo>
                    <a:pt x="13986" y="2774"/>
                  </a:lnTo>
                  <a:lnTo>
                    <a:pt x="14475" y="2748"/>
                  </a:lnTo>
                  <a:lnTo>
                    <a:pt x="14646" y="2734"/>
                  </a:lnTo>
                  <a:lnTo>
                    <a:pt x="15135" y="2682"/>
                  </a:lnTo>
                  <a:lnTo>
                    <a:pt x="15307" y="2682"/>
                  </a:lnTo>
                  <a:lnTo>
                    <a:pt x="15795" y="2629"/>
                  </a:lnTo>
                  <a:lnTo>
                    <a:pt x="15967" y="2629"/>
                  </a:lnTo>
                  <a:lnTo>
                    <a:pt x="16456" y="2576"/>
                  </a:lnTo>
                  <a:lnTo>
                    <a:pt x="16627" y="2563"/>
                  </a:lnTo>
                  <a:lnTo>
                    <a:pt x="17116" y="2536"/>
                  </a:lnTo>
                  <a:lnTo>
                    <a:pt x="17275" y="2510"/>
                  </a:lnTo>
                  <a:lnTo>
                    <a:pt x="17763" y="2483"/>
                  </a:lnTo>
                  <a:lnTo>
                    <a:pt x="17935" y="2470"/>
                  </a:lnTo>
                  <a:lnTo>
                    <a:pt x="18423" y="2431"/>
                  </a:lnTo>
                  <a:lnTo>
                    <a:pt x="18595" y="2417"/>
                  </a:lnTo>
                  <a:lnTo>
                    <a:pt x="19084" y="2378"/>
                  </a:lnTo>
                  <a:lnTo>
                    <a:pt x="19256" y="2365"/>
                  </a:lnTo>
                  <a:lnTo>
                    <a:pt x="19744" y="2338"/>
                  </a:lnTo>
                  <a:lnTo>
                    <a:pt x="19916" y="2312"/>
                  </a:lnTo>
                  <a:lnTo>
                    <a:pt x="20404" y="2272"/>
                  </a:lnTo>
                  <a:lnTo>
                    <a:pt x="20576" y="2272"/>
                  </a:lnTo>
                  <a:lnTo>
                    <a:pt x="21065" y="2219"/>
                  </a:lnTo>
                  <a:lnTo>
                    <a:pt x="21236" y="2206"/>
                  </a:lnTo>
                  <a:lnTo>
                    <a:pt x="21725" y="2166"/>
                  </a:lnTo>
                  <a:lnTo>
                    <a:pt x="21897" y="2153"/>
                  </a:lnTo>
                  <a:lnTo>
                    <a:pt x="22372" y="2114"/>
                  </a:lnTo>
                  <a:lnTo>
                    <a:pt x="22531" y="2100"/>
                  </a:lnTo>
                  <a:lnTo>
                    <a:pt x="23033" y="2074"/>
                  </a:lnTo>
                  <a:lnTo>
                    <a:pt x="23191" y="2048"/>
                  </a:lnTo>
                  <a:lnTo>
                    <a:pt x="23693" y="2021"/>
                  </a:lnTo>
                  <a:lnTo>
                    <a:pt x="23851" y="2008"/>
                  </a:lnTo>
                  <a:lnTo>
                    <a:pt x="24353" y="1968"/>
                  </a:lnTo>
                  <a:lnTo>
                    <a:pt x="24512" y="1955"/>
                  </a:lnTo>
                  <a:lnTo>
                    <a:pt x="25014" y="1902"/>
                  </a:lnTo>
                  <a:lnTo>
                    <a:pt x="25172" y="1902"/>
                  </a:lnTo>
                  <a:lnTo>
                    <a:pt x="25674" y="1850"/>
                  </a:lnTo>
                  <a:lnTo>
                    <a:pt x="25832" y="1850"/>
                  </a:lnTo>
                  <a:lnTo>
                    <a:pt x="26334" y="1810"/>
                  </a:lnTo>
                  <a:lnTo>
                    <a:pt x="26493" y="1784"/>
                  </a:lnTo>
                  <a:lnTo>
                    <a:pt x="26968" y="1757"/>
                  </a:lnTo>
                  <a:lnTo>
                    <a:pt x="27140" y="1744"/>
                  </a:lnTo>
                  <a:lnTo>
                    <a:pt x="27628" y="1704"/>
                  </a:lnTo>
                  <a:lnTo>
                    <a:pt x="27800" y="1691"/>
                  </a:lnTo>
                  <a:lnTo>
                    <a:pt x="28289" y="1651"/>
                  </a:lnTo>
                  <a:lnTo>
                    <a:pt x="28460" y="1638"/>
                  </a:lnTo>
                  <a:lnTo>
                    <a:pt x="28949" y="1612"/>
                  </a:lnTo>
                  <a:lnTo>
                    <a:pt x="29121" y="1585"/>
                  </a:lnTo>
                  <a:lnTo>
                    <a:pt x="29609" y="1559"/>
                  </a:lnTo>
                  <a:lnTo>
                    <a:pt x="29781" y="1546"/>
                  </a:lnTo>
                  <a:lnTo>
                    <a:pt x="30270" y="1493"/>
                  </a:lnTo>
                  <a:lnTo>
                    <a:pt x="30441" y="1493"/>
                  </a:lnTo>
                  <a:lnTo>
                    <a:pt x="30930" y="1440"/>
                  </a:lnTo>
                  <a:lnTo>
                    <a:pt x="31102" y="1440"/>
                  </a:lnTo>
                  <a:lnTo>
                    <a:pt x="31590" y="1387"/>
                  </a:lnTo>
                  <a:lnTo>
                    <a:pt x="31749" y="1374"/>
                  </a:lnTo>
                  <a:lnTo>
                    <a:pt x="32238" y="1348"/>
                  </a:lnTo>
                  <a:lnTo>
                    <a:pt x="32409" y="1321"/>
                  </a:lnTo>
                  <a:lnTo>
                    <a:pt x="32898" y="1295"/>
                  </a:lnTo>
                  <a:lnTo>
                    <a:pt x="33070" y="1282"/>
                  </a:lnTo>
                  <a:lnTo>
                    <a:pt x="33558" y="1242"/>
                  </a:lnTo>
                  <a:lnTo>
                    <a:pt x="33730" y="1229"/>
                  </a:lnTo>
                  <a:lnTo>
                    <a:pt x="34219" y="1189"/>
                  </a:lnTo>
                  <a:lnTo>
                    <a:pt x="34390" y="1176"/>
                  </a:lnTo>
                  <a:lnTo>
                    <a:pt x="34879" y="1123"/>
                  </a:lnTo>
                  <a:lnTo>
                    <a:pt x="35051" y="1123"/>
                  </a:lnTo>
                  <a:lnTo>
                    <a:pt x="35539" y="1084"/>
                  </a:lnTo>
                  <a:lnTo>
                    <a:pt x="35711" y="1084"/>
                  </a:lnTo>
                  <a:lnTo>
                    <a:pt x="36200" y="1031"/>
                  </a:lnTo>
                  <a:lnTo>
                    <a:pt x="36371" y="1018"/>
                  </a:lnTo>
                  <a:lnTo>
                    <a:pt x="36847" y="978"/>
                  </a:lnTo>
                  <a:lnTo>
                    <a:pt x="37018" y="965"/>
                  </a:lnTo>
                  <a:lnTo>
                    <a:pt x="37507" y="925"/>
                  </a:lnTo>
                  <a:lnTo>
                    <a:pt x="37679" y="912"/>
                  </a:lnTo>
                  <a:lnTo>
                    <a:pt x="38167" y="885"/>
                  </a:lnTo>
                  <a:lnTo>
                    <a:pt x="38339" y="859"/>
                  </a:lnTo>
                  <a:lnTo>
                    <a:pt x="38828" y="833"/>
                  </a:lnTo>
                  <a:lnTo>
                    <a:pt x="38999" y="806"/>
                  </a:lnTo>
                  <a:lnTo>
                    <a:pt x="39488" y="780"/>
                  </a:lnTo>
                  <a:lnTo>
                    <a:pt x="39660" y="767"/>
                  </a:lnTo>
                  <a:lnTo>
                    <a:pt x="40148" y="714"/>
                  </a:lnTo>
                  <a:lnTo>
                    <a:pt x="40320" y="714"/>
                  </a:lnTo>
                  <a:lnTo>
                    <a:pt x="40809" y="661"/>
                  </a:lnTo>
                  <a:lnTo>
                    <a:pt x="40980" y="661"/>
                  </a:lnTo>
                  <a:lnTo>
                    <a:pt x="41456" y="621"/>
                  </a:lnTo>
                  <a:lnTo>
                    <a:pt x="41614" y="595"/>
                  </a:lnTo>
                  <a:lnTo>
                    <a:pt x="42116" y="569"/>
                  </a:lnTo>
                  <a:lnTo>
                    <a:pt x="42275" y="555"/>
                  </a:lnTo>
                  <a:lnTo>
                    <a:pt x="42776" y="516"/>
                  </a:lnTo>
                  <a:lnTo>
                    <a:pt x="42935" y="502"/>
                  </a:lnTo>
                  <a:lnTo>
                    <a:pt x="43437" y="463"/>
                  </a:lnTo>
                  <a:lnTo>
                    <a:pt x="43595" y="450"/>
                  </a:lnTo>
                  <a:lnTo>
                    <a:pt x="44097" y="423"/>
                  </a:lnTo>
                  <a:lnTo>
                    <a:pt x="44255" y="397"/>
                  </a:lnTo>
                  <a:lnTo>
                    <a:pt x="44757" y="357"/>
                  </a:lnTo>
                  <a:lnTo>
                    <a:pt x="44916" y="357"/>
                  </a:lnTo>
                  <a:lnTo>
                    <a:pt x="45418" y="304"/>
                  </a:lnTo>
                  <a:lnTo>
                    <a:pt x="45576" y="304"/>
                  </a:lnTo>
                  <a:lnTo>
                    <a:pt x="46078" y="252"/>
                  </a:lnTo>
                  <a:lnTo>
                    <a:pt x="46223" y="238"/>
                  </a:lnTo>
                  <a:lnTo>
                    <a:pt x="46725" y="199"/>
                  </a:lnTo>
                  <a:lnTo>
                    <a:pt x="46884" y="186"/>
                  </a:lnTo>
                  <a:lnTo>
                    <a:pt x="47385" y="146"/>
                  </a:lnTo>
                  <a:lnTo>
                    <a:pt x="47544" y="133"/>
                  </a:lnTo>
                  <a:lnTo>
                    <a:pt x="48204" y="93"/>
                  </a:lnTo>
                  <a:lnTo>
                    <a:pt x="48204"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41"/>
            <p:cNvSpPr/>
            <p:nvPr/>
          </p:nvSpPr>
          <p:spPr>
            <a:xfrm rot="293623">
              <a:off x="1171096" y="3503350"/>
              <a:ext cx="6328560" cy="320527"/>
            </a:xfrm>
            <a:custGeom>
              <a:avLst/>
              <a:gdLst/>
              <a:ahLst/>
              <a:cxnLst/>
              <a:rect l="l" t="t" r="r" b="b"/>
              <a:pathLst>
                <a:path w="48205" h="3883" extrusionOk="0">
                  <a:moveTo>
                    <a:pt x="48205" y="0"/>
                  </a:moveTo>
                  <a:lnTo>
                    <a:pt x="47544" y="66"/>
                  </a:lnTo>
                  <a:lnTo>
                    <a:pt x="47386" y="66"/>
                  </a:lnTo>
                  <a:lnTo>
                    <a:pt x="46884" y="119"/>
                  </a:lnTo>
                  <a:lnTo>
                    <a:pt x="46725" y="119"/>
                  </a:lnTo>
                  <a:lnTo>
                    <a:pt x="46224" y="172"/>
                  </a:lnTo>
                  <a:lnTo>
                    <a:pt x="46065" y="185"/>
                  </a:lnTo>
                  <a:lnTo>
                    <a:pt x="45563" y="212"/>
                  </a:lnTo>
                  <a:lnTo>
                    <a:pt x="45405" y="238"/>
                  </a:lnTo>
                  <a:lnTo>
                    <a:pt x="44929" y="264"/>
                  </a:lnTo>
                  <a:lnTo>
                    <a:pt x="44758" y="278"/>
                  </a:lnTo>
                  <a:lnTo>
                    <a:pt x="44269" y="317"/>
                  </a:lnTo>
                  <a:lnTo>
                    <a:pt x="44097" y="330"/>
                  </a:lnTo>
                  <a:lnTo>
                    <a:pt x="43609" y="370"/>
                  </a:lnTo>
                  <a:lnTo>
                    <a:pt x="43437" y="383"/>
                  </a:lnTo>
                  <a:lnTo>
                    <a:pt x="42948" y="410"/>
                  </a:lnTo>
                  <a:lnTo>
                    <a:pt x="42777" y="436"/>
                  </a:lnTo>
                  <a:lnTo>
                    <a:pt x="42288" y="476"/>
                  </a:lnTo>
                  <a:lnTo>
                    <a:pt x="42116" y="476"/>
                  </a:lnTo>
                  <a:lnTo>
                    <a:pt x="41628" y="528"/>
                  </a:lnTo>
                  <a:lnTo>
                    <a:pt x="41456" y="542"/>
                  </a:lnTo>
                  <a:lnTo>
                    <a:pt x="40967" y="581"/>
                  </a:lnTo>
                  <a:lnTo>
                    <a:pt x="40796" y="594"/>
                  </a:lnTo>
                  <a:lnTo>
                    <a:pt x="40320" y="634"/>
                  </a:lnTo>
                  <a:lnTo>
                    <a:pt x="40149" y="647"/>
                  </a:lnTo>
                  <a:lnTo>
                    <a:pt x="39660" y="674"/>
                  </a:lnTo>
                  <a:lnTo>
                    <a:pt x="39488" y="700"/>
                  </a:lnTo>
                  <a:lnTo>
                    <a:pt x="39000" y="727"/>
                  </a:lnTo>
                  <a:lnTo>
                    <a:pt x="38828" y="740"/>
                  </a:lnTo>
                  <a:lnTo>
                    <a:pt x="38339" y="779"/>
                  </a:lnTo>
                  <a:lnTo>
                    <a:pt x="38168" y="793"/>
                  </a:lnTo>
                  <a:lnTo>
                    <a:pt x="37679" y="845"/>
                  </a:lnTo>
                  <a:lnTo>
                    <a:pt x="37507" y="845"/>
                  </a:lnTo>
                  <a:lnTo>
                    <a:pt x="37019" y="898"/>
                  </a:lnTo>
                  <a:lnTo>
                    <a:pt x="36847" y="898"/>
                  </a:lnTo>
                  <a:lnTo>
                    <a:pt x="36358" y="938"/>
                  </a:lnTo>
                  <a:lnTo>
                    <a:pt x="36187" y="964"/>
                  </a:lnTo>
                  <a:lnTo>
                    <a:pt x="35698" y="991"/>
                  </a:lnTo>
                  <a:lnTo>
                    <a:pt x="35553" y="1004"/>
                  </a:lnTo>
                  <a:lnTo>
                    <a:pt x="35051" y="1044"/>
                  </a:lnTo>
                  <a:lnTo>
                    <a:pt x="34892" y="1057"/>
                  </a:lnTo>
                  <a:lnTo>
                    <a:pt x="34391" y="1096"/>
                  </a:lnTo>
                  <a:lnTo>
                    <a:pt x="34232" y="1110"/>
                  </a:lnTo>
                  <a:lnTo>
                    <a:pt x="33730" y="1136"/>
                  </a:lnTo>
                  <a:lnTo>
                    <a:pt x="33572" y="1162"/>
                  </a:lnTo>
                  <a:lnTo>
                    <a:pt x="33070" y="1189"/>
                  </a:lnTo>
                  <a:lnTo>
                    <a:pt x="32911" y="1202"/>
                  </a:lnTo>
                  <a:lnTo>
                    <a:pt x="32410" y="1255"/>
                  </a:lnTo>
                  <a:lnTo>
                    <a:pt x="32251" y="1255"/>
                  </a:lnTo>
                  <a:lnTo>
                    <a:pt x="31749" y="1308"/>
                  </a:lnTo>
                  <a:lnTo>
                    <a:pt x="31591" y="1321"/>
                  </a:lnTo>
                  <a:lnTo>
                    <a:pt x="31089" y="1360"/>
                  </a:lnTo>
                  <a:lnTo>
                    <a:pt x="30930" y="1374"/>
                  </a:lnTo>
                  <a:lnTo>
                    <a:pt x="30442" y="1400"/>
                  </a:lnTo>
                  <a:lnTo>
                    <a:pt x="30283" y="1427"/>
                  </a:lnTo>
                  <a:lnTo>
                    <a:pt x="29781" y="1453"/>
                  </a:lnTo>
                  <a:lnTo>
                    <a:pt x="29623" y="1466"/>
                  </a:lnTo>
                  <a:lnTo>
                    <a:pt x="29121" y="1506"/>
                  </a:lnTo>
                  <a:lnTo>
                    <a:pt x="28963" y="1519"/>
                  </a:lnTo>
                  <a:lnTo>
                    <a:pt x="28461" y="1559"/>
                  </a:lnTo>
                  <a:lnTo>
                    <a:pt x="28302" y="1572"/>
                  </a:lnTo>
                  <a:lnTo>
                    <a:pt x="27800" y="1625"/>
                  </a:lnTo>
                  <a:lnTo>
                    <a:pt x="27642" y="1625"/>
                  </a:lnTo>
                  <a:lnTo>
                    <a:pt x="27140" y="1664"/>
                  </a:lnTo>
                  <a:lnTo>
                    <a:pt x="26982" y="1664"/>
                  </a:lnTo>
                  <a:lnTo>
                    <a:pt x="26480" y="1717"/>
                  </a:lnTo>
                  <a:lnTo>
                    <a:pt x="26321" y="1730"/>
                  </a:lnTo>
                  <a:lnTo>
                    <a:pt x="25846" y="1770"/>
                  </a:lnTo>
                  <a:lnTo>
                    <a:pt x="25674" y="1783"/>
                  </a:lnTo>
                  <a:lnTo>
                    <a:pt x="25186" y="1823"/>
                  </a:lnTo>
                  <a:lnTo>
                    <a:pt x="25014" y="1836"/>
                  </a:lnTo>
                  <a:lnTo>
                    <a:pt x="24525" y="1862"/>
                  </a:lnTo>
                  <a:lnTo>
                    <a:pt x="24354" y="1889"/>
                  </a:lnTo>
                  <a:lnTo>
                    <a:pt x="23865" y="1915"/>
                  </a:lnTo>
                  <a:lnTo>
                    <a:pt x="23693" y="1928"/>
                  </a:lnTo>
                  <a:lnTo>
                    <a:pt x="23205" y="1968"/>
                  </a:lnTo>
                  <a:lnTo>
                    <a:pt x="23033" y="1981"/>
                  </a:lnTo>
                  <a:lnTo>
                    <a:pt x="22544" y="2034"/>
                  </a:lnTo>
                  <a:lnTo>
                    <a:pt x="22373" y="2034"/>
                  </a:lnTo>
                  <a:lnTo>
                    <a:pt x="21884" y="2087"/>
                  </a:lnTo>
                  <a:lnTo>
                    <a:pt x="21712" y="2100"/>
                  </a:lnTo>
                  <a:lnTo>
                    <a:pt x="21237" y="2126"/>
                  </a:lnTo>
                  <a:lnTo>
                    <a:pt x="21065" y="2153"/>
                  </a:lnTo>
                  <a:lnTo>
                    <a:pt x="20576" y="2179"/>
                  </a:lnTo>
                  <a:lnTo>
                    <a:pt x="20405" y="2192"/>
                  </a:lnTo>
                  <a:lnTo>
                    <a:pt x="19916" y="2232"/>
                  </a:lnTo>
                  <a:lnTo>
                    <a:pt x="19744" y="2245"/>
                  </a:lnTo>
                  <a:lnTo>
                    <a:pt x="19256" y="2285"/>
                  </a:lnTo>
                  <a:lnTo>
                    <a:pt x="19084" y="2298"/>
                  </a:lnTo>
                  <a:lnTo>
                    <a:pt x="18596" y="2325"/>
                  </a:lnTo>
                  <a:lnTo>
                    <a:pt x="18424" y="2351"/>
                  </a:lnTo>
                  <a:lnTo>
                    <a:pt x="17935" y="2391"/>
                  </a:lnTo>
                  <a:lnTo>
                    <a:pt x="17764" y="2391"/>
                  </a:lnTo>
                  <a:lnTo>
                    <a:pt x="17275" y="2443"/>
                  </a:lnTo>
                  <a:lnTo>
                    <a:pt x="17103" y="2443"/>
                  </a:lnTo>
                  <a:lnTo>
                    <a:pt x="16615" y="2496"/>
                  </a:lnTo>
                  <a:lnTo>
                    <a:pt x="16469" y="2509"/>
                  </a:lnTo>
                  <a:lnTo>
                    <a:pt x="15967" y="2549"/>
                  </a:lnTo>
                  <a:lnTo>
                    <a:pt x="15809" y="2562"/>
                  </a:lnTo>
                  <a:lnTo>
                    <a:pt x="15307" y="2589"/>
                  </a:lnTo>
                  <a:lnTo>
                    <a:pt x="15149" y="2615"/>
                  </a:lnTo>
                  <a:lnTo>
                    <a:pt x="14647" y="2642"/>
                  </a:lnTo>
                  <a:lnTo>
                    <a:pt x="14488" y="2655"/>
                  </a:lnTo>
                  <a:lnTo>
                    <a:pt x="13986" y="2694"/>
                  </a:lnTo>
                  <a:lnTo>
                    <a:pt x="13828" y="2708"/>
                  </a:lnTo>
                  <a:lnTo>
                    <a:pt x="13326" y="2747"/>
                  </a:lnTo>
                  <a:lnTo>
                    <a:pt x="13168" y="2760"/>
                  </a:lnTo>
                  <a:lnTo>
                    <a:pt x="12666" y="2813"/>
                  </a:lnTo>
                  <a:lnTo>
                    <a:pt x="12507" y="2813"/>
                  </a:lnTo>
                  <a:lnTo>
                    <a:pt x="12005" y="2853"/>
                  </a:lnTo>
                  <a:lnTo>
                    <a:pt x="11847" y="2879"/>
                  </a:lnTo>
                  <a:lnTo>
                    <a:pt x="11358" y="2906"/>
                  </a:lnTo>
                  <a:lnTo>
                    <a:pt x="11200" y="2919"/>
                  </a:lnTo>
                  <a:lnTo>
                    <a:pt x="10698" y="2958"/>
                  </a:lnTo>
                  <a:lnTo>
                    <a:pt x="10540" y="2972"/>
                  </a:lnTo>
                  <a:lnTo>
                    <a:pt x="10038" y="3011"/>
                  </a:lnTo>
                  <a:lnTo>
                    <a:pt x="9879" y="3024"/>
                  </a:lnTo>
                  <a:lnTo>
                    <a:pt x="9377" y="3051"/>
                  </a:lnTo>
                  <a:lnTo>
                    <a:pt x="9219" y="3077"/>
                  </a:lnTo>
                  <a:lnTo>
                    <a:pt x="8717" y="3104"/>
                  </a:lnTo>
                  <a:lnTo>
                    <a:pt x="8559" y="3117"/>
                  </a:lnTo>
                  <a:lnTo>
                    <a:pt x="8057" y="3170"/>
                  </a:lnTo>
                  <a:lnTo>
                    <a:pt x="7898" y="3170"/>
                  </a:lnTo>
                  <a:lnTo>
                    <a:pt x="7396" y="3223"/>
                  </a:lnTo>
                  <a:lnTo>
                    <a:pt x="7238" y="3223"/>
                  </a:lnTo>
                  <a:lnTo>
                    <a:pt x="6762" y="3275"/>
                  </a:lnTo>
                  <a:lnTo>
                    <a:pt x="6591" y="3289"/>
                  </a:lnTo>
                  <a:lnTo>
                    <a:pt x="6102" y="3315"/>
                  </a:lnTo>
                  <a:lnTo>
                    <a:pt x="5930" y="3341"/>
                  </a:lnTo>
                  <a:lnTo>
                    <a:pt x="5442" y="3368"/>
                  </a:lnTo>
                  <a:lnTo>
                    <a:pt x="5270" y="3381"/>
                  </a:lnTo>
                  <a:lnTo>
                    <a:pt x="4781" y="3421"/>
                  </a:lnTo>
                  <a:lnTo>
                    <a:pt x="4610" y="3434"/>
                  </a:lnTo>
                  <a:lnTo>
                    <a:pt x="4121" y="3474"/>
                  </a:lnTo>
                  <a:lnTo>
                    <a:pt x="3949" y="3487"/>
                  </a:lnTo>
                  <a:lnTo>
                    <a:pt x="3461" y="3513"/>
                  </a:lnTo>
                  <a:lnTo>
                    <a:pt x="3289" y="3540"/>
                  </a:lnTo>
                  <a:lnTo>
                    <a:pt x="2800" y="3579"/>
                  </a:lnTo>
                  <a:lnTo>
                    <a:pt x="2629" y="3579"/>
                  </a:lnTo>
                  <a:lnTo>
                    <a:pt x="2140" y="3632"/>
                  </a:lnTo>
                  <a:lnTo>
                    <a:pt x="1982" y="3632"/>
                  </a:lnTo>
                  <a:lnTo>
                    <a:pt x="1493" y="3685"/>
                  </a:lnTo>
                  <a:lnTo>
                    <a:pt x="1321" y="3698"/>
                  </a:lnTo>
                  <a:lnTo>
                    <a:pt x="833" y="3738"/>
                  </a:lnTo>
                  <a:lnTo>
                    <a:pt x="661" y="3751"/>
                  </a:lnTo>
                  <a:lnTo>
                    <a:pt x="1" y="3804"/>
                  </a:lnTo>
                  <a:lnTo>
                    <a:pt x="1" y="3883"/>
                  </a:lnTo>
                  <a:lnTo>
                    <a:pt x="661" y="3830"/>
                  </a:lnTo>
                  <a:lnTo>
                    <a:pt x="833" y="3817"/>
                  </a:lnTo>
                  <a:lnTo>
                    <a:pt x="1321" y="3777"/>
                  </a:lnTo>
                  <a:lnTo>
                    <a:pt x="1493" y="3764"/>
                  </a:lnTo>
                  <a:lnTo>
                    <a:pt x="1982" y="3711"/>
                  </a:lnTo>
                  <a:lnTo>
                    <a:pt x="2153" y="3711"/>
                  </a:lnTo>
                  <a:lnTo>
                    <a:pt x="2642" y="3672"/>
                  </a:lnTo>
                  <a:lnTo>
                    <a:pt x="2814" y="3672"/>
                  </a:lnTo>
                  <a:lnTo>
                    <a:pt x="3302" y="3619"/>
                  </a:lnTo>
                  <a:lnTo>
                    <a:pt x="3474" y="3606"/>
                  </a:lnTo>
                  <a:lnTo>
                    <a:pt x="3949" y="3566"/>
                  </a:lnTo>
                  <a:lnTo>
                    <a:pt x="4121" y="3553"/>
                  </a:lnTo>
                  <a:lnTo>
                    <a:pt x="4610" y="3513"/>
                  </a:lnTo>
                  <a:lnTo>
                    <a:pt x="4781" y="3500"/>
                  </a:lnTo>
                  <a:lnTo>
                    <a:pt x="5270" y="3474"/>
                  </a:lnTo>
                  <a:lnTo>
                    <a:pt x="5442" y="3447"/>
                  </a:lnTo>
                  <a:lnTo>
                    <a:pt x="5930" y="3421"/>
                  </a:lnTo>
                  <a:lnTo>
                    <a:pt x="6102" y="3407"/>
                  </a:lnTo>
                  <a:lnTo>
                    <a:pt x="6591" y="3368"/>
                  </a:lnTo>
                  <a:lnTo>
                    <a:pt x="6762" y="3355"/>
                  </a:lnTo>
                  <a:lnTo>
                    <a:pt x="7251" y="3302"/>
                  </a:lnTo>
                  <a:lnTo>
                    <a:pt x="7423" y="3302"/>
                  </a:lnTo>
                  <a:lnTo>
                    <a:pt x="7911" y="3249"/>
                  </a:lnTo>
                  <a:lnTo>
                    <a:pt x="8083" y="3236"/>
                  </a:lnTo>
                  <a:lnTo>
                    <a:pt x="8572" y="3209"/>
                  </a:lnTo>
                  <a:lnTo>
                    <a:pt x="8717" y="3183"/>
                  </a:lnTo>
                  <a:lnTo>
                    <a:pt x="9219" y="3157"/>
                  </a:lnTo>
                  <a:lnTo>
                    <a:pt x="9377" y="3143"/>
                  </a:lnTo>
                  <a:lnTo>
                    <a:pt x="9879" y="3104"/>
                  </a:lnTo>
                  <a:lnTo>
                    <a:pt x="10038" y="3091"/>
                  </a:lnTo>
                  <a:lnTo>
                    <a:pt x="10540" y="3051"/>
                  </a:lnTo>
                  <a:lnTo>
                    <a:pt x="10698" y="3038"/>
                  </a:lnTo>
                  <a:lnTo>
                    <a:pt x="11200" y="3011"/>
                  </a:lnTo>
                  <a:lnTo>
                    <a:pt x="11358" y="2985"/>
                  </a:lnTo>
                  <a:lnTo>
                    <a:pt x="11860" y="2945"/>
                  </a:lnTo>
                  <a:lnTo>
                    <a:pt x="12019" y="2945"/>
                  </a:lnTo>
                  <a:lnTo>
                    <a:pt x="12521" y="2892"/>
                  </a:lnTo>
                  <a:lnTo>
                    <a:pt x="12679" y="2892"/>
                  </a:lnTo>
                  <a:lnTo>
                    <a:pt x="13181" y="2840"/>
                  </a:lnTo>
                  <a:lnTo>
                    <a:pt x="13339" y="2826"/>
                  </a:lnTo>
                  <a:lnTo>
                    <a:pt x="13828" y="2787"/>
                  </a:lnTo>
                  <a:lnTo>
                    <a:pt x="13986" y="2774"/>
                  </a:lnTo>
                  <a:lnTo>
                    <a:pt x="14488" y="2747"/>
                  </a:lnTo>
                  <a:lnTo>
                    <a:pt x="14647" y="2721"/>
                  </a:lnTo>
                  <a:lnTo>
                    <a:pt x="15149" y="2694"/>
                  </a:lnTo>
                  <a:lnTo>
                    <a:pt x="15307" y="2681"/>
                  </a:lnTo>
                  <a:lnTo>
                    <a:pt x="15809" y="2642"/>
                  </a:lnTo>
                  <a:lnTo>
                    <a:pt x="15967" y="2628"/>
                  </a:lnTo>
                  <a:lnTo>
                    <a:pt x="16469" y="2589"/>
                  </a:lnTo>
                  <a:lnTo>
                    <a:pt x="16628" y="2575"/>
                  </a:lnTo>
                  <a:lnTo>
                    <a:pt x="17116" y="2523"/>
                  </a:lnTo>
                  <a:lnTo>
                    <a:pt x="17288" y="2523"/>
                  </a:lnTo>
                  <a:lnTo>
                    <a:pt x="17777" y="2483"/>
                  </a:lnTo>
                  <a:lnTo>
                    <a:pt x="17948" y="2483"/>
                  </a:lnTo>
                  <a:lnTo>
                    <a:pt x="18424" y="2430"/>
                  </a:lnTo>
                  <a:lnTo>
                    <a:pt x="18596" y="2417"/>
                  </a:lnTo>
                  <a:lnTo>
                    <a:pt x="19084" y="2377"/>
                  </a:lnTo>
                  <a:lnTo>
                    <a:pt x="19256" y="2364"/>
                  </a:lnTo>
                  <a:lnTo>
                    <a:pt x="19744" y="2325"/>
                  </a:lnTo>
                  <a:lnTo>
                    <a:pt x="19916" y="2311"/>
                  </a:lnTo>
                  <a:lnTo>
                    <a:pt x="20405" y="2285"/>
                  </a:lnTo>
                  <a:lnTo>
                    <a:pt x="20576" y="2259"/>
                  </a:lnTo>
                  <a:lnTo>
                    <a:pt x="21065" y="2232"/>
                  </a:lnTo>
                  <a:lnTo>
                    <a:pt x="21237" y="2219"/>
                  </a:lnTo>
                  <a:lnTo>
                    <a:pt x="21725" y="2166"/>
                  </a:lnTo>
                  <a:lnTo>
                    <a:pt x="21897" y="2166"/>
                  </a:lnTo>
                  <a:lnTo>
                    <a:pt x="22386" y="2113"/>
                  </a:lnTo>
                  <a:lnTo>
                    <a:pt x="22557" y="2113"/>
                  </a:lnTo>
                  <a:lnTo>
                    <a:pt x="23046" y="2060"/>
                  </a:lnTo>
                  <a:lnTo>
                    <a:pt x="23205" y="2047"/>
                  </a:lnTo>
                  <a:lnTo>
                    <a:pt x="23693" y="2021"/>
                  </a:lnTo>
                  <a:lnTo>
                    <a:pt x="23865" y="1994"/>
                  </a:lnTo>
                  <a:lnTo>
                    <a:pt x="24354" y="1968"/>
                  </a:lnTo>
                  <a:lnTo>
                    <a:pt x="24525" y="1955"/>
                  </a:lnTo>
                  <a:lnTo>
                    <a:pt x="25014" y="1915"/>
                  </a:lnTo>
                  <a:lnTo>
                    <a:pt x="25186" y="1902"/>
                  </a:lnTo>
                  <a:lnTo>
                    <a:pt x="25674" y="1862"/>
                  </a:lnTo>
                  <a:lnTo>
                    <a:pt x="25846" y="1849"/>
                  </a:lnTo>
                  <a:lnTo>
                    <a:pt x="26335" y="1823"/>
                  </a:lnTo>
                  <a:lnTo>
                    <a:pt x="26506" y="1796"/>
                  </a:lnTo>
                  <a:lnTo>
                    <a:pt x="26995" y="1757"/>
                  </a:lnTo>
                  <a:lnTo>
                    <a:pt x="27167" y="1757"/>
                  </a:lnTo>
                  <a:lnTo>
                    <a:pt x="27655" y="1704"/>
                  </a:lnTo>
                  <a:lnTo>
                    <a:pt x="27827" y="1704"/>
                  </a:lnTo>
                  <a:lnTo>
                    <a:pt x="28302" y="1651"/>
                  </a:lnTo>
                  <a:lnTo>
                    <a:pt x="28461" y="1638"/>
                  </a:lnTo>
                  <a:lnTo>
                    <a:pt x="28963" y="1598"/>
                  </a:lnTo>
                  <a:lnTo>
                    <a:pt x="29121" y="1585"/>
                  </a:lnTo>
                  <a:lnTo>
                    <a:pt x="29623" y="1559"/>
                  </a:lnTo>
                  <a:lnTo>
                    <a:pt x="29781" y="1532"/>
                  </a:lnTo>
                  <a:lnTo>
                    <a:pt x="30283" y="1506"/>
                  </a:lnTo>
                  <a:lnTo>
                    <a:pt x="30442" y="1493"/>
                  </a:lnTo>
                  <a:lnTo>
                    <a:pt x="30944" y="1453"/>
                  </a:lnTo>
                  <a:lnTo>
                    <a:pt x="31102" y="1440"/>
                  </a:lnTo>
                  <a:lnTo>
                    <a:pt x="31604" y="1400"/>
                  </a:lnTo>
                  <a:lnTo>
                    <a:pt x="31762" y="1387"/>
                  </a:lnTo>
                  <a:lnTo>
                    <a:pt x="32264" y="1334"/>
                  </a:lnTo>
                  <a:lnTo>
                    <a:pt x="32423" y="1334"/>
                  </a:lnTo>
                  <a:lnTo>
                    <a:pt x="32911" y="1294"/>
                  </a:lnTo>
                  <a:lnTo>
                    <a:pt x="33070" y="1268"/>
                  </a:lnTo>
                  <a:lnTo>
                    <a:pt x="33572" y="1242"/>
                  </a:lnTo>
                  <a:lnTo>
                    <a:pt x="33730" y="1228"/>
                  </a:lnTo>
                  <a:lnTo>
                    <a:pt x="34232" y="1189"/>
                  </a:lnTo>
                  <a:lnTo>
                    <a:pt x="34391" y="1176"/>
                  </a:lnTo>
                  <a:lnTo>
                    <a:pt x="34892" y="1136"/>
                  </a:lnTo>
                  <a:lnTo>
                    <a:pt x="35051" y="1123"/>
                  </a:lnTo>
                  <a:lnTo>
                    <a:pt x="35553" y="1096"/>
                  </a:lnTo>
                  <a:lnTo>
                    <a:pt x="35711" y="1070"/>
                  </a:lnTo>
                  <a:lnTo>
                    <a:pt x="36213" y="1044"/>
                  </a:lnTo>
                  <a:lnTo>
                    <a:pt x="36372" y="1030"/>
                  </a:lnTo>
                  <a:lnTo>
                    <a:pt x="36873" y="977"/>
                  </a:lnTo>
                  <a:lnTo>
                    <a:pt x="37032" y="977"/>
                  </a:lnTo>
                  <a:lnTo>
                    <a:pt x="37534" y="925"/>
                  </a:lnTo>
                  <a:lnTo>
                    <a:pt x="37679" y="925"/>
                  </a:lnTo>
                  <a:lnTo>
                    <a:pt x="38168" y="872"/>
                  </a:lnTo>
                  <a:lnTo>
                    <a:pt x="38339" y="859"/>
                  </a:lnTo>
                  <a:lnTo>
                    <a:pt x="38828" y="832"/>
                  </a:lnTo>
                  <a:lnTo>
                    <a:pt x="39000" y="806"/>
                  </a:lnTo>
                  <a:lnTo>
                    <a:pt x="39488" y="779"/>
                  </a:lnTo>
                  <a:lnTo>
                    <a:pt x="39660" y="766"/>
                  </a:lnTo>
                  <a:lnTo>
                    <a:pt x="40149" y="727"/>
                  </a:lnTo>
                  <a:lnTo>
                    <a:pt x="40320" y="713"/>
                  </a:lnTo>
                  <a:lnTo>
                    <a:pt x="40809" y="674"/>
                  </a:lnTo>
                  <a:lnTo>
                    <a:pt x="40981" y="661"/>
                  </a:lnTo>
                  <a:lnTo>
                    <a:pt x="41469" y="634"/>
                  </a:lnTo>
                  <a:lnTo>
                    <a:pt x="41641" y="608"/>
                  </a:lnTo>
                  <a:lnTo>
                    <a:pt x="42130" y="568"/>
                  </a:lnTo>
                  <a:lnTo>
                    <a:pt x="42301" y="568"/>
                  </a:lnTo>
                  <a:lnTo>
                    <a:pt x="42777" y="515"/>
                  </a:lnTo>
                  <a:lnTo>
                    <a:pt x="42948" y="502"/>
                  </a:lnTo>
                  <a:lnTo>
                    <a:pt x="43437" y="462"/>
                  </a:lnTo>
                  <a:lnTo>
                    <a:pt x="43609" y="449"/>
                  </a:lnTo>
                  <a:lnTo>
                    <a:pt x="44097" y="410"/>
                  </a:lnTo>
                  <a:lnTo>
                    <a:pt x="44269" y="396"/>
                  </a:lnTo>
                  <a:lnTo>
                    <a:pt x="44758" y="370"/>
                  </a:lnTo>
                  <a:lnTo>
                    <a:pt x="44929" y="344"/>
                  </a:lnTo>
                  <a:lnTo>
                    <a:pt x="45418" y="317"/>
                  </a:lnTo>
                  <a:lnTo>
                    <a:pt x="45590" y="304"/>
                  </a:lnTo>
                  <a:lnTo>
                    <a:pt x="46078" y="264"/>
                  </a:lnTo>
                  <a:lnTo>
                    <a:pt x="46250" y="251"/>
                  </a:lnTo>
                  <a:lnTo>
                    <a:pt x="46739" y="198"/>
                  </a:lnTo>
                  <a:lnTo>
                    <a:pt x="46910" y="198"/>
                  </a:lnTo>
                  <a:lnTo>
                    <a:pt x="47386" y="145"/>
                  </a:lnTo>
                  <a:lnTo>
                    <a:pt x="47544" y="145"/>
                  </a:lnTo>
                  <a:lnTo>
                    <a:pt x="48205" y="79"/>
                  </a:lnTo>
                  <a:lnTo>
                    <a:pt x="48205" y="0"/>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41"/>
            <p:cNvSpPr/>
            <p:nvPr/>
          </p:nvSpPr>
          <p:spPr>
            <a:xfrm rot="293623">
              <a:off x="1168557" y="3804068"/>
              <a:ext cx="6330267" cy="319537"/>
            </a:xfrm>
            <a:custGeom>
              <a:avLst/>
              <a:gdLst/>
              <a:ahLst/>
              <a:cxnLst/>
              <a:rect l="l" t="t" r="r" b="b"/>
              <a:pathLst>
                <a:path w="48218" h="3871" extrusionOk="0">
                  <a:moveTo>
                    <a:pt x="48191" y="1"/>
                  </a:moveTo>
                  <a:lnTo>
                    <a:pt x="47531" y="54"/>
                  </a:lnTo>
                  <a:lnTo>
                    <a:pt x="47372" y="67"/>
                  </a:lnTo>
                  <a:lnTo>
                    <a:pt x="46870" y="107"/>
                  </a:lnTo>
                  <a:lnTo>
                    <a:pt x="46712" y="120"/>
                  </a:lnTo>
                  <a:lnTo>
                    <a:pt x="46236" y="146"/>
                  </a:lnTo>
                  <a:lnTo>
                    <a:pt x="46065" y="173"/>
                  </a:lnTo>
                  <a:lnTo>
                    <a:pt x="45576" y="199"/>
                  </a:lnTo>
                  <a:lnTo>
                    <a:pt x="45404" y="212"/>
                  </a:lnTo>
                  <a:lnTo>
                    <a:pt x="44916" y="252"/>
                  </a:lnTo>
                  <a:lnTo>
                    <a:pt x="44744" y="265"/>
                  </a:lnTo>
                  <a:lnTo>
                    <a:pt x="44255" y="318"/>
                  </a:lnTo>
                  <a:lnTo>
                    <a:pt x="44084" y="318"/>
                  </a:lnTo>
                  <a:lnTo>
                    <a:pt x="43595" y="371"/>
                  </a:lnTo>
                  <a:lnTo>
                    <a:pt x="43423" y="384"/>
                  </a:lnTo>
                  <a:lnTo>
                    <a:pt x="42935" y="410"/>
                  </a:lnTo>
                  <a:lnTo>
                    <a:pt x="42763" y="437"/>
                  </a:lnTo>
                  <a:lnTo>
                    <a:pt x="42274" y="463"/>
                  </a:lnTo>
                  <a:lnTo>
                    <a:pt x="42103" y="476"/>
                  </a:lnTo>
                  <a:lnTo>
                    <a:pt x="41627" y="516"/>
                  </a:lnTo>
                  <a:lnTo>
                    <a:pt x="41469" y="529"/>
                  </a:lnTo>
                  <a:lnTo>
                    <a:pt x="40967" y="569"/>
                  </a:lnTo>
                  <a:lnTo>
                    <a:pt x="40808" y="582"/>
                  </a:lnTo>
                  <a:lnTo>
                    <a:pt x="40307" y="608"/>
                  </a:lnTo>
                  <a:lnTo>
                    <a:pt x="40148" y="635"/>
                  </a:lnTo>
                  <a:lnTo>
                    <a:pt x="39646" y="675"/>
                  </a:lnTo>
                  <a:lnTo>
                    <a:pt x="39488" y="675"/>
                  </a:lnTo>
                  <a:lnTo>
                    <a:pt x="38986" y="727"/>
                  </a:lnTo>
                  <a:lnTo>
                    <a:pt x="38827" y="727"/>
                  </a:lnTo>
                  <a:lnTo>
                    <a:pt x="38326" y="780"/>
                  </a:lnTo>
                  <a:lnTo>
                    <a:pt x="38167" y="793"/>
                  </a:lnTo>
                  <a:lnTo>
                    <a:pt x="37665" y="833"/>
                  </a:lnTo>
                  <a:lnTo>
                    <a:pt x="37507" y="846"/>
                  </a:lnTo>
                  <a:lnTo>
                    <a:pt x="37005" y="873"/>
                  </a:lnTo>
                  <a:lnTo>
                    <a:pt x="36860" y="899"/>
                  </a:lnTo>
                  <a:lnTo>
                    <a:pt x="36358" y="925"/>
                  </a:lnTo>
                  <a:lnTo>
                    <a:pt x="36199" y="939"/>
                  </a:lnTo>
                  <a:lnTo>
                    <a:pt x="35698" y="978"/>
                  </a:lnTo>
                  <a:lnTo>
                    <a:pt x="35539" y="991"/>
                  </a:lnTo>
                  <a:lnTo>
                    <a:pt x="35037" y="1031"/>
                  </a:lnTo>
                  <a:lnTo>
                    <a:pt x="34879" y="1044"/>
                  </a:lnTo>
                  <a:lnTo>
                    <a:pt x="34377" y="1097"/>
                  </a:lnTo>
                  <a:lnTo>
                    <a:pt x="34218" y="1097"/>
                  </a:lnTo>
                  <a:lnTo>
                    <a:pt x="33717" y="1137"/>
                  </a:lnTo>
                  <a:lnTo>
                    <a:pt x="33558" y="1137"/>
                  </a:lnTo>
                  <a:lnTo>
                    <a:pt x="33056" y="1190"/>
                  </a:lnTo>
                  <a:lnTo>
                    <a:pt x="32898" y="1203"/>
                  </a:lnTo>
                  <a:lnTo>
                    <a:pt x="32396" y="1242"/>
                  </a:lnTo>
                  <a:lnTo>
                    <a:pt x="32237" y="1256"/>
                  </a:lnTo>
                  <a:lnTo>
                    <a:pt x="31762" y="1295"/>
                  </a:lnTo>
                  <a:lnTo>
                    <a:pt x="31590" y="1308"/>
                  </a:lnTo>
                  <a:lnTo>
                    <a:pt x="31102" y="1335"/>
                  </a:lnTo>
                  <a:lnTo>
                    <a:pt x="30930" y="1361"/>
                  </a:lnTo>
                  <a:lnTo>
                    <a:pt x="30441" y="1388"/>
                  </a:lnTo>
                  <a:lnTo>
                    <a:pt x="30270" y="1401"/>
                  </a:lnTo>
                  <a:lnTo>
                    <a:pt x="29781" y="1454"/>
                  </a:lnTo>
                  <a:lnTo>
                    <a:pt x="29609" y="1454"/>
                  </a:lnTo>
                  <a:lnTo>
                    <a:pt x="29121" y="1507"/>
                  </a:lnTo>
                  <a:lnTo>
                    <a:pt x="28949" y="1507"/>
                  </a:lnTo>
                  <a:lnTo>
                    <a:pt x="28460" y="1559"/>
                  </a:lnTo>
                  <a:lnTo>
                    <a:pt x="28289" y="1573"/>
                  </a:lnTo>
                  <a:lnTo>
                    <a:pt x="27800" y="1599"/>
                  </a:lnTo>
                  <a:lnTo>
                    <a:pt x="27628" y="1625"/>
                  </a:lnTo>
                  <a:lnTo>
                    <a:pt x="27153" y="1652"/>
                  </a:lnTo>
                  <a:lnTo>
                    <a:pt x="26981" y="1665"/>
                  </a:lnTo>
                  <a:lnTo>
                    <a:pt x="26493" y="1705"/>
                  </a:lnTo>
                  <a:lnTo>
                    <a:pt x="26321" y="1718"/>
                  </a:lnTo>
                  <a:lnTo>
                    <a:pt x="25832" y="1757"/>
                  </a:lnTo>
                  <a:lnTo>
                    <a:pt x="25661" y="1771"/>
                  </a:lnTo>
                  <a:lnTo>
                    <a:pt x="25172" y="1797"/>
                  </a:lnTo>
                  <a:lnTo>
                    <a:pt x="25000" y="1823"/>
                  </a:lnTo>
                  <a:lnTo>
                    <a:pt x="24512" y="1863"/>
                  </a:lnTo>
                  <a:lnTo>
                    <a:pt x="24340" y="1863"/>
                  </a:lnTo>
                  <a:lnTo>
                    <a:pt x="23851" y="1916"/>
                  </a:lnTo>
                  <a:lnTo>
                    <a:pt x="23680" y="1916"/>
                  </a:lnTo>
                  <a:lnTo>
                    <a:pt x="23191" y="1969"/>
                  </a:lnTo>
                  <a:lnTo>
                    <a:pt x="23019" y="1982"/>
                  </a:lnTo>
                  <a:lnTo>
                    <a:pt x="22531" y="2022"/>
                  </a:lnTo>
                  <a:lnTo>
                    <a:pt x="22385" y="2035"/>
                  </a:lnTo>
                  <a:lnTo>
                    <a:pt x="21883" y="2061"/>
                  </a:lnTo>
                  <a:lnTo>
                    <a:pt x="21725" y="2088"/>
                  </a:lnTo>
                  <a:lnTo>
                    <a:pt x="21223" y="2114"/>
                  </a:lnTo>
                  <a:lnTo>
                    <a:pt x="21065" y="2127"/>
                  </a:lnTo>
                  <a:lnTo>
                    <a:pt x="20563" y="2167"/>
                  </a:lnTo>
                  <a:lnTo>
                    <a:pt x="20404" y="2180"/>
                  </a:lnTo>
                  <a:lnTo>
                    <a:pt x="19903" y="2220"/>
                  </a:lnTo>
                  <a:lnTo>
                    <a:pt x="19744" y="2233"/>
                  </a:lnTo>
                  <a:lnTo>
                    <a:pt x="19242" y="2286"/>
                  </a:lnTo>
                  <a:lnTo>
                    <a:pt x="19084" y="2286"/>
                  </a:lnTo>
                  <a:lnTo>
                    <a:pt x="18582" y="2325"/>
                  </a:lnTo>
                  <a:lnTo>
                    <a:pt x="18423" y="2352"/>
                  </a:lnTo>
                  <a:lnTo>
                    <a:pt x="17922" y="2378"/>
                  </a:lnTo>
                  <a:lnTo>
                    <a:pt x="17763" y="2391"/>
                  </a:lnTo>
                  <a:lnTo>
                    <a:pt x="17274" y="2431"/>
                  </a:lnTo>
                  <a:lnTo>
                    <a:pt x="17116" y="2444"/>
                  </a:lnTo>
                  <a:lnTo>
                    <a:pt x="16614" y="2484"/>
                  </a:lnTo>
                  <a:lnTo>
                    <a:pt x="16456" y="2497"/>
                  </a:lnTo>
                  <a:lnTo>
                    <a:pt x="15954" y="2523"/>
                  </a:lnTo>
                  <a:lnTo>
                    <a:pt x="15795" y="2550"/>
                  </a:lnTo>
                  <a:lnTo>
                    <a:pt x="15293" y="2576"/>
                  </a:lnTo>
                  <a:lnTo>
                    <a:pt x="15135" y="2589"/>
                  </a:lnTo>
                  <a:lnTo>
                    <a:pt x="14633" y="2642"/>
                  </a:lnTo>
                  <a:lnTo>
                    <a:pt x="14475" y="2642"/>
                  </a:lnTo>
                  <a:lnTo>
                    <a:pt x="13973" y="2695"/>
                  </a:lnTo>
                  <a:lnTo>
                    <a:pt x="13814" y="2695"/>
                  </a:lnTo>
                  <a:lnTo>
                    <a:pt x="13312" y="2748"/>
                  </a:lnTo>
                  <a:lnTo>
                    <a:pt x="13154" y="2761"/>
                  </a:lnTo>
                  <a:lnTo>
                    <a:pt x="12679" y="2788"/>
                  </a:lnTo>
                  <a:lnTo>
                    <a:pt x="12507" y="2814"/>
                  </a:lnTo>
                  <a:lnTo>
                    <a:pt x="12018" y="2840"/>
                  </a:lnTo>
                  <a:lnTo>
                    <a:pt x="11847" y="2854"/>
                  </a:lnTo>
                  <a:lnTo>
                    <a:pt x="11358" y="2893"/>
                  </a:lnTo>
                  <a:lnTo>
                    <a:pt x="11186" y="2906"/>
                  </a:lnTo>
                  <a:lnTo>
                    <a:pt x="10698" y="2946"/>
                  </a:lnTo>
                  <a:lnTo>
                    <a:pt x="10526" y="2959"/>
                  </a:lnTo>
                  <a:lnTo>
                    <a:pt x="10037" y="2986"/>
                  </a:lnTo>
                  <a:lnTo>
                    <a:pt x="9866" y="3012"/>
                  </a:lnTo>
                  <a:lnTo>
                    <a:pt x="9377" y="3052"/>
                  </a:lnTo>
                  <a:lnTo>
                    <a:pt x="9205" y="3052"/>
                  </a:lnTo>
                  <a:lnTo>
                    <a:pt x="8717" y="3105"/>
                  </a:lnTo>
                  <a:lnTo>
                    <a:pt x="8545" y="3118"/>
                  </a:lnTo>
                  <a:lnTo>
                    <a:pt x="8056" y="3157"/>
                  </a:lnTo>
                  <a:lnTo>
                    <a:pt x="7898" y="3171"/>
                  </a:lnTo>
                  <a:lnTo>
                    <a:pt x="7409" y="3210"/>
                  </a:lnTo>
                  <a:lnTo>
                    <a:pt x="7237" y="3223"/>
                  </a:lnTo>
                  <a:lnTo>
                    <a:pt x="6749" y="3250"/>
                  </a:lnTo>
                  <a:lnTo>
                    <a:pt x="6577" y="3276"/>
                  </a:lnTo>
                  <a:lnTo>
                    <a:pt x="6088" y="3303"/>
                  </a:lnTo>
                  <a:lnTo>
                    <a:pt x="5917" y="3316"/>
                  </a:lnTo>
                  <a:lnTo>
                    <a:pt x="5428" y="3355"/>
                  </a:lnTo>
                  <a:lnTo>
                    <a:pt x="5256" y="3369"/>
                  </a:lnTo>
                  <a:lnTo>
                    <a:pt x="4768" y="3421"/>
                  </a:lnTo>
                  <a:lnTo>
                    <a:pt x="4596" y="3421"/>
                  </a:lnTo>
                  <a:lnTo>
                    <a:pt x="4107" y="3474"/>
                  </a:lnTo>
                  <a:lnTo>
                    <a:pt x="3936" y="3474"/>
                  </a:lnTo>
                  <a:lnTo>
                    <a:pt x="3447" y="3514"/>
                  </a:lnTo>
                  <a:lnTo>
                    <a:pt x="3275" y="3540"/>
                  </a:lnTo>
                  <a:lnTo>
                    <a:pt x="2800" y="3567"/>
                  </a:lnTo>
                  <a:lnTo>
                    <a:pt x="2642" y="3580"/>
                  </a:lnTo>
                  <a:lnTo>
                    <a:pt x="2140" y="3620"/>
                  </a:lnTo>
                  <a:lnTo>
                    <a:pt x="1981" y="3633"/>
                  </a:lnTo>
                  <a:lnTo>
                    <a:pt x="1479" y="3672"/>
                  </a:lnTo>
                  <a:lnTo>
                    <a:pt x="1321" y="3686"/>
                  </a:lnTo>
                  <a:lnTo>
                    <a:pt x="819" y="3712"/>
                  </a:lnTo>
                  <a:lnTo>
                    <a:pt x="661" y="3738"/>
                  </a:lnTo>
                  <a:lnTo>
                    <a:pt x="0" y="3778"/>
                  </a:lnTo>
                  <a:lnTo>
                    <a:pt x="13" y="3870"/>
                  </a:lnTo>
                  <a:lnTo>
                    <a:pt x="661" y="3818"/>
                  </a:lnTo>
                  <a:lnTo>
                    <a:pt x="819" y="3804"/>
                  </a:lnTo>
                  <a:lnTo>
                    <a:pt x="1321" y="3765"/>
                  </a:lnTo>
                  <a:lnTo>
                    <a:pt x="1479" y="3752"/>
                  </a:lnTo>
                  <a:lnTo>
                    <a:pt x="1981" y="3712"/>
                  </a:lnTo>
                  <a:lnTo>
                    <a:pt x="2140" y="3699"/>
                  </a:lnTo>
                  <a:lnTo>
                    <a:pt x="2642" y="3672"/>
                  </a:lnTo>
                  <a:lnTo>
                    <a:pt x="2800" y="3646"/>
                  </a:lnTo>
                  <a:lnTo>
                    <a:pt x="3302" y="3620"/>
                  </a:lnTo>
                  <a:lnTo>
                    <a:pt x="3460" y="3606"/>
                  </a:lnTo>
                  <a:lnTo>
                    <a:pt x="3962" y="3554"/>
                  </a:lnTo>
                  <a:lnTo>
                    <a:pt x="4121" y="3554"/>
                  </a:lnTo>
                  <a:lnTo>
                    <a:pt x="4623" y="3501"/>
                  </a:lnTo>
                  <a:lnTo>
                    <a:pt x="4781" y="3501"/>
                  </a:lnTo>
                  <a:lnTo>
                    <a:pt x="5256" y="3448"/>
                  </a:lnTo>
                  <a:lnTo>
                    <a:pt x="5428" y="3435"/>
                  </a:lnTo>
                  <a:lnTo>
                    <a:pt x="5917" y="3408"/>
                  </a:lnTo>
                  <a:lnTo>
                    <a:pt x="6088" y="3382"/>
                  </a:lnTo>
                  <a:lnTo>
                    <a:pt x="6577" y="3355"/>
                  </a:lnTo>
                  <a:lnTo>
                    <a:pt x="6749" y="3342"/>
                  </a:lnTo>
                  <a:lnTo>
                    <a:pt x="7237" y="3303"/>
                  </a:lnTo>
                  <a:lnTo>
                    <a:pt x="7409" y="3289"/>
                  </a:lnTo>
                  <a:lnTo>
                    <a:pt x="7898" y="3250"/>
                  </a:lnTo>
                  <a:lnTo>
                    <a:pt x="8069" y="3237"/>
                  </a:lnTo>
                  <a:lnTo>
                    <a:pt x="8558" y="3210"/>
                  </a:lnTo>
                  <a:lnTo>
                    <a:pt x="8730" y="3184"/>
                  </a:lnTo>
                  <a:lnTo>
                    <a:pt x="9218" y="3144"/>
                  </a:lnTo>
                  <a:lnTo>
                    <a:pt x="9390" y="3144"/>
                  </a:lnTo>
                  <a:lnTo>
                    <a:pt x="9879" y="3091"/>
                  </a:lnTo>
                  <a:lnTo>
                    <a:pt x="10037" y="3078"/>
                  </a:lnTo>
                  <a:lnTo>
                    <a:pt x="10526" y="3038"/>
                  </a:lnTo>
                  <a:lnTo>
                    <a:pt x="10698" y="3025"/>
                  </a:lnTo>
                  <a:lnTo>
                    <a:pt x="11186" y="2986"/>
                  </a:lnTo>
                  <a:lnTo>
                    <a:pt x="11358" y="2972"/>
                  </a:lnTo>
                  <a:lnTo>
                    <a:pt x="11847" y="2946"/>
                  </a:lnTo>
                  <a:lnTo>
                    <a:pt x="12018" y="2920"/>
                  </a:lnTo>
                  <a:lnTo>
                    <a:pt x="12507" y="2893"/>
                  </a:lnTo>
                  <a:lnTo>
                    <a:pt x="12679" y="2880"/>
                  </a:lnTo>
                  <a:lnTo>
                    <a:pt x="13167" y="2840"/>
                  </a:lnTo>
                  <a:lnTo>
                    <a:pt x="13339" y="2827"/>
                  </a:lnTo>
                  <a:lnTo>
                    <a:pt x="13827" y="2774"/>
                  </a:lnTo>
                  <a:lnTo>
                    <a:pt x="13999" y="2774"/>
                  </a:lnTo>
                  <a:lnTo>
                    <a:pt x="14488" y="2722"/>
                  </a:lnTo>
                  <a:lnTo>
                    <a:pt x="14633" y="2722"/>
                  </a:lnTo>
                  <a:lnTo>
                    <a:pt x="15135" y="2682"/>
                  </a:lnTo>
                  <a:lnTo>
                    <a:pt x="15293" y="2655"/>
                  </a:lnTo>
                  <a:lnTo>
                    <a:pt x="15795" y="2629"/>
                  </a:lnTo>
                  <a:lnTo>
                    <a:pt x="15954" y="2616"/>
                  </a:lnTo>
                  <a:lnTo>
                    <a:pt x="16456" y="2576"/>
                  </a:lnTo>
                  <a:lnTo>
                    <a:pt x="16614" y="2563"/>
                  </a:lnTo>
                  <a:lnTo>
                    <a:pt x="17116" y="2523"/>
                  </a:lnTo>
                  <a:lnTo>
                    <a:pt x="17274" y="2510"/>
                  </a:lnTo>
                  <a:lnTo>
                    <a:pt x="17776" y="2484"/>
                  </a:lnTo>
                  <a:lnTo>
                    <a:pt x="17935" y="2457"/>
                  </a:lnTo>
                  <a:lnTo>
                    <a:pt x="18437" y="2431"/>
                  </a:lnTo>
                  <a:lnTo>
                    <a:pt x="18595" y="2418"/>
                  </a:lnTo>
                  <a:lnTo>
                    <a:pt x="19097" y="2365"/>
                  </a:lnTo>
                  <a:lnTo>
                    <a:pt x="19255" y="2365"/>
                  </a:lnTo>
                  <a:lnTo>
                    <a:pt x="19744" y="2312"/>
                  </a:lnTo>
                  <a:lnTo>
                    <a:pt x="19903" y="2299"/>
                  </a:lnTo>
                  <a:lnTo>
                    <a:pt x="20404" y="2259"/>
                  </a:lnTo>
                  <a:lnTo>
                    <a:pt x="20563" y="2246"/>
                  </a:lnTo>
                  <a:lnTo>
                    <a:pt x="21065" y="2220"/>
                  </a:lnTo>
                  <a:lnTo>
                    <a:pt x="21223" y="2193"/>
                  </a:lnTo>
                  <a:lnTo>
                    <a:pt x="21725" y="2167"/>
                  </a:lnTo>
                  <a:lnTo>
                    <a:pt x="21883" y="2154"/>
                  </a:lnTo>
                  <a:lnTo>
                    <a:pt x="22385" y="2114"/>
                  </a:lnTo>
                  <a:lnTo>
                    <a:pt x="22544" y="2101"/>
                  </a:lnTo>
                  <a:lnTo>
                    <a:pt x="23046" y="2061"/>
                  </a:lnTo>
                  <a:lnTo>
                    <a:pt x="23204" y="2048"/>
                  </a:lnTo>
                  <a:lnTo>
                    <a:pt x="23706" y="1995"/>
                  </a:lnTo>
                  <a:lnTo>
                    <a:pt x="23864" y="1995"/>
                  </a:lnTo>
                  <a:lnTo>
                    <a:pt x="24340" y="1956"/>
                  </a:lnTo>
                  <a:lnTo>
                    <a:pt x="24512" y="1956"/>
                  </a:lnTo>
                  <a:lnTo>
                    <a:pt x="25000" y="1903"/>
                  </a:lnTo>
                  <a:lnTo>
                    <a:pt x="25172" y="1890"/>
                  </a:lnTo>
                  <a:lnTo>
                    <a:pt x="25661" y="1850"/>
                  </a:lnTo>
                  <a:lnTo>
                    <a:pt x="25832" y="1837"/>
                  </a:lnTo>
                  <a:lnTo>
                    <a:pt x="26321" y="1797"/>
                  </a:lnTo>
                  <a:lnTo>
                    <a:pt x="26493" y="1784"/>
                  </a:lnTo>
                  <a:lnTo>
                    <a:pt x="26981" y="1757"/>
                  </a:lnTo>
                  <a:lnTo>
                    <a:pt x="27153" y="1731"/>
                  </a:lnTo>
                  <a:lnTo>
                    <a:pt x="27642" y="1705"/>
                  </a:lnTo>
                  <a:lnTo>
                    <a:pt x="27813" y="1691"/>
                  </a:lnTo>
                  <a:lnTo>
                    <a:pt x="28302" y="1652"/>
                  </a:lnTo>
                  <a:lnTo>
                    <a:pt x="28474" y="1639"/>
                  </a:lnTo>
                  <a:lnTo>
                    <a:pt x="28962" y="1586"/>
                  </a:lnTo>
                  <a:lnTo>
                    <a:pt x="29121" y="1586"/>
                  </a:lnTo>
                  <a:lnTo>
                    <a:pt x="29609" y="1533"/>
                  </a:lnTo>
                  <a:lnTo>
                    <a:pt x="29781" y="1520"/>
                  </a:lnTo>
                  <a:lnTo>
                    <a:pt x="30270" y="1493"/>
                  </a:lnTo>
                  <a:lnTo>
                    <a:pt x="30441" y="1467"/>
                  </a:lnTo>
                  <a:lnTo>
                    <a:pt x="30930" y="1440"/>
                  </a:lnTo>
                  <a:lnTo>
                    <a:pt x="31102" y="1427"/>
                  </a:lnTo>
                  <a:lnTo>
                    <a:pt x="31590" y="1388"/>
                  </a:lnTo>
                  <a:lnTo>
                    <a:pt x="31762" y="1374"/>
                  </a:lnTo>
                  <a:lnTo>
                    <a:pt x="32251" y="1335"/>
                  </a:lnTo>
                  <a:lnTo>
                    <a:pt x="32422" y="1322"/>
                  </a:lnTo>
                  <a:lnTo>
                    <a:pt x="32911" y="1295"/>
                  </a:lnTo>
                  <a:lnTo>
                    <a:pt x="33083" y="1269"/>
                  </a:lnTo>
                  <a:lnTo>
                    <a:pt x="33571" y="1229"/>
                  </a:lnTo>
                  <a:lnTo>
                    <a:pt x="33743" y="1229"/>
                  </a:lnTo>
                  <a:lnTo>
                    <a:pt x="34218" y="1176"/>
                  </a:lnTo>
                  <a:lnTo>
                    <a:pt x="34377" y="1176"/>
                  </a:lnTo>
                  <a:lnTo>
                    <a:pt x="34879" y="1124"/>
                  </a:lnTo>
                  <a:lnTo>
                    <a:pt x="35037" y="1110"/>
                  </a:lnTo>
                  <a:lnTo>
                    <a:pt x="35539" y="1071"/>
                  </a:lnTo>
                  <a:lnTo>
                    <a:pt x="35698" y="1058"/>
                  </a:lnTo>
                  <a:lnTo>
                    <a:pt x="36199" y="1031"/>
                  </a:lnTo>
                  <a:lnTo>
                    <a:pt x="36358" y="1005"/>
                  </a:lnTo>
                  <a:lnTo>
                    <a:pt x="36860" y="978"/>
                  </a:lnTo>
                  <a:lnTo>
                    <a:pt x="37018" y="965"/>
                  </a:lnTo>
                  <a:lnTo>
                    <a:pt x="37520" y="925"/>
                  </a:lnTo>
                  <a:lnTo>
                    <a:pt x="37679" y="912"/>
                  </a:lnTo>
                  <a:lnTo>
                    <a:pt x="38180" y="873"/>
                  </a:lnTo>
                  <a:lnTo>
                    <a:pt x="38339" y="859"/>
                  </a:lnTo>
                  <a:lnTo>
                    <a:pt x="38827" y="807"/>
                  </a:lnTo>
                  <a:lnTo>
                    <a:pt x="38986" y="807"/>
                  </a:lnTo>
                  <a:lnTo>
                    <a:pt x="39488" y="767"/>
                  </a:lnTo>
                  <a:lnTo>
                    <a:pt x="39646" y="741"/>
                  </a:lnTo>
                  <a:lnTo>
                    <a:pt x="40148" y="714"/>
                  </a:lnTo>
                  <a:lnTo>
                    <a:pt x="40307" y="701"/>
                  </a:lnTo>
                  <a:lnTo>
                    <a:pt x="40808" y="661"/>
                  </a:lnTo>
                  <a:lnTo>
                    <a:pt x="40967" y="648"/>
                  </a:lnTo>
                  <a:lnTo>
                    <a:pt x="41469" y="608"/>
                  </a:lnTo>
                  <a:lnTo>
                    <a:pt x="41627" y="595"/>
                  </a:lnTo>
                  <a:lnTo>
                    <a:pt x="42129" y="569"/>
                  </a:lnTo>
                  <a:lnTo>
                    <a:pt x="42288" y="542"/>
                  </a:lnTo>
                  <a:lnTo>
                    <a:pt x="42789" y="516"/>
                  </a:lnTo>
                  <a:lnTo>
                    <a:pt x="42948" y="503"/>
                  </a:lnTo>
                  <a:lnTo>
                    <a:pt x="43450" y="450"/>
                  </a:lnTo>
                  <a:lnTo>
                    <a:pt x="43595" y="450"/>
                  </a:lnTo>
                  <a:lnTo>
                    <a:pt x="44084" y="397"/>
                  </a:lnTo>
                  <a:lnTo>
                    <a:pt x="44255" y="397"/>
                  </a:lnTo>
                  <a:lnTo>
                    <a:pt x="44744" y="344"/>
                  </a:lnTo>
                  <a:lnTo>
                    <a:pt x="44916" y="331"/>
                  </a:lnTo>
                  <a:lnTo>
                    <a:pt x="45404" y="305"/>
                  </a:lnTo>
                  <a:lnTo>
                    <a:pt x="45576" y="278"/>
                  </a:lnTo>
                  <a:lnTo>
                    <a:pt x="46065" y="252"/>
                  </a:lnTo>
                  <a:lnTo>
                    <a:pt x="46236" y="239"/>
                  </a:lnTo>
                  <a:lnTo>
                    <a:pt x="46725" y="199"/>
                  </a:lnTo>
                  <a:lnTo>
                    <a:pt x="46897" y="186"/>
                  </a:lnTo>
                  <a:lnTo>
                    <a:pt x="47385" y="146"/>
                  </a:lnTo>
                  <a:lnTo>
                    <a:pt x="47557" y="133"/>
                  </a:lnTo>
                  <a:lnTo>
                    <a:pt x="48217" y="80"/>
                  </a:lnTo>
                  <a:lnTo>
                    <a:pt x="48191"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41"/>
            <p:cNvSpPr/>
            <p:nvPr/>
          </p:nvSpPr>
          <p:spPr>
            <a:xfrm rot="293623">
              <a:off x="1164184" y="4103652"/>
              <a:ext cx="6330267" cy="320610"/>
            </a:xfrm>
            <a:custGeom>
              <a:avLst/>
              <a:gdLst/>
              <a:ahLst/>
              <a:cxnLst/>
              <a:rect l="l" t="t" r="r" b="b"/>
              <a:pathLst>
                <a:path w="48218" h="3884" extrusionOk="0">
                  <a:moveTo>
                    <a:pt x="48204" y="1"/>
                  </a:moveTo>
                  <a:lnTo>
                    <a:pt x="47557" y="53"/>
                  </a:lnTo>
                  <a:lnTo>
                    <a:pt x="47399" y="67"/>
                  </a:lnTo>
                  <a:lnTo>
                    <a:pt x="46897" y="93"/>
                  </a:lnTo>
                  <a:lnTo>
                    <a:pt x="46739" y="119"/>
                  </a:lnTo>
                  <a:lnTo>
                    <a:pt x="46237" y="159"/>
                  </a:lnTo>
                  <a:lnTo>
                    <a:pt x="46078" y="159"/>
                  </a:lnTo>
                  <a:lnTo>
                    <a:pt x="45576" y="212"/>
                  </a:lnTo>
                  <a:lnTo>
                    <a:pt x="45418" y="212"/>
                  </a:lnTo>
                  <a:lnTo>
                    <a:pt x="44916" y="265"/>
                  </a:lnTo>
                  <a:lnTo>
                    <a:pt x="44758" y="278"/>
                  </a:lnTo>
                  <a:lnTo>
                    <a:pt x="44256" y="318"/>
                  </a:lnTo>
                  <a:lnTo>
                    <a:pt x="44097" y="331"/>
                  </a:lnTo>
                  <a:lnTo>
                    <a:pt x="43595" y="357"/>
                  </a:lnTo>
                  <a:lnTo>
                    <a:pt x="43437" y="384"/>
                  </a:lnTo>
                  <a:lnTo>
                    <a:pt x="42935" y="410"/>
                  </a:lnTo>
                  <a:lnTo>
                    <a:pt x="42790" y="423"/>
                  </a:lnTo>
                  <a:lnTo>
                    <a:pt x="42288" y="463"/>
                  </a:lnTo>
                  <a:lnTo>
                    <a:pt x="42129" y="476"/>
                  </a:lnTo>
                  <a:lnTo>
                    <a:pt x="41628" y="516"/>
                  </a:lnTo>
                  <a:lnTo>
                    <a:pt x="41469" y="529"/>
                  </a:lnTo>
                  <a:lnTo>
                    <a:pt x="40967" y="582"/>
                  </a:lnTo>
                  <a:lnTo>
                    <a:pt x="40809" y="582"/>
                  </a:lnTo>
                  <a:lnTo>
                    <a:pt x="40307" y="621"/>
                  </a:lnTo>
                  <a:lnTo>
                    <a:pt x="40148" y="648"/>
                  </a:lnTo>
                  <a:lnTo>
                    <a:pt x="39647" y="674"/>
                  </a:lnTo>
                  <a:lnTo>
                    <a:pt x="39488" y="687"/>
                  </a:lnTo>
                  <a:lnTo>
                    <a:pt x="38986" y="727"/>
                  </a:lnTo>
                  <a:lnTo>
                    <a:pt x="38828" y="740"/>
                  </a:lnTo>
                  <a:lnTo>
                    <a:pt x="38326" y="780"/>
                  </a:lnTo>
                  <a:lnTo>
                    <a:pt x="38167" y="793"/>
                  </a:lnTo>
                  <a:lnTo>
                    <a:pt x="37679" y="819"/>
                  </a:lnTo>
                  <a:lnTo>
                    <a:pt x="37520" y="846"/>
                  </a:lnTo>
                  <a:lnTo>
                    <a:pt x="37019" y="872"/>
                  </a:lnTo>
                  <a:lnTo>
                    <a:pt x="36860" y="885"/>
                  </a:lnTo>
                  <a:lnTo>
                    <a:pt x="36358" y="938"/>
                  </a:lnTo>
                  <a:lnTo>
                    <a:pt x="36200" y="938"/>
                  </a:lnTo>
                  <a:lnTo>
                    <a:pt x="35698" y="991"/>
                  </a:lnTo>
                  <a:lnTo>
                    <a:pt x="35539" y="991"/>
                  </a:lnTo>
                  <a:lnTo>
                    <a:pt x="35038" y="1044"/>
                  </a:lnTo>
                  <a:lnTo>
                    <a:pt x="34879" y="1057"/>
                  </a:lnTo>
                  <a:lnTo>
                    <a:pt x="34377" y="1083"/>
                  </a:lnTo>
                  <a:lnTo>
                    <a:pt x="34219" y="1110"/>
                  </a:lnTo>
                  <a:lnTo>
                    <a:pt x="33717" y="1136"/>
                  </a:lnTo>
                  <a:lnTo>
                    <a:pt x="33558" y="1150"/>
                  </a:lnTo>
                  <a:lnTo>
                    <a:pt x="33083" y="1189"/>
                  </a:lnTo>
                  <a:lnTo>
                    <a:pt x="32911" y="1202"/>
                  </a:lnTo>
                  <a:lnTo>
                    <a:pt x="32423" y="1242"/>
                  </a:lnTo>
                  <a:lnTo>
                    <a:pt x="32251" y="1255"/>
                  </a:lnTo>
                  <a:lnTo>
                    <a:pt x="31762" y="1282"/>
                  </a:lnTo>
                  <a:lnTo>
                    <a:pt x="31591" y="1308"/>
                  </a:lnTo>
                  <a:lnTo>
                    <a:pt x="31102" y="1348"/>
                  </a:lnTo>
                  <a:lnTo>
                    <a:pt x="30930" y="1348"/>
                  </a:lnTo>
                  <a:lnTo>
                    <a:pt x="30442" y="1400"/>
                  </a:lnTo>
                  <a:lnTo>
                    <a:pt x="30270" y="1414"/>
                  </a:lnTo>
                  <a:lnTo>
                    <a:pt x="29781" y="1453"/>
                  </a:lnTo>
                  <a:lnTo>
                    <a:pt x="29610" y="1466"/>
                  </a:lnTo>
                  <a:lnTo>
                    <a:pt x="29121" y="1506"/>
                  </a:lnTo>
                  <a:lnTo>
                    <a:pt x="28949" y="1519"/>
                  </a:lnTo>
                  <a:lnTo>
                    <a:pt x="28461" y="1546"/>
                  </a:lnTo>
                  <a:lnTo>
                    <a:pt x="28315" y="1572"/>
                  </a:lnTo>
                  <a:lnTo>
                    <a:pt x="27814" y="1599"/>
                  </a:lnTo>
                  <a:lnTo>
                    <a:pt x="27655" y="1612"/>
                  </a:lnTo>
                  <a:lnTo>
                    <a:pt x="27153" y="1651"/>
                  </a:lnTo>
                  <a:lnTo>
                    <a:pt x="26995" y="1665"/>
                  </a:lnTo>
                  <a:lnTo>
                    <a:pt x="26493" y="1717"/>
                  </a:lnTo>
                  <a:lnTo>
                    <a:pt x="26334" y="1717"/>
                  </a:lnTo>
                  <a:lnTo>
                    <a:pt x="25833" y="1770"/>
                  </a:lnTo>
                  <a:lnTo>
                    <a:pt x="25674" y="1770"/>
                  </a:lnTo>
                  <a:lnTo>
                    <a:pt x="25172" y="1810"/>
                  </a:lnTo>
                  <a:lnTo>
                    <a:pt x="25014" y="1836"/>
                  </a:lnTo>
                  <a:lnTo>
                    <a:pt x="24512" y="1863"/>
                  </a:lnTo>
                  <a:lnTo>
                    <a:pt x="24353" y="1876"/>
                  </a:lnTo>
                  <a:lnTo>
                    <a:pt x="23852" y="1916"/>
                  </a:lnTo>
                  <a:lnTo>
                    <a:pt x="23693" y="1929"/>
                  </a:lnTo>
                  <a:lnTo>
                    <a:pt x="23204" y="1968"/>
                  </a:lnTo>
                  <a:lnTo>
                    <a:pt x="23046" y="1982"/>
                  </a:lnTo>
                  <a:lnTo>
                    <a:pt x="22544" y="2008"/>
                  </a:lnTo>
                  <a:lnTo>
                    <a:pt x="22386" y="2034"/>
                  </a:lnTo>
                  <a:lnTo>
                    <a:pt x="21884" y="2061"/>
                  </a:lnTo>
                  <a:lnTo>
                    <a:pt x="21725" y="2074"/>
                  </a:lnTo>
                  <a:lnTo>
                    <a:pt x="21224" y="2127"/>
                  </a:lnTo>
                  <a:lnTo>
                    <a:pt x="21065" y="2127"/>
                  </a:lnTo>
                  <a:lnTo>
                    <a:pt x="20563" y="2180"/>
                  </a:lnTo>
                  <a:lnTo>
                    <a:pt x="20405" y="2180"/>
                  </a:lnTo>
                  <a:lnTo>
                    <a:pt x="19903" y="2232"/>
                  </a:lnTo>
                  <a:lnTo>
                    <a:pt x="19744" y="2246"/>
                  </a:lnTo>
                  <a:lnTo>
                    <a:pt x="19243" y="2272"/>
                  </a:lnTo>
                  <a:lnTo>
                    <a:pt x="19084" y="2298"/>
                  </a:lnTo>
                  <a:lnTo>
                    <a:pt x="18609" y="2325"/>
                  </a:lnTo>
                  <a:lnTo>
                    <a:pt x="18437" y="2338"/>
                  </a:lnTo>
                  <a:lnTo>
                    <a:pt x="17948" y="2378"/>
                  </a:lnTo>
                  <a:lnTo>
                    <a:pt x="17777" y="2391"/>
                  </a:lnTo>
                  <a:lnTo>
                    <a:pt x="17288" y="2431"/>
                  </a:lnTo>
                  <a:lnTo>
                    <a:pt x="17116" y="2444"/>
                  </a:lnTo>
                  <a:lnTo>
                    <a:pt x="16628" y="2497"/>
                  </a:lnTo>
                  <a:lnTo>
                    <a:pt x="16456" y="2497"/>
                  </a:lnTo>
                  <a:lnTo>
                    <a:pt x="15967" y="2536"/>
                  </a:lnTo>
                  <a:lnTo>
                    <a:pt x="15796" y="2536"/>
                  </a:lnTo>
                  <a:lnTo>
                    <a:pt x="15307" y="2589"/>
                  </a:lnTo>
                  <a:lnTo>
                    <a:pt x="15135" y="2602"/>
                  </a:lnTo>
                  <a:lnTo>
                    <a:pt x="14647" y="2642"/>
                  </a:lnTo>
                  <a:lnTo>
                    <a:pt x="14475" y="2655"/>
                  </a:lnTo>
                  <a:lnTo>
                    <a:pt x="13986" y="2695"/>
                  </a:lnTo>
                  <a:lnTo>
                    <a:pt x="13828" y="2708"/>
                  </a:lnTo>
                  <a:lnTo>
                    <a:pt x="13339" y="2734"/>
                  </a:lnTo>
                  <a:lnTo>
                    <a:pt x="13168" y="2761"/>
                  </a:lnTo>
                  <a:lnTo>
                    <a:pt x="12679" y="2787"/>
                  </a:lnTo>
                  <a:lnTo>
                    <a:pt x="12507" y="2800"/>
                  </a:lnTo>
                  <a:lnTo>
                    <a:pt x="12019" y="2840"/>
                  </a:lnTo>
                  <a:lnTo>
                    <a:pt x="11847" y="2853"/>
                  </a:lnTo>
                  <a:lnTo>
                    <a:pt x="11358" y="2906"/>
                  </a:lnTo>
                  <a:lnTo>
                    <a:pt x="11187" y="2906"/>
                  </a:lnTo>
                  <a:lnTo>
                    <a:pt x="10698" y="2959"/>
                  </a:lnTo>
                  <a:lnTo>
                    <a:pt x="10526" y="2959"/>
                  </a:lnTo>
                  <a:lnTo>
                    <a:pt x="10038" y="2998"/>
                  </a:lnTo>
                  <a:lnTo>
                    <a:pt x="9866" y="3025"/>
                  </a:lnTo>
                  <a:lnTo>
                    <a:pt x="9377" y="3051"/>
                  </a:lnTo>
                  <a:lnTo>
                    <a:pt x="9206" y="3064"/>
                  </a:lnTo>
                  <a:lnTo>
                    <a:pt x="8730" y="3104"/>
                  </a:lnTo>
                  <a:lnTo>
                    <a:pt x="8572" y="3117"/>
                  </a:lnTo>
                  <a:lnTo>
                    <a:pt x="8070" y="3157"/>
                  </a:lnTo>
                  <a:lnTo>
                    <a:pt x="7911" y="3170"/>
                  </a:lnTo>
                  <a:lnTo>
                    <a:pt x="7409" y="3197"/>
                  </a:lnTo>
                  <a:lnTo>
                    <a:pt x="7251" y="3223"/>
                  </a:lnTo>
                  <a:lnTo>
                    <a:pt x="6749" y="3249"/>
                  </a:lnTo>
                  <a:lnTo>
                    <a:pt x="6591" y="3263"/>
                  </a:lnTo>
                  <a:lnTo>
                    <a:pt x="6089" y="3315"/>
                  </a:lnTo>
                  <a:lnTo>
                    <a:pt x="5930" y="3315"/>
                  </a:lnTo>
                  <a:lnTo>
                    <a:pt x="5428" y="3368"/>
                  </a:lnTo>
                  <a:lnTo>
                    <a:pt x="5270" y="3381"/>
                  </a:lnTo>
                  <a:lnTo>
                    <a:pt x="4768" y="3421"/>
                  </a:lnTo>
                  <a:lnTo>
                    <a:pt x="4610" y="3434"/>
                  </a:lnTo>
                  <a:lnTo>
                    <a:pt x="4121" y="3461"/>
                  </a:lnTo>
                  <a:lnTo>
                    <a:pt x="3963" y="3487"/>
                  </a:lnTo>
                  <a:lnTo>
                    <a:pt x="3461" y="3513"/>
                  </a:lnTo>
                  <a:lnTo>
                    <a:pt x="3302" y="3527"/>
                  </a:lnTo>
                  <a:lnTo>
                    <a:pt x="2800" y="3566"/>
                  </a:lnTo>
                  <a:lnTo>
                    <a:pt x="2642" y="3580"/>
                  </a:lnTo>
                  <a:lnTo>
                    <a:pt x="2140" y="3619"/>
                  </a:lnTo>
                  <a:lnTo>
                    <a:pt x="1982" y="3632"/>
                  </a:lnTo>
                  <a:lnTo>
                    <a:pt x="1480" y="3685"/>
                  </a:lnTo>
                  <a:lnTo>
                    <a:pt x="1321" y="3685"/>
                  </a:lnTo>
                  <a:lnTo>
                    <a:pt x="819" y="3725"/>
                  </a:lnTo>
                  <a:lnTo>
                    <a:pt x="661" y="3725"/>
                  </a:lnTo>
                  <a:lnTo>
                    <a:pt x="1" y="3791"/>
                  </a:lnTo>
                  <a:lnTo>
                    <a:pt x="14" y="3883"/>
                  </a:lnTo>
                  <a:lnTo>
                    <a:pt x="674" y="3817"/>
                  </a:lnTo>
                  <a:lnTo>
                    <a:pt x="846" y="3817"/>
                  </a:lnTo>
                  <a:lnTo>
                    <a:pt x="1334" y="3764"/>
                  </a:lnTo>
                  <a:lnTo>
                    <a:pt x="1480" y="3764"/>
                  </a:lnTo>
                  <a:lnTo>
                    <a:pt x="1982" y="3712"/>
                  </a:lnTo>
                  <a:lnTo>
                    <a:pt x="2140" y="3698"/>
                  </a:lnTo>
                  <a:lnTo>
                    <a:pt x="2642" y="3659"/>
                  </a:lnTo>
                  <a:lnTo>
                    <a:pt x="2800" y="3646"/>
                  </a:lnTo>
                  <a:lnTo>
                    <a:pt x="3302" y="3619"/>
                  </a:lnTo>
                  <a:lnTo>
                    <a:pt x="3461" y="3593"/>
                  </a:lnTo>
                  <a:lnTo>
                    <a:pt x="3963" y="3566"/>
                  </a:lnTo>
                  <a:lnTo>
                    <a:pt x="4121" y="3553"/>
                  </a:lnTo>
                  <a:lnTo>
                    <a:pt x="4623" y="3513"/>
                  </a:lnTo>
                  <a:lnTo>
                    <a:pt x="4781" y="3500"/>
                  </a:lnTo>
                  <a:lnTo>
                    <a:pt x="5283" y="3461"/>
                  </a:lnTo>
                  <a:lnTo>
                    <a:pt x="5442" y="3447"/>
                  </a:lnTo>
                  <a:lnTo>
                    <a:pt x="5944" y="3395"/>
                  </a:lnTo>
                  <a:lnTo>
                    <a:pt x="6102" y="3395"/>
                  </a:lnTo>
                  <a:lnTo>
                    <a:pt x="6591" y="3355"/>
                  </a:lnTo>
                  <a:lnTo>
                    <a:pt x="6749" y="3329"/>
                  </a:lnTo>
                  <a:lnTo>
                    <a:pt x="7251" y="3302"/>
                  </a:lnTo>
                  <a:lnTo>
                    <a:pt x="7409" y="3289"/>
                  </a:lnTo>
                  <a:lnTo>
                    <a:pt x="7911" y="3249"/>
                  </a:lnTo>
                  <a:lnTo>
                    <a:pt x="8070" y="3236"/>
                  </a:lnTo>
                  <a:lnTo>
                    <a:pt x="8572" y="3197"/>
                  </a:lnTo>
                  <a:lnTo>
                    <a:pt x="8730" y="3183"/>
                  </a:lnTo>
                  <a:lnTo>
                    <a:pt x="9232" y="3157"/>
                  </a:lnTo>
                  <a:lnTo>
                    <a:pt x="9390" y="3131"/>
                  </a:lnTo>
                  <a:lnTo>
                    <a:pt x="9892" y="3104"/>
                  </a:lnTo>
                  <a:lnTo>
                    <a:pt x="10051" y="3091"/>
                  </a:lnTo>
                  <a:lnTo>
                    <a:pt x="10553" y="3038"/>
                  </a:lnTo>
                  <a:lnTo>
                    <a:pt x="10711" y="3038"/>
                  </a:lnTo>
                  <a:lnTo>
                    <a:pt x="11187" y="2985"/>
                  </a:lnTo>
                  <a:lnTo>
                    <a:pt x="11358" y="2985"/>
                  </a:lnTo>
                  <a:lnTo>
                    <a:pt x="11847" y="2932"/>
                  </a:lnTo>
                  <a:lnTo>
                    <a:pt x="12019" y="2919"/>
                  </a:lnTo>
                  <a:lnTo>
                    <a:pt x="12507" y="2893"/>
                  </a:lnTo>
                  <a:lnTo>
                    <a:pt x="12679" y="2866"/>
                  </a:lnTo>
                  <a:lnTo>
                    <a:pt x="13168" y="2840"/>
                  </a:lnTo>
                  <a:lnTo>
                    <a:pt x="13339" y="2827"/>
                  </a:lnTo>
                  <a:lnTo>
                    <a:pt x="13828" y="2787"/>
                  </a:lnTo>
                  <a:lnTo>
                    <a:pt x="14000" y="2774"/>
                  </a:lnTo>
                  <a:lnTo>
                    <a:pt x="14488" y="2734"/>
                  </a:lnTo>
                  <a:lnTo>
                    <a:pt x="14660" y="2721"/>
                  </a:lnTo>
                  <a:lnTo>
                    <a:pt x="15148" y="2695"/>
                  </a:lnTo>
                  <a:lnTo>
                    <a:pt x="15320" y="2668"/>
                  </a:lnTo>
                  <a:lnTo>
                    <a:pt x="15809" y="2629"/>
                  </a:lnTo>
                  <a:lnTo>
                    <a:pt x="15967" y="2629"/>
                  </a:lnTo>
                  <a:lnTo>
                    <a:pt x="16456" y="2576"/>
                  </a:lnTo>
                  <a:lnTo>
                    <a:pt x="16628" y="2563"/>
                  </a:lnTo>
                  <a:lnTo>
                    <a:pt x="17116" y="2523"/>
                  </a:lnTo>
                  <a:lnTo>
                    <a:pt x="17288" y="2510"/>
                  </a:lnTo>
                  <a:lnTo>
                    <a:pt x="17777" y="2470"/>
                  </a:lnTo>
                  <a:lnTo>
                    <a:pt x="17948" y="2457"/>
                  </a:lnTo>
                  <a:lnTo>
                    <a:pt x="18437" y="2431"/>
                  </a:lnTo>
                  <a:lnTo>
                    <a:pt x="18609" y="2404"/>
                  </a:lnTo>
                  <a:lnTo>
                    <a:pt x="19097" y="2378"/>
                  </a:lnTo>
                  <a:lnTo>
                    <a:pt x="19269" y="2365"/>
                  </a:lnTo>
                  <a:lnTo>
                    <a:pt x="19758" y="2325"/>
                  </a:lnTo>
                  <a:lnTo>
                    <a:pt x="19929" y="2312"/>
                  </a:lnTo>
                  <a:lnTo>
                    <a:pt x="20418" y="2259"/>
                  </a:lnTo>
                  <a:lnTo>
                    <a:pt x="20590" y="2259"/>
                  </a:lnTo>
                  <a:lnTo>
                    <a:pt x="21065" y="2206"/>
                  </a:lnTo>
                  <a:lnTo>
                    <a:pt x="21224" y="2206"/>
                  </a:lnTo>
                  <a:lnTo>
                    <a:pt x="21725" y="2166"/>
                  </a:lnTo>
                  <a:lnTo>
                    <a:pt x="21884" y="2140"/>
                  </a:lnTo>
                  <a:lnTo>
                    <a:pt x="22386" y="2114"/>
                  </a:lnTo>
                  <a:lnTo>
                    <a:pt x="22544" y="2100"/>
                  </a:lnTo>
                  <a:lnTo>
                    <a:pt x="23046" y="2061"/>
                  </a:lnTo>
                  <a:lnTo>
                    <a:pt x="23204" y="2048"/>
                  </a:lnTo>
                  <a:lnTo>
                    <a:pt x="23706" y="2008"/>
                  </a:lnTo>
                  <a:lnTo>
                    <a:pt x="23865" y="1995"/>
                  </a:lnTo>
                  <a:lnTo>
                    <a:pt x="24367" y="1968"/>
                  </a:lnTo>
                  <a:lnTo>
                    <a:pt x="24525" y="1942"/>
                  </a:lnTo>
                  <a:lnTo>
                    <a:pt x="25027" y="1916"/>
                  </a:lnTo>
                  <a:lnTo>
                    <a:pt x="25185" y="1902"/>
                  </a:lnTo>
                  <a:lnTo>
                    <a:pt x="25674" y="1849"/>
                  </a:lnTo>
                  <a:lnTo>
                    <a:pt x="25833" y="1849"/>
                  </a:lnTo>
                  <a:lnTo>
                    <a:pt x="26334" y="1797"/>
                  </a:lnTo>
                  <a:lnTo>
                    <a:pt x="26493" y="1783"/>
                  </a:lnTo>
                  <a:lnTo>
                    <a:pt x="26995" y="1744"/>
                  </a:lnTo>
                  <a:lnTo>
                    <a:pt x="27153" y="1731"/>
                  </a:lnTo>
                  <a:lnTo>
                    <a:pt x="27655" y="1704"/>
                  </a:lnTo>
                  <a:lnTo>
                    <a:pt x="27814" y="1678"/>
                  </a:lnTo>
                  <a:lnTo>
                    <a:pt x="28315" y="1651"/>
                  </a:lnTo>
                  <a:lnTo>
                    <a:pt x="28474" y="1638"/>
                  </a:lnTo>
                  <a:lnTo>
                    <a:pt x="28976" y="1599"/>
                  </a:lnTo>
                  <a:lnTo>
                    <a:pt x="29134" y="1585"/>
                  </a:lnTo>
                  <a:lnTo>
                    <a:pt x="29636" y="1546"/>
                  </a:lnTo>
                  <a:lnTo>
                    <a:pt x="29795" y="1533"/>
                  </a:lnTo>
                  <a:lnTo>
                    <a:pt x="30270" y="1480"/>
                  </a:lnTo>
                  <a:lnTo>
                    <a:pt x="30442" y="1480"/>
                  </a:lnTo>
                  <a:lnTo>
                    <a:pt x="30930" y="1440"/>
                  </a:lnTo>
                  <a:lnTo>
                    <a:pt x="31102" y="1440"/>
                  </a:lnTo>
                  <a:lnTo>
                    <a:pt x="31591" y="1387"/>
                  </a:lnTo>
                  <a:lnTo>
                    <a:pt x="31762" y="1374"/>
                  </a:lnTo>
                  <a:lnTo>
                    <a:pt x="32251" y="1334"/>
                  </a:lnTo>
                  <a:lnTo>
                    <a:pt x="32423" y="1321"/>
                  </a:lnTo>
                  <a:lnTo>
                    <a:pt x="32911" y="1282"/>
                  </a:lnTo>
                  <a:lnTo>
                    <a:pt x="33083" y="1268"/>
                  </a:lnTo>
                  <a:lnTo>
                    <a:pt x="33572" y="1242"/>
                  </a:lnTo>
                  <a:lnTo>
                    <a:pt x="33743" y="1216"/>
                  </a:lnTo>
                  <a:lnTo>
                    <a:pt x="34232" y="1189"/>
                  </a:lnTo>
                  <a:lnTo>
                    <a:pt x="34404" y="1176"/>
                  </a:lnTo>
                  <a:lnTo>
                    <a:pt x="34892" y="1136"/>
                  </a:lnTo>
                  <a:lnTo>
                    <a:pt x="35038" y="1123"/>
                  </a:lnTo>
                  <a:lnTo>
                    <a:pt x="35539" y="1070"/>
                  </a:lnTo>
                  <a:lnTo>
                    <a:pt x="35698" y="1070"/>
                  </a:lnTo>
                  <a:lnTo>
                    <a:pt x="36200" y="1017"/>
                  </a:lnTo>
                  <a:lnTo>
                    <a:pt x="36358" y="1017"/>
                  </a:lnTo>
                  <a:lnTo>
                    <a:pt x="36860" y="978"/>
                  </a:lnTo>
                  <a:lnTo>
                    <a:pt x="37019" y="951"/>
                  </a:lnTo>
                  <a:lnTo>
                    <a:pt x="37520" y="925"/>
                  </a:lnTo>
                  <a:lnTo>
                    <a:pt x="37679" y="912"/>
                  </a:lnTo>
                  <a:lnTo>
                    <a:pt x="38181" y="872"/>
                  </a:lnTo>
                  <a:lnTo>
                    <a:pt x="38339" y="859"/>
                  </a:lnTo>
                  <a:lnTo>
                    <a:pt x="38841" y="819"/>
                  </a:lnTo>
                  <a:lnTo>
                    <a:pt x="39000" y="806"/>
                  </a:lnTo>
                  <a:lnTo>
                    <a:pt x="39501" y="780"/>
                  </a:lnTo>
                  <a:lnTo>
                    <a:pt x="39660" y="753"/>
                  </a:lnTo>
                  <a:lnTo>
                    <a:pt x="40148" y="714"/>
                  </a:lnTo>
                  <a:lnTo>
                    <a:pt x="40307" y="714"/>
                  </a:lnTo>
                  <a:lnTo>
                    <a:pt x="40809" y="661"/>
                  </a:lnTo>
                  <a:lnTo>
                    <a:pt x="40967" y="661"/>
                  </a:lnTo>
                  <a:lnTo>
                    <a:pt x="41469" y="608"/>
                  </a:lnTo>
                  <a:lnTo>
                    <a:pt x="41628" y="595"/>
                  </a:lnTo>
                  <a:lnTo>
                    <a:pt x="42129" y="555"/>
                  </a:lnTo>
                  <a:lnTo>
                    <a:pt x="42288" y="542"/>
                  </a:lnTo>
                  <a:lnTo>
                    <a:pt x="42790" y="516"/>
                  </a:lnTo>
                  <a:lnTo>
                    <a:pt x="42948" y="489"/>
                  </a:lnTo>
                  <a:lnTo>
                    <a:pt x="43450" y="463"/>
                  </a:lnTo>
                  <a:lnTo>
                    <a:pt x="43609" y="450"/>
                  </a:lnTo>
                  <a:lnTo>
                    <a:pt x="44110" y="410"/>
                  </a:lnTo>
                  <a:lnTo>
                    <a:pt x="44269" y="397"/>
                  </a:lnTo>
                  <a:lnTo>
                    <a:pt x="44758" y="357"/>
                  </a:lnTo>
                  <a:lnTo>
                    <a:pt x="44916" y="344"/>
                  </a:lnTo>
                  <a:lnTo>
                    <a:pt x="45418" y="291"/>
                  </a:lnTo>
                  <a:lnTo>
                    <a:pt x="45576" y="291"/>
                  </a:lnTo>
                  <a:lnTo>
                    <a:pt x="46078" y="251"/>
                  </a:lnTo>
                  <a:lnTo>
                    <a:pt x="46237" y="251"/>
                  </a:lnTo>
                  <a:lnTo>
                    <a:pt x="46739" y="199"/>
                  </a:lnTo>
                  <a:lnTo>
                    <a:pt x="46897" y="185"/>
                  </a:lnTo>
                  <a:lnTo>
                    <a:pt x="47399" y="146"/>
                  </a:lnTo>
                  <a:lnTo>
                    <a:pt x="47557" y="133"/>
                  </a:lnTo>
                  <a:lnTo>
                    <a:pt x="48218" y="80"/>
                  </a:lnTo>
                  <a:lnTo>
                    <a:pt x="48204"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41"/>
            <p:cNvSpPr/>
            <p:nvPr/>
          </p:nvSpPr>
          <p:spPr>
            <a:xfrm rot="293623">
              <a:off x="1161724" y="4404361"/>
              <a:ext cx="6328429" cy="318381"/>
            </a:xfrm>
            <a:custGeom>
              <a:avLst/>
              <a:gdLst/>
              <a:ahLst/>
              <a:cxnLst/>
              <a:rect l="l" t="t" r="r" b="b"/>
              <a:pathLst>
                <a:path w="48204" h="3857" extrusionOk="0">
                  <a:moveTo>
                    <a:pt x="48204" y="0"/>
                  </a:moveTo>
                  <a:lnTo>
                    <a:pt x="47544" y="53"/>
                  </a:lnTo>
                  <a:lnTo>
                    <a:pt x="47385" y="53"/>
                  </a:lnTo>
                  <a:lnTo>
                    <a:pt x="46883" y="93"/>
                  </a:lnTo>
                  <a:lnTo>
                    <a:pt x="46725" y="119"/>
                  </a:lnTo>
                  <a:lnTo>
                    <a:pt x="46223" y="146"/>
                  </a:lnTo>
                  <a:lnTo>
                    <a:pt x="46065" y="159"/>
                  </a:lnTo>
                  <a:lnTo>
                    <a:pt x="45563" y="198"/>
                  </a:lnTo>
                  <a:lnTo>
                    <a:pt x="45404" y="212"/>
                  </a:lnTo>
                  <a:lnTo>
                    <a:pt x="44902" y="251"/>
                  </a:lnTo>
                  <a:lnTo>
                    <a:pt x="44744" y="264"/>
                  </a:lnTo>
                  <a:lnTo>
                    <a:pt x="44242" y="291"/>
                  </a:lnTo>
                  <a:lnTo>
                    <a:pt x="44084" y="317"/>
                  </a:lnTo>
                  <a:lnTo>
                    <a:pt x="43608" y="344"/>
                  </a:lnTo>
                  <a:lnTo>
                    <a:pt x="43436" y="357"/>
                  </a:lnTo>
                  <a:lnTo>
                    <a:pt x="42948" y="410"/>
                  </a:lnTo>
                  <a:lnTo>
                    <a:pt x="42776" y="410"/>
                  </a:lnTo>
                  <a:lnTo>
                    <a:pt x="42287" y="463"/>
                  </a:lnTo>
                  <a:lnTo>
                    <a:pt x="42116" y="463"/>
                  </a:lnTo>
                  <a:lnTo>
                    <a:pt x="41627" y="515"/>
                  </a:lnTo>
                  <a:lnTo>
                    <a:pt x="41455" y="529"/>
                  </a:lnTo>
                  <a:lnTo>
                    <a:pt x="40967" y="555"/>
                  </a:lnTo>
                  <a:lnTo>
                    <a:pt x="40795" y="581"/>
                  </a:lnTo>
                  <a:lnTo>
                    <a:pt x="40307" y="608"/>
                  </a:lnTo>
                  <a:lnTo>
                    <a:pt x="40135" y="621"/>
                  </a:lnTo>
                  <a:lnTo>
                    <a:pt x="39646" y="661"/>
                  </a:lnTo>
                  <a:lnTo>
                    <a:pt x="39474" y="674"/>
                  </a:lnTo>
                  <a:lnTo>
                    <a:pt x="38999" y="714"/>
                  </a:lnTo>
                  <a:lnTo>
                    <a:pt x="38827" y="727"/>
                  </a:lnTo>
                  <a:lnTo>
                    <a:pt x="38339" y="753"/>
                  </a:lnTo>
                  <a:lnTo>
                    <a:pt x="38167" y="780"/>
                  </a:lnTo>
                  <a:lnTo>
                    <a:pt x="37678" y="819"/>
                  </a:lnTo>
                  <a:lnTo>
                    <a:pt x="37507" y="819"/>
                  </a:lnTo>
                  <a:lnTo>
                    <a:pt x="37018" y="872"/>
                  </a:lnTo>
                  <a:lnTo>
                    <a:pt x="36846" y="885"/>
                  </a:lnTo>
                  <a:lnTo>
                    <a:pt x="36358" y="925"/>
                  </a:lnTo>
                  <a:lnTo>
                    <a:pt x="36186" y="938"/>
                  </a:lnTo>
                  <a:lnTo>
                    <a:pt x="35697" y="978"/>
                  </a:lnTo>
                  <a:lnTo>
                    <a:pt x="35526" y="991"/>
                  </a:lnTo>
                  <a:lnTo>
                    <a:pt x="35037" y="1017"/>
                  </a:lnTo>
                  <a:lnTo>
                    <a:pt x="34865" y="1044"/>
                  </a:lnTo>
                  <a:lnTo>
                    <a:pt x="34377" y="1070"/>
                  </a:lnTo>
                  <a:lnTo>
                    <a:pt x="34231" y="1083"/>
                  </a:lnTo>
                  <a:lnTo>
                    <a:pt x="33730" y="1123"/>
                  </a:lnTo>
                  <a:lnTo>
                    <a:pt x="33571" y="1136"/>
                  </a:lnTo>
                  <a:lnTo>
                    <a:pt x="33069" y="1189"/>
                  </a:lnTo>
                  <a:lnTo>
                    <a:pt x="32911" y="1189"/>
                  </a:lnTo>
                  <a:lnTo>
                    <a:pt x="32409" y="1242"/>
                  </a:lnTo>
                  <a:lnTo>
                    <a:pt x="32251" y="1242"/>
                  </a:lnTo>
                  <a:lnTo>
                    <a:pt x="31749" y="1281"/>
                  </a:lnTo>
                  <a:lnTo>
                    <a:pt x="31590" y="1308"/>
                  </a:lnTo>
                  <a:lnTo>
                    <a:pt x="31088" y="1334"/>
                  </a:lnTo>
                  <a:lnTo>
                    <a:pt x="30930" y="1347"/>
                  </a:lnTo>
                  <a:lnTo>
                    <a:pt x="30428" y="1387"/>
                  </a:lnTo>
                  <a:lnTo>
                    <a:pt x="30270" y="1400"/>
                  </a:lnTo>
                  <a:lnTo>
                    <a:pt x="29768" y="1440"/>
                  </a:lnTo>
                  <a:lnTo>
                    <a:pt x="29609" y="1453"/>
                  </a:lnTo>
                  <a:lnTo>
                    <a:pt x="29121" y="1479"/>
                  </a:lnTo>
                  <a:lnTo>
                    <a:pt x="28962" y="1506"/>
                  </a:lnTo>
                  <a:lnTo>
                    <a:pt x="28460" y="1532"/>
                  </a:lnTo>
                  <a:lnTo>
                    <a:pt x="28302" y="1546"/>
                  </a:lnTo>
                  <a:lnTo>
                    <a:pt x="27800" y="1598"/>
                  </a:lnTo>
                  <a:lnTo>
                    <a:pt x="27641" y="1598"/>
                  </a:lnTo>
                  <a:lnTo>
                    <a:pt x="27140" y="1651"/>
                  </a:lnTo>
                  <a:lnTo>
                    <a:pt x="26981" y="1664"/>
                  </a:lnTo>
                  <a:lnTo>
                    <a:pt x="26479" y="1704"/>
                  </a:lnTo>
                  <a:lnTo>
                    <a:pt x="26321" y="1717"/>
                  </a:lnTo>
                  <a:lnTo>
                    <a:pt x="25819" y="1744"/>
                  </a:lnTo>
                  <a:lnTo>
                    <a:pt x="25660" y="1770"/>
                  </a:lnTo>
                  <a:lnTo>
                    <a:pt x="25159" y="1796"/>
                  </a:lnTo>
                  <a:lnTo>
                    <a:pt x="25000" y="1810"/>
                  </a:lnTo>
                  <a:lnTo>
                    <a:pt x="24511" y="1849"/>
                  </a:lnTo>
                  <a:lnTo>
                    <a:pt x="24353" y="1862"/>
                  </a:lnTo>
                  <a:lnTo>
                    <a:pt x="23851" y="1902"/>
                  </a:lnTo>
                  <a:lnTo>
                    <a:pt x="23693" y="1915"/>
                  </a:lnTo>
                  <a:lnTo>
                    <a:pt x="23191" y="1968"/>
                  </a:lnTo>
                  <a:lnTo>
                    <a:pt x="23032" y="1968"/>
                  </a:lnTo>
                  <a:lnTo>
                    <a:pt x="22530" y="2008"/>
                  </a:lnTo>
                  <a:lnTo>
                    <a:pt x="22372" y="2008"/>
                  </a:lnTo>
                  <a:lnTo>
                    <a:pt x="21870" y="2061"/>
                  </a:lnTo>
                  <a:lnTo>
                    <a:pt x="21712" y="2074"/>
                  </a:lnTo>
                  <a:lnTo>
                    <a:pt x="21210" y="2113"/>
                  </a:lnTo>
                  <a:lnTo>
                    <a:pt x="21051" y="2127"/>
                  </a:lnTo>
                  <a:lnTo>
                    <a:pt x="20550" y="2166"/>
                  </a:lnTo>
                  <a:lnTo>
                    <a:pt x="20391" y="2179"/>
                  </a:lnTo>
                  <a:lnTo>
                    <a:pt x="19889" y="2206"/>
                  </a:lnTo>
                  <a:lnTo>
                    <a:pt x="19744" y="2232"/>
                  </a:lnTo>
                  <a:lnTo>
                    <a:pt x="19255" y="2259"/>
                  </a:lnTo>
                  <a:lnTo>
                    <a:pt x="19084" y="2272"/>
                  </a:lnTo>
                  <a:lnTo>
                    <a:pt x="18595" y="2311"/>
                  </a:lnTo>
                  <a:lnTo>
                    <a:pt x="18423" y="2325"/>
                  </a:lnTo>
                  <a:lnTo>
                    <a:pt x="17935" y="2378"/>
                  </a:lnTo>
                  <a:lnTo>
                    <a:pt x="17763" y="2378"/>
                  </a:lnTo>
                  <a:lnTo>
                    <a:pt x="17274" y="2430"/>
                  </a:lnTo>
                  <a:lnTo>
                    <a:pt x="17103" y="2444"/>
                  </a:lnTo>
                  <a:lnTo>
                    <a:pt x="16614" y="2470"/>
                  </a:lnTo>
                  <a:lnTo>
                    <a:pt x="16442" y="2496"/>
                  </a:lnTo>
                  <a:lnTo>
                    <a:pt x="15954" y="2523"/>
                  </a:lnTo>
                  <a:lnTo>
                    <a:pt x="15782" y="2536"/>
                  </a:lnTo>
                  <a:lnTo>
                    <a:pt x="15293" y="2576"/>
                  </a:lnTo>
                  <a:lnTo>
                    <a:pt x="15122" y="2589"/>
                  </a:lnTo>
                  <a:lnTo>
                    <a:pt x="14646" y="2628"/>
                  </a:lnTo>
                  <a:lnTo>
                    <a:pt x="14488" y="2642"/>
                  </a:lnTo>
                  <a:lnTo>
                    <a:pt x="13986" y="2668"/>
                  </a:lnTo>
                  <a:lnTo>
                    <a:pt x="13827" y="2694"/>
                  </a:lnTo>
                  <a:lnTo>
                    <a:pt x="13326" y="2734"/>
                  </a:lnTo>
                  <a:lnTo>
                    <a:pt x="13167" y="2734"/>
                  </a:lnTo>
                  <a:lnTo>
                    <a:pt x="12665" y="2787"/>
                  </a:lnTo>
                  <a:lnTo>
                    <a:pt x="12507" y="2787"/>
                  </a:lnTo>
                  <a:lnTo>
                    <a:pt x="12005" y="2840"/>
                  </a:lnTo>
                  <a:lnTo>
                    <a:pt x="11846" y="2853"/>
                  </a:lnTo>
                  <a:lnTo>
                    <a:pt x="11345" y="2893"/>
                  </a:lnTo>
                  <a:lnTo>
                    <a:pt x="11186" y="2906"/>
                  </a:lnTo>
                  <a:lnTo>
                    <a:pt x="10684" y="2932"/>
                  </a:lnTo>
                  <a:lnTo>
                    <a:pt x="10526" y="2959"/>
                  </a:lnTo>
                  <a:lnTo>
                    <a:pt x="10037" y="2985"/>
                  </a:lnTo>
                  <a:lnTo>
                    <a:pt x="9879" y="2998"/>
                  </a:lnTo>
                  <a:lnTo>
                    <a:pt x="9377" y="3038"/>
                  </a:lnTo>
                  <a:lnTo>
                    <a:pt x="9218" y="3051"/>
                  </a:lnTo>
                  <a:lnTo>
                    <a:pt x="8716" y="3091"/>
                  </a:lnTo>
                  <a:lnTo>
                    <a:pt x="8558" y="3104"/>
                  </a:lnTo>
                  <a:lnTo>
                    <a:pt x="8056" y="3157"/>
                  </a:lnTo>
                  <a:lnTo>
                    <a:pt x="7898" y="3157"/>
                  </a:lnTo>
                  <a:lnTo>
                    <a:pt x="7396" y="3196"/>
                  </a:lnTo>
                  <a:lnTo>
                    <a:pt x="7237" y="3223"/>
                  </a:lnTo>
                  <a:lnTo>
                    <a:pt x="6735" y="3249"/>
                  </a:lnTo>
                  <a:lnTo>
                    <a:pt x="6577" y="3262"/>
                  </a:lnTo>
                  <a:lnTo>
                    <a:pt x="6075" y="3302"/>
                  </a:lnTo>
                  <a:lnTo>
                    <a:pt x="5917" y="3315"/>
                  </a:lnTo>
                  <a:lnTo>
                    <a:pt x="5415" y="3355"/>
                  </a:lnTo>
                  <a:lnTo>
                    <a:pt x="5270" y="3368"/>
                  </a:lnTo>
                  <a:lnTo>
                    <a:pt x="4781" y="3394"/>
                  </a:lnTo>
                  <a:lnTo>
                    <a:pt x="4609" y="3421"/>
                  </a:lnTo>
                  <a:lnTo>
                    <a:pt x="4121" y="3447"/>
                  </a:lnTo>
                  <a:lnTo>
                    <a:pt x="3949" y="3460"/>
                  </a:lnTo>
                  <a:lnTo>
                    <a:pt x="3460" y="3513"/>
                  </a:lnTo>
                  <a:lnTo>
                    <a:pt x="3289" y="3513"/>
                  </a:lnTo>
                  <a:lnTo>
                    <a:pt x="2800" y="3566"/>
                  </a:lnTo>
                  <a:lnTo>
                    <a:pt x="2628" y="3566"/>
                  </a:lnTo>
                  <a:lnTo>
                    <a:pt x="2140" y="3619"/>
                  </a:lnTo>
                  <a:lnTo>
                    <a:pt x="1968" y="3632"/>
                  </a:lnTo>
                  <a:lnTo>
                    <a:pt x="1479" y="3659"/>
                  </a:lnTo>
                  <a:lnTo>
                    <a:pt x="1308" y="3685"/>
                  </a:lnTo>
                  <a:lnTo>
                    <a:pt x="819" y="3711"/>
                  </a:lnTo>
                  <a:lnTo>
                    <a:pt x="660" y="3725"/>
                  </a:lnTo>
                  <a:lnTo>
                    <a:pt x="0" y="3777"/>
                  </a:lnTo>
                  <a:lnTo>
                    <a:pt x="0" y="3857"/>
                  </a:lnTo>
                  <a:lnTo>
                    <a:pt x="660" y="3817"/>
                  </a:lnTo>
                  <a:lnTo>
                    <a:pt x="832" y="3791"/>
                  </a:lnTo>
                  <a:lnTo>
                    <a:pt x="1321" y="3764"/>
                  </a:lnTo>
                  <a:lnTo>
                    <a:pt x="1492" y="3751"/>
                  </a:lnTo>
                  <a:lnTo>
                    <a:pt x="1981" y="3711"/>
                  </a:lnTo>
                  <a:lnTo>
                    <a:pt x="2153" y="3698"/>
                  </a:lnTo>
                  <a:lnTo>
                    <a:pt x="2628" y="3645"/>
                  </a:lnTo>
                  <a:lnTo>
                    <a:pt x="2800" y="3645"/>
                  </a:lnTo>
                  <a:lnTo>
                    <a:pt x="3289" y="3593"/>
                  </a:lnTo>
                  <a:lnTo>
                    <a:pt x="3460" y="3579"/>
                  </a:lnTo>
                  <a:lnTo>
                    <a:pt x="3949" y="3553"/>
                  </a:lnTo>
                  <a:lnTo>
                    <a:pt x="4121" y="3526"/>
                  </a:lnTo>
                  <a:lnTo>
                    <a:pt x="4609" y="3500"/>
                  </a:lnTo>
                  <a:lnTo>
                    <a:pt x="4781" y="3487"/>
                  </a:lnTo>
                  <a:lnTo>
                    <a:pt x="5270" y="3447"/>
                  </a:lnTo>
                  <a:lnTo>
                    <a:pt x="5441" y="3434"/>
                  </a:lnTo>
                  <a:lnTo>
                    <a:pt x="5930" y="3394"/>
                  </a:lnTo>
                  <a:lnTo>
                    <a:pt x="6102" y="3381"/>
                  </a:lnTo>
                  <a:lnTo>
                    <a:pt x="6590" y="3355"/>
                  </a:lnTo>
                  <a:lnTo>
                    <a:pt x="6762" y="3328"/>
                  </a:lnTo>
                  <a:lnTo>
                    <a:pt x="7251" y="3289"/>
                  </a:lnTo>
                  <a:lnTo>
                    <a:pt x="7396" y="3289"/>
                  </a:lnTo>
                  <a:lnTo>
                    <a:pt x="7898" y="3236"/>
                  </a:lnTo>
                  <a:lnTo>
                    <a:pt x="8056" y="3236"/>
                  </a:lnTo>
                  <a:lnTo>
                    <a:pt x="8558" y="3183"/>
                  </a:lnTo>
                  <a:lnTo>
                    <a:pt x="8716" y="3170"/>
                  </a:lnTo>
                  <a:lnTo>
                    <a:pt x="9218" y="3130"/>
                  </a:lnTo>
                  <a:lnTo>
                    <a:pt x="9377" y="3117"/>
                  </a:lnTo>
                  <a:lnTo>
                    <a:pt x="9879" y="3091"/>
                  </a:lnTo>
                  <a:lnTo>
                    <a:pt x="10037" y="3064"/>
                  </a:lnTo>
                  <a:lnTo>
                    <a:pt x="10539" y="3038"/>
                  </a:lnTo>
                  <a:lnTo>
                    <a:pt x="10697" y="3025"/>
                  </a:lnTo>
                  <a:lnTo>
                    <a:pt x="11199" y="2985"/>
                  </a:lnTo>
                  <a:lnTo>
                    <a:pt x="11358" y="2972"/>
                  </a:lnTo>
                  <a:lnTo>
                    <a:pt x="11860" y="2932"/>
                  </a:lnTo>
                  <a:lnTo>
                    <a:pt x="12018" y="2919"/>
                  </a:lnTo>
                  <a:lnTo>
                    <a:pt x="12507" y="2866"/>
                  </a:lnTo>
                  <a:lnTo>
                    <a:pt x="12665" y="2866"/>
                  </a:lnTo>
                  <a:lnTo>
                    <a:pt x="13167" y="2827"/>
                  </a:lnTo>
                  <a:lnTo>
                    <a:pt x="13326" y="2827"/>
                  </a:lnTo>
                  <a:lnTo>
                    <a:pt x="13827" y="2774"/>
                  </a:lnTo>
                  <a:lnTo>
                    <a:pt x="13986" y="2761"/>
                  </a:lnTo>
                  <a:lnTo>
                    <a:pt x="14488" y="2721"/>
                  </a:lnTo>
                  <a:lnTo>
                    <a:pt x="14646" y="2708"/>
                  </a:lnTo>
                  <a:lnTo>
                    <a:pt x="15148" y="2668"/>
                  </a:lnTo>
                  <a:lnTo>
                    <a:pt x="15307" y="2655"/>
                  </a:lnTo>
                  <a:lnTo>
                    <a:pt x="15808" y="2628"/>
                  </a:lnTo>
                  <a:lnTo>
                    <a:pt x="15967" y="2602"/>
                  </a:lnTo>
                  <a:lnTo>
                    <a:pt x="16469" y="2576"/>
                  </a:lnTo>
                  <a:lnTo>
                    <a:pt x="16627" y="2562"/>
                  </a:lnTo>
                  <a:lnTo>
                    <a:pt x="17103" y="2510"/>
                  </a:lnTo>
                  <a:lnTo>
                    <a:pt x="17274" y="2510"/>
                  </a:lnTo>
                  <a:lnTo>
                    <a:pt x="17763" y="2457"/>
                  </a:lnTo>
                  <a:lnTo>
                    <a:pt x="17935" y="2457"/>
                  </a:lnTo>
                  <a:lnTo>
                    <a:pt x="18423" y="2404"/>
                  </a:lnTo>
                  <a:lnTo>
                    <a:pt x="18595" y="2391"/>
                  </a:lnTo>
                  <a:lnTo>
                    <a:pt x="19084" y="2364"/>
                  </a:lnTo>
                  <a:lnTo>
                    <a:pt x="19255" y="2338"/>
                  </a:lnTo>
                  <a:lnTo>
                    <a:pt x="19744" y="2311"/>
                  </a:lnTo>
                  <a:lnTo>
                    <a:pt x="19916" y="2298"/>
                  </a:lnTo>
                  <a:lnTo>
                    <a:pt x="20404" y="2259"/>
                  </a:lnTo>
                  <a:lnTo>
                    <a:pt x="20576" y="2245"/>
                  </a:lnTo>
                  <a:lnTo>
                    <a:pt x="21065" y="2206"/>
                  </a:lnTo>
                  <a:lnTo>
                    <a:pt x="21236" y="2193"/>
                  </a:lnTo>
                  <a:lnTo>
                    <a:pt x="21725" y="2166"/>
                  </a:lnTo>
                  <a:lnTo>
                    <a:pt x="21870" y="2140"/>
                  </a:lnTo>
                  <a:lnTo>
                    <a:pt x="22372" y="2100"/>
                  </a:lnTo>
                  <a:lnTo>
                    <a:pt x="22530" y="2100"/>
                  </a:lnTo>
                  <a:lnTo>
                    <a:pt x="23032" y="2047"/>
                  </a:lnTo>
                  <a:lnTo>
                    <a:pt x="23191" y="2047"/>
                  </a:lnTo>
                  <a:lnTo>
                    <a:pt x="23693" y="1995"/>
                  </a:lnTo>
                  <a:lnTo>
                    <a:pt x="23851" y="1981"/>
                  </a:lnTo>
                  <a:lnTo>
                    <a:pt x="24353" y="1942"/>
                  </a:lnTo>
                  <a:lnTo>
                    <a:pt x="24511" y="1928"/>
                  </a:lnTo>
                  <a:lnTo>
                    <a:pt x="25013" y="1902"/>
                  </a:lnTo>
                  <a:lnTo>
                    <a:pt x="25172" y="1876"/>
                  </a:lnTo>
                  <a:lnTo>
                    <a:pt x="25674" y="1849"/>
                  </a:lnTo>
                  <a:lnTo>
                    <a:pt x="25832" y="1836"/>
                  </a:lnTo>
                  <a:lnTo>
                    <a:pt x="26334" y="1796"/>
                  </a:lnTo>
                  <a:lnTo>
                    <a:pt x="26492" y="1783"/>
                  </a:lnTo>
                  <a:lnTo>
                    <a:pt x="26981" y="1744"/>
                  </a:lnTo>
                  <a:lnTo>
                    <a:pt x="27140" y="1730"/>
                  </a:lnTo>
                  <a:lnTo>
                    <a:pt x="27641" y="1678"/>
                  </a:lnTo>
                  <a:lnTo>
                    <a:pt x="27800" y="1678"/>
                  </a:lnTo>
                  <a:lnTo>
                    <a:pt x="28302" y="1638"/>
                  </a:lnTo>
                  <a:lnTo>
                    <a:pt x="28460" y="1612"/>
                  </a:lnTo>
                  <a:lnTo>
                    <a:pt x="28962" y="1585"/>
                  </a:lnTo>
                  <a:lnTo>
                    <a:pt x="29121" y="1572"/>
                  </a:lnTo>
                  <a:lnTo>
                    <a:pt x="29622" y="1532"/>
                  </a:lnTo>
                  <a:lnTo>
                    <a:pt x="29781" y="1519"/>
                  </a:lnTo>
                  <a:lnTo>
                    <a:pt x="30283" y="1479"/>
                  </a:lnTo>
                  <a:lnTo>
                    <a:pt x="30441" y="1466"/>
                  </a:lnTo>
                  <a:lnTo>
                    <a:pt x="30943" y="1440"/>
                  </a:lnTo>
                  <a:lnTo>
                    <a:pt x="31102" y="1413"/>
                  </a:lnTo>
                  <a:lnTo>
                    <a:pt x="31590" y="1387"/>
                  </a:lnTo>
                  <a:lnTo>
                    <a:pt x="31749" y="1374"/>
                  </a:lnTo>
                  <a:lnTo>
                    <a:pt x="32251" y="1321"/>
                  </a:lnTo>
                  <a:lnTo>
                    <a:pt x="32409" y="1321"/>
                  </a:lnTo>
                  <a:lnTo>
                    <a:pt x="32911" y="1268"/>
                  </a:lnTo>
                  <a:lnTo>
                    <a:pt x="33069" y="1268"/>
                  </a:lnTo>
                  <a:lnTo>
                    <a:pt x="33571" y="1215"/>
                  </a:lnTo>
                  <a:lnTo>
                    <a:pt x="33730" y="1202"/>
                  </a:lnTo>
                  <a:lnTo>
                    <a:pt x="34231" y="1176"/>
                  </a:lnTo>
                  <a:lnTo>
                    <a:pt x="34390" y="1149"/>
                  </a:lnTo>
                  <a:lnTo>
                    <a:pt x="34892" y="1123"/>
                  </a:lnTo>
                  <a:lnTo>
                    <a:pt x="35050" y="1110"/>
                  </a:lnTo>
                  <a:lnTo>
                    <a:pt x="35552" y="1070"/>
                  </a:lnTo>
                  <a:lnTo>
                    <a:pt x="35711" y="1057"/>
                  </a:lnTo>
                  <a:lnTo>
                    <a:pt x="36212" y="1017"/>
                  </a:lnTo>
                  <a:lnTo>
                    <a:pt x="36358" y="1004"/>
                  </a:lnTo>
                  <a:lnTo>
                    <a:pt x="36846" y="978"/>
                  </a:lnTo>
                  <a:lnTo>
                    <a:pt x="37018" y="951"/>
                  </a:lnTo>
                  <a:lnTo>
                    <a:pt x="37507" y="912"/>
                  </a:lnTo>
                  <a:lnTo>
                    <a:pt x="37678" y="912"/>
                  </a:lnTo>
                  <a:lnTo>
                    <a:pt x="38167" y="859"/>
                  </a:lnTo>
                  <a:lnTo>
                    <a:pt x="38339" y="846"/>
                  </a:lnTo>
                  <a:lnTo>
                    <a:pt x="38827" y="806"/>
                  </a:lnTo>
                  <a:lnTo>
                    <a:pt x="38999" y="793"/>
                  </a:lnTo>
                  <a:lnTo>
                    <a:pt x="39488" y="753"/>
                  </a:lnTo>
                  <a:lnTo>
                    <a:pt x="39659" y="740"/>
                  </a:lnTo>
                  <a:lnTo>
                    <a:pt x="40148" y="714"/>
                  </a:lnTo>
                  <a:lnTo>
                    <a:pt x="40320" y="687"/>
                  </a:lnTo>
                  <a:lnTo>
                    <a:pt x="40808" y="661"/>
                  </a:lnTo>
                  <a:lnTo>
                    <a:pt x="40980" y="647"/>
                  </a:lnTo>
                  <a:lnTo>
                    <a:pt x="41455" y="608"/>
                  </a:lnTo>
                  <a:lnTo>
                    <a:pt x="41627" y="595"/>
                  </a:lnTo>
                  <a:lnTo>
                    <a:pt x="42116" y="542"/>
                  </a:lnTo>
                  <a:lnTo>
                    <a:pt x="42287" y="542"/>
                  </a:lnTo>
                  <a:lnTo>
                    <a:pt x="42776" y="489"/>
                  </a:lnTo>
                  <a:lnTo>
                    <a:pt x="42948" y="489"/>
                  </a:lnTo>
                  <a:lnTo>
                    <a:pt x="43436" y="449"/>
                  </a:lnTo>
                  <a:lnTo>
                    <a:pt x="43608" y="423"/>
                  </a:lnTo>
                  <a:lnTo>
                    <a:pt x="44097" y="397"/>
                  </a:lnTo>
                  <a:lnTo>
                    <a:pt x="44268" y="383"/>
                  </a:lnTo>
                  <a:lnTo>
                    <a:pt x="44757" y="344"/>
                  </a:lnTo>
                  <a:lnTo>
                    <a:pt x="44929" y="331"/>
                  </a:lnTo>
                  <a:lnTo>
                    <a:pt x="45417" y="291"/>
                  </a:lnTo>
                  <a:lnTo>
                    <a:pt x="45589" y="278"/>
                  </a:lnTo>
                  <a:lnTo>
                    <a:pt x="46065" y="251"/>
                  </a:lnTo>
                  <a:lnTo>
                    <a:pt x="46223" y="225"/>
                  </a:lnTo>
                  <a:lnTo>
                    <a:pt x="46725" y="198"/>
                  </a:lnTo>
                  <a:lnTo>
                    <a:pt x="46883" y="185"/>
                  </a:lnTo>
                  <a:lnTo>
                    <a:pt x="47385" y="132"/>
                  </a:lnTo>
                  <a:lnTo>
                    <a:pt x="47544" y="132"/>
                  </a:lnTo>
                  <a:lnTo>
                    <a:pt x="48204" y="66"/>
                  </a:lnTo>
                  <a:lnTo>
                    <a:pt x="48204" y="0"/>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41"/>
            <p:cNvSpPr/>
            <p:nvPr/>
          </p:nvSpPr>
          <p:spPr>
            <a:xfrm rot="293623">
              <a:off x="1639292" y="655382"/>
              <a:ext cx="511615" cy="3980137"/>
            </a:xfrm>
            <a:custGeom>
              <a:avLst/>
              <a:gdLst/>
              <a:ahLst/>
              <a:cxnLst/>
              <a:rect l="l" t="t" r="r" b="b"/>
              <a:pathLst>
                <a:path w="3897" h="48217" extrusionOk="0">
                  <a:moveTo>
                    <a:pt x="106" y="0"/>
                  </a:moveTo>
                  <a:lnTo>
                    <a:pt x="0" y="13"/>
                  </a:lnTo>
                  <a:lnTo>
                    <a:pt x="3790" y="48217"/>
                  </a:lnTo>
                  <a:lnTo>
                    <a:pt x="3896" y="48204"/>
                  </a:lnTo>
                  <a:lnTo>
                    <a:pt x="106" y="0"/>
                  </a:lnTo>
                  <a:close/>
                </a:path>
              </a:pathLst>
            </a:custGeom>
            <a:solidFill>
              <a:srgbClr val="DBCA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41"/>
            <p:cNvSpPr/>
            <p:nvPr/>
          </p:nvSpPr>
          <p:spPr>
            <a:xfrm rot="293623">
              <a:off x="1646996" y="279888"/>
              <a:ext cx="598093" cy="934374"/>
            </a:xfrm>
            <a:custGeom>
              <a:avLst/>
              <a:gdLst/>
              <a:ahLst/>
              <a:cxnLst/>
              <a:rect l="l" t="t" r="r" b="b"/>
              <a:pathLst>
                <a:path w="7384" h="10619" extrusionOk="0">
                  <a:moveTo>
                    <a:pt x="4755" y="1"/>
                  </a:moveTo>
                  <a:cubicBezTo>
                    <a:pt x="4530" y="106"/>
                    <a:pt x="4200" y="172"/>
                    <a:pt x="3989" y="238"/>
                  </a:cubicBezTo>
                  <a:cubicBezTo>
                    <a:pt x="3355" y="450"/>
                    <a:pt x="2708" y="661"/>
                    <a:pt x="2087" y="846"/>
                  </a:cubicBezTo>
                  <a:cubicBezTo>
                    <a:pt x="1387" y="1057"/>
                    <a:pt x="701" y="1255"/>
                    <a:pt x="1" y="1453"/>
                  </a:cubicBezTo>
                  <a:lnTo>
                    <a:pt x="2734" y="10619"/>
                  </a:lnTo>
                  <a:cubicBezTo>
                    <a:pt x="2932" y="10513"/>
                    <a:pt x="3117" y="10394"/>
                    <a:pt x="3342" y="10315"/>
                  </a:cubicBezTo>
                  <a:cubicBezTo>
                    <a:pt x="3593" y="10236"/>
                    <a:pt x="3857" y="10183"/>
                    <a:pt x="4121" y="10143"/>
                  </a:cubicBezTo>
                  <a:cubicBezTo>
                    <a:pt x="4623" y="10038"/>
                    <a:pt x="5125" y="9853"/>
                    <a:pt x="5600" y="9628"/>
                  </a:cubicBezTo>
                  <a:cubicBezTo>
                    <a:pt x="6194" y="9324"/>
                    <a:pt x="6736" y="8928"/>
                    <a:pt x="7383" y="8823"/>
                  </a:cubicBezTo>
                  <a:lnTo>
                    <a:pt x="4755" y="1"/>
                  </a:lnTo>
                  <a:close/>
                </a:path>
              </a:pathLst>
            </a:custGeom>
            <a:solidFill>
              <a:srgbClr val="2E7185">
                <a:alpha val="74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41"/>
            <p:cNvSpPr/>
            <p:nvPr/>
          </p:nvSpPr>
          <p:spPr>
            <a:xfrm rot="293623">
              <a:off x="6604228" y="349342"/>
              <a:ext cx="461670" cy="847083"/>
            </a:xfrm>
            <a:custGeom>
              <a:avLst/>
              <a:gdLst/>
              <a:ahLst/>
              <a:cxnLst/>
              <a:rect l="l" t="t" r="r" b="b"/>
              <a:pathLst>
                <a:path w="5944" h="9853" extrusionOk="0">
                  <a:moveTo>
                    <a:pt x="952" y="0"/>
                  </a:moveTo>
                  <a:lnTo>
                    <a:pt x="1" y="9509"/>
                  </a:lnTo>
                  <a:cubicBezTo>
                    <a:pt x="687" y="9522"/>
                    <a:pt x="1401" y="9575"/>
                    <a:pt x="2074" y="9667"/>
                  </a:cubicBezTo>
                  <a:cubicBezTo>
                    <a:pt x="2270" y="9705"/>
                    <a:pt x="2480" y="9742"/>
                    <a:pt x="2688" y="9742"/>
                  </a:cubicBezTo>
                  <a:cubicBezTo>
                    <a:pt x="2774" y="9742"/>
                    <a:pt x="2861" y="9736"/>
                    <a:pt x="2946" y="9720"/>
                  </a:cubicBezTo>
                  <a:cubicBezTo>
                    <a:pt x="3036" y="9710"/>
                    <a:pt x="3126" y="9685"/>
                    <a:pt x="3205" y="9685"/>
                  </a:cubicBezTo>
                  <a:cubicBezTo>
                    <a:pt x="3230" y="9685"/>
                    <a:pt x="3254" y="9687"/>
                    <a:pt x="3276" y="9694"/>
                  </a:cubicBezTo>
                  <a:cubicBezTo>
                    <a:pt x="3355" y="9707"/>
                    <a:pt x="3448" y="9760"/>
                    <a:pt x="3527" y="9786"/>
                  </a:cubicBezTo>
                  <a:cubicBezTo>
                    <a:pt x="3646" y="9839"/>
                    <a:pt x="3778" y="9839"/>
                    <a:pt x="3910" y="9839"/>
                  </a:cubicBezTo>
                  <a:cubicBezTo>
                    <a:pt x="3937" y="9841"/>
                    <a:pt x="3967" y="9843"/>
                    <a:pt x="3997" y="9843"/>
                  </a:cubicBezTo>
                  <a:cubicBezTo>
                    <a:pt x="4184" y="9843"/>
                    <a:pt x="4419" y="9802"/>
                    <a:pt x="4636" y="9802"/>
                  </a:cubicBezTo>
                  <a:cubicBezTo>
                    <a:pt x="4755" y="9802"/>
                    <a:pt x="4869" y="9814"/>
                    <a:pt x="4966" y="9852"/>
                  </a:cubicBezTo>
                  <a:lnTo>
                    <a:pt x="5944" y="66"/>
                  </a:lnTo>
                  <a:cubicBezTo>
                    <a:pt x="5341" y="25"/>
                    <a:pt x="4733" y="4"/>
                    <a:pt x="4130" y="4"/>
                  </a:cubicBezTo>
                  <a:cubicBezTo>
                    <a:pt x="3768" y="4"/>
                    <a:pt x="3408" y="12"/>
                    <a:pt x="3051" y="27"/>
                  </a:cubicBezTo>
                  <a:cubicBezTo>
                    <a:pt x="2656" y="48"/>
                    <a:pt x="2261" y="79"/>
                    <a:pt x="1873" y="79"/>
                  </a:cubicBezTo>
                  <a:cubicBezTo>
                    <a:pt x="1560" y="79"/>
                    <a:pt x="1252" y="59"/>
                    <a:pt x="952" y="0"/>
                  </a:cubicBezTo>
                  <a:close/>
                </a:path>
              </a:pathLst>
            </a:custGeom>
            <a:solidFill>
              <a:srgbClr val="2E7185">
                <a:alpha val="74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6" name="Google Shape;866;p41"/>
          <p:cNvGrpSpPr/>
          <p:nvPr/>
        </p:nvGrpSpPr>
        <p:grpSpPr>
          <a:xfrm>
            <a:off x="152352" y="4240381"/>
            <a:ext cx="736966" cy="664468"/>
            <a:chOff x="2263998" y="2976658"/>
            <a:chExt cx="1887719" cy="1704638"/>
          </a:xfrm>
        </p:grpSpPr>
        <p:sp>
          <p:nvSpPr>
            <p:cNvPr id="867" name="Google Shape;867;p41"/>
            <p:cNvSpPr/>
            <p:nvPr/>
          </p:nvSpPr>
          <p:spPr>
            <a:xfrm>
              <a:off x="2440569" y="2998997"/>
              <a:ext cx="1711148" cy="1682299"/>
            </a:xfrm>
            <a:custGeom>
              <a:avLst/>
              <a:gdLst/>
              <a:ahLst/>
              <a:cxnLst/>
              <a:rect l="l" t="t" r="r" b="b"/>
              <a:pathLst>
                <a:path w="53620" h="52716" extrusionOk="0">
                  <a:moveTo>
                    <a:pt x="47993" y="0"/>
                  </a:moveTo>
                  <a:lnTo>
                    <a:pt x="1" y="5864"/>
                  </a:lnTo>
                  <a:lnTo>
                    <a:pt x="5521" y="50938"/>
                  </a:lnTo>
                  <a:lnTo>
                    <a:pt x="5693" y="52390"/>
                  </a:lnTo>
                  <a:cubicBezTo>
                    <a:pt x="5864" y="52430"/>
                    <a:pt x="6049" y="52523"/>
                    <a:pt x="6221" y="52707"/>
                  </a:cubicBezTo>
                  <a:cubicBezTo>
                    <a:pt x="6287" y="52523"/>
                    <a:pt x="6551" y="52324"/>
                    <a:pt x="6617" y="52179"/>
                  </a:cubicBezTo>
                  <a:cubicBezTo>
                    <a:pt x="6715" y="52253"/>
                    <a:pt x="7740" y="52716"/>
                    <a:pt x="7882" y="52716"/>
                  </a:cubicBezTo>
                  <a:cubicBezTo>
                    <a:pt x="7892" y="52716"/>
                    <a:pt x="7898" y="52713"/>
                    <a:pt x="7898" y="52707"/>
                  </a:cubicBezTo>
                  <a:cubicBezTo>
                    <a:pt x="7832" y="52245"/>
                    <a:pt x="8426" y="52034"/>
                    <a:pt x="8889" y="51968"/>
                  </a:cubicBezTo>
                  <a:cubicBezTo>
                    <a:pt x="11147" y="51691"/>
                    <a:pt x="13405" y="51492"/>
                    <a:pt x="15690" y="51374"/>
                  </a:cubicBezTo>
                  <a:lnTo>
                    <a:pt x="15928" y="51228"/>
                  </a:lnTo>
                  <a:cubicBezTo>
                    <a:pt x="17763" y="51228"/>
                    <a:pt x="19586" y="50713"/>
                    <a:pt x="21131" y="49749"/>
                  </a:cubicBezTo>
                  <a:cubicBezTo>
                    <a:pt x="21342" y="50119"/>
                    <a:pt x="21805" y="50277"/>
                    <a:pt x="22240" y="50317"/>
                  </a:cubicBezTo>
                  <a:cubicBezTo>
                    <a:pt x="22361" y="50329"/>
                    <a:pt x="22481" y="50335"/>
                    <a:pt x="22601" y="50335"/>
                  </a:cubicBezTo>
                  <a:cubicBezTo>
                    <a:pt x="23392" y="50335"/>
                    <a:pt x="24172" y="50076"/>
                    <a:pt x="24802" y="49617"/>
                  </a:cubicBezTo>
                  <a:cubicBezTo>
                    <a:pt x="25238" y="49789"/>
                    <a:pt x="25687" y="49934"/>
                    <a:pt x="26136" y="50093"/>
                  </a:cubicBezTo>
                  <a:cubicBezTo>
                    <a:pt x="26334" y="49762"/>
                    <a:pt x="26533" y="49432"/>
                    <a:pt x="26717" y="49102"/>
                  </a:cubicBezTo>
                  <a:cubicBezTo>
                    <a:pt x="26942" y="49338"/>
                    <a:pt x="27281" y="49383"/>
                    <a:pt x="27613" y="49383"/>
                  </a:cubicBezTo>
                  <a:cubicBezTo>
                    <a:pt x="27672" y="49383"/>
                    <a:pt x="27730" y="49381"/>
                    <a:pt x="27787" y="49379"/>
                  </a:cubicBezTo>
                  <a:lnTo>
                    <a:pt x="28976" y="49327"/>
                  </a:lnTo>
                  <a:cubicBezTo>
                    <a:pt x="29425" y="49313"/>
                    <a:pt x="29927" y="49261"/>
                    <a:pt x="30178" y="48878"/>
                  </a:cubicBezTo>
                  <a:cubicBezTo>
                    <a:pt x="30296" y="49279"/>
                    <a:pt x="30718" y="49448"/>
                    <a:pt x="31159" y="49448"/>
                  </a:cubicBezTo>
                  <a:cubicBezTo>
                    <a:pt x="31356" y="49448"/>
                    <a:pt x="31557" y="49414"/>
                    <a:pt x="31736" y="49353"/>
                  </a:cubicBezTo>
                  <a:cubicBezTo>
                    <a:pt x="32274" y="49165"/>
                    <a:pt x="32801" y="48835"/>
                    <a:pt x="33349" y="48835"/>
                  </a:cubicBezTo>
                  <a:cubicBezTo>
                    <a:pt x="33379" y="48835"/>
                    <a:pt x="33409" y="48836"/>
                    <a:pt x="33440" y="48838"/>
                  </a:cubicBezTo>
                  <a:cubicBezTo>
                    <a:pt x="33928" y="48891"/>
                    <a:pt x="34351" y="49208"/>
                    <a:pt x="34826" y="49208"/>
                  </a:cubicBezTo>
                  <a:cubicBezTo>
                    <a:pt x="35381" y="49208"/>
                    <a:pt x="35817" y="48812"/>
                    <a:pt x="36305" y="48561"/>
                  </a:cubicBezTo>
                  <a:cubicBezTo>
                    <a:pt x="36511" y="48458"/>
                    <a:pt x="36765" y="48394"/>
                    <a:pt x="37004" y="48394"/>
                  </a:cubicBezTo>
                  <a:cubicBezTo>
                    <a:pt x="37316" y="48394"/>
                    <a:pt x="37604" y="48503"/>
                    <a:pt x="37732" y="48772"/>
                  </a:cubicBezTo>
                  <a:cubicBezTo>
                    <a:pt x="37890" y="48561"/>
                    <a:pt x="38035" y="48363"/>
                    <a:pt x="38181" y="48151"/>
                  </a:cubicBezTo>
                  <a:cubicBezTo>
                    <a:pt x="38328" y="48219"/>
                    <a:pt x="38488" y="48252"/>
                    <a:pt x="38647" y="48252"/>
                  </a:cubicBezTo>
                  <a:cubicBezTo>
                    <a:pt x="39044" y="48252"/>
                    <a:pt x="39439" y="48051"/>
                    <a:pt x="39647" y="47702"/>
                  </a:cubicBezTo>
                  <a:cubicBezTo>
                    <a:pt x="39959" y="47856"/>
                    <a:pt x="40304" y="47931"/>
                    <a:pt x="40649" y="47931"/>
                  </a:cubicBezTo>
                  <a:cubicBezTo>
                    <a:pt x="41105" y="47931"/>
                    <a:pt x="41561" y="47799"/>
                    <a:pt x="41945" y="47544"/>
                  </a:cubicBezTo>
                  <a:cubicBezTo>
                    <a:pt x="42129" y="47425"/>
                    <a:pt x="42314" y="47253"/>
                    <a:pt x="42512" y="47227"/>
                  </a:cubicBezTo>
                  <a:cubicBezTo>
                    <a:pt x="42558" y="47217"/>
                    <a:pt x="42604" y="47212"/>
                    <a:pt x="42650" y="47212"/>
                  </a:cubicBezTo>
                  <a:cubicBezTo>
                    <a:pt x="43050" y="47212"/>
                    <a:pt x="43445" y="47555"/>
                    <a:pt x="43864" y="47555"/>
                  </a:cubicBezTo>
                  <a:cubicBezTo>
                    <a:pt x="43906" y="47555"/>
                    <a:pt x="43949" y="47551"/>
                    <a:pt x="43992" y="47544"/>
                  </a:cubicBezTo>
                  <a:cubicBezTo>
                    <a:pt x="44242" y="47491"/>
                    <a:pt x="44427" y="47306"/>
                    <a:pt x="44625" y="47161"/>
                  </a:cubicBezTo>
                  <a:cubicBezTo>
                    <a:pt x="45033" y="46862"/>
                    <a:pt x="45536" y="46713"/>
                    <a:pt x="46037" y="46713"/>
                  </a:cubicBezTo>
                  <a:cubicBezTo>
                    <a:pt x="46510" y="46713"/>
                    <a:pt x="46981" y="46845"/>
                    <a:pt x="47372" y="47108"/>
                  </a:cubicBezTo>
                  <a:cubicBezTo>
                    <a:pt x="47531" y="46619"/>
                    <a:pt x="47835" y="46183"/>
                    <a:pt x="48257" y="45893"/>
                  </a:cubicBezTo>
                  <a:cubicBezTo>
                    <a:pt x="48326" y="46215"/>
                    <a:pt x="48654" y="46381"/>
                    <a:pt x="48979" y="46381"/>
                  </a:cubicBezTo>
                  <a:cubicBezTo>
                    <a:pt x="49281" y="46381"/>
                    <a:pt x="49581" y="46238"/>
                    <a:pt x="49670" y="45946"/>
                  </a:cubicBezTo>
                  <a:cubicBezTo>
                    <a:pt x="49908" y="46144"/>
                    <a:pt x="50133" y="46355"/>
                    <a:pt x="50370" y="46553"/>
                  </a:cubicBezTo>
                  <a:cubicBezTo>
                    <a:pt x="50502" y="46236"/>
                    <a:pt x="50912" y="46170"/>
                    <a:pt x="51255" y="46157"/>
                  </a:cubicBezTo>
                  <a:cubicBezTo>
                    <a:pt x="52048" y="46117"/>
                    <a:pt x="52827" y="46091"/>
                    <a:pt x="53619" y="46051"/>
                  </a:cubicBezTo>
                  <a:lnTo>
                    <a:pt x="53474" y="44797"/>
                  </a:lnTo>
                  <a:lnTo>
                    <a:pt x="47993" y="0"/>
                  </a:lnTo>
                  <a:close/>
                </a:path>
              </a:pathLst>
            </a:custGeom>
            <a:solidFill>
              <a:srgbClr val="CFD0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41"/>
            <p:cNvSpPr/>
            <p:nvPr/>
          </p:nvSpPr>
          <p:spPr>
            <a:xfrm>
              <a:off x="2413603" y="2976658"/>
              <a:ext cx="1706489" cy="1626006"/>
            </a:xfrm>
            <a:custGeom>
              <a:avLst/>
              <a:gdLst/>
              <a:ahLst/>
              <a:cxnLst/>
              <a:rect l="l" t="t" r="r" b="b"/>
              <a:pathLst>
                <a:path w="53474" h="50952" extrusionOk="0">
                  <a:moveTo>
                    <a:pt x="47993" y="0"/>
                  </a:moveTo>
                  <a:lnTo>
                    <a:pt x="0" y="5864"/>
                  </a:lnTo>
                  <a:lnTo>
                    <a:pt x="5521" y="50951"/>
                  </a:lnTo>
                  <a:cubicBezTo>
                    <a:pt x="6168" y="50753"/>
                    <a:pt x="6789" y="50555"/>
                    <a:pt x="7436" y="50357"/>
                  </a:cubicBezTo>
                  <a:cubicBezTo>
                    <a:pt x="7602" y="50315"/>
                    <a:pt x="7785" y="50265"/>
                    <a:pt x="7958" y="50265"/>
                  </a:cubicBezTo>
                  <a:cubicBezTo>
                    <a:pt x="8005" y="50265"/>
                    <a:pt x="8051" y="50269"/>
                    <a:pt x="8096" y="50278"/>
                  </a:cubicBezTo>
                  <a:cubicBezTo>
                    <a:pt x="8505" y="50317"/>
                    <a:pt x="8836" y="50674"/>
                    <a:pt x="9245" y="50674"/>
                  </a:cubicBezTo>
                  <a:cubicBezTo>
                    <a:pt x="9601" y="50674"/>
                    <a:pt x="9892" y="50410"/>
                    <a:pt x="10222" y="50304"/>
                  </a:cubicBezTo>
                  <a:cubicBezTo>
                    <a:pt x="10339" y="50269"/>
                    <a:pt x="10463" y="50257"/>
                    <a:pt x="10590" y="50257"/>
                  </a:cubicBezTo>
                  <a:cubicBezTo>
                    <a:pt x="10750" y="50257"/>
                    <a:pt x="10913" y="50276"/>
                    <a:pt x="11067" y="50291"/>
                  </a:cubicBezTo>
                  <a:cubicBezTo>
                    <a:pt x="11653" y="50353"/>
                    <a:pt x="12240" y="50384"/>
                    <a:pt x="12825" y="50384"/>
                  </a:cubicBezTo>
                  <a:cubicBezTo>
                    <a:pt x="14089" y="50384"/>
                    <a:pt x="15347" y="50240"/>
                    <a:pt x="16575" y="49961"/>
                  </a:cubicBezTo>
                  <a:cubicBezTo>
                    <a:pt x="17024" y="49855"/>
                    <a:pt x="17486" y="49723"/>
                    <a:pt x="17816" y="49419"/>
                  </a:cubicBezTo>
                  <a:cubicBezTo>
                    <a:pt x="18067" y="49181"/>
                    <a:pt x="18225" y="48864"/>
                    <a:pt x="18516" y="48666"/>
                  </a:cubicBezTo>
                  <a:cubicBezTo>
                    <a:pt x="18806" y="48455"/>
                    <a:pt x="19203" y="48442"/>
                    <a:pt x="19572" y="48429"/>
                  </a:cubicBezTo>
                  <a:cubicBezTo>
                    <a:pt x="23442" y="48244"/>
                    <a:pt x="27311" y="48059"/>
                    <a:pt x="31194" y="47874"/>
                  </a:cubicBezTo>
                  <a:cubicBezTo>
                    <a:pt x="36648" y="47636"/>
                    <a:pt x="42169" y="47372"/>
                    <a:pt x="47465" y="46051"/>
                  </a:cubicBezTo>
                  <a:cubicBezTo>
                    <a:pt x="49446" y="45550"/>
                    <a:pt x="51440" y="44902"/>
                    <a:pt x="53474" y="44810"/>
                  </a:cubicBezTo>
                  <a:lnTo>
                    <a:pt x="4799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41"/>
            <p:cNvSpPr/>
            <p:nvPr/>
          </p:nvSpPr>
          <p:spPr>
            <a:xfrm>
              <a:off x="2263998" y="3074438"/>
              <a:ext cx="448020" cy="230568"/>
            </a:xfrm>
            <a:custGeom>
              <a:avLst/>
              <a:gdLst/>
              <a:ahLst/>
              <a:cxnLst/>
              <a:rect l="l" t="t" r="r" b="b"/>
              <a:pathLst>
                <a:path w="14039" h="7225" extrusionOk="0">
                  <a:moveTo>
                    <a:pt x="13074" y="0"/>
                  </a:moveTo>
                  <a:lnTo>
                    <a:pt x="0" y="2351"/>
                  </a:lnTo>
                  <a:lnTo>
                    <a:pt x="0" y="2404"/>
                  </a:lnTo>
                  <a:cubicBezTo>
                    <a:pt x="0" y="2549"/>
                    <a:pt x="66" y="2708"/>
                    <a:pt x="119" y="2840"/>
                  </a:cubicBezTo>
                  <a:cubicBezTo>
                    <a:pt x="264" y="3434"/>
                    <a:pt x="383" y="4042"/>
                    <a:pt x="436" y="4649"/>
                  </a:cubicBezTo>
                  <a:cubicBezTo>
                    <a:pt x="449" y="4794"/>
                    <a:pt x="449" y="4966"/>
                    <a:pt x="515" y="5111"/>
                  </a:cubicBezTo>
                  <a:cubicBezTo>
                    <a:pt x="555" y="5190"/>
                    <a:pt x="594" y="5283"/>
                    <a:pt x="634" y="5362"/>
                  </a:cubicBezTo>
                  <a:cubicBezTo>
                    <a:pt x="687" y="5481"/>
                    <a:pt x="700" y="5613"/>
                    <a:pt x="726" y="5745"/>
                  </a:cubicBezTo>
                  <a:cubicBezTo>
                    <a:pt x="819" y="6234"/>
                    <a:pt x="885" y="6736"/>
                    <a:pt x="964" y="7224"/>
                  </a:cubicBezTo>
                  <a:lnTo>
                    <a:pt x="14039" y="4860"/>
                  </a:lnTo>
                  <a:cubicBezTo>
                    <a:pt x="13840" y="4174"/>
                    <a:pt x="13537" y="2549"/>
                    <a:pt x="13497" y="1823"/>
                  </a:cubicBezTo>
                  <a:cubicBezTo>
                    <a:pt x="13457" y="1717"/>
                    <a:pt x="13457" y="1585"/>
                    <a:pt x="13405" y="1453"/>
                  </a:cubicBezTo>
                  <a:cubicBezTo>
                    <a:pt x="13378" y="1361"/>
                    <a:pt x="13325" y="1281"/>
                    <a:pt x="13299" y="1202"/>
                  </a:cubicBezTo>
                  <a:cubicBezTo>
                    <a:pt x="13246" y="1083"/>
                    <a:pt x="13233" y="964"/>
                    <a:pt x="13193" y="859"/>
                  </a:cubicBezTo>
                  <a:cubicBezTo>
                    <a:pt x="13101" y="330"/>
                    <a:pt x="13127" y="687"/>
                    <a:pt x="13074" y="146"/>
                  </a:cubicBezTo>
                  <a:lnTo>
                    <a:pt x="1307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0" name="Google Shape;870;p41"/>
          <p:cNvGrpSpPr/>
          <p:nvPr/>
        </p:nvGrpSpPr>
        <p:grpSpPr>
          <a:xfrm flipH="1">
            <a:off x="8190265" y="4240381"/>
            <a:ext cx="736966" cy="664468"/>
            <a:chOff x="2263998" y="2976658"/>
            <a:chExt cx="1887719" cy="1704638"/>
          </a:xfrm>
        </p:grpSpPr>
        <p:sp>
          <p:nvSpPr>
            <p:cNvPr id="871" name="Google Shape;871;p41"/>
            <p:cNvSpPr/>
            <p:nvPr/>
          </p:nvSpPr>
          <p:spPr>
            <a:xfrm>
              <a:off x="2440569" y="2998997"/>
              <a:ext cx="1711148" cy="1682299"/>
            </a:xfrm>
            <a:custGeom>
              <a:avLst/>
              <a:gdLst/>
              <a:ahLst/>
              <a:cxnLst/>
              <a:rect l="l" t="t" r="r" b="b"/>
              <a:pathLst>
                <a:path w="53620" h="52716" extrusionOk="0">
                  <a:moveTo>
                    <a:pt x="47993" y="0"/>
                  </a:moveTo>
                  <a:lnTo>
                    <a:pt x="1" y="5864"/>
                  </a:lnTo>
                  <a:lnTo>
                    <a:pt x="5521" y="50938"/>
                  </a:lnTo>
                  <a:lnTo>
                    <a:pt x="5693" y="52390"/>
                  </a:lnTo>
                  <a:cubicBezTo>
                    <a:pt x="5864" y="52430"/>
                    <a:pt x="6049" y="52523"/>
                    <a:pt x="6221" y="52707"/>
                  </a:cubicBezTo>
                  <a:cubicBezTo>
                    <a:pt x="6287" y="52523"/>
                    <a:pt x="6551" y="52324"/>
                    <a:pt x="6617" y="52179"/>
                  </a:cubicBezTo>
                  <a:cubicBezTo>
                    <a:pt x="6715" y="52253"/>
                    <a:pt x="7740" y="52716"/>
                    <a:pt x="7882" y="52716"/>
                  </a:cubicBezTo>
                  <a:cubicBezTo>
                    <a:pt x="7892" y="52716"/>
                    <a:pt x="7898" y="52713"/>
                    <a:pt x="7898" y="52707"/>
                  </a:cubicBezTo>
                  <a:cubicBezTo>
                    <a:pt x="7832" y="52245"/>
                    <a:pt x="8426" y="52034"/>
                    <a:pt x="8889" y="51968"/>
                  </a:cubicBezTo>
                  <a:cubicBezTo>
                    <a:pt x="11147" y="51691"/>
                    <a:pt x="13405" y="51492"/>
                    <a:pt x="15690" y="51374"/>
                  </a:cubicBezTo>
                  <a:lnTo>
                    <a:pt x="15928" y="51228"/>
                  </a:lnTo>
                  <a:cubicBezTo>
                    <a:pt x="17763" y="51228"/>
                    <a:pt x="19586" y="50713"/>
                    <a:pt x="21131" y="49749"/>
                  </a:cubicBezTo>
                  <a:cubicBezTo>
                    <a:pt x="21342" y="50119"/>
                    <a:pt x="21805" y="50277"/>
                    <a:pt x="22240" y="50317"/>
                  </a:cubicBezTo>
                  <a:cubicBezTo>
                    <a:pt x="22361" y="50329"/>
                    <a:pt x="22481" y="50335"/>
                    <a:pt x="22601" y="50335"/>
                  </a:cubicBezTo>
                  <a:cubicBezTo>
                    <a:pt x="23392" y="50335"/>
                    <a:pt x="24172" y="50076"/>
                    <a:pt x="24802" y="49617"/>
                  </a:cubicBezTo>
                  <a:cubicBezTo>
                    <a:pt x="25238" y="49789"/>
                    <a:pt x="25687" y="49934"/>
                    <a:pt x="26136" y="50093"/>
                  </a:cubicBezTo>
                  <a:cubicBezTo>
                    <a:pt x="26334" y="49762"/>
                    <a:pt x="26533" y="49432"/>
                    <a:pt x="26717" y="49102"/>
                  </a:cubicBezTo>
                  <a:cubicBezTo>
                    <a:pt x="26942" y="49338"/>
                    <a:pt x="27281" y="49383"/>
                    <a:pt x="27613" y="49383"/>
                  </a:cubicBezTo>
                  <a:cubicBezTo>
                    <a:pt x="27672" y="49383"/>
                    <a:pt x="27730" y="49381"/>
                    <a:pt x="27787" y="49379"/>
                  </a:cubicBezTo>
                  <a:lnTo>
                    <a:pt x="28976" y="49327"/>
                  </a:lnTo>
                  <a:cubicBezTo>
                    <a:pt x="29425" y="49313"/>
                    <a:pt x="29927" y="49261"/>
                    <a:pt x="30178" y="48878"/>
                  </a:cubicBezTo>
                  <a:cubicBezTo>
                    <a:pt x="30296" y="49279"/>
                    <a:pt x="30718" y="49448"/>
                    <a:pt x="31159" y="49448"/>
                  </a:cubicBezTo>
                  <a:cubicBezTo>
                    <a:pt x="31356" y="49448"/>
                    <a:pt x="31557" y="49414"/>
                    <a:pt x="31736" y="49353"/>
                  </a:cubicBezTo>
                  <a:cubicBezTo>
                    <a:pt x="32274" y="49165"/>
                    <a:pt x="32801" y="48835"/>
                    <a:pt x="33349" y="48835"/>
                  </a:cubicBezTo>
                  <a:cubicBezTo>
                    <a:pt x="33379" y="48835"/>
                    <a:pt x="33409" y="48836"/>
                    <a:pt x="33440" y="48838"/>
                  </a:cubicBezTo>
                  <a:cubicBezTo>
                    <a:pt x="33928" y="48891"/>
                    <a:pt x="34351" y="49208"/>
                    <a:pt x="34826" y="49208"/>
                  </a:cubicBezTo>
                  <a:cubicBezTo>
                    <a:pt x="35381" y="49208"/>
                    <a:pt x="35817" y="48812"/>
                    <a:pt x="36305" y="48561"/>
                  </a:cubicBezTo>
                  <a:cubicBezTo>
                    <a:pt x="36511" y="48458"/>
                    <a:pt x="36765" y="48394"/>
                    <a:pt x="37004" y="48394"/>
                  </a:cubicBezTo>
                  <a:cubicBezTo>
                    <a:pt x="37316" y="48394"/>
                    <a:pt x="37604" y="48503"/>
                    <a:pt x="37732" y="48772"/>
                  </a:cubicBezTo>
                  <a:cubicBezTo>
                    <a:pt x="37890" y="48561"/>
                    <a:pt x="38035" y="48363"/>
                    <a:pt x="38181" y="48151"/>
                  </a:cubicBezTo>
                  <a:cubicBezTo>
                    <a:pt x="38328" y="48219"/>
                    <a:pt x="38488" y="48252"/>
                    <a:pt x="38647" y="48252"/>
                  </a:cubicBezTo>
                  <a:cubicBezTo>
                    <a:pt x="39044" y="48252"/>
                    <a:pt x="39439" y="48051"/>
                    <a:pt x="39647" y="47702"/>
                  </a:cubicBezTo>
                  <a:cubicBezTo>
                    <a:pt x="39959" y="47856"/>
                    <a:pt x="40304" y="47931"/>
                    <a:pt x="40649" y="47931"/>
                  </a:cubicBezTo>
                  <a:cubicBezTo>
                    <a:pt x="41105" y="47931"/>
                    <a:pt x="41561" y="47799"/>
                    <a:pt x="41945" y="47544"/>
                  </a:cubicBezTo>
                  <a:cubicBezTo>
                    <a:pt x="42129" y="47425"/>
                    <a:pt x="42314" y="47253"/>
                    <a:pt x="42512" y="47227"/>
                  </a:cubicBezTo>
                  <a:cubicBezTo>
                    <a:pt x="42558" y="47217"/>
                    <a:pt x="42604" y="47212"/>
                    <a:pt x="42650" y="47212"/>
                  </a:cubicBezTo>
                  <a:cubicBezTo>
                    <a:pt x="43050" y="47212"/>
                    <a:pt x="43445" y="47555"/>
                    <a:pt x="43864" y="47555"/>
                  </a:cubicBezTo>
                  <a:cubicBezTo>
                    <a:pt x="43906" y="47555"/>
                    <a:pt x="43949" y="47551"/>
                    <a:pt x="43992" y="47544"/>
                  </a:cubicBezTo>
                  <a:cubicBezTo>
                    <a:pt x="44242" y="47491"/>
                    <a:pt x="44427" y="47306"/>
                    <a:pt x="44625" y="47161"/>
                  </a:cubicBezTo>
                  <a:cubicBezTo>
                    <a:pt x="45033" y="46862"/>
                    <a:pt x="45536" y="46713"/>
                    <a:pt x="46037" y="46713"/>
                  </a:cubicBezTo>
                  <a:cubicBezTo>
                    <a:pt x="46510" y="46713"/>
                    <a:pt x="46981" y="46845"/>
                    <a:pt x="47372" y="47108"/>
                  </a:cubicBezTo>
                  <a:cubicBezTo>
                    <a:pt x="47531" y="46619"/>
                    <a:pt x="47835" y="46183"/>
                    <a:pt x="48257" y="45893"/>
                  </a:cubicBezTo>
                  <a:cubicBezTo>
                    <a:pt x="48326" y="46215"/>
                    <a:pt x="48654" y="46381"/>
                    <a:pt x="48979" y="46381"/>
                  </a:cubicBezTo>
                  <a:cubicBezTo>
                    <a:pt x="49281" y="46381"/>
                    <a:pt x="49581" y="46238"/>
                    <a:pt x="49670" y="45946"/>
                  </a:cubicBezTo>
                  <a:cubicBezTo>
                    <a:pt x="49908" y="46144"/>
                    <a:pt x="50133" y="46355"/>
                    <a:pt x="50370" y="46553"/>
                  </a:cubicBezTo>
                  <a:cubicBezTo>
                    <a:pt x="50502" y="46236"/>
                    <a:pt x="50912" y="46170"/>
                    <a:pt x="51255" y="46157"/>
                  </a:cubicBezTo>
                  <a:cubicBezTo>
                    <a:pt x="52048" y="46117"/>
                    <a:pt x="52827" y="46091"/>
                    <a:pt x="53619" y="46051"/>
                  </a:cubicBezTo>
                  <a:lnTo>
                    <a:pt x="53474" y="44797"/>
                  </a:lnTo>
                  <a:lnTo>
                    <a:pt x="47993" y="0"/>
                  </a:lnTo>
                  <a:close/>
                </a:path>
              </a:pathLst>
            </a:custGeom>
            <a:solidFill>
              <a:srgbClr val="CFD0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41"/>
            <p:cNvSpPr/>
            <p:nvPr/>
          </p:nvSpPr>
          <p:spPr>
            <a:xfrm>
              <a:off x="2413603" y="2976658"/>
              <a:ext cx="1706489" cy="1626006"/>
            </a:xfrm>
            <a:custGeom>
              <a:avLst/>
              <a:gdLst/>
              <a:ahLst/>
              <a:cxnLst/>
              <a:rect l="l" t="t" r="r" b="b"/>
              <a:pathLst>
                <a:path w="53474" h="50952" extrusionOk="0">
                  <a:moveTo>
                    <a:pt x="47993" y="0"/>
                  </a:moveTo>
                  <a:lnTo>
                    <a:pt x="0" y="5864"/>
                  </a:lnTo>
                  <a:lnTo>
                    <a:pt x="5521" y="50951"/>
                  </a:lnTo>
                  <a:cubicBezTo>
                    <a:pt x="6168" y="50753"/>
                    <a:pt x="6789" y="50555"/>
                    <a:pt x="7436" y="50357"/>
                  </a:cubicBezTo>
                  <a:cubicBezTo>
                    <a:pt x="7602" y="50315"/>
                    <a:pt x="7785" y="50265"/>
                    <a:pt x="7958" y="50265"/>
                  </a:cubicBezTo>
                  <a:cubicBezTo>
                    <a:pt x="8005" y="50265"/>
                    <a:pt x="8051" y="50269"/>
                    <a:pt x="8096" y="50278"/>
                  </a:cubicBezTo>
                  <a:cubicBezTo>
                    <a:pt x="8505" y="50317"/>
                    <a:pt x="8836" y="50674"/>
                    <a:pt x="9245" y="50674"/>
                  </a:cubicBezTo>
                  <a:cubicBezTo>
                    <a:pt x="9601" y="50674"/>
                    <a:pt x="9892" y="50410"/>
                    <a:pt x="10222" y="50304"/>
                  </a:cubicBezTo>
                  <a:cubicBezTo>
                    <a:pt x="10339" y="50269"/>
                    <a:pt x="10463" y="50257"/>
                    <a:pt x="10590" y="50257"/>
                  </a:cubicBezTo>
                  <a:cubicBezTo>
                    <a:pt x="10750" y="50257"/>
                    <a:pt x="10913" y="50276"/>
                    <a:pt x="11067" y="50291"/>
                  </a:cubicBezTo>
                  <a:cubicBezTo>
                    <a:pt x="11653" y="50353"/>
                    <a:pt x="12240" y="50384"/>
                    <a:pt x="12825" y="50384"/>
                  </a:cubicBezTo>
                  <a:cubicBezTo>
                    <a:pt x="14089" y="50384"/>
                    <a:pt x="15347" y="50240"/>
                    <a:pt x="16575" y="49961"/>
                  </a:cubicBezTo>
                  <a:cubicBezTo>
                    <a:pt x="17024" y="49855"/>
                    <a:pt x="17486" y="49723"/>
                    <a:pt x="17816" y="49419"/>
                  </a:cubicBezTo>
                  <a:cubicBezTo>
                    <a:pt x="18067" y="49181"/>
                    <a:pt x="18225" y="48864"/>
                    <a:pt x="18516" y="48666"/>
                  </a:cubicBezTo>
                  <a:cubicBezTo>
                    <a:pt x="18806" y="48455"/>
                    <a:pt x="19203" y="48442"/>
                    <a:pt x="19572" y="48429"/>
                  </a:cubicBezTo>
                  <a:cubicBezTo>
                    <a:pt x="23442" y="48244"/>
                    <a:pt x="27311" y="48059"/>
                    <a:pt x="31194" y="47874"/>
                  </a:cubicBezTo>
                  <a:cubicBezTo>
                    <a:pt x="36648" y="47636"/>
                    <a:pt x="42169" y="47372"/>
                    <a:pt x="47465" y="46051"/>
                  </a:cubicBezTo>
                  <a:cubicBezTo>
                    <a:pt x="49446" y="45550"/>
                    <a:pt x="51440" y="44902"/>
                    <a:pt x="53474" y="44810"/>
                  </a:cubicBezTo>
                  <a:lnTo>
                    <a:pt x="47993" y="0"/>
                  </a:lnTo>
                  <a:close/>
                </a:path>
              </a:pathLst>
            </a:custGeom>
            <a:solidFill>
              <a:srgbClr val="DBE0D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41"/>
            <p:cNvSpPr/>
            <p:nvPr/>
          </p:nvSpPr>
          <p:spPr>
            <a:xfrm>
              <a:off x="2263998" y="3074438"/>
              <a:ext cx="448020" cy="230568"/>
            </a:xfrm>
            <a:custGeom>
              <a:avLst/>
              <a:gdLst/>
              <a:ahLst/>
              <a:cxnLst/>
              <a:rect l="l" t="t" r="r" b="b"/>
              <a:pathLst>
                <a:path w="14039" h="7225" extrusionOk="0">
                  <a:moveTo>
                    <a:pt x="13074" y="0"/>
                  </a:moveTo>
                  <a:lnTo>
                    <a:pt x="0" y="2351"/>
                  </a:lnTo>
                  <a:lnTo>
                    <a:pt x="0" y="2404"/>
                  </a:lnTo>
                  <a:cubicBezTo>
                    <a:pt x="0" y="2549"/>
                    <a:pt x="66" y="2708"/>
                    <a:pt x="119" y="2840"/>
                  </a:cubicBezTo>
                  <a:cubicBezTo>
                    <a:pt x="264" y="3434"/>
                    <a:pt x="383" y="4042"/>
                    <a:pt x="436" y="4649"/>
                  </a:cubicBezTo>
                  <a:cubicBezTo>
                    <a:pt x="449" y="4794"/>
                    <a:pt x="449" y="4966"/>
                    <a:pt x="515" y="5111"/>
                  </a:cubicBezTo>
                  <a:cubicBezTo>
                    <a:pt x="555" y="5190"/>
                    <a:pt x="594" y="5283"/>
                    <a:pt x="634" y="5362"/>
                  </a:cubicBezTo>
                  <a:cubicBezTo>
                    <a:pt x="687" y="5481"/>
                    <a:pt x="700" y="5613"/>
                    <a:pt x="726" y="5745"/>
                  </a:cubicBezTo>
                  <a:cubicBezTo>
                    <a:pt x="819" y="6234"/>
                    <a:pt x="885" y="6736"/>
                    <a:pt x="964" y="7224"/>
                  </a:cubicBezTo>
                  <a:lnTo>
                    <a:pt x="14039" y="4860"/>
                  </a:lnTo>
                  <a:cubicBezTo>
                    <a:pt x="13840" y="4174"/>
                    <a:pt x="13537" y="2549"/>
                    <a:pt x="13497" y="1823"/>
                  </a:cubicBezTo>
                  <a:cubicBezTo>
                    <a:pt x="13457" y="1717"/>
                    <a:pt x="13457" y="1585"/>
                    <a:pt x="13405" y="1453"/>
                  </a:cubicBezTo>
                  <a:cubicBezTo>
                    <a:pt x="13378" y="1361"/>
                    <a:pt x="13325" y="1281"/>
                    <a:pt x="13299" y="1202"/>
                  </a:cubicBezTo>
                  <a:cubicBezTo>
                    <a:pt x="13246" y="1083"/>
                    <a:pt x="13233" y="964"/>
                    <a:pt x="13193" y="859"/>
                  </a:cubicBezTo>
                  <a:cubicBezTo>
                    <a:pt x="13101" y="330"/>
                    <a:pt x="13127" y="687"/>
                    <a:pt x="13074" y="146"/>
                  </a:cubicBezTo>
                  <a:lnTo>
                    <a:pt x="13074" y="0"/>
                  </a:lnTo>
                  <a:close/>
                </a:path>
              </a:pathLst>
            </a:custGeom>
            <a:solidFill>
              <a:srgbClr val="DBCA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itle 1"/>
          <p:cNvSpPr>
            <a:spLocks noGrp="1"/>
          </p:cNvSpPr>
          <p:nvPr>
            <p:ph type="title" idx="2"/>
          </p:nvPr>
        </p:nvSpPr>
        <p:spPr>
          <a:xfrm>
            <a:off x="2527523" y="1154416"/>
            <a:ext cx="4127862" cy="3104253"/>
          </a:xfrm>
        </p:spPr>
        <p:txBody>
          <a:bodyPr/>
          <a:lstStyle/>
          <a:p>
            <a:pPr>
              <a:lnSpc>
                <a:spcPct val="150000"/>
              </a:lnSpc>
            </a:pPr>
            <a:r>
              <a:rPr lang="en-US" sz="6500" b="1" smtClean="0">
                <a:solidFill>
                  <a:srgbClr val="79533B"/>
                </a:solidFill>
                <a:latin typeface="+mn-lt"/>
              </a:rPr>
              <a:t>LUYỆN </a:t>
            </a:r>
            <a:br>
              <a:rPr lang="en-US" sz="6500" b="1" smtClean="0">
                <a:solidFill>
                  <a:srgbClr val="79533B"/>
                </a:solidFill>
                <a:latin typeface="+mn-lt"/>
              </a:rPr>
            </a:br>
            <a:r>
              <a:rPr lang="en-US" sz="6500" b="1" smtClean="0">
                <a:solidFill>
                  <a:srgbClr val="79533B"/>
                </a:solidFill>
                <a:latin typeface="+mn-lt"/>
              </a:rPr>
              <a:t>TẬP</a:t>
            </a:r>
            <a:endParaRPr lang="en-US" sz="6500" b="1">
              <a:solidFill>
                <a:srgbClr val="79533B"/>
              </a:solidFill>
              <a:latin typeface="+mn-lt"/>
            </a:endParaRPr>
          </a:p>
        </p:txBody>
      </p:sp>
    </p:spTree>
    <p:extLst>
      <p:ext uri="{BB962C8B-B14F-4D97-AF65-F5344CB8AC3E}">
        <p14:creationId xmlns:p14="http://schemas.microsoft.com/office/powerpoint/2010/main" val="1735490535"/>
      </p:ext>
    </p:extLst>
  </p:cSld>
  <p:clrMapOvr>
    <a:masterClrMapping/>
  </p:clrMapOvr>
  <mc:AlternateContent xmlns:mc="http://schemas.openxmlformats.org/markup-compatibility/2006" xmlns:p14="http://schemas.microsoft.com/office/powerpoint/2010/main">
    <mc:Choice Requires="p14">
      <p:transition spd="med" p14:dur="700">
        <p:wheel spokes="1"/>
      </p:transition>
    </mc:Choice>
    <mc:Fallback xmlns="">
      <p:transition spd="med">
        <p:wheel spokes="1"/>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6E7DE"/>
        </a:solidFill>
        <a:effectLst/>
      </p:bgPr>
    </p:bg>
    <p:spTree>
      <p:nvGrpSpPr>
        <p:cNvPr id="1" name=""/>
        <p:cNvGrpSpPr/>
        <p:nvPr/>
      </p:nvGrpSpPr>
      <p:grpSpPr>
        <a:xfrm>
          <a:off x="0" y="0"/>
          <a:ext cx="0" cy="0"/>
          <a:chOff x="0" y="0"/>
          <a:chExt cx="0" cy="0"/>
        </a:xfrm>
      </p:grpSpPr>
      <p:sp>
        <p:nvSpPr>
          <p:cNvPr id="3" name="Freeform 3"/>
          <p:cNvSpPr/>
          <p:nvPr/>
        </p:nvSpPr>
        <p:spPr>
          <a:xfrm>
            <a:off x="-667749" y="3021536"/>
            <a:ext cx="2755568" cy="2592353"/>
          </a:xfrm>
          <a:custGeom>
            <a:avLst/>
            <a:gdLst/>
            <a:ahLst/>
            <a:cxnLst/>
            <a:rect l="l" t="t" r="r" b="b"/>
            <a:pathLst>
              <a:path w="5511135" h="5184706">
                <a:moveTo>
                  <a:pt x="0" y="0"/>
                </a:moveTo>
                <a:lnTo>
                  <a:pt x="5511135" y="0"/>
                </a:lnTo>
                <a:lnTo>
                  <a:pt x="5511135" y="5184706"/>
                </a:lnTo>
                <a:lnTo>
                  <a:pt x="0" y="5184706"/>
                </a:lnTo>
                <a:lnTo>
                  <a:pt x="0" y="0"/>
                </a:lnTo>
                <a:close/>
              </a:path>
            </a:pathLst>
          </a:custGeom>
          <a:blipFill>
            <a:blip r:embed="rId4"/>
            <a:stretch>
              <a:fillRect/>
            </a:stretch>
          </a:blipFill>
        </p:spPr>
      </p:sp>
      <p:sp>
        <p:nvSpPr>
          <p:cNvPr id="4" name="Freeform 4"/>
          <p:cNvSpPr/>
          <p:nvPr/>
        </p:nvSpPr>
        <p:spPr>
          <a:xfrm flipH="1">
            <a:off x="7293809" y="3191357"/>
            <a:ext cx="2030890" cy="2252711"/>
          </a:xfrm>
          <a:custGeom>
            <a:avLst/>
            <a:gdLst/>
            <a:ahLst/>
            <a:cxnLst/>
            <a:rect l="l" t="t" r="r" b="b"/>
            <a:pathLst>
              <a:path w="4061780" h="4505421">
                <a:moveTo>
                  <a:pt x="4061780" y="0"/>
                </a:moveTo>
                <a:lnTo>
                  <a:pt x="0" y="0"/>
                </a:lnTo>
                <a:lnTo>
                  <a:pt x="0" y="4505420"/>
                </a:lnTo>
                <a:lnTo>
                  <a:pt x="4061780" y="4505420"/>
                </a:lnTo>
                <a:lnTo>
                  <a:pt x="4061780" y="0"/>
                </a:lnTo>
                <a:close/>
              </a:path>
            </a:pathLst>
          </a:custGeom>
          <a:blipFill>
            <a:blip r:embed="rId5"/>
            <a:stretch>
              <a:fillRect/>
            </a:stretch>
          </a:blipFill>
        </p:spPr>
      </p:sp>
      <p:sp>
        <p:nvSpPr>
          <p:cNvPr id="7" name="TextBox 6">
            <a:extLst>
              <a:ext uri="{FF2B5EF4-FFF2-40B4-BE49-F238E27FC236}">
                <a16:creationId xmlns:a16="http://schemas.microsoft.com/office/drawing/2014/main" id="{C2C4B3A0-4742-008F-6322-989B30D7FBF4}"/>
              </a:ext>
            </a:extLst>
          </p:cNvPr>
          <p:cNvSpPr txBox="1"/>
          <p:nvPr/>
        </p:nvSpPr>
        <p:spPr>
          <a:xfrm>
            <a:off x="874303" y="499372"/>
            <a:ext cx="7398375" cy="923330"/>
          </a:xfrm>
          <a:prstGeom prst="rect">
            <a:avLst/>
          </a:prstGeom>
        </p:spPr>
        <p:txBody>
          <a:bodyPr wrap="square" lIns="0" tIns="0" rIns="0" bIns="0" rtlCol="0" anchor="t">
            <a:spAutoFit/>
          </a:bodyPr>
          <a:lstStyle/>
          <a:p>
            <a:pPr algn="ctr" defTabSz="457200">
              <a:lnSpc>
                <a:spcPct val="150000"/>
              </a:lnSpc>
              <a:buClrTx/>
            </a:pPr>
            <a:r>
              <a:rPr lang="en-US" sz="4000" b="1" kern="1200" spc="-80">
                <a:solidFill>
                  <a:schemeClr val="tx2"/>
                </a:solidFill>
                <a:latin typeface="Arial" panose="020B0604020202020204" pitchFamily="34" charset="0"/>
                <a:ea typeface="+mn-ea"/>
                <a:cs typeface="Arial" panose="020B0604020202020204" pitchFamily="34" charset="0"/>
              </a:rPr>
              <a:t>TRÒ </a:t>
            </a:r>
            <a:r>
              <a:rPr lang="en-US" sz="4000" b="1" kern="1200" spc="-80" smtClean="0">
                <a:solidFill>
                  <a:schemeClr val="tx2"/>
                </a:solidFill>
                <a:latin typeface="Arial" panose="020B0604020202020204" pitchFamily="34" charset="0"/>
                <a:ea typeface="+mn-ea"/>
                <a:cs typeface="Arial" panose="020B0604020202020204" pitchFamily="34" charset="0"/>
              </a:rPr>
              <a:t>CHƠI: THU </a:t>
            </a:r>
            <a:r>
              <a:rPr lang="en-US" sz="4000" b="1" kern="1200" spc="-80">
                <a:solidFill>
                  <a:schemeClr val="tx2"/>
                </a:solidFill>
                <a:latin typeface="Arial" panose="020B0604020202020204" pitchFamily="34" charset="0"/>
                <a:ea typeface="+mn-ea"/>
                <a:cs typeface="Arial" panose="020B0604020202020204" pitchFamily="34" charset="0"/>
              </a:rPr>
              <a:t>HOẠCH CAM</a:t>
            </a:r>
            <a:endParaRPr lang="en-US" sz="4000" b="1" kern="1200" spc="-80" dirty="0">
              <a:solidFill>
                <a:schemeClr val="tx2"/>
              </a:solidFill>
              <a:latin typeface="Arial" panose="020B0604020202020204" pitchFamily="34" charset="0"/>
              <a:ea typeface="+mn-ea"/>
              <a:cs typeface="Arial" panose="020B0604020202020204" pitchFamily="34" charset="0"/>
            </a:endParaRPr>
          </a:p>
        </p:txBody>
      </p:sp>
      <p:sp>
        <p:nvSpPr>
          <p:cNvPr id="8" name="Freeform 7">
            <a:hlinkClick r:id="rId6" action="ppaction://hlinksldjump"/>
            <a:extLst>
              <a:ext uri="{FF2B5EF4-FFF2-40B4-BE49-F238E27FC236}">
                <a16:creationId xmlns:a16="http://schemas.microsoft.com/office/drawing/2014/main" id="{96DD9691-CA1B-63CE-C1C9-77AFE71EB984}"/>
              </a:ext>
            </a:extLst>
          </p:cNvPr>
          <p:cNvSpPr/>
          <p:nvPr/>
        </p:nvSpPr>
        <p:spPr>
          <a:xfrm>
            <a:off x="1905000" y="2559512"/>
            <a:ext cx="2154215" cy="2408065"/>
          </a:xfrm>
          <a:custGeom>
            <a:avLst/>
            <a:gdLst/>
            <a:ahLst/>
            <a:cxnLst/>
            <a:rect l="l" t="t" r="r" b="b"/>
            <a:pathLst>
              <a:path w="2848205" h="3183834">
                <a:moveTo>
                  <a:pt x="0" y="0"/>
                </a:moveTo>
                <a:lnTo>
                  <a:pt x="2848205" y="0"/>
                </a:lnTo>
                <a:lnTo>
                  <a:pt x="2848205" y="3183834"/>
                </a:lnTo>
                <a:lnTo>
                  <a:pt x="0" y="3183834"/>
                </a:lnTo>
                <a:lnTo>
                  <a:pt x="0" y="0"/>
                </a:lnTo>
                <a:close/>
              </a:path>
            </a:pathLst>
          </a:custGeom>
          <a:blipFill>
            <a:blip r:embed="rId7"/>
            <a:stretch>
              <a:fillRect/>
            </a:stretch>
          </a:blipFill>
        </p:spPr>
      </p:sp>
      <p:sp>
        <p:nvSpPr>
          <p:cNvPr id="9" name="Freeform 6">
            <a:hlinkClick r:id="rId6" action="ppaction://hlinksldjump"/>
            <a:extLst>
              <a:ext uri="{FF2B5EF4-FFF2-40B4-BE49-F238E27FC236}">
                <a16:creationId xmlns:a16="http://schemas.microsoft.com/office/drawing/2014/main" id="{BE43EB97-7CAD-1C09-B16E-B9720DF9E021}"/>
              </a:ext>
            </a:extLst>
          </p:cNvPr>
          <p:cNvSpPr/>
          <p:nvPr/>
        </p:nvSpPr>
        <p:spPr>
          <a:xfrm>
            <a:off x="5029200" y="2559512"/>
            <a:ext cx="2185319" cy="2408065"/>
          </a:xfrm>
          <a:custGeom>
            <a:avLst/>
            <a:gdLst/>
            <a:ahLst/>
            <a:cxnLst/>
            <a:rect l="l" t="t" r="r" b="b"/>
            <a:pathLst>
              <a:path w="2889330" h="3183834">
                <a:moveTo>
                  <a:pt x="0" y="0"/>
                </a:moveTo>
                <a:lnTo>
                  <a:pt x="2889329" y="0"/>
                </a:lnTo>
                <a:lnTo>
                  <a:pt x="2889329" y="3183835"/>
                </a:lnTo>
                <a:lnTo>
                  <a:pt x="0" y="3183835"/>
                </a:lnTo>
                <a:lnTo>
                  <a:pt x="0" y="0"/>
                </a:lnTo>
                <a:close/>
              </a:path>
            </a:pathLst>
          </a:custGeom>
          <a:blipFill>
            <a:blip r:embed="rId8"/>
            <a:stretch>
              <a:fillRect/>
            </a:stretch>
          </a:blipFill>
        </p:spPr>
      </p:sp>
      <p:pic>
        <p:nvPicPr>
          <p:cNvPr id="10" name="children-logo-1161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54468" y="48268"/>
            <a:ext cx="304800" cy="304800"/>
          </a:xfrm>
          <a:prstGeom prst="rect">
            <a:avLst/>
          </a:prstGeom>
        </p:spPr>
      </p:pic>
    </p:spTree>
    <p:extLst>
      <p:ext uri="{BB962C8B-B14F-4D97-AF65-F5344CB8AC3E}">
        <p14:creationId xmlns:p14="http://schemas.microsoft.com/office/powerpoint/2010/main" val="1918684185"/>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7">
                                            <p:txEl>
                                              <p:pRg st="0" end="0"/>
                                            </p:txEl>
                                          </p:spTgt>
                                        </p:tgtEl>
                                      </p:cBhvr>
                                    </p:animEffect>
                                    <p:animScale>
                                      <p:cBhvr>
                                        <p:cTn id="7" dur="250" autoRev="1" fill="hold"/>
                                        <p:tgtEl>
                                          <p:spTgt spid="7">
                                            <p:txEl>
                                              <p:pRg st="0" end="0"/>
                                            </p:txEl>
                                          </p:spTgt>
                                        </p:tgtEl>
                                      </p:cBhvr>
                                      <p:by x="105000" y="105000"/>
                                    </p:animScale>
                                  </p:childTnLst>
                                </p:cTn>
                              </p:par>
                              <p:par>
                                <p:cTn id="8" presetID="32" presetClass="emph" presetSubtype="0" repeatCount="indefinite" fill="hold" nodeType="withEffect">
                                  <p:stCondLst>
                                    <p:cond delay="0"/>
                                  </p:stCondLst>
                                  <p:childTnLst>
                                    <p:animRot by="120000">
                                      <p:cBhvr>
                                        <p:cTn id="9" dur="50" fill="hold">
                                          <p:stCondLst>
                                            <p:cond delay="0"/>
                                          </p:stCondLst>
                                        </p:cTn>
                                        <p:tgtEl>
                                          <p:spTgt spid="8"/>
                                        </p:tgtEl>
                                        <p:attrNameLst>
                                          <p:attrName>r</p:attrName>
                                        </p:attrNameLst>
                                      </p:cBhvr>
                                    </p:animRot>
                                    <p:animRot by="-240000">
                                      <p:cBhvr>
                                        <p:cTn id="10" dur="100" fill="hold">
                                          <p:stCondLst>
                                            <p:cond delay="100"/>
                                          </p:stCondLst>
                                        </p:cTn>
                                        <p:tgtEl>
                                          <p:spTgt spid="8"/>
                                        </p:tgtEl>
                                        <p:attrNameLst>
                                          <p:attrName>r</p:attrName>
                                        </p:attrNameLst>
                                      </p:cBhvr>
                                    </p:animRot>
                                    <p:animRot by="240000">
                                      <p:cBhvr>
                                        <p:cTn id="11" dur="100" fill="hold">
                                          <p:stCondLst>
                                            <p:cond delay="200"/>
                                          </p:stCondLst>
                                        </p:cTn>
                                        <p:tgtEl>
                                          <p:spTgt spid="8"/>
                                        </p:tgtEl>
                                        <p:attrNameLst>
                                          <p:attrName>r</p:attrName>
                                        </p:attrNameLst>
                                      </p:cBhvr>
                                    </p:animRot>
                                    <p:animRot by="-240000">
                                      <p:cBhvr>
                                        <p:cTn id="12" dur="100" fill="hold">
                                          <p:stCondLst>
                                            <p:cond delay="300"/>
                                          </p:stCondLst>
                                        </p:cTn>
                                        <p:tgtEl>
                                          <p:spTgt spid="8"/>
                                        </p:tgtEl>
                                        <p:attrNameLst>
                                          <p:attrName>r</p:attrName>
                                        </p:attrNameLst>
                                      </p:cBhvr>
                                    </p:animRot>
                                    <p:animRot by="120000">
                                      <p:cBhvr>
                                        <p:cTn id="13" dur="100" fill="hold">
                                          <p:stCondLst>
                                            <p:cond delay="400"/>
                                          </p:stCondLst>
                                        </p:cTn>
                                        <p:tgtEl>
                                          <p:spTgt spid="8"/>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par>
                                <p:cTn id="20" presetID="1" presetClass="mediacall" presetSubtype="0" fill="hold" nodeType="withEffect">
                                  <p:stCondLst>
                                    <p:cond delay="0"/>
                                  </p:stCondLst>
                                  <p:childTnLst>
                                    <p:cmd type="call" cmd="playFrom(0.0)">
                                      <p:cBhvr>
                                        <p:cTn id="21" dur="739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0"/>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6E7DE"/>
        </a:solidFill>
        <a:effectLst/>
      </p:bgPr>
    </p:bg>
    <p:spTree>
      <p:nvGrpSpPr>
        <p:cNvPr id="1" name=""/>
        <p:cNvGrpSpPr/>
        <p:nvPr/>
      </p:nvGrpSpPr>
      <p:grpSpPr>
        <a:xfrm>
          <a:off x="0" y="0"/>
          <a:ext cx="0" cy="0"/>
          <a:chOff x="0" y="0"/>
          <a:chExt cx="0" cy="0"/>
        </a:xfrm>
      </p:grpSpPr>
      <p:grpSp>
        <p:nvGrpSpPr>
          <p:cNvPr id="2" name="Group 2"/>
          <p:cNvGrpSpPr/>
          <p:nvPr/>
        </p:nvGrpSpPr>
        <p:grpSpPr>
          <a:xfrm>
            <a:off x="4572000" y="0"/>
            <a:ext cx="4572000" cy="5143500"/>
            <a:chOff x="0" y="0"/>
            <a:chExt cx="3070990" cy="3257100"/>
          </a:xfrm>
        </p:grpSpPr>
        <p:sp>
          <p:nvSpPr>
            <p:cNvPr id="3" name="Freeform 3"/>
            <p:cNvSpPr/>
            <p:nvPr/>
          </p:nvSpPr>
          <p:spPr>
            <a:xfrm>
              <a:off x="0" y="0"/>
              <a:ext cx="3070990" cy="3257100"/>
            </a:xfrm>
            <a:custGeom>
              <a:avLst/>
              <a:gdLst/>
              <a:ahLst/>
              <a:cxnLst/>
              <a:rect l="l" t="t" r="r" b="b"/>
              <a:pathLst>
                <a:path w="3070990" h="3257100">
                  <a:moveTo>
                    <a:pt x="2946530" y="3257100"/>
                  </a:moveTo>
                  <a:lnTo>
                    <a:pt x="124460" y="3257100"/>
                  </a:lnTo>
                  <a:cubicBezTo>
                    <a:pt x="55880" y="3257100"/>
                    <a:pt x="0" y="3201220"/>
                    <a:pt x="0" y="3132640"/>
                  </a:cubicBezTo>
                  <a:lnTo>
                    <a:pt x="0" y="124460"/>
                  </a:lnTo>
                  <a:cubicBezTo>
                    <a:pt x="0" y="55880"/>
                    <a:pt x="55880" y="0"/>
                    <a:pt x="124460" y="0"/>
                  </a:cubicBezTo>
                  <a:lnTo>
                    <a:pt x="2946530" y="0"/>
                  </a:lnTo>
                  <a:cubicBezTo>
                    <a:pt x="3015110" y="0"/>
                    <a:pt x="3070990" y="55880"/>
                    <a:pt x="3070990" y="124460"/>
                  </a:cubicBezTo>
                  <a:lnTo>
                    <a:pt x="3070990" y="3132640"/>
                  </a:lnTo>
                  <a:cubicBezTo>
                    <a:pt x="3070990" y="3201220"/>
                    <a:pt x="3015110" y="3257100"/>
                    <a:pt x="2946530" y="3257100"/>
                  </a:cubicBezTo>
                  <a:close/>
                </a:path>
              </a:pathLst>
            </a:custGeom>
            <a:solidFill>
              <a:srgbClr val="FFFFFF"/>
            </a:solidFill>
          </p:spPr>
        </p:sp>
      </p:grpSp>
      <p:sp>
        <p:nvSpPr>
          <p:cNvPr id="7" name="Freeform 28">
            <a:extLst>
              <a:ext uri="{FF2B5EF4-FFF2-40B4-BE49-F238E27FC236}">
                <a16:creationId xmlns:a16="http://schemas.microsoft.com/office/drawing/2014/main" id="{2C7D9217-8A7E-7015-42ED-AE8E3F1A2A9B}"/>
              </a:ext>
            </a:extLst>
          </p:cNvPr>
          <p:cNvSpPr/>
          <p:nvPr/>
        </p:nvSpPr>
        <p:spPr>
          <a:xfrm>
            <a:off x="292431" y="383768"/>
            <a:ext cx="3965639" cy="4114800"/>
          </a:xfrm>
          <a:custGeom>
            <a:avLst/>
            <a:gdLst/>
            <a:ahLst/>
            <a:cxnLst/>
            <a:rect l="l" t="t" r="r" b="b"/>
            <a:pathLst>
              <a:path w="7931277" h="8229600">
                <a:moveTo>
                  <a:pt x="0" y="0"/>
                </a:moveTo>
                <a:lnTo>
                  <a:pt x="7931277" y="0"/>
                </a:lnTo>
                <a:lnTo>
                  <a:pt x="7931277" y="8229600"/>
                </a:lnTo>
                <a:lnTo>
                  <a:pt x="0" y="8229600"/>
                </a:lnTo>
                <a:lnTo>
                  <a:pt x="0" y="0"/>
                </a:lnTo>
                <a:close/>
              </a:path>
            </a:pathLst>
          </a:custGeom>
          <a:blipFill>
            <a:blip r:embed="rId2"/>
            <a:stretch>
              <a:fillRect/>
            </a:stretch>
          </a:blipFill>
        </p:spPr>
      </p:sp>
      <p:sp>
        <p:nvSpPr>
          <p:cNvPr id="8" name="Freeform 26">
            <a:extLst>
              <a:ext uri="{FF2B5EF4-FFF2-40B4-BE49-F238E27FC236}">
                <a16:creationId xmlns:a16="http://schemas.microsoft.com/office/drawing/2014/main" id="{2102A629-7067-E369-FE78-91B9C00D9921}"/>
              </a:ext>
            </a:extLst>
          </p:cNvPr>
          <p:cNvSpPr/>
          <p:nvPr/>
        </p:nvSpPr>
        <p:spPr>
          <a:xfrm>
            <a:off x="4884943" y="205122"/>
            <a:ext cx="675017" cy="1438757"/>
          </a:xfrm>
          <a:custGeom>
            <a:avLst/>
            <a:gdLst/>
            <a:ahLst/>
            <a:cxnLst/>
            <a:rect l="l" t="t" r="r" b="b"/>
            <a:pathLst>
              <a:path w="3861054" h="8229600">
                <a:moveTo>
                  <a:pt x="0" y="0"/>
                </a:moveTo>
                <a:lnTo>
                  <a:pt x="3861054" y="0"/>
                </a:lnTo>
                <a:lnTo>
                  <a:pt x="3861054" y="8229600"/>
                </a:lnTo>
                <a:lnTo>
                  <a:pt x="0" y="8229600"/>
                </a:lnTo>
                <a:lnTo>
                  <a:pt x="0" y="0"/>
                </a:lnTo>
                <a:close/>
              </a:path>
            </a:pathLst>
          </a:custGeom>
          <a:blipFill>
            <a:blip r:embed="rId3"/>
            <a:stretch>
              <a:fillRect/>
            </a:stretch>
          </a:blipFill>
        </p:spPr>
      </p:sp>
      <p:sp>
        <p:nvSpPr>
          <p:cNvPr id="9" name="Freeform 27">
            <a:extLst>
              <a:ext uri="{FF2B5EF4-FFF2-40B4-BE49-F238E27FC236}">
                <a16:creationId xmlns:a16="http://schemas.microsoft.com/office/drawing/2014/main" id="{E5E27CD9-6C40-2EBF-DD1C-425D03E0DE61}"/>
              </a:ext>
            </a:extLst>
          </p:cNvPr>
          <p:cNvSpPr/>
          <p:nvPr/>
        </p:nvSpPr>
        <p:spPr>
          <a:xfrm>
            <a:off x="8094327" y="493776"/>
            <a:ext cx="875937" cy="1060204"/>
          </a:xfrm>
          <a:custGeom>
            <a:avLst/>
            <a:gdLst/>
            <a:ahLst/>
            <a:cxnLst/>
            <a:rect l="l" t="t" r="r" b="b"/>
            <a:pathLst>
              <a:path w="6899148" h="8229600">
                <a:moveTo>
                  <a:pt x="0" y="0"/>
                </a:moveTo>
                <a:lnTo>
                  <a:pt x="6899148" y="0"/>
                </a:lnTo>
                <a:lnTo>
                  <a:pt x="6899148" y="8229600"/>
                </a:lnTo>
                <a:lnTo>
                  <a:pt x="0" y="8229600"/>
                </a:lnTo>
                <a:lnTo>
                  <a:pt x="0" y="0"/>
                </a:lnTo>
                <a:close/>
              </a:path>
            </a:pathLst>
          </a:custGeom>
          <a:blipFill>
            <a:blip r:embed="rId4"/>
            <a:stretch>
              <a:fillRect/>
            </a:stretch>
          </a:blipFill>
        </p:spPr>
      </p:sp>
      <p:sp>
        <p:nvSpPr>
          <p:cNvPr id="12" name="Freeform 29">
            <a:extLst>
              <a:ext uri="{FF2B5EF4-FFF2-40B4-BE49-F238E27FC236}">
                <a16:creationId xmlns:a16="http://schemas.microsoft.com/office/drawing/2014/main" id="{9A60D33C-2434-1334-F752-D79A43413C05}"/>
              </a:ext>
            </a:extLst>
          </p:cNvPr>
          <p:cNvSpPr/>
          <p:nvPr/>
        </p:nvSpPr>
        <p:spPr>
          <a:xfrm>
            <a:off x="923952" y="3833622"/>
            <a:ext cx="838200" cy="935230"/>
          </a:xfrm>
          <a:custGeom>
            <a:avLst/>
            <a:gdLst/>
            <a:ahLst/>
            <a:cxnLst/>
            <a:rect l="l" t="t" r="r" b="b"/>
            <a:pathLst>
              <a:path w="3687890" h="4114800">
                <a:moveTo>
                  <a:pt x="0" y="0"/>
                </a:moveTo>
                <a:lnTo>
                  <a:pt x="3687890" y="0"/>
                </a:lnTo>
                <a:lnTo>
                  <a:pt x="368789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3" name="TextBox 4">
            <a:extLst>
              <a:ext uri="{FF2B5EF4-FFF2-40B4-BE49-F238E27FC236}">
                <a16:creationId xmlns:a16="http://schemas.microsoft.com/office/drawing/2014/main" id="{076B67D2-0117-2DD6-0927-AECD3E9F9A9C}"/>
              </a:ext>
            </a:extLst>
          </p:cNvPr>
          <p:cNvSpPr txBox="1"/>
          <p:nvPr/>
        </p:nvSpPr>
        <p:spPr>
          <a:xfrm>
            <a:off x="5436177" y="1136047"/>
            <a:ext cx="2843646" cy="1082925"/>
          </a:xfrm>
          <a:prstGeom prst="rect">
            <a:avLst/>
          </a:prstGeom>
          <a:noFill/>
        </p:spPr>
        <p:txBody>
          <a:bodyPr wrap="square" lIns="0" tIns="0" rIns="0" bIns="0" rtlCol="0" anchor="t">
            <a:spAutoFit/>
          </a:bodyPr>
          <a:lstStyle/>
          <a:p>
            <a:pPr algn="ctr" defTabSz="457200">
              <a:lnSpc>
                <a:spcPct val="150000"/>
              </a:lnSpc>
              <a:buClrTx/>
            </a:pPr>
            <a:r>
              <a:rPr lang="en-US" sz="2500" b="1" kern="1200" smtClean="0">
                <a:solidFill>
                  <a:srgbClr val="F79646">
                    <a:lumMod val="75000"/>
                  </a:srgbClr>
                </a:solidFill>
                <a:latin typeface="Arial" panose="020B0604020202020204" pitchFamily="34" charset="0"/>
                <a:ea typeface="+mn-ea"/>
                <a:cs typeface="Arial" panose="020B0604020202020204" pitchFamily="34" charset="0"/>
              </a:rPr>
              <a:t>TRÒ CHƠI</a:t>
            </a:r>
          </a:p>
          <a:p>
            <a:pPr algn="ctr" defTabSz="457200">
              <a:lnSpc>
                <a:spcPct val="150000"/>
              </a:lnSpc>
              <a:buClrTx/>
            </a:pPr>
            <a:r>
              <a:rPr lang="en-US" sz="2500" b="1" kern="1200" smtClean="0">
                <a:solidFill>
                  <a:srgbClr val="F79646">
                    <a:lumMod val="75000"/>
                  </a:srgbClr>
                </a:solidFill>
                <a:latin typeface="Arial" panose="020B0604020202020204" pitchFamily="34" charset="0"/>
                <a:ea typeface="+mn-ea"/>
                <a:cs typeface="Arial" panose="020B0604020202020204" pitchFamily="34" charset="0"/>
              </a:rPr>
              <a:t>THU HOẠCH CAM</a:t>
            </a:r>
            <a:endParaRPr lang="en-US" sz="2500" b="1" kern="1200" dirty="0">
              <a:solidFill>
                <a:srgbClr val="F79646">
                  <a:lumMod val="75000"/>
                </a:srgbClr>
              </a:solidFill>
              <a:latin typeface="Arial" panose="020B0604020202020204" pitchFamily="34" charset="0"/>
              <a:ea typeface="+mn-ea"/>
              <a:cs typeface="Arial" panose="020B0604020202020204" pitchFamily="34" charset="0"/>
            </a:endParaRPr>
          </a:p>
        </p:txBody>
      </p:sp>
      <p:sp>
        <p:nvSpPr>
          <p:cNvPr id="14" name="TextBox 4">
            <a:extLst>
              <a:ext uri="{FF2B5EF4-FFF2-40B4-BE49-F238E27FC236}">
                <a16:creationId xmlns:a16="http://schemas.microsoft.com/office/drawing/2014/main" id="{71CA3B8D-48F5-CE2C-227D-75CABDD750D9}"/>
              </a:ext>
            </a:extLst>
          </p:cNvPr>
          <p:cNvSpPr txBox="1"/>
          <p:nvPr/>
        </p:nvSpPr>
        <p:spPr>
          <a:xfrm>
            <a:off x="4930028" y="2460528"/>
            <a:ext cx="3855944" cy="2308324"/>
          </a:xfrm>
          <a:prstGeom prst="rect">
            <a:avLst/>
          </a:prstGeom>
        </p:spPr>
        <p:txBody>
          <a:bodyPr wrap="square" lIns="0" tIns="0" rIns="0" bIns="0" rtlCol="0" anchor="t">
            <a:spAutoFit/>
          </a:bodyPr>
          <a:lstStyle/>
          <a:p>
            <a:pPr algn="just" defTabSz="457200">
              <a:lnSpc>
                <a:spcPct val="150000"/>
              </a:lnSpc>
              <a:buClrTx/>
            </a:pPr>
            <a:r>
              <a:rPr lang="en-US" sz="2000" kern="1200" dirty="0" err="1">
                <a:solidFill>
                  <a:srgbClr val="191919"/>
                </a:solidFill>
                <a:latin typeface="Arial" panose="020B0604020202020204" pitchFamily="34" charset="0"/>
                <a:ea typeface="+mn-ea"/>
                <a:cs typeface="Arial" panose="020B0604020202020204" pitchFamily="34" charset="0"/>
              </a:rPr>
              <a:t>Mùa</a:t>
            </a:r>
            <a:r>
              <a:rPr lang="en-US" sz="2000" kern="1200" dirty="0">
                <a:solidFill>
                  <a:srgbClr val="191919"/>
                </a:solidFill>
                <a:latin typeface="Arial" panose="020B0604020202020204" pitchFamily="34" charset="0"/>
                <a:ea typeface="+mn-ea"/>
                <a:cs typeface="Arial" panose="020B0604020202020204" pitchFamily="34" charset="0"/>
              </a:rPr>
              <a:t> cam </a:t>
            </a:r>
            <a:r>
              <a:rPr lang="en-US" sz="2000" kern="1200" dirty="0" err="1">
                <a:solidFill>
                  <a:srgbClr val="191919"/>
                </a:solidFill>
                <a:latin typeface="Arial" panose="020B0604020202020204" pitchFamily="34" charset="0"/>
                <a:ea typeface="+mn-ea"/>
                <a:cs typeface="Arial" panose="020B0604020202020204" pitchFamily="34" charset="0"/>
              </a:rPr>
              <a:t>đến</a:t>
            </a:r>
            <a:r>
              <a:rPr lang="en-US" sz="2000" kern="1200" dirty="0">
                <a:solidFill>
                  <a:srgbClr val="191919"/>
                </a:solidFill>
                <a:latin typeface="Arial" panose="020B0604020202020204" pitchFamily="34" charset="0"/>
                <a:ea typeface="+mn-ea"/>
                <a:cs typeface="Arial" panose="020B0604020202020204" pitchFamily="34" charset="0"/>
              </a:rPr>
              <a:t> </a:t>
            </a:r>
            <a:r>
              <a:rPr lang="en-US" sz="2000" kern="1200" dirty="0" err="1">
                <a:solidFill>
                  <a:srgbClr val="191919"/>
                </a:solidFill>
                <a:latin typeface="Arial" panose="020B0604020202020204" pitchFamily="34" charset="0"/>
                <a:ea typeface="+mn-ea"/>
                <a:cs typeface="Arial" panose="020B0604020202020204" pitchFamily="34" charset="0"/>
              </a:rPr>
              <a:t>rồi</a:t>
            </a:r>
            <a:r>
              <a:rPr lang="en-US" sz="2000" kern="1200" dirty="0">
                <a:solidFill>
                  <a:srgbClr val="191919"/>
                </a:solidFill>
                <a:latin typeface="Arial" panose="020B0604020202020204" pitchFamily="34" charset="0"/>
                <a:ea typeface="+mn-ea"/>
                <a:cs typeface="Arial" panose="020B0604020202020204" pitchFamily="34" charset="0"/>
              </a:rPr>
              <a:t>, </a:t>
            </a:r>
            <a:r>
              <a:rPr lang="en-US" sz="2000" kern="1200" dirty="0" err="1">
                <a:solidFill>
                  <a:srgbClr val="191919"/>
                </a:solidFill>
                <a:latin typeface="Arial" panose="020B0604020202020204" pitchFamily="34" charset="0"/>
                <a:ea typeface="+mn-ea"/>
                <a:cs typeface="Arial" panose="020B0604020202020204" pitchFamily="34" charset="0"/>
              </a:rPr>
              <a:t>các</a:t>
            </a:r>
            <a:r>
              <a:rPr lang="en-US" sz="2000" kern="1200" dirty="0">
                <a:solidFill>
                  <a:srgbClr val="191919"/>
                </a:solidFill>
                <a:latin typeface="Arial" panose="020B0604020202020204" pitchFamily="34" charset="0"/>
                <a:ea typeface="+mn-ea"/>
                <a:cs typeface="Arial" panose="020B0604020202020204" pitchFamily="34" charset="0"/>
              </a:rPr>
              <a:t> </a:t>
            </a:r>
            <a:r>
              <a:rPr lang="en-US" sz="2000" kern="1200" dirty="0" err="1">
                <a:solidFill>
                  <a:srgbClr val="191919"/>
                </a:solidFill>
                <a:latin typeface="Arial" panose="020B0604020202020204" pitchFamily="34" charset="0"/>
                <a:ea typeface="+mn-ea"/>
                <a:cs typeface="Arial" panose="020B0604020202020204" pitchFamily="34" charset="0"/>
              </a:rPr>
              <a:t>em</a:t>
            </a:r>
            <a:r>
              <a:rPr lang="en-US" sz="2000" kern="1200" dirty="0">
                <a:solidFill>
                  <a:srgbClr val="191919"/>
                </a:solidFill>
                <a:latin typeface="Arial" panose="020B0604020202020204" pitchFamily="34" charset="0"/>
                <a:ea typeface="+mn-ea"/>
                <a:cs typeface="Arial" panose="020B0604020202020204" pitchFamily="34" charset="0"/>
              </a:rPr>
              <a:t> </a:t>
            </a:r>
            <a:r>
              <a:rPr lang="en-US" sz="2000" kern="1200" dirty="0" err="1">
                <a:solidFill>
                  <a:srgbClr val="191919"/>
                </a:solidFill>
                <a:latin typeface="Arial" panose="020B0604020202020204" pitchFamily="34" charset="0"/>
                <a:ea typeface="+mn-ea"/>
                <a:cs typeface="Arial" panose="020B0604020202020204" pitchFamily="34" charset="0"/>
              </a:rPr>
              <a:t>hãy</a:t>
            </a:r>
            <a:r>
              <a:rPr lang="en-US" sz="2000" kern="1200" dirty="0">
                <a:solidFill>
                  <a:srgbClr val="191919"/>
                </a:solidFill>
                <a:latin typeface="Arial" panose="020B0604020202020204" pitchFamily="34" charset="0"/>
                <a:ea typeface="+mn-ea"/>
                <a:cs typeface="Arial" panose="020B0604020202020204" pitchFamily="34" charset="0"/>
              </a:rPr>
              <a:t> </a:t>
            </a:r>
            <a:r>
              <a:rPr lang="en-US" sz="2000" kern="1200" dirty="0" err="1">
                <a:solidFill>
                  <a:srgbClr val="191919"/>
                </a:solidFill>
                <a:latin typeface="Arial" panose="020B0604020202020204" pitchFamily="34" charset="0"/>
                <a:ea typeface="+mn-ea"/>
                <a:cs typeface="Arial" panose="020B0604020202020204" pitchFamily="34" charset="0"/>
              </a:rPr>
              <a:t>cùng</a:t>
            </a:r>
            <a:r>
              <a:rPr lang="en-US" sz="2000" kern="1200" dirty="0">
                <a:solidFill>
                  <a:srgbClr val="191919"/>
                </a:solidFill>
                <a:latin typeface="Arial" panose="020B0604020202020204" pitchFamily="34" charset="0"/>
                <a:ea typeface="+mn-ea"/>
                <a:cs typeface="Arial" panose="020B0604020202020204" pitchFamily="34" charset="0"/>
              </a:rPr>
              <a:t> </a:t>
            </a:r>
            <a:r>
              <a:rPr lang="en-US" sz="2000" kern="1200" dirty="0" err="1">
                <a:solidFill>
                  <a:srgbClr val="191919"/>
                </a:solidFill>
                <a:latin typeface="Arial" panose="020B0604020202020204" pitchFamily="34" charset="0"/>
                <a:ea typeface="+mn-ea"/>
                <a:cs typeface="Arial" panose="020B0604020202020204" pitchFamily="34" charset="0"/>
              </a:rPr>
              <a:t>các</a:t>
            </a:r>
            <a:r>
              <a:rPr lang="en-US" sz="2000" kern="1200" dirty="0">
                <a:solidFill>
                  <a:srgbClr val="191919"/>
                </a:solidFill>
                <a:latin typeface="Arial" panose="020B0604020202020204" pitchFamily="34" charset="0"/>
                <a:ea typeface="+mn-ea"/>
                <a:cs typeface="Arial" panose="020B0604020202020204" pitchFamily="34" charset="0"/>
              </a:rPr>
              <a:t> </a:t>
            </a:r>
            <a:r>
              <a:rPr lang="en-US" sz="2000" kern="1200" dirty="0" err="1">
                <a:solidFill>
                  <a:srgbClr val="191919"/>
                </a:solidFill>
                <a:latin typeface="Arial" panose="020B0604020202020204" pitchFamily="34" charset="0"/>
                <a:ea typeface="+mn-ea"/>
                <a:cs typeface="Arial" panose="020B0604020202020204" pitchFamily="34" charset="0"/>
              </a:rPr>
              <a:t>bác</a:t>
            </a:r>
            <a:r>
              <a:rPr lang="en-US" sz="2000" kern="1200" dirty="0">
                <a:solidFill>
                  <a:srgbClr val="191919"/>
                </a:solidFill>
                <a:latin typeface="Arial" panose="020B0604020202020204" pitchFamily="34" charset="0"/>
                <a:ea typeface="+mn-ea"/>
                <a:cs typeface="Arial" panose="020B0604020202020204" pitchFamily="34" charset="0"/>
              </a:rPr>
              <a:t> </a:t>
            </a:r>
            <a:r>
              <a:rPr lang="en-US" sz="2000" kern="1200" dirty="0" err="1">
                <a:solidFill>
                  <a:srgbClr val="191919"/>
                </a:solidFill>
                <a:latin typeface="Arial" panose="020B0604020202020204" pitchFamily="34" charset="0"/>
                <a:ea typeface="+mn-ea"/>
                <a:cs typeface="Arial" panose="020B0604020202020204" pitchFamily="34" charset="0"/>
              </a:rPr>
              <a:t>nông</a:t>
            </a:r>
            <a:r>
              <a:rPr lang="en-US" sz="2000" kern="1200" dirty="0">
                <a:solidFill>
                  <a:srgbClr val="191919"/>
                </a:solidFill>
                <a:latin typeface="Arial" panose="020B0604020202020204" pitchFamily="34" charset="0"/>
                <a:ea typeface="+mn-ea"/>
                <a:cs typeface="Arial" panose="020B0604020202020204" pitchFamily="34" charset="0"/>
              </a:rPr>
              <a:t> </a:t>
            </a:r>
            <a:r>
              <a:rPr lang="en-US" sz="2000" kern="1200" dirty="0" err="1">
                <a:solidFill>
                  <a:srgbClr val="191919"/>
                </a:solidFill>
                <a:latin typeface="Arial" panose="020B0604020202020204" pitchFamily="34" charset="0"/>
                <a:ea typeface="+mn-ea"/>
                <a:cs typeface="Arial" panose="020B0604020202020204" pitchFamily="34" charset="0"/>
              </a:rPr>
              <a:t>dân</a:t>
            </a:r>
            <a:r>
              <a:rPr lang="en-US" sz="2000" kern="1200" dirty="0">
                <a:solidFill>
                  <a:srgbClr val="191919"/>
                </a:solidFill>
                <a:latin typeface="Arial" panose="020B0604020202020204" pitchFamily="34" charset="0"/>
                <a:ea typeface="+mn-ea"/>
                <a:cs typeface="Arial" panose="020B0604020202020204" pitchFamily="34" charset="0"/>
              </a:rPr>
              <a:t> </a:t>
            </a:r>
            <a:r>
              <a:rPr lang="en-US" sz="2000" kern="1200" dirty="0" err="1">
                <a:solidFill>
                  <a:srgbClr val="191919"/>
                </a:solidFill>
                <a:latin typeface="Arial" panose="020B0604020202020204" pitchFamily="34" charset="0"/>
                <a:ea typeface="+mn-ea"/>
                <a:cs typeface="Arial" panose="020B0604020202020204" pitchFamily="34" charset="0"/>
              </a:rPr>
              <a:t>thu</a:t>
            </a:r>
            <a:r>
              <a:rPr lang="en-US" sz="2000" kern="1200" dirty="0">
                <a:solidFill>
                  <a:srgbClr val="191919"/>
                </a:solidFill>
                <a:latin typeface="Arial" panose="020B0604020202020204" pitchFamily="34" charset="0"/>
                <a:ea typeface="+mn-ea"/>
                <a:cs typeface="Arial" panose="020B0604020202020204" pitchFamily="34" charset="0"/>
              </a:rPr>
              <a:t> </a:t>
            </a:r>
            <a:r>
              <a:rPr lang="en-US" sz="2000" kern="1200" dirty="0" err="1">
                <a:solidFill>
                  <a:srgbClr val="191919"/>
                </a:solidFill>
                <a:latin typeface="Arial" panose="020B0604020202020204" pitchFamily="34" charset="0"/>
                <a:ea typeface="+mn-ea"/>
                <a:cs typeface="Arial" panose="020B0604020202020204" pitchFamily="34" charset="0"/>
              </a:rPr>
              <a:t>hoạch</a:t>
            </a:r>
            <a:r>
              <a:rPr lang="en-US" sz="2000" kern="1200" dirty="0">
                <a:solidFill>
                  <a:srgbClr val="191919"/>
                </a:solidFill>
                <a:latin typeface="Arial" panose="020B0604020202020204" pitchFamily="34" charset="0"/>
                <a:ea typeface="+mn-ea"/>
                <a:cs typeface="Arial" panose="020B0604020202020204" pitchFamily="34" charset="0"/>
              </a:rPr>
              <a:t> cam </a:t>
            </a:r>
            <a:r>
              <a:rPr lang="en-US" sz="2000" kern="1200" dirty="0" err="1">
                <a:solidFill>
                  <a:srgbClr val="191919"/>
                </a:solidFill>
                <a:latin typeface="Arial" panose="020B0604020202020204" pitchFamily="34" charset="0"/>
                <a:ea typeface="+mn-ea"/>
                <a:cs typeface="Arial" panose="020B0604020202020204" pitchFamily="34" charset="0"/>
              </a:rPr>
              <a:t>nhé</a:t>
            </a:r>
            <a:r>
              <a:rPr lang="en-US" sz="2000" kern="1200" dirty="0">
                <a:solidFill>
                  <a:srgbClr val="191919"/>
                </a:solidFill>
                <a:latin typeface="Arial" panose="020B0604020202020204" pitchFamily="34" charset="0"/>
                <a:ea typeface="+mn-ea"/>
                <a:cs typeface="Arial" panose="020B0604020202020204" pitchFamily="34" charset="0"/>
              </a:rPr>
              <a:t>!</a:t>
            </a:r>
          </a:p>
          <a:p>
            <a:pPr algn="just" defTabSz="457200">
              <a:lnSpc>
                <a:spcPct val="150000"/>
              </a:lnSpc>
              <a:buClrTx/>
            </a:pPr>
            <a:r>
              <a:rPr lang="en-US" sz="2000" kern="1200" dirty="0" err="1">
                <a:solidFill>
                  <a:srgbClr val="191919"/>
                </a:solidFill>
                <a:latin typeface="Arial" panose="020B0604020202020204" pitchFamily="34" charset="0"/>
                <a:ea typeface="+mn-ea"/>
                <a:cs typeface="Arial" panose="020B0604020202020204" pitchFamily="34" charset="0"/>
              </a:rPr>
              <a:t>Với</a:t>
            </a:r>
            <a:r>
              <a:rPr lang="en-US" sz="2000" kern="1200" dirty="0">
                <a:solidFill>
                  <a:srgbClr val="191919"/>
                </a:solidFill>
                <a:latin typeface="Arial" panose="020B0604020202020204" pitchFamily="34" charset="0"/>
                <a:ea typeface="+mn-ea"/>
                <a:cs typeface="Arial" panose="020B0604020202020204" pitchFamily="34" charset="0"/>
              </a:rPr>
              <a:t> </a:t>
            </a:r>
            <a:r>
              <a:rPr lang="en-US" sz="2000" kern="1200" dirty="0" err="1">
                <a:solidFill>
                  <a:srgbClr val="191919"/>
                </a:solidFill>
                <a:latin typeface="Arial" panose="020B0604020202020204" pitchFamily="34" charset="0"/>
                <a:ea typeface="+mn-ea"/>
                <a:cs typeface="Arial" panose="020B0604020202020204" pitchFamily="34" charset="0"/>
              </a:rPr>
              <a:t>mỗi</a:t>
            </a:r>
            <a:r>
              <a:rPr lang="en-US" sz="2000" kern="1200" dirty="0">
                <a:solidFill>
                  <a:srgbClr val="191919"/>
                </a:solidFill>
                <a:latin typeface="Arial" panose="020B0604020202020204" pitchFamily="34" charset="0"/>
                <a:ea typeface="+mn-ea"/>
                <a:cs typeface="Arial" panose="020B0604020202020204" pitchFamily="34" charset="0"/>
              </a:rPr>
              <a:t> </a:t>
            </a:r>
            <a:r>
              <a:rPr lang="en-US" sz="2000" kern="1200" dirty="0" err="1">
                <a:solidFill>
                  <a:srgbClr val="191919"/>
                </a:solidFill>
                <a:latin typeface="Arial" panose="020B0604020202020204" pitchFamily="34" charset="0"/>
                <a:ea typeface="+mn-ea"/>
                <a:cs typeface="Arial" panose="020B0604020202020204" pitchFamily="34" charset="0"/>
              </a:rPr>
              <a:t>câu</a:t>
            </a:r>
            <a:r>
              <a:rPr lang="en-US" sz="2000" kern="1200" dirty="0">
                <a:solidFill>
                  <a:srgbClr val="191919"/>
                </a:solidFill>
                <a:latin typeface="Arial" panose="020B0604020202020204" pitchFamily="34" charset="0"/>
                <a:ea typeface="+mn-ea"/>
                <a:cs typeface="Arial" panose="020B0604020202020204" pitchFamily="34" charset="0"/>
              </a:rPr>
              <a:t> </a:t>
            </a:r>
            <a:r>
              <a:rPr lang="en-US" sz="2000" kern="1200" dirty="0" err="1">
                <a:solidFill>
                  <a:srgbClr val="191919"/>
                </a:solidFill>
                <a:latin typeface="Arial" panose="020B0604020202020204" pitchFamily="34" charset="0"/>
                <a:ea typeface="+mn-ea"/>
                <a:cs typeface="Arial" panose="020B0604020202020204" pitchFamily="34" charset="0"/>
              </a:rPr>
              <a:t>trả</a:t>
            </a:r>
            <a:r>
              <a:rPr lang="en-US" sz="2000" kern="1200" dirty="0">
                <a:solidFill>
                  <a:srgbClr val="191919"/>
                </a:solidFill>
                <a:latin typeface="Arial" panose="020B0604020202020204" pitchFamily="34" charset="0"/>
                <a:ea typeface="+mn-ea"/>
                <a:cs typeface="Arial" panose="020B0604020202020204" pitchFamily="34" charset="0"/>
              </a:rPr>
              <a:t> </a:t>
            </a:r>
            <a:r>
              <a:rPr lang="en-US" sz="2000" kern="1200" dirty="0" err="1">
                <a:solidFill>
                  <a:srgbClr val="191919"/>
                </a:solidFill>
                <a:latin typeface="Arial" panose="020B0604020202020204" pitchFamily="34" charset="0"/>
                <a:ea typeface="+mn-ea"/>
                <a:cs typeface="Arial" panose="020B0604020202020204" pitchFamily="34" charset="0"/>
              </a:rPr>
              <a:t>lời</a:t>
            </a:r>
            <a:r>
              <a:rPr lang="en-US" sz="2000" kern="1200" dirty="0">
                <a:solidFill>
                  <a:srgbClr val="191919"/>
                </a:solidFill>
                <a:latin typeface="Arial" panose="020B0604020202020204" pitchFamily="34" charset="0"/>
                <a:ea typeface="+mn-ea"/>
                <a:cs typeface="Arial" panose="020B0604020202020204" pitchFamily="34" charset="0"/>
              </a:rPr>
              <a:t> </a:t>
            </a:r>
            <a:r>
              <a:rPr lang="en-US" sz="2000" kern="1200" dirty="0" err="1">
                <a:solidFill>
                  <a:srgbClr val="191919"/>
                </a:solidFill>
                <a:latin typeface="Arial" panose="020B0604020202020204" pitchFamily="34" charset="0"/>
                <a:ea typeface="+mn-ea"/>
                <a:cs typeface="Arial" panose="020B0604020202020204" pitchFamily="34" charset="0"/>
              </a:rPr>
              <a:t>đúng</a:t>
            </a:r>
            <a:r>
              <a:rPr lang="en-US" sz="2000" kern="1200" dirty="0">
                <a:solidFill>
                  <a:srgbClr val="191919"/>
                </a:solidFill>
                <a:latin typeface="Arial" panose="020B0604020202020204" pitchFamily="34" charset="0"/>
                <a:ea typeface="+mn-ea"/>
                <a:cs typeface="Arial" panose="020B0604020202020204" pitchFamily="34" charset="0"/>
              </a:rPr>
              <a:t>, </a:t>
            </a:r>
            <a:r>
              <a:rPr lang="en-US" sz="2000" kern="1200" dirty="0" err="1">
                <a:solidFill>
                  <a:srgbClr val="191919"/>
                </a:solidFill>
                <a:latin typeface="Arial" panose="020B0604020202020204" pitchFamily="34" charset="0"/>
                <a:ea typeface="+mn-ea"/>
                <a:cs typeface="Arial" panose="020B0604020202020204" pitchFamily="34" charset="0"/>
              </a:rPr>
              <a:t>một</a:t>
            </a:r>
            <a:r>
              <a:rPr lang="en-US" sz="2000" kern="1200" dirty="0">
                <a:solidFill>
                  <a:srgbClr val="191919"/>
                </a:solidFill>
                <a:latin typeface="Arial" panose="020B0604020202020204" pitchFamily="34" charset="0"/>
                <a:ea typeface="+mn-ea"/>
                <a:cs typeface="Arial" panose="020B0604020202020204" pitchFamily="34" charset="0"/>
              </a:rPr>
              <a:t> </a:t>
            </a:r>
            <a:r>
              <a:rPr lang="en-US" sz="2000" kern="1200" dirty="0" err="1">
                <a:solidFill>
                  <a:srgbClr val="191919"/>
                </a:solidFill>
                <a:latin typeface="Arial" panose="020B0604020202020204" pitchFamily="34" charset="0"/>
                <a:ea typeface="+mn-ea"/>
                <a:cs typeface="Arial" panose="020B0604020202020204" pitchFamily="34" charset="0"/>
              </a:rPr>
              <a:t>quả</a:t>
            </a:r>
            <a:r>
              <a:rPr lang="en-US" sz="2000" kern="1200" dirty="0">
                <a:solidFill>
                  <a:srgbClr val="191919"/>
                </a:solidFill>
                <a:latin typeface="Arial" panose="020B0604020202020204" pitchFamily="34" charset="0"/>
                <a:ea typeface="+mn-ea"/>
                <a:cs typeface="Arial" panose="020B0604020202020204" pitchFamily="34" charset="0"/>
              </a:rPr>
              <a:t> cam </a:t>
            </a:r>
            <a:r>
              <a:rPr lang="en-US" sz="2000" kern="1200" dirty="0" err="1">
                <a:solidFill>
                  <a:srgbClr val="191919"/>
                </a:solidFill>
                <a:latin typeface="Arial" panose="020B0604020202020204" pitchFamily="34" charset="0"/>
                <a:ea typeface="+mn-ea"/>
                <a:cs typeface="Arial" panose="020B0604020202020204" pitchFamily="34" charset="0"/>
              </a:rPr>
              <a:t>sẽ</a:t>
            </a:r>
            <a:r>
              <a:rPr lang="en-US" sz="2000" kern="1200" dirty="0">
                <a:solidFill>
                  <a:srgbClr val="191919"/>
                </a:solidFill>
                <a:latin typeface="Arial" panose="020B0604020202020204" pitchFamily="34" charset="0"/>
                <a:ea typeface="+mn-ea"/>
                <a:cs typeface="Arial" panose="020B0604020202020204" pitchFamily="34" charset="0"/>
              </a:rPr>
              <a:t> </a:t>
            </a:r>
            <a:r>
              <a:rPr lang="en-US" sz="2000" kern="1200" dirty="0" err="1">
                <a:solidFill>
                  <a:srgbClr val="191919"/>
                </a:solidFill>
                <a:latin typeface="Arial" panose="020B0604020202020204" pitchFamily="34" charset="0"/>
                <a:ea typeface="+mn-ea"/>
                <a:cs typeface="Arial" panose="020B0604020202020204" pitchFamily="34" charset="0"/>
              </a:rPr>
              <a:t>được</a:t>
            </a:r>
            <a:r>
              <a:rPr lang="en-US" sz="2000" kern="1200" dirty="0">
                <a:solidFill>
                  <a:srgbClr val="191919"/>
                </a:solidFill>
                <a:latin typeface="Arial" panose="020B0604020202020204" pitchFamily="34" charset="0"/>
                <a:ea typeface="+mn-ea"/>
                <a:cs typeface="Arial" panose="020B0604020202020204" pitchFamily="34" charset="0"/>
              </a:rPr>
              <a:t> </a:t>
            </a:r>
            <a:r>
              <a:rPr lang="en-US" sz="2000" kern="1200" dirty="0" err="1">
                <a:solidFill>
                  <a:srgbClr val="191919"/>
                </a:solidFill>
                <a:latin typeface="Arial" panose="020B0604020202020204" pitchFamily="34" charset="0"/>
                <a:ea typeface="+mn-ea"/>
                <a:cs typeface="Arial" panose="020B0604020202020204" pitchFamily="34" charset="0"/>
              </a:rPr>
              <a:t>hái</a:t>
            </a:r>
            <a:r>
              <a:rPr lang="en-US" sz="2000" kern="1200" dirty="0">
                <a:solidFill>
                  <a:srgbClr val="191919"/>
                </a:solidFill>
                <a:latin typeface="Arial" panose="020B0604020202020204" pitchFamily="34" charset="0"/>
                <a:ea typeface="+mn-ea"/>
                <a:cs typeface="Arial" panose="020B0604020202020204" pitchFamily="34" charset="0"/>
              </a:rPr>
              <a:t> </a:t>
            </a:r>
            <a:r>
              <a:rPr lang="en-US" sz="2000" kern="1200" dirty="0" err="1">
                <a:solidFill>
                  <a:srgbClr val="191919"/>
                </a:solidFill>
                <a:latin typeface="Arial" panose="020B0604020202020204" pitchFamily="34" charset="0"/>
                <a:ea typeface="+mn-ea"/>
                <a:cs typeface="Arial" panose="020B0604020202020204" pitchFamily="34" charset="0"/>
              </a:rPr>
              <a:t>xuống</a:t>
            </a:r>
            <a:r>
              <a:rPr lang="en-US" sz="2000" kern="1200" dirty="0">
                <a:solidFill>
                  <a:srgbClr val="191919"/>
                </a:solidFill>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366379377"/>
      </p:ext>
    </p:extLst>
  </p:cSld>
  <p:clrMapOvr>
    <a:masterClrMapping/>
  </p:clrMapOvr>
  <p:transition spd="med">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t="-8000" b="-8000"/>
          </a:stretch>
        </a:blipFill>
        <a:effectLst/>
      </p:bgPr>
    </p:bg>
    <p:spTree>
      <p:nvGrpSpPr>
        <p:cNvPr id="1" name=""/>
        <p:cNvGrpSpPr/>
        <p:nvPr/>
      </p:nvGrpSpPr>
      <p:grpSpPr>
        <a:xfrm>
          <a:off x="0" y="0"/>
          <a:ext cx="0" cy="0"/>
          <a:chOff x="0" y="0"/>
          <a:chExt cx="0" cy="0"/>
        </a:xfrm>
      </p:grpSpPr>
      <p:sp>
        <p:nvSpPr>
          <p:cNvPr id="4" name="Freeform 24">
            <a:extLst>
              <a:ext uri="{FF2B5EF4-FFF2-40B4-BE49-F238E27FC236}">
                <a16:creationId xmlns:a16="http://schemas.microsoft.com/office/drawing/2014/main" id="{DAEE40C2-C681-C47E-ED4E-36FB2673FBD4}"/>
              </a:ext>
            </a:extLst>
          </p:cNvPr>
          <p:cNvSpPr/>
          <p:nvPr/>
        </p:nvSpPr>
        <p:spPr>
          <a:xfrm>
            <a:off x="2209800" y="95250"/>
            <a:ext cx="4862885" cy="4962127"/>
          </a:xfrm>
          <a:custGeom>
            <a:avLst/>
            <a:gdLst/>
            <a:ahLst/>
            <a:cxnLst/>
            <a:rect l="l" t="t" r="r" b="b"/>
            <a:pathLst>
              <a:path w="4032504" h="4114800">
                <a:moveTo>
                  <a:pt x="0" y="0"/>
                </a:moveTo>
                <a:lnTo>
                  <a:pt x="4032504" y="0"/>
                </a:lnTo>
                <a:lnTo>
                  <a:pt x="4032504"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457200">
              <a:buClrTx/>
            </a:pPr>
            <a:endParaRPr lang="en-VN" sz="900" kern="1200" dirty="0">
              <a:solidFill>
                <a:prstClr val="black"/>
              </a:solidFill>
              <a:latin typeface="Calibri"/>
              <a:ea typeface="+mn-ea"/>
              <a:cs typeface="+mn-cs"/>
            </a:endParaRPr>
          </a:p>
        </p:txBody>
      </p:sp>
      <p:sp>
        <p:nvSpPr>
          <p:cNvPr id="5" name="1">
            <a:hlinkClick r:id="rId6" action="ppaction://hlinksldjump"/>
            <a:extLst>
              <a:ext uri="{FF2B5EF4-FFF2-40B4-BE49-F238E27FC236}">
                <a16:creationId xmlns:a16="http://schemas.microsoft.com/office/drawing/2014/main" id="{32A67754-9721-9F71-D364-32FBDBF8D427}"/>
              </a:ext>
            </a:extLst>
          </p:cNvPr>
          <p:cNvSpPr/>
          <p:nvPr/>
        </p:nvSpPr>
        <p:spPr>
          <a:xfrm>
            <a:off x="3563043" y="592283"/>
            <a:ext cx="1069205" cy="923526"/>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7"/>
            <a:stretch>
              <a:fillRect/>
            </a:stretch>
          </a:blipFill>
        </p:spPr>
      </p:sp>
      <p:sp>
        <p:nvSpPr>
          <p:cNvPr id="12" name="3">
            <a:hlinkClick r:id="rId8" action="ppaction://hlinksldjump"/>
            <a:extLst>
              <a:ext uri="{FF2B5EF4-FFF2-40B4-BE49-F238E27FC236}">
                <a16:creationId xmlns:a16="http://schemas.microsoft.com/office/drawing/2014/main" id="{8078E848-A808-BC43-E3DB-B02A6DE3BA7C}"/>
              </a:ext>
            </a:extLst>
          </p:cNvPr>
          <p:cNvSpPr/>
          <p:nvPr/>
        </p:nvSpPr>
        <p:spPr>
          <a:xfrm>
            <a:off x="2614381" y="1577820"/>
            <a:ext cx="1069205" cy="923526"/>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7"/>
            <a:stretch>
              <a:fillRect/>
            </a:stretch>
          </a:blipFill>
        </p:spPr>
      </p:sp>
      <p:sp>
        <p:nvSpPr>
          <p:cNvPr id="13" name="4">
            <a:hlinkClick r:id="rId9" action="ppaction://hlinksldjump"/>
            <a:extLst>
              <a:ext uri="{FF2B5EF4-FFF2-40B4-BE49-F238E27FC236}">
                <a16:creationId xmlns:a16="http://schemas.microsoft.com/office/drawing/2014/main" id="{C5F970D0-84EC-C33D-8006-490B9B2DF38A}"/>
              </a:ext>
            </a:extLst>
          </p:cNvPr>
          <p:cNvSpPr/>
          <p:nvPr/>
        </p:nvSpPr>
        <p:spPr>
          <a:xfrm>
            <a:off x="3950889" y="2114551"/>
            <a:ext cx="1069205" cy="923526"/>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7"/>
            <a:stretch>
              <a:fillRect/>
            </a:stretch>
          </a:blipFill>
        </p:spPr>
      </p:sp>
      <p:sp>
        <p:nvSpPr>
          <p:cNvPr id="14" name="5">
            <a:hlinkClick r:id="rId10" action="ppaction://hlinksldjump"/>
            <a:extLst>
              <a:ext uri="{FF2B5EF4-FFF2-40B4-BE49-F238E27FC236}">
                <a16:creationId xmlns:a16="http://schemas.microsoft.com/office/drawing/2014/main" id="{9CB07CE0-5ABC-4E8A-BEE5-45D2D69BD223}"/>
              </a:ext>
            </a:extLst>
          </p:cNvPr>
          <p:cNvSpPr/>
          <p:nvPr/>
        </p:nvSpPr>
        <p:spPr>
          <a:xfrm>
            <a:off x="5424674" y="1934125"/>
            <a:ext cx="1069205" cy="923526"/>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7"/>
            <a:stretch>
              <a:fillRect/>
            </a:stretch>
          </a:blipFill>
        </p:spPr>
      </p:sp>
      <p:sp>
        <p:nvSpPr>
          <p:cNvPr id="15" name="Freeform 2">
            <a:hlinkClick r:id="rId11" action="ppaction://hlinksldjump"/>
            <a:extLst>
              <a:ext uri="{FF2B5EF4-FFF2-40B4-BE49-F238E27FC236}">
                <a16:creationId xmlns:a16="http://schemas.microsoft.com/office/drawing/2014/main" id="{336C979B-A5E3-97CE-C043-05D0AA6E5836}"/>
              </a:ext>
            </a:extLst>
          </p:cNvPr>
          <p:cNvSpPr/>
          <p:nvPr/>
        </p:nvSpPr>
        <p:spPr>
          <a:xfrm>
            <a:off x="7353300" y="3672628"/>
            <a:ext cx="1346187" cy="1387822"/>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7" name="2">
            <a:hlinkClick r:id="rId14" action="ppaction://hlinksldjump"/>
            <a:extLst>
              <a:ext uri="{FF2B5EF4-FFF2-40B4-BE49-F238E27FC236}">
                <a16:creationId xmlns:a16="http://schemas.microsoft.com/office/drawing/2014/main" id="{704845CC-DB23-9CBD-BC86-D597DFEBB612}"/>
              </a:ext>
            </a:extLst>
          </p:cNvPr>
          <p:cNvSpPr/>
          <p:nvPr/>
        </p:nvSpPr>
        <p:spPr>
          <a:xfrm>
            <a:off x="4790410" y="657924"/>
            <a:ext cx="1069205" cy="923526"/>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7"/>
            <a:stretch>
              <a:fillRect/>
            </a:stretch>
          </a:blipFill>
        </p:spPr>
      </p:sp>
      <p:sp>
        <p:nvSpPr>
          <p:cNvPr id="18" name="Freeform 29">
            <a:extLst>
              <a:ext uri="{FF2B5EF4-FFF2-40B4-BE49-F238E27FC236}">
                <a16:creationId xmlns:a16="http://schemas.microsoft.com/office/drawing/2014/main" id="{1572BC7B-6222-B821-463E-F5526E63FD3B}"/>
              </a:ext>
            </a:extLst>
          </p:cNvPr>
          <p:cNvSpPr/>
          <p:nvPr/>
        </p:nvSpPr>
        <p:spPr>
          <a:xfrm>
            <a:off x="2871966" y="3515225"/>
            <a:ext cx="1382154" cy="1542152"/>
          </a:xfrm>
          <a:custGeom>
            <a:avLst/>
            <a:gdLst/>
            <a:ahLst/>
            <a:cxnLst/>
            <a:rect l="l" t="t" r="r" b="b"/>
            <a:pathLst>
              <a:path w="3687890" h="4114800">
                <a:moveTo>
                  <a:pt x="0" y="0"/>
                </a:moveTo>
                <a:lnTo>
                  <a:pt x="3687890" y="0"/>
                </a:lnTo>
                <a:lnTo>
                  <a:pt x="3687890" y="4114800"/>
                </a:lnTo>
                <a:lnTo>
                  <a:pt x="0" y="41148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Tree>
    <p:extLst>
      <p:ext uri="{BB962C8B-B14F-4D97-AF65-F5344CB8AC3E}">
        <p14:creationId xmlns:p14="http://schemas.microsoft.com/office/powerpoint/2010/main" val="3572177542"/>
      </p:ext>
    </p:extLst>
  </p:cSld>
  <p:clrMapOvr>
    <a:masterClrMapping/>
  </p:clrMapOvr>
  <p:transition spd="med">
    <p:circl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326 0.08981 L -0.05807 0.64938 " pathEditMode="relative" rAng="0" ptsTypes="AA">
                                      <p:cBhvr>
                                        <p:cTn id="6" dur="2000" fill="hold"/>
                                        <p:tgtEl>
                                          <p:spTgt spid="5"/>
                                        </p:tgtEl>
                                        <p:attrNameLst>
                                          <p:attrName>ppt_x</p:attrName>
                                          <p:attrName>ppt_y</p:attrName>
                                        </p:attrNameLst>
                                      </p:cBhvr>
                                      <p:rCtr x="-1745" y="27978"/>
                                    </p:animMotion>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4714 -0.00571 L -0.16536 0.65355 " pathEditMode="relative" rAng="0" ptsTypes="AA">
                                      <p:cBhvr>
                                        <p:cTn id="11" dur="2000" fill="hold"/>
                                        <p:tgtEl>
                                          <p:spTgt spid="17"/>
                                        </p:tgtEl>
                                        <p:attrNameLst>
                                          <p:attrName>ppt_x</p:attrName>
                                          <p:attrName>ppt_y</p:attrName>
                                        </p:attrNameLst>
                                      </p:cBhvr>
                                      <p:rCtr x="-10625" y="32963"/>
                                    </p:animMotion>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1467 0.00278 L 0.04531 0.48596 " pathEditMode="relative" rAng="0" ptsTypes="AA">
                                      <p:cBhvr>
                                        <p:cTn id="16" dur="2000" fill="hold"/>
                                        <p:tgtEl>
                                          <p:spTgt spid="12"/>
                                        </p:tgtEl>
                                        <p:attrNameLst>
                                          <p:attrName>ppt_x</p:attrName>
                                          <p:attrName>ppt_y</p:attrName>
                                        </p:attrNameLst>
                                      </p:cBhvr>
                                      <p:rCtr x="1528" y="24151"/>
                                    </p:animMotion>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3915 0.00371 L -0.08568 0.39259 " pathEditMode="relative" rAng="0" ptsTypes="AA">
                                      <p:cBhvr>
                                        <p:cTn id="21" dur="2000" fill="hold"/>
                                        <p:tgtEl>
                                          <p:spTgt spid="13"/>
                                        </p:tgtEl>
                                        <p:attrNameLst>
                                          <p:attrName>ppt_x</p:attrName>
                                          <p:attrName>ppt_y</p:attrName>
                                        </p:attrNameLst>
                                      </p:cBhvr>
                                      <p:rCtr x="-6241" y="19444"/>
                                    </p:animMotion>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694 -0.03148 L -0.24679 0.36759 " pathEditMode="relative" rAng="0" ptsTypes="AA">
                                      <p:cBhvr>
                                        <p:cTn id="26" dur="2000" fill="hold"/>
                                        <p:tgtEl>
                                          <p:spTgt spid="14"/>
                                        </p:tgtEl>
                                        <p:attrNameLst>
                                          <p:attrName>ppt_x</p:attrName>
                                          <p:attrName>ppt_y</p:attrName>
                                        </p:attrNameLst>
                                      </p:cBhvr>
                                      <p:rCtr x="-12691" y="19954"/>
                                    </p:animMotion>
                                  </p:childTnLst>
                                </p:cTn>
                              </p:par>
                            </p:childTnLst>
                          </p:cTn>
                        </p:par>
                      </p:childTnLst>
                    </p:cTn>
                  </p:par>
                </p:childTnLst>
              </p:cTn>
              <p:nextCondLst>
                <p:cond evt="onClick" delay="0">
                  <p:tgtEl>
                    <p:spTgt spid="1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6E7DE"/>
        </a:solidFill>
        <a:effectLst/>
      </p:bgPr>
    </p:bg>
    <p:spTree>
      <p:nvGrpSpPr>
        <p:cNvPr id="1" name=""/>
        <p:cNvGrpSpPr/>
        <p:nvPr/>
      </p:nvGrpSpPr>
      <p:grpSpPr>
        <a:xfrm>
          <a:off x="0" y="0"/>
          <a:ext cx="0" cy="0"/>
          <a:chOff x="0" y="0"/>
          <a:chExt cx="0" cy="0"/>
        </a:xfrm>
      </p:grpSpPr>
      <p:sp>
        <p:nvSpPr>
          <p:cNvPr id="47" name="Freeform 3">
            <a:extLst>
              <a:ext uri="{FF2B5EF4-FFF2-40B4-BE49-F238E27FC236}">
                <a16:creationId xmlns:a16="http://schemas.microsoft.com/office/drawing/2014/main" id="{E2E14CD7-297F-B58A-D5CD-DBA20F88755D}"/>
              </a:ext>
            </a:extLst>
          </p:cNvPr>
          <p:cNvSpPr/>
          <p:nvPr/>
        </p:nvSpPr>
        <p:spPr>
          <a:xfrm>
            <a:off x="274667" y="190360"/>
            <a:ext cx="8594667" cy="4731501"/>
          </a:xfrm>
          <a:custGeom>
            <a:avLst/>
            <a:gdLst/>
            <a:ahLst/>
            <a:cxnLst/>
            <a:rect l="l" t="t" r="r" b="b"/>
            <a:pathLst>
              <a:path w="5814733" h="3028610">
                <a:moveTo>
                  <a:pt x="5690272" y="3028609"/>
                </a:moveTo>
                <a:lnTo>
                  <a:pt x="124460" y="3028609"/>
                </a:lnTo>
                <a:cubicBezTo>
                  <a:pt x="55880" y="3028609"/>
                  <a:pt x="0" y="2972729"/>
                  <a:pt x="0" y="2904149"/>
                </a:cubicBezTo>
                <a:lnTo>
                  <a:pt x="0" y="124460"/>
                </a:lnTo>
                <a:cubicBezTo>
                  <a:pt x="0" y="55880"/>
                  <a:pt x="55880" y="0"/>
                  <a:pt x="124460" y="0"/>
                </a:cubicBezTo>
                <a:lnTo>
                  <a:pt x="5690273" y="0"/>
                </a:lnTo>
                <a:cubicBezTo>
                  <a:pt x="5758853" y="0"/>
                  <a:pt x="5814733" y="55880"/>
                  <a:pt x="5814733" y="124460"/>
                </a:cubicBezTo>
                <a:lnTo>
                  <a:pt x="5814733" y="2904149"/>
                </a:lnTo>
                <a:cubicBezTo>
                  <a:pt x="5814733" y="2972729"/>
                  <a:pt x="5758853" y="3028610"/>
                  <a:pt x="5690273" y="3028610"/>
                </a:cubicBezTo>
                <a:close/>
              </a:path>
            </a:pathLst>
          </a:custGeom>
          <a:solidFill>
            <a:srgbClr val="F7F7F5"/>
          </a:solidFill>
        </p:spPr>
      </p:sp>
      <p:sp>
        <p:nvSpPr>
          <p:cNvPr id="48" name="Freeform 8">
            <a:hlinkClick r:id="rId3" action="ppaction://hlinksldjump"/>
            <a:extLst>
              <a:ext uri="{FF2B5EF4-FFF2-40B4-BE49-F238E27FC236}">
                <a16:creationId xmlns:a16="http://schemas.microsoft.com/office/drawing/2014/main" id="{32EC5DDA-3675-4E0A-A11D-EEA119D04F0F}"/>
              </a:ext>
            </a:extLst>
          </p:cNvPr>
          <p:cNvSpPr/>
          <p:nvPr/>
        </p:nvSpPr>
        <p:spPr>
          <a:xfrm>
            <a:off x="8093377" y="4041382"/>
            <a:ext cx="858740" cy="1003562"/>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4"/>
            <a:stretch>
              <a:fillRect/>
            </a:stretch>
          </a:blipFill>
        </p:spPr>
      </p:sp>
      <mc:AlternateContent xmlns:mc="http://schemas.openxmlformats.org/markup-compatibility/2006">
        <mc:Choice xmlns:a14="http://schemas.microsoft.com/office/drawing/2010/main" Requires="a14">
          <p:sp>
            <p:nvSpPr>
              <p:cNvPr id="63" name="Google Shape;283;p3"/>
              <p:cNvSpPr/>
              <p:nvPr/>
            </p:nvSpPr>
            <p:spPr>
              <a:xfrm>
                <a:off x="790454" y="342487"/>
                <a:ext cx="7563091" cy="2388274"/>
              </a:xfrm>
              <a:prstGeom prst="roundRect">
                <a:avLst>
                  <a:gd name="adj" fmla="val 16667"/>
                </a:avLst>
              </a:prstGeom>
              <a:solidFill>
                <a:schemeClr val="accent5">
                  <a:lumMod val="20000"/>
                  <a:lumOff val="80000"/>
                </a:schemeClr>
              </a:solidFill>
              <a:ln>
                <a:noFill/>
              </a:ln>
            </p:spPr>
            <p:txBody>
              <a:bodyPr spcFirstLastPara="1" wrap="square" lIns="68569" tIns="34275" rIns="68569" bIns="34275" anchor="ctr" anchorCtr="0">
                <a:noAutofit/>
              </a:bodyPr>
              <a:lstStyle/>
              <a:p>
                <a:pPr algn="just">
                  <a:lnSpc>
                    <a:spcPct val="150000"/>
                  </a:lnSpc>
                </a:pPr>
                <a:r>
                  <a:rPr lang="fr-FR" sz="1800" b="1" kern="100">
                    <a:latin typeface="Arial" panose="020B0604020202020204" pitchFamily="34" charset="0"/>
                    <a:ea typeface="Calibri" panose="020F0502020204030204" pitchFamily="34" charset="0"/>
                    <a:cs typeface="Arial" panose="020B0604020202020204" pitchFamily="34" charset="0"/>
                  </a:rPr>
                  <a:t>Câu 1. </a:t>
                </a:r>
                <a:r>
                  <a:rPr lang="fr-FR" sz="1800" kern="100">
                    <a:latin typeface="Arial" panose="020B0604020202020204" pitchFamily="34" charset="0"/>
                    <a:ea typeface="Calibri" panose="020F0502020204030204" pitchFamily="34" charset="0"/>
                    <a:cs typeface="Arial" panose="020B0604020202020204" pitchFamily="34" charset="0"/>
                  </a:rPr>
                  <a:t>Cho bài toán quy hoạch tuyến tính sau</a:t>
                </a:r>
                <a:r>
                  <a:rPr lang="en-US" sz="1800" kern="1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kern="100">
                        <a:effectLst/>
                        <a:latin typeface="Cambria Math" panose="02040503050406030204" pitchFamily="18" charset="0"/>
                        <a:ea typeface="Aptos"/>
                        <a:cs typeface="Times New Roman" panose="02020603050405020304" pitchFamily="18" charset="0"/>
                      </a:rPr>
                      <m:t>𝐹</m:t>
                    </m:r>
                    <m:r>
                      <a:rPr lang="en-US" sz="1800" i="1" kern="100">
                        <a:effectLst/>
                        <a:latin typeface="Cambria Math" panose="02040503050406030204" pitchFamily="18" charset="0"/>
                        <a:ea typeface="Aptos"/>
                        <a:cs typeface="Times New Roman" panose="02020603050405020304" pitchFamily="18" charset="0"/>
                      </a:rPr>
                      <m:t>=</m:t>
                    </m:r>
                    <m:r>
                      <a:rPr lang="en-US" sz="1800" i="1" kern="100">
                        <a:effectLst/>
                        <a:latin typeface="Cambria Math" panose="02040503050406030204" pitchFamily="18" charset="0"/>
                        <a:ea typeface="Aptos"/>
                        <a:cs typeface="Times New Roman" panose="02020603050405020304" pitchFamily="18" charset="0"/>
                      </a:rPr>
                      <m:t>𝑦</m:t>
                    </m:r>
                    <m:r>
                      <a:rPr lang="en-US" sz="1800" i="1" kern="100">
                        <a:effectLst/>
                        <a:latin typeface="Cambria Math" panose="02040503050406030204" pitchFamily="18" charset="0"/>
                        <a:ea typeface="Aptos"/>
                        <a:cs typeface="Times New Roman" panose="02020603050405020304" pitchFamily="18" charset="0"/>
                      </a:rPr>
                      <m:t>−</m:t>
                    </m:r>
                    <m:r>
                      <a:rPr lang="en-US" sz="1800" i="1" kern="100">
                        <a:effectLst/>
                        <a:latin typeface="Cambria Math" panose="02040503050406030204" pitchFamily="18" charset="0"/>
                        <a:ea typeface="Aptos"/>
                        <a:cs typeface="Times New Roman" panose="02020603050405020304" pitchFamily="18" charset="0"/>
                      </a:rPr>
                      <m:t>𝑥</m:t>
                    </m:r>
                    <m:r>
                      <a:rPr lang="en-US" sz="1800" i="1" kern="100">
                        <a:effectLst/>
                        <a:latin typeface="Cambria Math" panose="02040503050406030204" pitchFamily="18" charset="0"/>
                        <a:ea typeface="Aptos"/>
                        <a:cs typeface="Times New Roman" panose="02020603050405020304" pitchFamily="18" charset="0"/>
                      </a:rPr>
                      <m:t>→</m:t>
                    </m:r>
                    <m:r>
                      <a:rPr lang="en-US" sz="1800" i="1" kern="100">
                        <a:effectLst/>
                        <a:latin typeface="Cambria Math" panose="02040503050406030204" pitchFamily="18" charset="0"/>
                        <a:ea typeface="Aptos"/>
                        <a:cs typeface="Times New Roman" panose="02020603050405020304" pitchFamily="18" charset="0"/>
                      </a:rPr>
                      <m:t>𝑚𝑖𝑛</m:t>
                    </m:r>
                  </m:oMath>
                </a14:m>
                <a:endParaRPr lang="en-US" sz="1800" kern="100">
                  <a:effectLst/>
                  <a:latin typeface="Arial" panose="020B0604020202020204" pitchFamily="34" charset="0"/>
                  <a:ea typeface="Aptos"/>
                  <a:cs typeface="Arial" panose="020B0604020202020204" pitchFamily="34" charset="0"/>
                </a:endParaRPr>
              </a:p>
              <a:p>
                <a:pPr algn="just">
                  <a:lnSpc>
                    <a:spcPct val="120000"/>
                  </a:lnSpc>
                </a:pPr>
                <a:r>
                  <a:rPr lang="en-US" sz="1800" kern="100">
                    <a:effectLst/>
                    <a:latin typeface="Arial" panose="020B0604020202020204" pitchFamily="34" charset="0"/>
                    <a:ea typeface="Calibri" panose="020F0502020204030204" pitchFamily="34" charset="0"/>
                    <a:cs typeface="Arial" panose="020B0604020202020204" pitchFamily="34" charset="0"/>
                  </a:rPr>
                  <a:t>Với các ràng </a:t>
                </a:r>
                <a:r>
                  <a:rPr lang="en-US" sz="1800" kern="100">
                    <a:effectLst/>
                    <a:latin typeface="Arial" panose="020B0604020202020204" pitchFamily="34" charset="0"/>
                    <a:ea typeface="Calibri" panose="020F0502020204030204" pitchFamily="34" charset="0"/>
                    <a:cs typeface="Arial" panose="020B0604020202020204" pitchFamily="34" charset="0"/>
                  </a:rPr>
                  <a:t>buộc </a:t>
                </a:r>
                <a:r>
                  <a:rPr lang="en-US" sz="1800" kern="100" smtClean="0">
                    <a:latin typeface="Arial" panose="020B0604020202020204" pitchFamily="34" charset="0"/>
                    <a:ea typeface="Calibri" panose="020F0502020204030204" pitchFamily="34" charset="0"/>
                    <a:cs typeface="Arial" panose="020B0604020202020204" pitchFamily="34" charset="0"/>
                  </a:rPr>
                  <a:t> </a:t>
                </a:r>
              </a:p>
              <a:p>
                <a:pPr algn="just">
                  <a:lnSpc>
                    <a:spcPct val="120000"/>
                  </a:lnSpc>
                </a:pPr>
                <a14:m>
                  <m:oMathPara xmlns:m="http://schemas.openxmlformats.org/officeDocument/2006/math">
                    <m:oMathParaPr>
                      <m:jc m:val="centerGroup"/>
                    </m:oMathParaPr>
                    <m:oMath xmlns:m="http://schemas.openxmlformats.org/officeDocument/2006/math">
                      <m:d>
                        <m:dPr>
                          <m:begChr m:val="{"/>
                          <m:endChr m:val=""/>
                          <m:ctrlPr>
                            <a:rPr lang="en-US" sz="1800" i="1" kern="100" smtClean="0">
                              <a:effectLst/>
                              <a:latin typeface="Cambria Math" panose="02040503050406030204" pitchFamily="18" charset="0"/>
                              <a:ea typeface="Aptos"/>
                              <a:cs typeface="Times New Roman" panose="02020603050405020304" pitchFamily="18" charset="0"/>
                            </a:rPr>
                          </m:ctrlPr>
                        </m:dPr>
                        <m:e>
                          <m:m>
                            <m:mPr>
                              <m:mcs>
                                <m:mc>
                                  <m:mcPr>
                                    <m:count m:val="1"/>
                                    <m:mcJc m:val="center"/>
                                  </m:mcPr>
                                </m:mc>
                              </m:mcs>
                              <m:ctrlPr>
                                <a:rPr lang="en-US" sz="1800" i="1" kern="100">
                                  <a:effectLst/>
                                  <a:latin typeface="Cambria Math" panose="02040503050406030204" pitchFamily="18" charset="0"/>
                                  <a:ea typeface="Aptos"/>
                                  <a:cs typeface="Times New Roman" panose="02020603050405020304" pitchFamily="18" charset="0"/>
                                </a:rPr>
                              </m:ctrlPr>
                            </m:mPr>
                            <m:mr>
                              <m:e>
                                <m:r>
                                  <a:rPr lang="en-US" sz="1800" i="1" kern="100">
                                    <a:effectLst/>
                                    <a:latin typeface="Cambria Math" panose="02040503050406030204" pitchFamily="18" charset="0"/>
                                    <a:ea typeface="Aptos"/>
                                    <a:cs typeface="Times New Roman" panose="02020603050405020304" pitchFamily="18" charset="0"/>
                                  </a:rPr>
                                  <m:t>𝑦</m:t>
                                </m:r>
                                <m:r>
                                  <a:rPr lang="en-US" sz="1800" i="1" kern="100">
                                    <a:effectLst/>
                                    <a:latin typeface="Cambria Math" panose="02040503050406030204" pitchFamily="18" charset="0"/>
                                    <a:ea typeface="Aptos"/>
                                    <a:cs typeface="Times New Roman" panose="02020603050405020304" pitchFamily="18" charset="0"/>
                                  </a:rPr>
                                  <m:t>−</m:t>
                                </m:r>
                                <m:r>
                                  <a:rPr lang="en-US" sz="1800" i="1" kern="100">
                                    <a:effectLst/>
                                    <a:latin typeface="Cambria Math" panose="02040503050406030204" pitchFamily="18" charset="0"/>
                                    <a:ea typeface="Aptos"/>
                                    <a:cs typeface="Times New Roman" panose="02020603050405020304" pitchFamily="18" charset="0"/>
                                  </a:rPr>
                                  <m:t>2</m:t>
                                </m:r>
                                <m:r>
                                  <a:rPr lang="en-US" sz="1800" i="1" kern="100">
                                    <a:effectLst/>
                                    <a:latin typeface="Cambria Math" panose="02040503050406030204" pitchFamily="18" charset="0"/>
                                    <a:ea typeface="Aptos"/>
                                    <a:cs typeface="Times New Roman" panose="02020603050405020304" pitchFamily="18" charset="0"/>
                                  </a:rPr>
                                  <m:t>𝑥</m:t>
                                </m:r>
                                <m:r>
                                  <a:rPr lang="en-US" sz="1800" i="1" kern="100">
                                    <a:effectLst/>
                                    <a:latin typeface="Cambria Math" panose="02040503050406030204" pitchFamily="18" charset="0"/>
                                    <a:ea typeface="Aptos"/>
                                    <a:cs typeface="Times New Roman" panose="02020603050405020304" pitchFamily="18" charset="0"/>
                                  </a:rPr>
                                  <m:t>≤</m:t>
                                </m:r>
                                <m:r>
                                  <a:rPr lang="en-US" sz="1800" i="1" kern="100">
                                    <a:effectLst/>
                                    <a:latin typeface="Cambria Math" panose="02040503050406030204" pitchFamily="18" charset="0"/>
                                    <a:ea typeface="Aptos"/>
                                    <a:cs typeface="Times New Roman" panose="02020603050405020304" pitchFamily="18" charset="0"/>
                                  </a:rPr>
                                  <m:t>2</m:t>
                                </m:r>
                              </m:e>
                            </m:mr>
                            <m:mr>
                              <m:e>
                                <m:r>
                                  <a:rPr lang="en-US" sz="1800" i="1" kern="100">
                                    <a:effectLst/>
                                    <a:latin typeface="Cambria Math" panose="02040503050406030204" pitchFamily="18" charset="0"/>
                                    <a:ea typeface="Aptos"/>
                                    <a:cs typeface="Times New Roman" panose="02020603050405020304" pitchFamily="18" charset="0"/>
                                  </a:rPr>
                                  <m:t>2</m:t>
                                </m:r>
                                <m:r>
                                  <a:rPr lang="en-US" sz="1800" i="1" kern="100">
                                    <a:effectLst/>
                                    <a:latin typeface="Cambria Math" panose="02040503050406030204" pitchFamily="18" charset="0"/>
                                    <a:ea typeface="Aptos"/>
                                    <a:cs typeface="Times New Roman" panose="02020603050405020304" pitchFamily="18" charset="0"/>
                                  </a:rPr>
                                  <m:t>𝑦</m:t>
                                </m:r>
                                <m:r>
                                  <a:rPr lang="en-US" sz="1800" i="1" kern="100">
                                    <a:effectLst/>
                                    <a:latin typeface="Cambria Math" panose="02040503050406030204" pitchFamily="18" charset="0"/>
                                    <a:ea typeface="Aptos"/>
                                    <a:cs typeface="Times New Roman" panose="02020603050405020304" pitchFamily="18" charset="0"/>
                                  </a:rPr>
                                  <m:t>−</m:t>
                                </m:r>
                                <m:r>
                                  <a:rPr lang="en-US" sz="1800" i="1" kern="100">
                                    <a:effectLst/>
                                    <a:latin typeface="Cambria Math" panose="02040503050406030204" pitchFamily="18" charset="0"/>
                                    <a:ea typeface="Aptos"/>
                                    <a:cs typeface="Times New Roman" panose="02020603050405020304" pitchFamily="18" charset="0"/>
                                  </a:rPr>
                                  <m:t>𝑥</m:t>
                                </m:r>
                                <m:r>
                                  <a:rPr lang="en-US" sz="1800" i="1" kern="100">
                                    <a:effectLst/>
                                    <a:latin typeface="Cambria Math" panose="02040503050406030204" pitchFamily="18" charset="0"/>
                                    <a:ea typeface="Aptos"/>
                                    <a:cs typeface="Times New Roman" panose="02020603050405020304" pitchFamily="18" charset="0"/>
                                  </a:rPr>
                                  <m:t>≥</m:t>
                                </m:r>
                                <m:r>
                                  <a:rPr lang="en-US" sz="1800" i="1" kern="100">
                                    <a:effectLst/>
                                    <a:latin typeface="Cambria Math" panose="02040503050406030204" pitchFamily="18" charset="0"/>
                                    <a:ea typeface="Aptos"/>
                                    <a:cs typeface="Times New Roman" panose="02020603050405020304" pitchFamily="18" charset="0"/>
                                  </a:rPr>
                                  <m:t>4</m:t>
                                </m:r>
                              </m:e>
                            </m:mr>
                            <m:mr>
                              <m:e>
                                <m:r>
                                  <a:rPr lang="en-US" sz="1800" i="1" kern="100">
                                    <a:effectLst/>
                                    <a:latin typeface="Cambria Math" panose="02040503050406030204" pitchFamily="18" charset="0"/>
                                    <a:ea typeface="Aptos"/>
                                    <a:cs typeface="Times New Roman" panose="02020603050405020304" pitchFamily="18" charset="0"/>
                                  </a:rPr>
                                  <m:t>𝑥</m:t>
                                </m:r>
                                <m:r>
                                  <a:rPr lang="en-US" sz="1800" i="1" kern="100">
                                    <a:effectLst/>
                                    <a:latin typeface="Cambria Math" panose="02040503050406030204" pitchFamily="18" charset="0"/>
                                    <a:ea typeface="Aptos"/>
                                    <a:cs typeface="Times New Roman" panose="02020603050405020304" pitchFamily="18" charset="0"/>
                                  </a:rPr>
                                  <m:t>+</m:t>
                                </m:r>
                                <m:r>
                                  <a:rPr lang="en-US" sz="1800" i="1" kern="100">
                                    <a:effectLst/>
                                    <a:latin typeface="Cambria Math" panose="02040503050406030204" pitchFamily="18" charset="0"/>
                                    <a:ea typeface="Aptos"/>
                                    <a:cs typeface="Times New Roman" panose="02020603050405020304" pitchFamily="18" charset="0"/>
                                  </a:rPr>
                                  <m:t>𝑦</m:t>
                                </m:r>
                                <m:r>
                                  <a:rPr lang="en-US" sz="1800" i="1" kern="100">
                                    <a:effectLst/>
                                    <a:latin typeface="Cambria Math" panose="02040503050406030204" pitchFamily="18" charset="0"/>
                                    <a:ea typeface="Aptos"/>
                                    <a:cs typeface="Times New Roman" panose="02020603050405020304" pitchFamily="18" charset="0"/>
                                  </a:rPr>
                                  <m:t>≤</m:t>
                                </m:r>
                                <m:r>
                                  <a:rPr lang="en-US" sz="1800" i="1" kern="100">
                                    <a:effectLst/>
                                    <a:latin typeface="Cambria Math" panose="02040503050406030204" pitchFamily="18" charset="0"/>
                                    <a:ea typeface="Aptos"/>
                                    <a:cs typeface="Times New Roman" panose="02020603050405020304" pitchFamily="18" charset="0"/>
                                  </a:rPr>
                                  <m:t>5</m:t>
                                </m:r>
                              </m:e>
                            </m:mr>
                          </m:m>
                        </m:e>
                      </m:d>
                    </m:oMath>
                  </m:oMathPara>
                </a14:m>
                <a:endParaRPr lang="en-US" sz="1800" kern="100">
                  <a:effectLst/>
                  <a:latin typeface="Arial" panose="020B0604020202020204" pitchFamily="34" charset="0"/>
                  <a:ea typeface="Aptos"/>
                  <a:cs typeface="Arial" panose="020B0604020202020204" pitchFamily="34" charset="0"/>
                </a:endParaRPr>
              </a:p>
              <a:p>
                <a:pPr algn="just">
                  <a:lnSpc>
                    <a:spcPct val="150000"/>
                  </a:lnSpc>
                </a:pPr>
                <a:r>
                  <a:rPr lang="en-US" sz="1800" kern="100">
                    <a:effectLst/>
                    <a:latin typeface="Arial" panose="020B0604020202020204" pitchFamily="34" charset="0"/>
                    <a:ea typeface="Aptos"/>
                    <a:cs typeface="Arial" panose="020B0604020202020204" pitchFamily="34" charset="0"/>
                  </a:rPr>
                  <a:t>Giá trị nhỏ nhất của biểu thức </a:t>
                </a:r>
                <a14:m>
                  <m:oMath xmlns:m="http://schemas.openxmlformats.org/officeDocument/2006/math">
                    <m:r>
                      <a:rPr lang="en-US" sz="1800" i="1" kern="100">
                        <a:effectLst/>
                        <a:latin typeface="Cambria Math" panose="02040503050406030204" pitchFamily="18" charset="0"/>
                        <a:ea typeface="Aptos"/>
                        <a:cs typeface="Times New Roman" panose="02020603050405020304" pitchFamily="18" charset="0"/>
                      </a:rPr>
                      <m:t>𝐹</m:t>
                    </m:r>
                  </m:oMath>
                </a14:m>
                <a:r>
                  <a:rPr lang="en-US" sz="1800" kern="100">
                    <a:effectLst/>
                    <a:latin typeface="Arial" panose="020B0604020202020204" pitchFamily="34" charset="0"/>
                    <a:ea typeface="Malgun Gothic" panose="020B0503020000020004" pitchFamily="34" charset="-127"/>
                    <a:cs typeface="Arial" panose="020B0604020202020204" pitchFamily="34" charset="0"/>
                  </a:rPr>
                  <a:t> trên miền nghiệm là:</a:t>
                </a:r>
                <a:endParaRPr lang="en-US" sz="1800" kern="100">
                  <a:effectLst/>
                  <a:latin typeface="Arial" panose="020B0604020202020204" pitchFamily="34" charset="0"/>
                  <a:ea typeface="Aptos"/>
                  <a:cs typeface="Arial" panose="020B0604020202020204" pitchFamily="34" charset="0"/>
                </a:endParaRPr>
              </a:p>
            </p:txBody>
          </p:sp>
        </mc:Choice>
        <mc:Fallback>
          <p:sp>
            <p:nvSpPr>
              <p:cNvPr id="63" name="Google Shape;283;p3"/>
              <p:cNvSpPr>
                <a:spLocks noRot="1" noChangeAspect="1" noMove="1" noResize="1" noEditPoints="1" noAdjustHandles="1" noChangeArrowheads="1" noChangeShapeType="1" noTextEdit="1"/>
              </p:cNvSpPr>
              <p:nvPr/>
            </p:nvSpPr>
            <p:spPr>
              <a:xfrm>
                <a:off x="790454" y="342487"/>
                <a:ext cx="7563091" cy="2388274"/>
              </a:xfrm>
              <a:prstGeom prst="roundRect">
                <a:avLst>
                  <a:gd name="adj" fmla="val 16667"/>
                </a:avLst>
              </a:prstGeom>
              <a:blipFill>
                <a:blip r:embed="rId5"/>
                <a:stretch>
                  <a:fillRect b="-255"/>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4" name="Google Shape;284;p3"/>
              <p:cNvSpPr/>
              <p:nvPr/>
            </p:nvSpPr>
            <p:spPr>
              <a:xfrm>
                <a:off x="778353" y="3009128"/>
                <a:ext cx="3581718" cy="478204"/>
              </a:xfrm>
              <a:prstGeom prst="roundRect">
                <a:avLst>
                  <a:gd name="adj" fmla="val 16667"/>
                </a:avLst>
              </a:prstGeom>
              <a:solidFill>
                <a:schemeClr val="accent5">
                  <a:lumMod val="20000"/>
                  <a:lumOff val="80000"/>
                </a:schemeClr>
              </a:solidFill>
              <a:ln>
                <a:noFill/>
              </a:ln>
            </p:spPr>
            <p:txBody>
              <a:bodyPr spcFirstLastPara="1" wrap="square" lIns="68569" tIns="34275" rIns="68569" bIns="34275" anchor="ctr" anchorCtr="0">
                <a:noAutofit/>
              </a:bodyPr>
              <a:lstStyle/>
              <a:p>
                <a:pPr lvl="0" algn="ctr">
                  <a:buClrTx/>
                  <a:buSzPts val="3200"/>
                </a:pPr>
                <a:r>
                  <a:rPr lang="fr-FR" sz="1800" b="1" smtClean="0">
                    <a:solidFill>
                      <a:schemeClr val="tx1"/>
                    </a:solidFill>
                    <a:latin typeface="Arial" panose="020B0604020202020204" pitchFamily="34" charset="0"/>
                    <a:ea typeface="Calibri" panose="020F0502020204030204" pitchFamily="34" charset="0"/>
                    <a:cs typeface="Arial" panose="020B0604020202020204" pitchFamily="34" charset="0"/>
                  </a:rPr>
                  <a:t>A.</a:t>
                </a:r>
                <a:r>
                  <a:rPr lang="fr-FR" sz="1800" b="1">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nor/>
                      </m:rPr>
                      <a:rPr lang="nl-NL" sz="1800">
                        <a:solidFill>
                          <a:schemeClr val="tx1"/>
                        </a:solidFill>
                        <a:effectLst/>
                        <a:latin typeface="Arial" panose="020B0604020202020204" pitchFamily="34" charset="0"/>
                        <a:ea typeface="Aptos"/>
                        <a:cs typeface="Arial" panose="020B0604020202020204" pitchFamily="34" charset="0"/>
                      </a:rPr>
                      <m:t>min</m:t>
                    </m:r>
                    <m:r>
                      <m:rPr>
                        <m:nor/>
                      </m:rPr>
                      <a:rPr lang="nl-NL" sz="1800">
                        <a:solidFill>
                          <a:schemeClr val="tx1"/>
                        </a:solidFill>
                        <a:effectLst/>
                        <a:latin typeface="Arial" panose="020B0604020202020204" pitchFamily="34" charset="0"/>
                        <a:ea typeface="Aptos"/>
                        <a:cs typeface="Arial" panose="020B0604020202020204" pitchFamily="34" charset="0"/>
                      </a:rPr>
                      <m:t> </m:t>
                    </m:r>
                    <m:r>
                      <a:rPr lang="en-US" sz="1800" i="1">
                        <a:solidFill>
                          <a:schemeClr val="tx1"/>
                        </a:solidFill>
                        <a:effectLst/>
                        <a:latin typeface="Cambria Math" panose="02040503050406030204" pitchFamily="18" charset="0"/>
                        <a:ea typeface="Aptos"/>
                        <a:cs typeface="Times New Roman" panose="02020603050405020304" pitchFamily="18" charset="0"/>
                      </a:rPr>
                      <m:t>𝐹</m:t>
                    </m:r>
                    <m:r>
                      <a:rPr lang="nl-NL" sz="1800">
                        <a:solidFill>
                          <a:schemeClr val="tx1"/>
                        </a:solidFill>
                        <a:effectLst/>
                        <a:latin typeface="Cambria Math" panose="02040503050406030204" pitchFamily="18" charset="0"/>
                        <a:ea typeface="Aptos"/>
                        <a:cs typeface="Times New Roman" panose="02020603050405020304" pitchFamily="18" charset="0"/>
                      </a:rPr>
                      <m:t>=</m:t>
                    </m:r>
                    <m:r>
                      <a:rPr lang="nl-NL" sz="1800">
                        <a:solidFill>
                          <a:schemeClr val="tx1"/>
                        </a:solidFill>
                        <a:effectLst/>
                        <a:latin typeface="Cambria Math" panose="02040503050406030204" pitchFamily="18" charset="0"/>
                        <a:ea typeface="Aptos"/>
                        <a:cs typeface="Times New Roman" panose="02020603050405020304" pitchFamily="18" charset="0"/>
                      </a:rPr>
                      <m:t>1</m:t>
                    </m:r>
                  </m:oMath>
                </a14:m>
                <a:r>
                  <a:rPr lang="fr-FR" sz="1800">
                    <a:solidFill>
                      <a:schemeClr val="tx1"/>
                    </a:solidFill>
                    <a:effectLst/>
                    <a:latin typeface="Arial" panose="020B0604020202020204" pitchFamily="34" charset="0"/>
                    <a:ea typeface="Calibri" panose="020F0502020204030204" pitchFamily="34" charset="0"/>
                    <a:cs typeface="Arial" panose="020B0604020202020204" pitchFamily="34" charset="0"/>
                  </a:rPr>
                  <a:t> khi </a:t>
                </a:r>
                <a14:m>
                  <m:oMath xmlns:m="http://schemas.openxmlformats.org/officeDocument/2006/math">
                    <m:r>
                      <a:rPr lang="en-US" sz="1800" i="1">
                        <a:solidFill>
                          <a:schemeClr val="tx1"/>
                        </a:solidFill>
                        <a:effectLst/>
                        <a:latin typeface="Cambria Math" panose="02040503050406030204" pitchFamily="18" charset="0"/>
                        <a:ea typeface="Aptos"/>
                        <a:cs typeface="Times New Roman" panose="02020603050405020304" pitchFamily="18" charset="0"/>
                      </a:rPr>
                      <m:t>𝑥</m:t>
                    </m:r>
                    <m:r>
                      <a:rPr lang="nl-NL" sz="1800" i="1">
                        <a:solidFill>
                          <a:schemeClr val="tx1"/>
                        </a:solidFill>
                        <a:effectLst/>
                        <a:latin typeface="Cambria Math" panose="02040503050406030204" pitchFamily="18" charset="0"/>
                        <a:ea typeface="Aptos"/>
                        <a:cs typeface="Times New Roman" panose="02020603050405020304" pitchFamily="18" charset="0"/>
                      </a:rPr>
                      <m:t>=</m:t>
                    </m:r>
                    <m:r>
                      <a:rPr lang="nl-NL" sz="1800" i="1">
                        <a:solidFill>
                          <a:schemeClr val="tx1"/>
                        </a:solidFill>
                        <a:effectLst/>
                        <a:latin typeface="Cambria Math" panose="02040503050406030204" pitchFamily="18" charset="0"/>
                        <a:ea typeface="Aptos"/>
                        <a:cs typeface="Times New Roman" panose="02020603050405020304" pitchFamily="18" charset="0"/>
                      </a:rPr>
                      <m:t>2</m:t>
                    </m:r>
                    <m:r>
                      <a:rPr lang="nl-NL" sz="1800" i="1">
                        <a:solidFill>
                          <a:schemeClr val="tx1"/>
                        </a:solidFill>
                        <a:effectLst/>
                        <a:latin typeface="Cambria Math" panose="02040503050406030204" pitchFamily="18" charset="0"/>
                        <a:ea typeface="Aptos"/>
                        <a:cs typeface="Times New Roman" panose="02020603050405020304" pitchFamily="18" charset="0"/>
                      </a:rPr>
                      <m:t>,</m:t>
                    </m:r>
                    <m:r>
                      <a:rPr lang="en-US" sz="1800" i="1">
                        <a:solidFill>
                          <a:schemeClr val="tx1"/>
                        </a:solidFill>
                        <a:effectLst/>
                        <a:latin typeface="Cambria Math" panose="02040503050406030204" pitchFamily="18" charset="0"/>
                        <a:ea typeface="Aptos"/>
                        <a:cs typeface="Times New Roman" panose="02020603050405020304" pitchFamily="18" charset="0"/>
                      </a:rPr>
                      <m:t>𝑦</m:t>
                    </m:r>
                    <m:r>
                      <a:rPr lang="nl-NL" sz="1800" i="1">
                        <a:solidFill>
                          <a:schemeClr val="tx1"/>
                        </a:solidFill>
                        <a:effectLst/>
                        <a:latin typeface="Cambria Math" panose="02040503050406030204" pitchFamily="18" charset="0"/>
                        <a:ea typeface="Aptos"/>
                        <a:cs typeface="Times New Roman" panose="02020603050405020304" pitchFamily="18" charset="0"/>
                      </a:rPr>
                      <m:t>=</m:t>
                    </m:r>
                    <m:r>
                      <a:rPr lang="nl-NL" sz="1800" i="1">
                        <a:solidFill>
                          <a:schemeClr val="tx1"/>
                        </a:solidFill>
                        <a:effectLst/>
                        <a:latin typeface="Cambria Math" panose="02040503050406030204" pitchFamily="18" charset="0"/>
                        <a:ea typeface="Aptos"/>
                        <a:cs typeface="Times New Roman" panose="02020603050405020304" pitchFamily="18" charset="0"/>
                      </a:rPr>
                      <m:t>3</m:t>
                    </m:r>
                  </m:oMath>
                </a14:m>
                <a:r>
                  <a:rPr lang="fr-FR" sz="180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kumimoji="0" lang="ar-AE" sz="18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mc:Choice>
        <mc:Fallback>
          <p:sp>
            <p:nvSpPr>
              <p:cNvPr id="64" name="Google Shape;284;p3"/>
              <p:cNvSpPr>
                <a:spLocks noRot="1" noChangeAspect="1" noMove="1" noResize="1" noEditPoints="1" noAdjustHandles="1" noChangeArrowheads="1" noChangeShapeType="1" noTextEdit="1"/>
              </p:cNvSpPr>
              <p:nvPr/>
            </p:nvSpPr>
            <p:spPr>
              <a:xfrm>
                <a:off x="778353" y="3009128"/>
                <a:ext cx="3581718" cy="478204"/>
              </a:xfrm>
              <a:prstGeom prst="roundRect">
                <a:avLst>
                  <a:gd name="adj" fmla="val 16667"/>
                </a:avLst>
              </a:prstGeom>
              <a:blipFill>
                <a:blip r:embed="rId6"/>
                <a:stretch>
                  <a:fillRect b="-8974"/>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5" name="Google Shape;285;p3"/>
              <p:cNvSpPr/>
              <p:nvPr/>
            </p:nvSpPr>
            <p:spPr>
              <a:xfrm>
                <a:off x="778353" y="3687210"/>
                <a:ext cx="3581718" cy="478204"/>
              </a:xfrm>
              <a:prstGeom prst="roundRect">
                <a:avLst>
                  <a:gd name="adj" fmla="val 16667"/>
                </a:avLst>
              </a:prstGeom>
              <a:solidFill>
                <a:schemeClr val="accent5">
                  <a:lumMod val="20000"/>
                  <a:lumOff val="80000"/>
                </a:schemeClr>
              </a:solidFill>
              <a:ln>
                <a:noFill/>
              </a:ln>
            </p:spPr>
            <p:txBody>
              <a:bodyPr spcFirstLastPara="1" wrap="square" lIns="68569" tIns="34275" rIns="68569" bIns="34275" anchor="ctr" anchorCtr="0">
                <a:noAutofit/>
              </a:bodyPr>
              <a:lstStyle/>
              <a:p>
                <a:pPr lvl="0" algn="ctr">
                  <a:buClrTx/>
                  <a:buSzPts val="3200"/>
                </a:pPr>
                <a:r>
                  <a:rPr lang="fr-FR" sz="1800" b="1">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m:rPr>
                        <m:nor/>
                      </m:rPr>
                      <a:rPr lang="nl-NL" sz="1800">
                        <a:latin typeface="Arial" panose="020B0604020202020204" pitchFamily="34" charset="0"/>
                        <a:ea typeface="Aptos"/>
                        <a:cs typeface="Arial" panose="020B0604020202020204" pitchFamily="34" charset="0"/>
                      </a:rPr>
                      <m:t>min</m:t>
                    </m:r>
                    <m:r>
                      <m:rPr>
                        <m:nor/>
                      </m:rPr>
                      <a:rPr lang="nl-NL" sz="1800">
                        <a:latin typeface="Arial" panose="020B0604020202020204" pitchFamily="34" charset="0"/>
                        <a:ea typeface="Aptos"/>
                        <a:cs typeface="Arial" panose="020B0604020202020204" pitchFamily="34" charset="0"/>
                      </a:rPr>
                      <m:t> </m:t>
                    </m:r>
                    <m:r>
                      <a:rPr lang="en-US" sz="1800" i="1">
                        <a:latin typeface="Cambria Math" panose="02040503050406030204" pitchFamily="18" charset="0"/>
                        <a:ea typeface="Aptos"/>
                        <a:cs typeface="Times New Roman" panose="02020603050405020304" pitchFamily="18" charset="0"/>
                      </a:rPr>
                      <m:t>𝐹</m:t>
                    </m:r>
                    <m:r>
                      <a:rPr lang="nl-NL" sz="1800">
                        <a:latin typeface="Cambria Math" panose="02040503050406030204" pitchFamily="18" charset="0"/>
                        <a:ea typeface="Aptos"/>
                        <a:cs typeface="Times New Roman" panose="02020603050405020304" pitchFamily="18" charset="0"/>
                      </a:rPr>
                      <m:t>=</m:t>
                    </m:r>
                    <m:r>
                      <a:rPr lang="nl-NL" sz="1800">
                        <a:latin typeface="Cambria Math" panose="02040503050406030204" pitchFamily="18" charset="0"/>
                        <a:ea typeface="Aptos"/>
                        <a:cs typeface="Times New Roman" panose="02020603050405020304" pitchFamily="18" charset="0"/>
                      </a:rPr>
                      <m:t>3</m:t>
                    </m:r>
                  </m:oMath>
                </a14:m>
                <a:r>
                  <a:rPr lang="fr-FR" sz="1800">
                    <a:latin typeface="Arial" panose="020B0604020202020204" pitchFamily="34" charset="0"/>
                    <a:ea typeface="Calibri" panose="020F0502020204030204" pitchFamily="34" charset="0"/>
                    <a:cs typeface="Arial" panose="020B0604020202020204" pitchFamily="34" charset="0"/>
                  </a:rPr>
                  <a:t> khi </a:t>
                </a:r>
                <a14:m>
                  <m:oMath xmlns:m="http://schemas.openxmlformats.org/officeDocument/2006/math">
                    <m:r>
                      <a:rPr lang="en-US" sz="1800" i="1">
                        <a:latin typeface="Cambria Math" panose="02040503050406030204" pitchFamily="18" charset="0"/>
                        <a:ea typeface="Aptos"/>
                        <a:cs typeface="Times New Roman" panose="02020603050405020304" pitchFamily="18" charset="0"/>
                      </a:rPr>
                      <m:t>𝑥</m:t>
                    </m:r>
                    <m:r>
                      <a:rPr lang="nl-NL" sz="1800" i="1">
                        <a:latin typeface="Cambria Math" panose="02040503050406030204" pitchFamily="18" charset="0"/>
                        <a:ea typeface="Aptos"/>
                        <a:cs typeface="Times New Roman" panose="02020603050405020304" pitchFamily="18" charset="0"/>
                      </a:rPr>
                      <m:t>=</m:t>
                    </m:r>
                    <m:r>
                      <a:rPr lang="nl-NL" sz="1800" i="1">
                        <a:latin typeface="Cambria Math" panose="02040503050406030204" pitchFamily="18" charset="0"/>
                        <a:ea typeface="Aptos"/>
                        <a:cs typeface="Times New Roman" panose="02020603050405020304" pitchFamily="18" charset="0"/>
                      </a:rPr>
                      <m:t>1</m:t>
                    </m:r>
                    <m:r>
                      <a:rPr lang="nl-NL" sz="1800" i="1">
                        <a:latin typeface="Cambria Math" panose="02040503050406030204" pitchFamily="18" charset="0"/>
                        <a:ea typeface="Aptos"/>
                        <a:cs typeface="Times New Roman" panose="02020603050405020304" pitchFamily="18" charset="0"/>
                      </a:rPr>
                      <m:t>,</m:t>
                    </m:r>
                    <m:r>
                      <a:rPr lang="en-US" sz="1800" i="1">
                        <a:latin typeface="Cambria Math" panose="02040503050406030204" pitchFamily="18" charset="0"/>
                        <a:ea typeface="Aptos"/>
                        <a:cs typeface="Times New Roman" panose="02020603050405020304" pitchFamily="18" charset="0"/>
                      </a:rPr>
                      <m:t>𝑦</m:t>
                    </m:r>
                    <m:r>
                      <a:rPr lang="nl-NL" sz="1800" i="1">
                        <a:latin typeface="Cambria Math" panose="02040503050406030204" pitchFamily="18" charset="0"/>
                        <a:ea typeface="Aptos"/>
                        <a:cs typeface="Times New Roman" panose="02020603050405020304" pitchFamily="18" charset="0"/>
                      </a:rPr>
                      <m:t>=</m:t>
                    </m:r>
                    <m:r>
                      <a:rPr lang="nl-NL" sz="1800" i="1">
                        <a:latin typeface="Cambria Math" panose="02040503050406030204" pitchFamily="18" charset="0"/>
                        <a:ea typeface="Aptos"/>
                        <a:cs typeface="Times New Roman" panose="02020603050405020304" pitchFamily="18" charset="0"/>
                      </a:rPr>
                      <m:t>4</m:t>
                    </m:r>
                  </m:oMath>
                </a14:m>
                <a:r>
                  <a:rPr lang="fr-FR" sz="1800">
                    <a:latin typeface="Arial" panose="020B0604020202020204" pitchFamily="34" charset="0"/>
                    <a:ea typeface="Calibri" panose="020F0502020204030204" pitchFamily="34" charset="0"/>
                    <a:cs typeface="Arial" panose="020B0604020202020204" pitchFamily="34" charset="0"/>
                  </a:rPr>
                  <a:t>.</a:t>
                </a:r>
                <a:endParaRPr lang="en-US" sz="1800">
                  <a:solidFill>
                    <a:srgbClr val="FFFFFF">
                      <a:lumMod val="10000"/>
                    </a:srgbClr>
                  </a:solidFill>
                  <a:latin typeface="Arial" panose="020B0604020202020204" pitchFamily="34" charset="0"/>
                  <a:cs typeface="Arial" panose="020B0604020202020204" pitchFamily="34" charset="0"/>
                </a:endParaRPr>
              </a:p>
            </p:txBody>
          </p:sp>
        </mc:Choice>
        <mc:Fallback>
          <p:sp>
            <p:nvSpPr>
              <p:cNvPr id="65" name="Google Shape;285;p3"/>
              <p:cNvSpPr>
                <a:spLocks noRot="1" noChangeAspect="1" noMove="1" noResize="1" noEditPoints="1" noAdjustHandles="1" noChangeArrowheads="1" noChangeShapeType="1" noTextEdit="1"/>
              </p:cNvSpPr>
              <p:nvPr/>
            </p:nvSpPr>
            <p:spPr>
              <a:xfrm>
                <a:off x="778353" y="3687210"/>
                <a:ext cx="3581718" cy="478204"/>
              </a:xfrm>
              <a:prstGeom prst="roundRect">
                <a:avLst>
                  <a:gd name="adj" fmla="val 16667"/>
                </a:avLst>
              </a:prstGeom>
              <a:blipFill>
                <a:blip r:embed="rId7"/>
                <a:stretch>
                  <a:fillRect b="-8974"/>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6" name="Google Shape;286;p3"/>
              <p:cNvSpPr/>
              <p:nvPr/>
            </p:nvSpPr>
            <p:spPr>
              <a:xfrm>
                <a:off x="4759726" y="3006926"/>
                <a:ext cx="3581718" cy="478204"/>
              </a:xfrm>
              <a:prstGeom prst="roundRect">
                <a:avLst>
                  <a:gd name="adj" fmla="val 16667"/>
                </a:avLst>
              </a:prstGeom>
              <a:solidFill>
                <a:schemeClr val="accent5">
                  <a:lumMod val="20000"/>
                  <a:lumOff val="80000"/>
                </a:schemeClr>
              </a:solidFill>
              <a:ln>
                <a:noFill/>
              </a:ln>
            </p:spPr>
            <p:txBody>
              <a:bodyPr spcFirstLastPara="1" wrap="square" lIns="68569" tIns="34275" rIns="68569" bIns="34275" anchor="ctr" anchorCtr="0">
                <a:noAutofit/>
              </a:bodyPr>
              <a:lstStyle/>
              <a:p>
                <a:pPr algn="ctr">
                  <a:tabLst>
                    <a:tab pos="629920" algn="l"/>
                    <a:tab pos="3599815" algn="l"/>
                    <a:tab pos="5039995" algn="l"/>
                  </a:tabLst>
                </a:pPr>
                <a:r>
                  <a:rPr lang="fr-FR" sz="1800" b="1">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nor/>
                      </m:rPr>
                      <a:rPr lang="nl-NL" sz="1800">
                        <a:effectLst/>
                        <a:latin typeface="Arial" panose="020B0604020202020204" pitchFamily="34" charset="0"/>
                        <a:cs typeface="Arial" panose="020B0604020202020204" pitchFamily="34" charset="0"/>
                      </a:rPr>
                      <m:t>min</m:t>
                    </m:r>
                    <m:r>
                      <m:rPr>
                        <m:nor/>
                      </m:rPr>
                      <a:rPr lang="nl-NL" sz="1800">
                        <a:effectLst/>
                        <a:latin typeface="Arial" panose="020B0604020202020204" pitchFamily="34" charset="0"/>
                        <a:cs typeface="Arial" panose="020B0604020202020204" pitchFamily="34" charset="0"/>
                      </a:rPr>
                      <m:t> </m:t>
                    </m:r>
                    <m:r>
                      <a:rPr lang="en-US" sz="1800" i="1">
                        <a:effectLst/>
                        <a:latin typeface="Cambria Math" panose="02040503050406030204" pitchFamily="18" charset="0"/>
                        <a:cs typeface="Times New Roman" panose="02020603050405020304" pitchFamily="18" charset="0"/>
                      </a:rPr>
                      <m:t>𝐹</m:t>
                    </m:r>
                    <m:r>
                      <a:rPr lang="nl-NL" sz="1800">
                        <a:effectLst/>
                        <a:latin typeface="Cambria Math" panose="02040503050406030204" pitchFamily="18" charset="0"/>
                        <a:cs typeface="Times New Roman" panose="02020603050405020304" pitchFamily="18" charset="0"/>
                      </a:rPr>
                      <m:t>=</m:t>
                    </m:r>
                    <m:r>
                      <a:rPr lang="nl-NL" sz="1800">
                        <a:effectLst/>
                        <a:latin typeface="Cambria Math" panose="02040503050406030204" pitchFamily="18" charset="0"/>
                        <a:cs typeface="Times New Roman" panose="02020603050405020304" pitchFamily="18" charset="0"/>
                      </a:rPr>
                      <m:t>2</m:t>
                    </m:r>
                  </m:oMath>
                </a14:m>
                <a:r>
                  <a:rPr lang="fr-FR" sz="1800">
                    <a:effectLst/>
                    <a:latin typeface="Arial" panose="020B0604020202020204" pitchFamily="34" charset="0"/>
                    <a:ea typeface="Calibri" panose="020F0502020204030204" pitchFamily="34" charset="0"/>
                    <a:cs typeface="Arial" panose="020B0604020202020204" pitchFamily="34" charset="0"/>
                  </a:rPr>
                  <a:t> khi </a:t>
                </a:r>
                <a14:m>
                  <m:oMath xmlns:m="http://schemas.openxmlformats.org/officeDocument/2006/math">
                    <m:r>
                      <a:rPr lang="en-US" sz="1800" i="1">
                        <a:effectLst/>
                        <a:latin typeface="Cambria Math" panose="02040503050406030204" pitchFamily="18" charset="0"/>
                        <a:cs typeface="Times New Roman" panose="02020603050405020304" pitchFamily="18" charset="0"/>
                      </a:rPr>
                      <m:t>𝑥</m:t>
                    </m:r>
                    <m:r>
                      <a:rPr lang="nl-NL" sz="1800" i="1">
                        <a:effectLst/>
                        <a:latin typeface="Cambria Math" panose="02040503050406030204" pitchFamily="18" charset="0"/>
                        <a:cs typeface="Times New Roman" panose="02020603050405020304" pitchFamily="18" charset="0"/>
                      </a:rPr>
                      <m:t>=</m:t>
                    </m:r>
                    <m:r>
                      <a:rPr lang="nl-NL" sz="1800" i="1">
                        <a:effectLst/>
                        <a:latin typeface="Cambria Math" panose="02040503050406030204" pitchFamily="18" charset="0"/>
                        <a:cs typeface="Times New Roman" panose="02020603050405020304" pitchFamily="18" charset="0"/>
                      </a:rPr>
                      <m:t>0</m:t>
                    </m:r>
                    <m:r>
                      <a:rPr lang="nl-NL" sz="1800" i="1">
                        <a:effectLst/>
                        <a:latin typeface="Cambria Math" panose="02040503050406030204" pitchFamily="18" charset="0"/>
                        <a:cs typeface="Times New Roman" panose="02020603050405020304" pitchFamily="18" charset="0"/>
                      </a:rPr>
                      <m:t>, </m:t>
                    </m:r>
                    <m:r>
                      <a:rPr lang="en-US" sz="1800" i="1">
                        <a:effectLst/>
                        <a:latin typeface="Cambria Math" panose="02040503050406030204" pitchFamily="18" charset="0"/>
                        <a:cs typeface="Times New Roman" panose="02020603050405020304" pitchFamily="18" charset="0"/>
                      </a:rPr>
                      <m:t>𝑦</m:t>
                    </m:r>
                    <m:r>
                      <a:rPr lang="nl-NL" sz="1800" i="1">
                        <a:effectLst/>
                        <a:latin typeface="Cambria Math" panose="02040503050406030204" pitchFamily="18" charset="0"/>
                        <a:cs typeface="Times New Roman" panose="02020603050405020304" pitchFamily="18" charset="0"/>
                      </a:rPr>
                      <m:t>=</m:t>
                    </m:r>
                    <m:r>
                      <a:rPr lang="nl-NL" sz="1800" i="1">
                        <a:effectLst/>
                        <a:latin typeface="Cambria Math" panose="02040503050406030204" pitchFamily="18" charset="0"/>
                        <a:cs typeface="Times New Roman" panose="02020603050405020304" pitchFamily="18" charset="0"/>
                      </a:rPr>
                      <m:t>2</m:t>
                    </m:r>
                  </m:oMath>
                </a14:m>
                <a:r>
                  <a:rPr lang="fr-FR" sz="1800">
                    <a:effectLst/>
                    <a:latin typeface="Arial" panose="020B0604020202020204" pitchFamily="34" charset="0"/>
                    <a:ea typeface="Calibri" panose="020F0502020204030204" pitchFamily="34" charset="0"/>
                    <a:cs typeface="Arial" panose="020B0604020202020204" pitchFamily="34" charset="0"/>
                  </a:rPr>
                  <a:t>.</a:t>
                </a:r>
                <a:endParaRPr lang="en-US" sz="1800">
                  <a:effectLst/>
                  <a:latin typeface="Arial" panose="020B0604020202020204" pitchFamily="34" charset="0"/>
                  <a:cs typeface="Arial" panose="020B0604020202020204" pitchFamily="34" charset="0"/>
                </a:endParaRPr>
              </a:p>
            </p:txBody>
          </p:sp>
        </mc:Choice>
        <mc:Fallback>
          <p:sp>
            <p:nvSpPr>
              <p:cNvPr id="66" name="Google Shape;286;p3"/>
              <p:cNvSpPr>
                <a:spLocks noRot="1" noChangeAspect="1" noMove="1" noResize="1" noEditPoints="1" noAdjustHandles="1" noChangeArrowheads="1" noChangeShapeType="1" noTextEdit="1"/>
              </p:cNvSpPr>
              <p:nvPr/>
            </p:nvSpPr>
            <p:spPr>
              <a:xfrm>
                <a:off x="4759726" y="3006926"/>
                <a:ext cx="3581718" cy="478204"/>
              </a:xfrm>
              <a:prstGeom prst="roundRect">
                <a:avLst>
                  <a:gd name="adj" fmla="val 16667"/>
                </a:avLst>
              </a:prstGeom>
              <a:blipFill>
                <a:blip r:embed="rId8"/>
                <a:stretch>
                  <a:fillRect b="-7595"/>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7" name="Google Shape;287;p3"/>
              <p:cNvSpPr/>
              <p:nvPr/>
            </p:nvSpPr>
            <p:spPr>
              <a:xfrm>
                <a:off x="4771827" y="3687210"/>
                <a:ext cx="3581718" cy="478204"/>
              </a:xfrm>
              <a:prstGeom prst="roundRect">
                <a:avLst>
                  <a:gd name="adj" fmla="val 16667"/>
                </a:avLst>
              </a:prstGeom>
              <a:solidFill>
                <a:schemeClr val="accent5">
                  <a:lumMod val="20000"/>
                  <a:lumOff val="80000"/>
                </a:schemeClr>
              </a:solidFill>
              <a:ln>
                <a:noFill/>
              </a:ln>
            </p:spPr>
            <p:txBody>
              <a:bodyPr spcFirstLastPara="1" wrap="square" lIns="68569" tIns="34275" rIns="68569" bIns="34275" anchor="ctr" anchorCtr="0">
                <a:noAutofit/>
              </a:bodyPr>
              <a:lstStyle/>
              <a:p>
                <a:pPr algn="ctr">
                  <a:tabLst>
                    <a:tab pos="629920" algn="l"/>
                    <a:tab pos="3599815" algn="l"/>
                    <a:tab pos="5039995" algn="l"/>
                  </a:tabLst>
                </a:pPr>
                <a:r>
                  <a:rPr lang="fr-FR" sz="1800" b="1">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m:rPr>
                        <m:nor/>
                      </m:rPr>
                      <a:rPr lang="nl-NL" sz="1800">
                        <a:effectLst/>
                        <a:latin typeface="Arial" panose="020B0604020202020204" pitchFamily="34" charset="0"/>
                        <a:cs typeface="Arial" panose="020B0604020202020204" pitchFamily="34" charset="0"/>
                      </a:rPr>
                      <m:t>min</m:t>
                    </m:r>
                    <m:r>
                      <m:rPr>
                        <m:nor/>
                      </m:rPr>
                      <a:rPr lang="nl-NL" sz="1800">
                        <a:effectLst/>
                        <a:latin typeface="Arial" panose="020B0604020202020204" pitchFamily="34" charset="0"/>
                        <a:cs typeface="Arial" panose="020B0604020202020204" pitchFamily="34" charset="0"/>
                      </a:rPr>
                      <m:t> </m:t>
                    </m:r>
                    <m:r>
                      <a:rPr lang="en-US" sz="1800" i="1">
                        <a:effectLst/>
                        <a:latin typeface="Cambria Math" panose="02040503050406030204" pitchFamily="18" charset="0"/>
                        <a:cs typeface="Times New Roman" panose="02020603050405020304" pitchFamily="18" charset="0"/>
                      </a:rPr>
                      <m:t>𝐹</m:t>
                    </m:r>
                    <m:r>
                      <a:rPr lang="nl-NL" sz="1800">
                        <a:effectLst/>
                        <a:latin typeface="Cambria Math" panose="02040503050406030204" pitchFamily="18" charset="0"/>
                        <a:cs typeface="Times New Roman" panose="02020603050405020304" pitchFamily="18" charset="0"/>
                      </a:rPr>
                      <m:t>=</m:t>
                    </m:r>
                    <m:r>
                      <a:rPr lang="nl-NL" sz="1800">
                        <a:effectLst/>
                        <a:latin typeface="Cambria Math" panose="02040503050406030204" pitchFamily="18" charset="0"/>
                        <a:cs typeface="Times New Roman" panose="02020603050405020304" pitchFamily="18" charset="0"/>
                      </a:rPr>
                      <m:t>0</m:t>
                    </m:r>
                  </m:oMath>
                </a14:m>
                <a:r>
                  <a:rPr lang="nl-NL" sz="1800">
                    <a:effectLst/>
                    <a:latin typeface="Arial" panose="020B0604020202020204" pitchFamily="34" charset="0"/>
                    <a:ea typeface="Calibri" panose="020F0502020204030204" pitchFamily="34" charset="0"/>
                    <a:cs typeface="Arial" panose="020B0604020202020204" pitchFamily="34" charset="0"/>
                  </a:rPr>
                  <a:t> </a:t>
                </a:r>
                <a:r>
                  <a:rPr lang="fr-FR" sz="1800">
                    <a:latin typeface="Arial" panose="020B0604020202020204" pitchFamily="34" charset="0"/>
                    <a:ea typeface="Calibri" panose="020F0502020204030204" pitchFamily="34" charset="0"/>
                    <a:cs typeface="Arial" panose="020B0604020202020204" pitchFamily="34" charset="0"/>
                  </a:rPr>
                  <a:t>khi </a:t>
                </a:r>
                <a14:m>
                  <m:oMath xmlns:m="http://schemas.openxmlformats.org/officeDocument/2006/math">
                    <m:r>
                      <a:rPr lang="en-US" sz="1800" i="1">
                        <a:effectLst/>
                        <a:latin typeface="Cambria Math" panose="02040503050406030204" pitchFamily="18" charset="0"/>
                        <a:cs typeface="Times New Roman" panose="02020603050405020304" pitchFamily="18" charset="0"/>
                      </a:rPr>
                      <m:t>𝑥</m:t>
                    </m:r>
                    <m:r>
                      <a:rPr lang="nl-NL" sz="1800" i="1">
                        <a:effectLst/>
                        <a:latin typeface="Cambria Math" panose="02040503050406030204" pitchFamily="18" charset="0"/>
                        <a:cs typeface="Times New Roman" panose="02020603050405020304" pitchFamily="18" charset="0"/>
                      </a:rPr>
                      <m:t>=</m:t>
                    </m:r>
                    <m:r>
                      <a:rPr lang="nl-NL" sz="1800" i="1">
                        <a:effectLst/>
                        <a:latin typeface="Cambria Math" panose="02040503050406030204" pitchFamily="18" charset="0"/>
                        <a:cs typeface="Times New Roman" panose="02020603050405020304" pitchFamily="18" charset="0"/>
                      </a:rPr>
                      <m:t>0</m:t>
                    </m:r>
                    <m:r>
                      <a:rPr lang="nl-NL" sz="1800" i="1">
                        <a:effectLst/>
                        <a:latin typeface="Cambria Math" panose="02040503050406030204" pitchFamily="18" charset="0"/>
                        <a:cs typeface="Times New Roman" panose="02020603050405020304" pitchFamily="18" charset="0"/>
                      </a:rPr>
                      <m:t>, </m:t>
                    </m:r>
                    <m:r>
                      <a:rPr lang="en-US" sz="1800" i="1">
                        <a:effectLst/>
                        <a:latin typeface="Cambria Math" panose="02040503050406030204" pitchFamily="18" charset="0"/>
                        <a:cs typeface="Times New Roman" panose="02020603050405020304" pitchFamily="18" charset="0"/>
                      </a:rPr>
                      <m:t>𝑦</m:t>
                    </m:r>
                    <m:r>
                      <a:rPr lang="nl-NL" sz="1800" i="1">
                        <a:effectLst/>
                        <a:latin typeface="Cambria Math" panose="02040503050406030204" pitchFamily="18" charset="0"/>
                        <a:cs typeface="Times New Roman" panose="02020603050405020304" pitchFamily="18" charset="0"/>
                      </a:rPr>
                      <m:t>=</m:t>
                    </m:r>
                    <m:r>
                      <a:rPr lang="nl-NL" sz="1800" i="1">
                        <a:effectLst/>
                        <a:latin typeface="Cambria Math" panose="02040503050406030204" pitchFamily="18" charset="0"/>
                        <a:cs typeface="Times New Roman" panose="02020603050405020304" pitchFamily="18" charset="0"/>
                      </a:rPr>
                      <m:t>0</m:t>
                    </m:r>
                  </m:oMath>
                </a14:m>
                <a:r>
                  <a:rPr lang="fr-FR" sz="1800">
                    <a:effectLst/>
                    <a:latin typeface="Arial" panose="020B0604020202020204" pitchFamily="34" charset="0"/>
                    <a:ea typeface="Calibri" panose="020F0502020204030204" pitchFamily="34" charset="0"/>
                    <a:cs typeface="Arial" panose="020B0604020202020204" pitchFamily="34" charset="0"/>
                  </a:rPr>
                  <a:t>.</a:t>
                </a:r>
                <a:endParaRPr lang="en-US" sz="1800">
                  <a:effectLst/>
                  <a:latin typeface="Arial" panose="020B0604020202020204" pitchFamily="34" charset="0"/>
                  <a:cs typeface="Arial" panose="020B0604020202020204" pitchFamily="34" charset="0"/>
                </a:endParaRPr>
              </a:p>
            </p:txBody>
          </p:sp>
        </mc:Choice>
        <mc:Fallback>
          <p:sp>
            <p:nvSpPr>
              <p:cNvPr id="67" name="Google Shape;287;p3"/>
              <p:cNvSpPr>
                <a:spLocks noRot="1" noChangeAspect="1" noMove="1" noResize="1" noEditPoints="1" noAdjustHandles="1" noChangeArrowheads="1" noChangeShapeType="1" noTextEdit="1"/>
              </p:cNvSpPr>
              <p:nvPr/>
            </p:nvSpPr>
            <p:spPr>
              <a:xfrm>
                <a:off x="4771827" y="3687210"/>
                <a:ext cx="3581718" cy="478204"/>
              </a:xfrm>
              <a:prstGeom prst="roundRect">
                <a:avLst>
                  <a:gd name="adj" fmla="val 16667"/>
                </a:avLst>
              </a:prstGeom>
              <a:blipFill>
                <a:blip r:embed="rId9"/>
                <a:stretch>
                  <a:fillRect b="-8974"/>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8" name="Google Shape;288;p3"/>
              <p:cNvSpPr/>
              <p:nvPr/>
            </p:nvSpPr>
            <p:spPr>
              <a:xfrm>
                <a:off x="778353" y="3006926"/>
                <a:ext cx="3581718" cy="478156"/>
              </a:xfrm>
              <a:prstGeom prst="roundRect">
                <a:avLst>
                  <a:gd name="adj" fmla="val 16667"/>
                </a:avLst>
              </a:prstGeom>
              <a:solidFill>
                <a:schemeClr val="accent6">
                  <a:lumMod val="75000"/>
                </a:schemeClr>
              </a:solidFill>
              <a:ln>
                <a:noFill/>
              </a:ln>
            </p:spPr>
            <p:txBody>
              <a:bodyPr spcFirstLastPara="1" wrap="square" lIns="68569" tIns="34275" rIns="68569" bIns="34275" anchor="ctr" anchorCtr="0">
                <a:noAutofit/>
              </a:bodyPr>
              <a:lstStyle/>
              <a:p>
                <a:pPr lvl="0" algn="ctr">
                  <a:buClrTx/>
                  <a:buSzPts val="3200"/>
                </a:pPr>
                <a:r>
                  <a:rPr lang="fr-FR" sz="1800" b="1" smtClean="0">
                    <a:solidFill>
                      <a:srgbClr val="FFFFFF"/>
                    </a:solidFill>
                    <a:latin typeface="Arial" panose="020B0604020202020204" pitchFamily="34" charset="0"/>
                    <a:ea typeface="Calibri" panose="020F0502020204030204" pitchFamily="34" charset="0"/>
                    <a:cs typeface="Arial" panose="020B0604020202020204" pitchFamily="34" charset="0"/>
                  </a:rPr>
                  <a:t>A.</a:t>
                </a:r>
                <a:r>
                  <a:rPr lang="fr-FR" sz="1800" b="1">
                    <a:solidFill>
                      <a:srgbClr val="FFFFFF"/>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nor/>
                      </m:rPr>
                      <a:rPr lang="nl-NL" sz="1800">
                        <a:solidFill>
                          <a:srgbClr val="FFFFFF"/>
                        </a:solidFill>
                        <a:latin typeface="Arial" panose="020B0604020202020204" pitchFamily="34" charset="0"/>
                        <a:ea typeface="Aptos"/>
                        <a:cs typeface="Arial" panose="020B0604020202020204" pitchFamily="34" charset="0"/>
                      </a:rPr>
                      <m:t>min</m:t>
                    </m:r>
                    <m:r>
                      <m:rPr>
                        <m:nor/>
                      </m:rPr>
                      <a:rPr lang="nl-NL" sz="1800">
                        <a:solidFill>
                          <a:srgbClr val="FFFFFF"/>
                        </a:solidFill>
                        <a:latin typeface="Arial" panose="020B0604020202020204" pitchFamily="34" charset="0"/>
                        <a:ea typeface="Aptos"/>
                        <a:cs typeface="Arial" panose="020B0604020202020204" pitchFamily="34" charset="0"/>
                      </a:rPr>
                      <m:t> </m:t>
                    </m:r>
                    <m:r>
                      <a:rPr lang="en-US" sz="1800" i="1">
                        <a:solidFill>
                          <a:srgbClr val="FFFFFF"/>
                        </a:solidFill>
                        <a:latin typeface="Cambria Math" panose="02040503050406030204" pitchFamily="18" charset="0"/>
                        <a:ea typeface="Aptos"/>
                        <a:cs typeface="Times New Roman" panose="02020603050405020304" pitchFamily="18" charset="0"/>
                      </a:rPr>
                      <m:t>𝐹</m:t>
                    </m:r>
                    <m:r>
                      <a:rPr lang="nl-NL" sz="1800">
                        <a:solidFill>
                          <a:srgbClr val="FFFFFF"/>
                        </a:solidFill>
                        <a:latin typeface="Cambria Math" panose="02040503050406030204" pitchFamily="18" charset="0"/>
                        <a:ea typeface="Aptos"/>
                        <a:cs typeface="Times New Roman" panose="02020603050405020304" pitchFamily="18" charset="0"/>
                      </a:rPr>
                      <m:t>=</m:t>
                    </m:r>
                    <m:r>
                      <a:rPr lang="nl-NL" sz="1800">
                        <a:solidFill>
                          <a:srgbClr val="FFFFFF"/>
                        </a:solidFill>
                        <a:latin typeface="Cambria Math" panose="02040503050406030204" pitchFamily="18" charset="0"/>
                        <a:ea typeface="Aptos"/>
                        <a:cs typeface="Times New Roman" panose="02020603050405020304" pitchFamily="18" charset="0"/>
                      </a:rPr>
                      <m:t>1</m:t>
                    </m:r>
                  </m:oMath>
                </a14:m>
                <a:r>
                  <a:rPr lang="fr-FR" sz="1800">
                    <a:solidFill>
                      <a:srgbClr val="FFFFFF"/>
                    </a:solidFill>
                    <a:latin typeface="Arial" panose="020B0604020202020204" pitchFamily="34" charset="0"/>
                    <a:ea typeface="Calibri" panose="020F0502020204030204" pitchFamily="34" charset="0"/>
                    <a:cs typeface="Arial" panose="020B0604020202020204" pitchFamily="34" charset="0"/>
                  </a:rPr>
                  <a:t> khi </a:t>
                </a:r>
                <a14:m>
                  <m:oMath xmlns:m="http://schemas.openxmlformats.org/officeDocument/2006/math">
                    <m:r>
                      <a:rPr lang="en-US" sz="1800" i="1">
                        <a:solidFill>
                          <a:srgbClr val="FFFFFF"/>
                        </a:solidFill>
                        <a:latin typeface="Cambria Math" panose="02040503050406030204" pitchFamily="18" charset="0"/>
                        <a:ea typeface="Aptos"/>
                        <a:cs typeface="Times New Roman" panose="02020603050405020304" pitchFamily="18" charset="0"/>
                      </a:rPr>
                      <m:t>𝑥</m:t>
                    </m:r>
                    <m:r>
                      <a:rPr lang="nl-NL" sz="1800" i="1">
                        <a:solidFill>
                          <a:srgbClr val="FFFFFF"/>
                        </a:solidFill>
                        <a:latin typeface="Cambria Math" panose="02040503050406030204" pitchFamily="18" charset="0"/>
                        <a:ea typeface="Aptos"/>
                        <a:cs typeface="Times New Roman" panose="02020603050405020304" pitchFamily="18" charset="0"/>
                      </a:rPr>
                      <m:t>=</m:t>
                    </m:r>
                    <m:r>
                      <a:rPr lang="nl-NL" sz="1800" i="1">
                        <a:solidFill>
                          <a:srgbClr val="FFFFFF"/>
                        </a:solidFill>
                        <a:latin typeface="Cambria Math" panose="02040503050406030204" pitchFamily="18" charset="0"/>
                        <a:ea typeface="Aptos"/>
                        <a:cs typeface="Times New Roman" panose="02020603050405020304" pitchFamily="18" charset="0"/>
                      </a:rPr>
                      <m:t>2</m:t>
                    </m:r>
                    <m:r>
                      <a:rPr lang="nl-NL" sz="1800" i="1">
                        <a:solidFill>
                          <a:srgbClr val="FFFFFF"/>
                        </a:solidFill>
                        <a:latin typeface="Cambria Math" panose="02040503050406030204" pitchFamily="18" charset="0"/>
                        <a:ea typeface="Aptos"/>
                        <a:cs typeface="Times New Roman" panose="02020603050405020304" pitchFamily="18" charset="0"/>
                      </a:rPr>
                      <m:t>,</m:t>
                    </m:r>
                    <m:r>
                      <a:rPr lang="en-US" sz="1800" i="1">
                        <a:solidFill>
                          <a:srgbClr val="FFFFFF"/>
                        </a:solidFill>
                        <a:latin typeface="Cambria Math" panose="02040503050406030204" pitchFamily="18" charset="0"/>
                        <a:ea typeface="Aptos"/>
                        <a:cs typeface="Times New Roman" panose="02020603050405020304" pitchFamily="18" charset="0"/>
                      </a:rPr>
                      <m:t>𝑦</m:t>
                    </m:r>
                    <m:r>
                      <a:rPr lang="nl-NL" sz="1800" i="1">
                        <a:solidFill>
                          <a:srgbClr val="FFFFFF"/>
                        </a:solidFill>
                        <a:latin typeface="Cambria Math" panose="02040503050406030204" pitchFamily="18" charset="0"/>
                        <a:ea typeface="Aptos"/>
                        <a:cs typeface="Times New Roman" panose="02020603050405020304" pitchFamily="18" charset="0"/>
                      </a:rPr>
                      <m:t>=</m:t>
                    </m:r>
                    <m:r>
                      <a:rPr lang="nl-NL" sz="1800" i="1">
                        <a:solidFill>
                          <a:srgbClr val="FFFFFF"/>
                        </a:solidFill>
                        <a:latin typeface="Cambria Math" panose="02040503050406030204" pitchFamily="18" charset="0"/>
                        <a:ea typeface="Aptos"/>
                        <a:cs typeface="Times New Roman" panose="02020603050405020304" pitchFamily="18" charset="0"/>
                      </a:rPr>
                      <m:t>3</m:t>
                    </m:r>
                  </m:oMath>
                </a14:m>
                <a:r>
                  <a:rPr lang="fr-FR" sz="1800">
                    <a:solidFill>
                      <a:srgbClr val="FFFFFF"/>
                    </a:solidFill>
                    <a:latin typeface="Arial" panose="020B0604020202020204" pitchFamily="34" charset="0"/>
                    <a:ea typeface="Calibri" panose="020F0502020204030204" pitchFamily="34" charset="0"/>
                    <a:cs typeface="Arial" panose="020B0604020202020204" pitchFamily="34" charset="0"/>
                  </a:rPr>
                  <a:t>.</a:t>
                </a:r>
                <a:endParaRPr lang="ar-AE" sz="1800">
                  <a:solidFill>
                    <a:srgbClr val="FFFFFF"/>
                  </a:solidFill>
                  <a:latin typeface="Arial" panose="020B0604020202020204" pitchFamily="34" charset="0"/>
                  <a:cs typeface="Arial" panose="020B0604020202020204" pitchFamily="34" charset="0"/>
                </a:endParaRPr>
              </a:p>
            </p:txBody>
          </p:sp>
        </mc:Choice>
        <mc:Fallback>
          <p:sp>
            <p:nvSpPr>
              <p:cNvPr id="68" name="Google Shape;288;p3"/>
              <p:cNvSpPr>
                <a:spLocks noRot="1" noChangeAspect="1" noMove="1" noResize="1" noEditPoints="1" noAdjustHandles="1" noChangeArrowheads="1" noChangeShapeType="1" noTextEdit="1"/>
              </p:cNvSpPr>
              <p:nvPr/>
            </p:nvSpPr>
            <p:spPr>
              <a:xfrm>
                <a:off x="778353" y="3006926"/>
                <a:ext cx="3581718" cy="478156"/>
              </a:xfrm>
              <a:prstGeom prst="roundRect">
                <a:avLst>
                  <a:gd name="adj" fmla="val 16667"/>
                </a:avLst>
              </a:prstGeom>
              <a:blipFill>
                <a:blip r:embed="rId10"/>
                <a:stretch>
                  <a:fillRect b="-7595"/>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0476186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randombar(horizontal)">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6E7DE"/>
        </a:solidFill>
        <a:effectLst/>
      </p:bgPr>
    </p:bg>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E2E14CD7-297F-B58A-D5CD-DBA20F88755D}"/>
              </a:ext>
            </a:extLst>
          </p:cNvPr>
          <p:cNvSpPr/>
          <p:nvPr/>
        </p:nvSpPr>
        <p:spPr>
          <a:xfrm>
            <a:off x="274667" y="190360"/>
            <a:ext cx="8594667" cy="4731501"/>
          </a:xfrm>
          <a:custGeom>
            <a:avLst/>
            <a:gdLst/>
            <a:ahLst/>
            <a:cxnLst/>
            <a:rect l="l" t="t" r="r" b="b"/>
            <a:pathLst>
              <a:path w="5814733" h="3028610">
                <a:moveTo>
                  <a:pt x="5690272" y="3028609"/>
                </a:moveTo>
                <a:lnTo>
                  <a:pt x="124460" y="3028609"/>
                </a:lnTo>
                <a:cubicBezTo>
                  <a:pt x="55880" y="3028609"/>
                  <a:pt x="0" y="2972729"/>
                  <a:pt x="0" y="2904149"/>
                </a:cubicBezTo>
                <a:lnTo>
                  <a:pt x="0" y="124460"/>
                </a:lnTo>
                <a:cubicBezTo>
                  <a:pt x="0" y="55880"/>
                  <a:pt x="55880" y="0"/>
                  <a:pt x="124460" y="0"/>
                </a:cubicBezTo>
                <a:lnTo>
                  <a:pt x="5690273" y="0"/>
                </a:lnTo>
                <a:cubicBezTo>
                  <a:pt x="5758853" y="0"/>
                  <a:pt x="5814733" y="55880"/>
                  <a:pt x="5814733" y="124460"/>
                </a:cubicBezTo>
                <a:lnTo>
                  <a:pt x="5814733" y="2904149"/>
                </a:lnTo>
                <a:cubicBezTo>
                  <a:pt x="5814733" y="2972729"/>
                  <a:pt x="5758853" y="3028610"/>
                  <a:pt x="5690273" y="3028610"/>
                </a:cubicBezTo>
                <a:close/>
              </a:path>
            </a:pathLst>
          </a:custGeom>
          <a:solidFill>
            <a:srgbClr val="F7F7F5"/>
          </a:solidFill>
        </p:spPr>
      </p:sp>
      <mc:AlternateContent xmlns:mc="http://schemas.openxmlformats.org/markup-compatibility/2006">
        <mc:Choice xmlns:a14="http://schemas.microsoft.com/office/drawing/2010/main" Requires="a14">
          <p:sp>
            <p:nvSpPr>
              <p:cNvPr id="12" name="Google Shape;283;p3"/>
              <p:cNvSpPr/>
              <p:nvPr/>
            </p:nvSpPr>
            <p:spPr>
              <a:xfrm>
                <a:off x="790454" y="342487"/>
                <a:ext cx="7563091" cy="2286209"/>
              </a:xfrm>
              <a:prstGeom prst="roundRect">
                <a:avLst>
                  <a:gd name="adj" fmla="val 16667"/>
                </a:avLst>
              </a:prstGeom>
              <a:solidFill>
                <a:schemeClr val="accent5">
                  <a:lumMod val="20000"/>
                  <a:lumOff val="80000"/>
                </a:schemeClr>
              </a:solidFill>
              <a:ln>
                <a:noFill/>
              </a:ln>
            </p:spPr>
            <p:txBody>
              <a:bodyPr spcFirstLastPara="1" wrap="square" lIns="68569" tIns="34275" rIns="68569" bIns="34275" anchor="ctr" anchorCtr="0">
                <a:noAutofit/>
              </a:bodyPr>
              <a:lstStyle/>
              <a:p>
                <a:pPr algn="just">
                  <a:lnSpc>
                    <a:spcPct val="150000"/>
                  </a:lnSpc>
                </a:pPr>
                <a:r>
                  <a:rPr lang="fr-FR" sz="1700" b="1" kern="100">
                    <a:latin typeface="Arial" panose="020B0604020202020204" pitchFamily="34" charset="0"/>
                    <a:ea typeface="Calibri" panose="020F0502020204030204" pitchFamily="34" charset="0"/>
                    <a:cs typeface="Arial" panose="020B0604020202020204" pitchFamily="34" charset="0"/>
                  </a:rPr>
                  <a:t>Câu 2. </a:t>
                </a:r>
                <a:r>
                  <a:rPr lang="fr-FR" sz="1700" kern="100">
                    <a:latin typeface="Arial" panose="020B0604020202020204" pitchFamily="34" charset="0"/>
                    <a:ea typeface="Calibri" panose="020F0502020204030204" pitchFamily="34" charset="0"/>
                    <a:cs typeface="Arial" panose="020B0604020202020204" pitchFamily="34" charset="0"/>
                  </a:rPr>
                  <a:t>Cho bài toán quy hoạch tuyến tính sau</a:t>
                </a:r>
                <a:r>
                  <a:rPr lang="en-US" sz="1700" kern="100">
                    <a:latin typeface="Arial" panose="020B0604020202020204" pitchFamily="34" charset="0"/>
                    <a:ea typeface="Calibri" panose="020F0502020204030204" pitchFamily="34" charset="0"/>
                    <a:cs typeface="Arial" panose="020B0604020202020204" pitchFamily="34" charset="0"/>
                  </a:rPr>
                  <a:t>:</a:t>
                </a:r>
                <a:r>
                  <a:rPr lang="en-US" sz="1700" kern="1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700" i="1" kern="100">
                        <a:effectLst/>
                        <a:latin typeface="Cambria Math" panose="02040503050406030204" pitchFamily="18" charset="0"/>
                        <a:ea typeface="Aptos"/>
                        <a:cs typeface="Times New Roman" panose="02020603050405020304" pitchFamily="18" charset="0"/>
                      </a:rPr>
                      <m:t>𝐹</m:t>
                    </m:r>
                    <m:r>
                      <a:rPr lang="en-US" sz="1700" i="1" kern="100">
                        <a:effectLst/>
                        <a:latin typeface="Cambria Math" panose="02040503050406030204" pitchFamily="18" charset="0"/>
                        <a:ea typeface="Aptos"/>
                        <a:cs typeface="Times New Roman" panose="02020603050405020304" pitchFamily="18" charset="0"/>
                      </a:rPr>
                      <m:t>=3</m:t>
                    </m:r>
                    <m:r>
                      <a:rPr lang="en-US" sz="1700" i="1" kern="100">
                        <a:effectLst/>
                        <a:latin typeface="Cambria Math" panose="02040503050406030204" pitchFamily="18" charset="0"/>
                        <a:ea typeface="Aptos"/>
                        <a:cs typeface="Times New Roman" panose="02020603050405020304" pitchFamily="18" charset="0"/>
                      </a:rPr>
                      <m:t>𝑥</m:t>
                    </m:r>
                    <m:r>
                      <a:rPr lang="en-US" sz="1700" i="1" kern="100">
                        <a:effectLst/>
                        <a:latin typeface="Cambria Math" panose="02040503050406030204" pitchFamily="18" charset="0"/>
                        <a:ea typeface="Aptos"/>
                        <a:cs typeface="Times New Roman" panose="02020603050405020304" pitchFamily="18" charset="0"/>
                      </a:rPr>
                      <m:t>+5</m:t>
                    </m:r>
                    <m:r>
                      <a:rPr lang="en-US" sz="1700" i="1" kern="100">
                        <a:effectLst/>
                        <a:latin typeface="Cambria Math" panose="02040503050406030204" pitchFamily="18" charset="0"/>
                        <a:ea typeface="Aptos"/>
                        <a:cs typeface="Times New Roman" panose="02020603050405020304" pitchFamily="18" charset="0"/>
                      </a:rPr>
                      <m:t>𝑦</m:t>
                    </m:r>
                    <m:r>
                      <a:rPr lang="en-US" sz="1700" i="1" kern="100">
                        <a:effectLst/>
                        <a:latin typeface="Cambria Math" panose="02040503050406030204" pitchFamily="18" charset="0"/>
                        <a:ea typeface="Aptos"/>
                        <a:cs typeface="Times New Roman" panose="02020603050405020304" pitchFamily="18" charset="0"/>
                      </a:rPr>
                      <m:t>→</m:t>
                    </m:r>
                    <m:r>
                      <a:rPr lang="en-US" sz="1700" i="1" kern="100">
                        <a:effectLst/>
                        <a:latin typeface="Cambria Math" panose="02040503050406030204" pitchFamily="18" charset="0"/>
                        <a:ea typeface="Aptos"/>
                        <a:cs typeface="Times New Roman" panose="02020603050405020304" pitchFamily="18" charset="0"/>
                      </a:rPr>
                      <m:t>𝑚𝑖𝑛</m:t>
                    </m:r>
                  </m:oMath>
                </a14:m>
                <a:endParaRPr lang="en-US" sz="1700" kern="100">
                  <a:latin typeface="Arial" panose="020B0604020202020204" pitchFamily="34" charset="0"/>
                  <a:ea typeface="Aptos"/>
                  <a:cs typeface="Arial" panose="020B0604020202020204" pitchFamily="34" charset="0"/>
                </a:endParaRPr>
              </a:p>
              <a:p>
                <a:pPr algn="just">
                  <a:lnSpc>
                    <a:spcPct val="120000"/>
                  </a:lnSpc>
                </a:pPr>
                <a:r>
                  <a:rPr lang="en-US" sz="1700" kern="100">
                    <a:effectLst/>
                    <a:latin typeface="Arial" panose="020B0604020202020204" pitchFamily="34" charset="0"/>
                    <a:ea typeface="Calibri" panose="020F0502020204030204" pitchFamily="34" charset="0"/>
                    <a:cs typeface="Arial" panose="020B0604020202020204" pitchFamily="34" charset="0"/>
                  </a:rPr>
                  <a:t>Với các ràng buộc </a:t>
                </a:r>
                <a:endParaRPr lang="en-US" sz="1700" kern="100">
                  <a:latin typeface="Arial" panose="020B0604020202020204" pitchFamily="34" charset="0"/>
                  <a:ea typeface="Aptos"/>
                  <a:cs typeface="Arial" panose="020B0604020202020204" pitchFamily="34" charset="0"/>
                </a:endParaRPr>
              </a:p>
              <a:p>
                <a:pPr algn="just">
                  <a:lnSpc>
                    <a:spcPct val="120000"/>
                  </a:lnSpc>
                </a:pPr>
                <a14:m>
                  <m:oMathPara xmlns:m="http://schemas.openxmlformats.org/officeDocument/2006/math">
                    <m:oMathParaPr>
                      <m:jc m:val="centerGroup"/>
                    </m:oMathParaPr>
                    <m:oMath xmlns:m="http://schemas.openxmlformats.org/officeDocument/2006/math">
                      <m:d>
                        <m:dPr>
                          <m:begChr m:val="{"/>
                          <m:endChr m:val=""/>
                          <m:ctrlPr>
                            <a:rPr lang="en-US" sz="1700" i="1" kern="100">
                              <a:effectLst/>
                              <a:latin typeface="Cambria Math" panose="02040503050406030204" pitchFamily="18" charset="0"/>
                              <a:ea typeface="Aptos"/>
                              <a:cs typeface="Times New Roman" panose="02020603050405020304" pitchFamily="18" charset="0"/>
                            </a:rPr>
                          </m:ctrlPr>
                        </m:dPr>
                        <m:e>
                          <m:eqArr>
                            <m:eqArrPr>
                              <m:ctrlPr>
                                <a:rPr lang="en-US" sz="1700" i="1" kern="100">
                                  <a:effectLst/>
                                  <a:latin typeface="Cambria Math" panose="02040503050406030204" pitchFamily="18" charset="0"/>
                                  <a:ea typeface="Aptos"/>
                                  <a:cs typeface="Times New Roman" panose="02020603050405020304" pitchFamily="18" charset="0"/>
                                </a:rPr>
                              </m:ctrlPr>
                            </m:eqArrPr>
                            <m:e>
                              <m:m>
                                <m:mPr>
                                  <m:mcs>
                                    <m:mc>
                                      <m:mcPr>
                                        <m:count m:val="1"/>
                                        <m:mcJc m:val="center"/>
                                      </m:mcPr>
                                    </m:mc>
                                  </m:mcs>
                                  <m:ctrlPr>
                                    <a:rPr lang="en-US" sz="1700" i="1" kern="100">
                                      <a:effectLst/>
                                      <a:latin typeface="Cambria Math" panose="02040503050406030204" pitchFamily="18" charset="0"/>
                                      <a:ea typeface="Aptos"/>
                                      <a:cs typeface="Times New Roman" panose="02020603050405020304" pitchFamily="18" charset="0"/>
                                    </a:rPr>
                                  </m:ctrlPr>
                                </m:mPr>
                                <m:mr>
                                  <m:e>
                                    <m:r>
                                      <a:rPr lang="en-US" sz="1700" i="1" kern="100">
                                        <a:effectLst/>
                                        <a:latin typeface="Cambria Math" panose="02040503050406030204" pitchFamily="18" charset="0"/>
                                        <a:ea typeface="Aptos"/>
                                        <a:cs typeface="Times New Roman" panose="02020603050405020304" pitchFamily="18" charset="0"/>
                                      </a:rPr>
                                      <m:t>𝑥</m:t>
                                    </m:r>
                                    <m:r>
                                      <a:rPr lang="en-US" sz="1700" i="1" kern="100">
                                        <a:effectLst/>
                                        <a:latin typeface="Cambria Math" panose="02040503050406030204" pitchFamily="18" charset="0"/>
                                        <a:ea typeface="Aptos"/>
                                        <a:cs typeface="Times New Roman" panose="02020603050405020304" pitchFamily="18" charset="0"/>
                                      </a:rPr>
                                      <m:t>+2</m:t>
                                    </m:r>
                                    <m:r>
                                      <a:rPr lang="en-US" sz="1700" i="1" kern="100">
                                        <a:effectLst/>
                                        <a:latin typeface="Cambria Math" panose="02040503050406030204" pitchFamily="18" charset="0"/>
                                        <a:ea typeface="Aptos"/>
                                        <a:cs typeface="Times New Roman" panose="02020603050405020304" pitchFamily="18" charset="0"/>
                                      </a:rPr>
                                      <m:t>𝑦</m:t>
                                    </m:r>
                                    <m:r>
                                      <a:rPr lang="en-US" sz="1700" i="1" kern="100">
                                        <a:effectLst/>
                                        <a:latin typeface="Cambria Math" panose="02040503050406030204" pitchFamily="18" charset="0"/>
                                        <a:ea typeface="Aptos"/>
                                        <a:cs typeface="Times New Roman" panose="02020603050405020304" pitchFamily="18" charset="0"/>
                                      </a:rPr>
                                      <m:t>≥5</m:t>
                                    </m:r>
                                  </m:e>
                                </m:mr>
                                <m:mr>
                                  <m:e>
                                    <m:r>
                                      <a:rPr lang="en-US" sz="1700" i="1" kern="100">
                                        <a:effectLst/>
                                        <a:latin typeface="Cambria Math" panose="02040503050406030204" pitchFamily="18" charset="0"/>
                                        <a:ea typeface="Aptos"/>
                                        <a:cs typeface="Times New Roman" panose="02020603050405020304" pitchFamily="18" charset="0"/>
                                      </a:rPr>
                                      <m:t>𝑥</m:t>
                                    </m:r>
                                    <m:r>
                                      <a:rPr lang="en-US" sz="1700" i="1" kern="100">
                                        <a:effectLst/>
                                        <a:latin typeface="Cambria Math" panose="02040503050406030204" pitchFamily="18" charset="0"/>
                                        <a:ea typeface="Aptos"/>
                                        <a:cs typeface="Times New Roman" panose="02020603050405020304" pitchFamily="18" charset="0"/>
                                      </a:rPr>
                                      <m:t>−</m:t>
                                    </m:r>
                                    <m:r>
                                      <a:rPr lang="en-US" sz="1700" i="1" kern="100">
                                        <a:effectLst/>
                                        <a:latin typeface="Cambria Math" panose="02040503050406030204" pitchFamily="18" charset="0"/>
                                        <a:ea typeface="Aptos"/>
                                        <a:cs typeface="Times New Roman" panose="02020603050405020304" pitchFamily="18" charset="0"/>
                                      </a:rPr>
                                      <m:t>𝑦</m:t>
                                    </m:r>
                                    <m:r>
                                      <a:rPr lang="en-US" sz="1700" i="1" kern="100">
                                        <a:effectLst/>
                                        <a:latin typeface="Cambria Math" panose="02040503050406030204" pitchFamily="18" charset="0"/>
                                        <a:ea typeface="Aptos"/>
                                        <a:cs typeface="Times New Roman" panose="02020603050405020304" pitchFamily="18" charset="0"/>
                                      </a:rPr>
                                      <m:t>≤2</m:t>
                                    </m:r>
                                  </m:e>
                                </m:mr>
                                <m:mr>
                                  <m:e>
                                    <m:r>
                                      <a:rPr lang="en-US" sz="1700" i="1" kern="100">
                                        <a:effectLst/>
                                        <a:latin typeface="Cambria Math" panose="02040503050406030204" pitchFamily="18" charset="0"/>
                                        <a:ea typeface="Aptos"/>
                                        <a:cs typeface="Times New Roman" panose="02020603050405020304" pitchFamily="18" charset="0"/>
                                      </a:rPr>
                                      <m:t>𝑥</m:t>
                                    </m:r>
                                    <m:r>
                                      <a:rPr lang="en-US" sz="1700" i="1" kern="100">
                                        <a:effectLst/>
                                        <a:latin typeface="Cambria Math" panose="02040503050406030204" pitchFamily="18" charset="0"/>
                                        <a:ea typeface="Aptos"/>
                                        <a:cs typeface="Times New Roman" panose="02020603050405020304" pitchFamily="18" charset="0"/>
                                      </a:rPr>
                                      <m:t>≥1</m:t>
                                    </m:r>
                                  </m:e>
                                </m:mr>
                              </m:m>
                            </m:e>
                            <m:e>
                              <m:r>
                                <a:rPr lang="en-US" sz="1700" i="1" kern="100">
                                  <a:effectLst/>
                                  <a:latin typeface="Cambria Math" panose="02040503050406030204" pitchFamily="18" charset="0"/>
                                  <a:ea typeface="Aptos"/>
                                  <a:cs typeface="Times New Roman" panose="02020603050405020304" pitchFamily="18" charset="0"/>
                                </a:rPr>
                                <m:t>𝑦</m:t>
                              </m:r>
                              <m:r>
                                <a:rPr lang="en-US" sz="1700" i="1" kern="100">
                                  <a:effectLst/>
                                  <a:latin typeface="Cambria Math" panose="02040503050406030204" pitchFamily="18" charset="0"/>
                                  <a:ea typeface="Aptos"/>
                                  <a:cs typeface="Times New Roman" panose="02020603050405020304" pitchFamily="18" charset="0"/>
                                </a:rPr>
                                <m:t>≥0</m:t>
                              </m:r>
                            </m:e>
                          </m:eqArr>
                        </m:e>
                      </m:d>
                    </m:oMath>
                  </m:oMathPara>
                </a14:m>
                <a:endParaRPr lang="en-US" sz="1700" kern="100">
                  <a:latin typeface="Arial" panose="020B0604020202020204" pitchFamily="34" charset="0"/>
                  <a:ea typeface="Aptos"/>
                  <a:cs typeface="Arial" panose="020B0604020202020204" pitchFamily="34" charset="0"/>
                </a:endParaRPr>
              </a:p>
              <a:p>
                <a:pPr algn="just">
                  <a:lnSpc>
                    <a:spcPct val="150000"/>
                  </a:lnSpc>
                </a:pPr>
                <a:r>
                  <a:rPr lang="en-US" sz="1700" kern="100">
                    <a:effectLst/>
                    <a:latin typeface="Arial" panose="020B0604020202020204" pitchFamily="34" charset="0"/>
                    <a:ea typeface="Aptos"/>
                    <a:cs typeface="Arial" panose="020B0604020202020204" pitchFamily="34" charset="0"/>
                  </a:rPr>
                  <a:t>Giá trị nhỏ nhất của biểu thức </a:t>
                </a:r>
                <a14:m>
                  <m:oMath xmlns:m="http://schemas.openxmlformats.org/officeDocument/2006/math">
                    <m:r>
                      <a:rPr lang="en-US" sz="1700" i="1" kern="100">
                        <a:effectLst/>
                        <a:latin typeface="Cambria Math" panose="02040503050406030204" pitchFamily="18" charset="0"/>
                        <a:ea typeface="Aptos"/>
                        <a:cs typeface="Times New Roman" panose="02020603050405020304" pitchFamily="18" charset="0"/>
                      </a:rPr>
                      <m:t>𝐹</m:t>
                    </m:r>
                  </m:oMath>
                </a14:m>
                <a:r>
                  <a:rPr lang="en-US" sz="1700" kern="100">
                    <a:effectLst/>
                    <a:latin typeface="Arial" panose="020B0604020202020204" pitchFamily="34" charset="0"/>
                    <a:ea typeface="Malgun Gothic" panose="020B0503020000020004" pitchFamily="34" charset="-127"/>
                    <a:cs typeface="Arial" panose="020B0604020202020204" pitchFamily="34" charset="0"/>
                  </a:rPr>
                  <a:t> trên miền nghiệm là:</a:t>
                </a:r>
                <a:endParaRPr lang="en-US" sz="1700" kern="100">
                  <a:latin typeface="Arial" panose="020B0604020202020204" pitchFamily="34" charset="0"/>
                  <a:ea typeface="Aptos"/>
                  <a:cs typeface="Arial" panose="020B0604020202020204" pitchFamily="34" charset="0"/>
                </a:endParaRPr>
              </a:p>
            </p:txBody>
          </p:sp>
        </mc:Choice>
        <mc:Fallback>
          <p:sp>
            <p:nvSpPr>
              <p:cNvPr id="12" name="Google Shape;283;p3"/>
              <p:cNvSpPr>
                <a:spLocks noRot="1" noChangeAspect="1" noMove="1" noResize="1" noEditPoints="1" noAdjustHandles="1" noChangeArrowheads="1" noChangeShapeType="1" noTextEdit="1"/>
              </p:cNvSpPr>
              <p:nvPr/>
            </p:nvSpPr>
            <p:spPr>
              <a:xfrm>
                <a:off x="790454" y="342487"/>
                <a:ext cx="7563091" cy="2286209"/>
              </a:xfrm>
              <a:prstGeom prst="roundRect">
                <a:avLst>
                  <a:gd name="adj" fmla="val 16667"/>
                </a:avLst>
              </a:prstGeom>
              <a:blipFill>
                <a:blip r:embed="rId3"/>
                <a:stretch>
                  <a:fillRect b="-4267"/>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Google Shape;284;p3"/>
              <p:cNvSpPr/>
              <p:nvPr/>
            </p:nvSpPr>
            <p:spPr>
              <a:xfrm>
                <a:off x="790454" y="2865529"/>
                <a:ext cx="3581718" cy="709861"/>
              </a:xfrm>
              <a:prstGeom prst="roundRect">
                <a:avLst>
                  <a:gd name="adj" fmla="val 16667"/>
                </a:avLst>
              </a:prstGeom>
              <a:solidFill>
                <a:schemeClr val="accent5">
                  <a:lumMod val="20000"/>
                  <a:lumOff val="80000"/>
                </a:schemeClr>
              </a:solidFill>
              <a:ln>
                <a:noFill/>
              </a:ln>
            </p:spPr>
            <p:txBody>
              <a:bodyPr spcFirstLastPara="1" wrap="square" lIns="68569" tIns="34275" rIns="68569" bIns="34275" anchor="ctr" anchorCtr="0">
                <a:noAutofit/>
              </a:bodyPr>
              <a:lstStyle/>
              <a:p>
                <a:pPr lvl="0" algn="ctr">
                  <a:buClrTx/>
                  <a:buSzPts val="3200"/>
                </a:pPr>
                <a:r>
                  <a:rPr lang="fr-FR" sz="1700" b="1" smtClean="0">
                    <a:solidFill>
                      <a:schemeClr val="tx1"/>
                    </a:solidFill>
                    <a:latin typeface="Arial" panose="020B0604020202020204" pitchFamily="34" charset="0"/>
                    <a:ea typeface="Calibri" panose="020F0502020204030204" pitchFamily="34" charset="0"/>
                    <a:cs typeface="Arial" panose="020B0604020202020204" pitchFamily="34" charset="0"/>
                  </a:rPr>
                  <a:t>A.</a:t>
                </a:r>
                <a:r>
                  <a:rPr lang="fr-FR" sz="1700" b="1">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nor/>
                      </m:rPr>
                      <a:rPr lang="nl-NL" sz="1700">
                        <a:solidFill>
                          <a:schemeClr val="tx1"/>
                        </a:solidFill>
                        <a:effectLst/>
                        <a:latin typeface="Arial" panose="020B0604020202020204" pitchFamily="34" charset="0"/>
                        <a:ea typeface="Aptos"/>
                        <a:cs typeface="Arial" panose="020B0604020202020204" pitchFamily="34" charset="0"/>
                      </a:rPr>
                      <m:t>min</m:t>
                    </m:r>
                    <m:r>
                      <m:rPr>
                        <m:nor/>
                      </m:rPr>
                      <a:rPr lang="nl-NL" sz="1700">
                        <a:solidFill>
                          <a:schemeClr val="tx1"/>
                        </a:solidFill>
                        <a:effectLst/>
                        <a:latin typeface="Arial" panose="020B0604020202020204" pitchFamily="34" charset="0"/>
                        <a:ea typeface="Aptos"/>
                        <a:cs typeface="Arial" panose="020B0604020202020204" pitchFamily="34" charset="0"/>
                      </a:rPr>
                      <m:t> </m:t>
                    </m:r>
                    <m:r>
                      <a:rPr lang="en-US" sz="1700" i="1">
                        <a:solidFill>
                          <a:schemeClr val="tx1"/>
                        </a:solidFill>
                        <a:effectLst/>
                        <a:latin typeface="Cambria Math" panose="02040503050406030204" pitchFamily="18" charset="0"/>
                        <a:ea typeface="Aptos"/>
                        <a:cs typeface="Times New Roman" panose="02020603050405020304" pitchFamily="18" charset="0"/>
                      </a:rPr>
                      <m:t>𝐹</m:t>
                    </m:r>
                    <m:r>
                      <a:rPr lang="nl-NL" sz="1700">
                        <a:solidFill>
                          <a:schemeClr val="tx1"/>
                        </a:solidFill>
                        <a:effectLst/>
                        <a:latin typeface="Cambria Math" panose="02040503050406030204" pitchFamily="18" charset="0"/>
                        <a:ea typeface="Aptos"/>
                        <a:cs typeface="Times New Roman" panose="02020603050405020304" pitchFamily="18" charset="0"/>
                      </a:rPr>
                      <m:t>=13</m:t>
                    </m:r>
                  </m:oMath>
                </a14:m>
                <a:r>
                  <a:rPr lang="fr-FR" sz="1700">
                    <a:solidFill>
                      <a:schemeClr val="tx1"/>
                    </a:solidFill>
                    <a:effectLst/>
                    <a:latin typeface="Arial" panose="020B0604020202020204" pitchFamily="34" charset="0"/>
                    <a:ea typeface="Calibri" panose="020F0502020204030204" pitchFamily="34" charset="0"/>
                    <a:cs typeface="Arial" panose="020B0604020202020204" pitchFamily="34" charset="0"/>
                  </a:rPr>
                  <a:t> khi </a:t>
                </a:r>
                <a14:m>
                  <m:oMath xmlns:m="http://schemas.openxmlformats.org/officeDocument/2006/math">
                    <m:r>
                      <a:rPr lang="en-US" sz="1700" i="1">
                        <a:solidFill>
                          <a:schemeClr val="tx1"/>
                        </a:solidFill>
                        <a:effectLst/>
                        <a:latin typeface="Cambria Math" panose="02040503050406030204" pitchFamily="18" charset="0"/>
                        <a:ea typeface="Aptos"/>
                        <a:cs typeface="Times New Roman" panose="02020603050405020304" pitchFamily="18" charset="0"/>
                      </a:rPr>
                      <m:t>𝑥</m:t>
                    </m:r>
                    <m:r>
                      <a:rPr lang="nl-NL" sz="1700" i="1">
                        <a:solidFill>
                          <a:schemeClr val="tx1"/>
                        </a:solidFill>
                        <a:effectLst/>
                        <a:latin typeface="Cambria Math" panose="02040503050406030204" pitchFamily="18" charset="0"/>
                        <a:ea typeface="Aptos"/>
                        <a:cs typeface="Times New Roman" panose="02020603050405020304" pitchFamily="18" charset="0"/>
                      </a:rPr>
                      <m:t>=1,</m:t>
                    </m:r>
                    <m:r>
                      <a:rPr lang="en-US" sz="1700" i="1">
                        <a:solidFill>
                          <a:schemeClr val="tx1"/>
                        </a:solidFill>
                        <a:effectLst/>
                        <a:latin typeface="Cambria Math" panose="02040503050406030204" pitchFamily="18" charset="0"/>
                        <a:ea typeface="Aptos"/>
                        <a:cs typeface="Times New Roman" panose="02020603050405020304" pitchFamily="18" charset="0"/>
                      </a:rPr>
                      <m:t>𝑦</m:t>
                    </m:r>
                    <m:r>
                      <a:rPr lang="nl-NL" sz="1700" i="1">
                        <a:solidFill>
                          <a:schemeClr val="tx1"/>
                        </a:solidFill>
                        <a:effectLst/>
                        <a:latin typeface="Cambria Math" panose="02040503050406030204" pitchFamily="18" charset="0"/>
                        <a:ea typeface="Aptos"/>
                        <a:cs typeface="Times New Roman" panose="02020603050405020304" pitchFamily="18" charset="0"/>
                      </a:rPr>
                      <m:t>=2</m:t>
                    </m:r>
                  </m:oMath>
                </a14:m>
                <a:r>
                  <a:rPr lang="fr-FR" sz="170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kumimoji="0" lang="ar-AE" sz="17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mc:Choice>
        <mc:Fallback>
          <p:sp>
            <p:nvSpPr>
              <p:cNvPr id="13" name="Google Shape;284;p3"/>
              <p:cNvSpPr>
                <a:spLocks noRot="1" noChangeAspect="1" noMove="1" noResize="1" noEditPoints="1" noAdjustHandles="1" noChangeArrowheads="1" noChangeShapeType="1" noTextEdit="1"/>
              </p:cNvSpPr>
              <p:nvPr/>
            </p:nvSpPr>
            <p:spPr>
              <a:xfrm>
                <a:off x="790454" y="2865529"/>
                <a:ext cx="3581718" cy="709861"/>
              </a:xfrm>
              <a:prstGeom prst="roundRect">
                <a:avLst>
                  <a:gd name="adj" fmla="val 16667"/>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Google Shape;285;p3"/>
              <p:cNvSpPr/>
              <p:nvPr/>
            </p:nvSpPr>
            <p:spPr>
              <a:xfrm>
                <a:off x="778353" y="3750817"/>
                <a:ext cx="3581718" cy="709861"/>
              </a:xfrm>
              <a:prstGeom prst="roundRect">
                <a:avLst>
                  <a:gd name="adj" fmla="val 16667"/>
                </a:avLst>
              </a:prstGeom>
              <a:solidFill>
                <a:schemeClr val="accent5">
                  <a:lumMod val="20000"/>
                  <a:lumOff val="80000"/>
                </a:schemeClr>
              </a:solidFill>
              <a:ln>
                <a:noFill/>
              </a:ln>
            </p:spPr>
            <p:txBody>
              <a:bodyPr spcFirstLastPara="1" wrap="square" lIns="68569" tIns="34275" rIns="68569" bIns="34275" anchor="ctr" anchorCtr="0">
                <a:noAutofit/>
              </a:bodyPr>
              <a:lstStyle/>
              <a:p>
                <a:pPr lvl="0" algn="ctr">
                  <a:buClrTx/>
                  <a:buSzPts val="3200"/>
                </a:pPr>
                <a:r>
                  <a:rPr lang="fr-FR" sz="1700" b="1" smtClean="0">
                    <a:solidFill>
                      <a:schemeClr val="tx1"/>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m:rPr>
                        <m:nor/>
                      </m:rPr>
                      <a:rPr lang="nl-NL" sz="1700">
                        <a:solidFill>
                          <a:schemeClr val="tx1"/>
                        </a:solidFill>
                        <a:effectLst/>
                        <a:latin typeface="Arial" panose="020B0604020202020204" pitchFamily="34" charset="0"/>
                        <a:ea typeface="Aptos"/>
                        <a:cs typeface="Arial" panose="020B0604020202020204" pitchFamily="34" charset="0"/>
                      </a:rPr>
                      <m:t>min</m:t>
                    </m:r>
                    <m:r>
                      <m:rPr>
                        <m:nor/>
                      </m:rPr>
                      <a:rPr lang="nl-NL" sz="1700">
                        <a:solidFill>
                          <a:schemeClr val="tx1"/>
                        </a:solidFill>
                        <a:effectLst/>
                        <a:latin typeface="Arial" panose="020B0604020202020204" pitchFamily="34" charset="0"/>
                        <a:ea typeface="Aptos"/>
                        <a:cs typeface="Arial" panose="020B0604020202020204" pitchFamily="34" charset="0"/>
                      </a:rPr>
                      <m:t> </m:t>
                    </m:r>
                    <m:r>
                      <a:rPr lang="en-US" sz="1700" i="1">
                        <a:solidFill>
                          <a:schemeClr val="tx1"/>
                        </a:solidFill>
                        <a:effectLst/>
                        <a:latin typeface="Cambria Math" panose="02040503050406030204" pitchFamily="18" charset="0"/>
                        <a:ea typeface="Aptos"/>
                        <a:cs typeface="Times New Roman" panose="02020603050405020304" pitchFamily="18" charset="0"/>
                      </a:rPr>
                      <m:t>𝐹</m:t>
                    </m:r>
                    <m:r>
                      <a:rPr lang="nl-NL" sz="1700">
                        <a:solidFill>
                          <a:schemeClr val="tx1"/>
                        </a:solidFill>
                        <a:effectLst/>
                        <a:latin typeface="Cambria Math" panose="02040503050406030204" pitchFamily="18" charset="0"/>
                        <a:ea typeface="Aptos"/>
                        <a:cs typeface="Times New Roman" panose="02020603050405020304" pitchFamily="18" charset="0"/>
                      </a:rPr>
                      <m:t>=8</m:t>
                    </m:r>
                  </m:oMath>
                </a14:m>
                <a:r>
                  <a:rPr lang="fr-FR" sz="1700">
                    <a:solidFill>
                      <a:schemeClr val="tx1"/>
                    </a:solidFill>
                    <a:effectLst/>
                    <a:latin typeface="Arial" panose="020B0604020202020204" pitchFamily="34" charset="0"/>
                    <a:ea typeface="Calibri" panose="020F0502020204030204" pitchFamily="34" charset="0"/>
                    <a:cs typeface="Arial" panose="020B0604020202020204" pitchFamily="34" charset="0"/>
                  </a:rPr>
                  <a:t> khi </a:t>
                </a:r>
                <a14:m>
                  <m:oMath xmlns:m="http://schemas.openxmlformats.org/officeDocument/2006/math">
                    <m:r>
                      <a:rPr lang="en-US" sz="1700" i="1">
                        <a:solidFill>
                          <a:schemeClr val="tx1"/>
                        </a:solidFill>
                        <a:effectLst/>
                        <a:latin typeface="Cambria Math" panose="02040503050406030204" pitchFamily="18" charset="0"/>
                        <a:ea typeface="Aptos"/>
                        <a:cs typeface="Times New Roman" panose="02020603050405020304" pitchFamily="18" charset="0"/>
                      </a:rPr>
                      <m:t>𝑥</m:t>
                    </m:r>
                    <m:r>
                      <a:rPr lang="nl-NL" sz="1700" i="1">
                        <a:solidFill>
                          <a:schemeClr val="tx1"/>
                        </a:solidFill>
                        <a:effectLst/>
                        <a:latin typeface="Cambria Math" panose="02040503050406030204" pitchFamily="18" charset="0"/>
                        <a:ea typeface="Aptos"/>
                        <a:cs typeface="Times New Roman" panose="02020603050405020304" pitchFamily="18" charset="0"/>
                      </a:rPr>
                      <m:t>=1,</m:t>
                    </m:r>
                    <m:r>
                      <a:rPr lang="en-US" sz="1700" i="1">
                        <a:solidFill>
                          <a:schemeClr val="tx1"/>
                        </a:solidFill>
                        <a:effectLst/>
                        <a:latin typeface="Cambria Math" panose="02040503050406030204" pitchFamily="18" charset="0"/>
                        <a:ea typeface="Aptos"/>
                        <a:cs typeface="Times New Roman" panose="02020603050405020304" pitchFamily="18" charset="0"/>
                      </a:rPr>
                      <m:t>𝑦</m:t>
                    </m:r>
                    <m:r>
                      <a:rPr lang="nl-NL" sz="1700" i="1">
                        <a:solidFill>
                          <a:schemeClr val="tx1"/>
                        </a:solidFill>
                        <a:effectLst/>
                        <a:latin typeface="Cambria Math" panose="02040503050406030204" pitchFamily="18" charset="0"/>
                        <a:ea typeface="Aptos"/>
                        <a:cs typeface="Times New Roman" panose="02020603050405020304" pitchFamily="18" charset="0"/>
                      </a:rPr>
                      <m:t>=1</m:t>
                    </m:r>
                  </m:oMath>
                </a14:m>
                <a:r>
                  <a:rPr lang="fr-FR" sz="170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1700">
                  <a:solidFill>
                    <a:schemeClr val="tx1"/>
                  </a:solidFill>
                  <a:latin typeface="Arial" panose="020B0604020202020204" pitchFamily="34" charset="0"/>
                  <a:cs typeface="Arial" panose="020B0604020202020204" pitchFamily="34" charset="0"/>
                </a:endParaRPr>
              </a:p>
            </p:txBody>
          </p:sp>
        </mc:Choice>
        <mc:Fallback>
          <p:sp>
            <p:nvSpPr>
              <p:cNvPr id="14" name="Google Shape;285;p3"/>
              <p:cNvSpPr>
                <a:spLocks noRot="1" noChangeAspect="1" noMove="1" noResize="1" noEditPoints="1" noAdjustHandles="1" noChangeArrowheads="1" noChangeShapeType="1" noTextEdit="1"/>
              </p:cNvSpPr>
              <p:nvPr/>
            </p:nvSpPr>
            <p:spPr>
              <a:xfrm>
                <a:off x="778353" y="3750817"/>
                <a:ext cx="3581718" cy="709861"/>
              </a:xfrm>
              <a:prstGeom prst="roundRect">
                <a:avLst>
                  <a:gd name="adj" fmla="val 16667"/>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Google Shape;286;p3"/>
              <p:cNvSpPr/>
              <p:nvPr/>
            </p:nvSpPr>
            <p:spPr>
              <a:xfrm>
                <a:off x="4771827" y="2863327"/>
                <a:ext cx="3581718" cy="709861"/>
              </a:xfrm>
              <a:prstGeom prst="roundRect">
                <a:avLst>
                  <a:gd name="adj" fmla="val 16667"/>
                </a:avLst>
              </a:prstGeom>
              <a:solidFill>
                <a:schemeClr val="accent5">
                  <a:lumMod val="20000"/>
                  <a:lumOff val="80000"/>
                </a:schemeClr>
              </a:solidFill>
              <a:ln>
                <a:noFill/>
              </a:ln>
            </p:spPr>
            <p:txBody>
              <a:bodyPr spcFirstLastPara="1" wrap="square" lIns="68569" tIns="34275" rIns="68569" bIns="34275" anchor="ctr" anchorCtr="0">
                <a:noAutofit/>
              </a:bodyPr>
              <a:lstStyle/>
              <a:p>
                <a:pPr algn="just">
                  <a:lnSpc>
                    <a:spcPct val="150000"/>
                  </a:lnSpc>
                  <a:tabLst>
                    <a:tab pos="629920" algn="l"/>
                    <a:tab pos="3599815" algn="l"/>
                    <a:tab pos="5039995" algn="l"/>
                  </a:tabLst>
                </a:pPr>
                <a:r>
                  <a:rPr lang="fr-FR" sz="1700" b="1">
                    <a:solidFill>
                      <a:schemeClr val="tx1"/>
                    </a:solidFill>
                    <a:latin typeface="Arial" panose="020B0604020202020204" pitchFamily="34" charset="0"/>
                    <a:ea typeface="Calibri" panose="020F0502020204030204" pitchFamily="34" charset="0"/>
                    <a:cs typeface="Arial" panose="020B0604020202020204" pitchFamily="34" charset="0"/>
                  </a:rPr>
                  <a:t>B. </a:t>
                </a:r>
                <a:r>
                  <a:rPr lang="fr-FR" sz="1700">
                    <a:solidFill>
                      <a:schemeClr val="tx1"/>
                    </a:solidFill>
                    <a:latin typeface="Arial" panose="020B0604020202020204" pitchFamily="34" charset="0"/>
                    <a:ea typeface="Calibri" panose="020F0502020204030204" pitchFamily="34" charset="0"/>
                    <a:cs typeface="Arial" panose="020B0604020202020204" pitchFamily="34" charset="0"/>
                  </a:rPr>
                  <a:t>không tồn tại giá trị nhỏ nhất của </a:t>
                </a:r>
                <a14:m>
                  <m:oMath xmlns:m="http://schemas.openxmlformats.org/officeDocument/2006/math">
                    <m:r>
                      <a:rPr lang="fr-FR" sz="1700" i="1" smtClean="0">
                        <a:solidFill>
                          <a:schemeClr val="tx1"/>
                        </a:solidFill>
                        <a:latin typeface="Cambria Math" panose="02040503050406030204" pitchFamily="18" charset="0"/>
                        <a:ea typeface="Calibri" panose="020F0502020204030204" pitchFamily="34" charset="0"/>
                        <a:cs typeface="Arial" panose="020B0604020202020204" pitchFamily="34" charset="0"/>
                      </a:rPr>
                      <m:t>𝐹</m:t>
                    </m:r>
                  </m:oMath>
                </a14:m>
                <a:r>
                  <a:rPr lang="fr-FR" sz="1700">
                    <a:solidFill>
                      <a:schemeClr val="tx1"/>
                    </a:solidFill>
                    <a:latin typeface="Arial" panose="020B0604020202020204" pitchFamily="34" charset="0"/>
                    <a:ea typeface="Calibri" panose="020F0502020204030204" pitchFamily="34" charset="0"/>
                    <a:cs typeface="Arial" panose="020B0604020202020204" pitchFamily="34" charset="0"/>
                  </a:rPr>
                  <a:t> trên miền nghiệm.</a:t>
                </a:r>
                <a:endParaRPr lang="en-US" sz="1700">
                  <a:solidFill>
                    <a:schemeClr val="tx1"/>
                  </a:solidFill>
                  <a:effectLst/>
                  <a:latin typeface="Arial" panose="020B0604020202020204" pitchFamily="34" charset="0"/>
                  <a:cs typeface="Arial" panose="020B0604020202020204" pitchFamily="34" charset="0"/>
                </a:endParaRPr>
              </a:p>
            </p:txBody>
          </p:sp>
        </mc:Choice>
        <mc:Fallback>
          <p:sp>
            <p:nvSpPr>
              <p:cNvPr id="15" name="Google Shape;286;p3"/>
              <p:cNvSpPr>
                <a:spLocks noRot="1" noChangeAspect="1" noMove="1" noResize="1" noEditPoints="1" noAdjustHandles="1" noChangeArrowheads="1" noChangeShapeType="1" noTextEdit="1"/>
              </p:cNvSpPr>
              <p:nvPr/>
            </p:nvSpPr>
            <p:spPr>
              <a:xfrm>
                <a:off x="4771827" y="2863327"/>
                <a:ext cx="3581718" cy="709861"/>
              </a:xfrm>
              <a:prstGeom prst="roundRect">
                <a:avLst>
                  <a:gd name="adj" fmla="val 16667"/>
                </a:avLst>
              </a:prstGeom>
              <a:blipFill>
                <a:blip r:embed="rId6"/>
                <a:stretch>
                  <a:fillRect l="-852" t="-2586" r="-852" b="-17241"/>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Google Shape;287;p3"/>
              <p:cNvSpPr/>
              <p:nvPr/>
            </p:nvSpPr>
            <p:spPr>
              <a:xfrm>
                <a:off x="4771827" y="3750817"/>
                <a:ext cx="3581718" cy="709861"/>
              </a:xfrm>
              <a:prstGeom prst="roundRect">
                <a:avLst>
                  <a:gd name="adj" fmla="val 16667"/>
                </a:avLst>
              </a:prstGeom>
              <a:solidFill>
                <a:schemeClr val="accent5">
                  <a:lumMod val="20000"/>
                  <a:lumOff val="80000"/>
                </a:schemeClr>
              </a:solidFill>
              <a:ln>
                <a:noFill/>
              </a:ln>
            </p:spPr>
            <p:txBody>
              <a:bodyPr spcFirstLastPara="1" wrap="square" lIns="68569" tIns="34275" rIns="68569" bIns="34275" anchor="ctr" anchorCtr="0">
                <a:noAutofit/>
              </a:bodyPr>
              <a:lstStyle/>
              <a:p>
                <a:pPr algn="just">
                  <a:tabLst>
                    <a:tab pos="629920" algn="l"/>
                    <a:tab pos="3599815" algn="l"/>
                    <a:tab pos="5039995" algn="l"/>
                  </a:tabLst>
                </a:pPr>
                <a:r>
                  <a:rPr lang="fr-FR" sz="1700" b="1" smtClean="0">
                    <a:solidFill>
                      <a:schemeClr val="tx1"/>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m:rPr>
                        <m:nor/>
                      </m:rPr>
                      <a:rPr lang="nl-NL" sz="1700">
                        <a:solidFill>
                          <a:schemeClr val="tx1"/>
                        </a:solidFill>
                        <a:effectLst/>
                        <a:latin typeface="Arial" panose="020B0604020202020204" pitchFamily="34" charset="0"/>
                        <a:cs typeface="Arial" panose="020B0604020202020204" pitchFamily="34" charset="0"/>
                      </a:rPr>
                      <m:t>min</m:t>
                    </m:r>
                    <m:r>
                      <m:rPr>
                        <m:nor/>
                      </m:rPr>
                      <a:rPr lang="nl-NL" sz="1700">
                        <a:solidFill>
                          <a:schemeClr val="tx1"/>
                        </a:solidFill>
                        <a:effectLst/>
                        <a:latin typeface="Arial" panose="020B0604020202020204" pitchFamily="34" charset="0"/>
                        <a:cs typeface="Arial" panose="020B0604020202020204" pitchFamily="34" charset="0"/>
                      </a:rPr>
                      <m:t> </m:t>
                    </m:r>
                    <m:r>
                      <a:rPr lang="en-US" sz="1700" i="1">
                        <a:solidFill>
                          <a:schemeClr val="tx1"/>
                        </a:solidFill>
                        <a:effectLst/>
                        <a:latin typeface="Cambria Math" panose="02040503050406030204" pitchFamily="18" charset="0"/>
                        <a:cs typeface="Times New Roman" panose="02020603050405020304" pitchFamily="18" charset="0"/>
                      </a:rPr>
                      <m:t>𝐹</m:t>
                    </m:r>
                    <m:r>
                      <a:rPr lang="nl-NL" sz="1700">
                        <a:solidFill>
                          <a:schemeClr val="tx1"/>
                        </a:solidFill>
                        <a:effectLst/>
                        <a:latin typeface="Cambria Math" panose="02040503050406030204" pitchFamily="18" charset="0"/>
                        <a:cs typeface="Times New Roman" panose="02020603050405020304" pitchFamily="18" charset="0"/>
                      </a:rPr>
                      <m:t>=0</m:t>
                    </m:r>
                  </m:oMath>
                </a14:m>
                <a:r>
                  <a:rPr lang="nl-NL" sz="170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1700">
                    <a:solidFill>
                      <a:schemeClr val="tx1"/>
                    </a:solidFill>
                    <a:latin typeface="Arial" panose="020B0604020202020204" pitchFamily="34" charset="0"/>
                    <a:ea typeface="Calibri" panose="020F0502020204030204" pitchFamily="34" charset="0"/>
                    <a:cs typeface="Arial" panose="020B0604020202020204" pitchFamily="34" charset="0"/>
                  </a:rPr>
                  <a:t>khi </a:t>
                </a:r>
                <a14:m>
                  <m:oMath xmlns:m="http://schemas.openxmlformats.org/officeDocument/2006/math">
                    <m:r>
                      <a:rPr lang="en-US" sz="1700" i="1">
                        <a:solidFill>
                          <a:schemeClr val="tx1"/>
                        </a:solidFill>
                        <a:effectLst/>
                        <a:latin typeface="Cambria Math" panose="02040503050406030204" pitchFamily="18" charset="0"/>
                        <a:cs typeface="Times New Roman" panose="02020603050405020304" pitchFamily="18" charset="0"/>
                      </a:rPr>
                      <m:t>𝑥</m:t>
                    </m:r>
                    <m:r>
                      <a:rPr lang="nl-NL" sz="1700" i="1">
                        <a:solidFill>
                          <a:schemeClr val="tx1"/>
                        </a:solidFill>
                        <a:effectLst/>
                        <a:latin typeface="Cambria Math" panose="02040503050406030204" pitchFamily="18" charset="0"/>
                        <a:cs typeface="Times New Roman" panose="02020603050405020304" pitchFamily="18" charset="0"/>
                      </a:rPr>
                      <m:t>=0, </m:t>
                    </m:r>
                    <m:r>
                      <a:rPr lang="en-US" sz="1700" i="1">
                        <a:solidFill>
                          <a:schemeClr val="tx1"/>
                        </a:solidFill>
                        <a:effectLst/>
                        <a:latin typeface="Cambria Math" panose="02040503050406030204" pitchFamily="18" charset="0"/>
                        <a:cs typeface="Times New Roman" panose="02020603050405020304" pitchFamily="18" charset="0"/>
                      </a:rPr>
                      <m:t>𝑦</m:t>
                    </m:r>
                    <m:r>
                      <a:rPr lang="nl-NL" sz="1700" i="1">
                        <a:solidFill>
                          <a:schemeClr val="tx1"/>
                        </a:solidFill>
                        <a:effectLst/>
                        <a:latin typeface="Cambria Math" panose="02040503050406030204" pitchFamily="18" charset="0"/>
                        <a:cs typeface="Times New Roman" panose="02020603050405020304" pitchFamily="18" charset="0"/>
                      </a:rPr>
                      <m:t>=0</m:t>
                    </m:r>
                  </m:oMath>
                </a14:m>
                <a:r>
                  <a:rPr lang="fr-FR" sz="170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1700">
                  <a:solidFill>
                    <a:schemeClr val="tx1"/>
                  </a:solidFill>
                  <a:effectLst/>
                  <a:latin typeface="Arial" panose="020B0604020202020204" pitchFamily="34" charset="0"/>
                  <a:cs typeface="Arial" panose="020B0604020202020204" pitchFamily="34" charset="0"/>
                </a:endParaRPr>
              </a:p>
            </p:txBody>
          </p:sp>
        </mc:Choice>
        <mc:Fallback>
          <p:sp>
            <p:nvSpPr>
              <p:cNvPr id="16" name="Google Shape;287;p3"/>
              <p:cNvSpPr>
                <a:spLocks noRot="1" noChangeAspect="1" noMove="1" noResize="1" noEditPoints="1" noAdjustHandles="1" noChangeArrowheads="1" noChangeShapeType="1" noTextEdit="1"/>
              </p:cNvSpPr>
              <p:nvPr/>
            </p:nvSpPr>
            <p:spPr>
              <a:xfrm>
                <a:off x="4771827" y="3750817"/>
                <a:ext cx="3581718" cy="709861"/>
              </a:xfrm>
              <a:prstGeom prst="roundRect">
                <a:avLst>
                  <a:gd name="adj" fmla="val 16667"/>
                </a:avLst>
              </a:prstGeom>
              <a:blipFill>
                <a:blip r:embed="rId7"/>
                <a:stretch>
                  <a:fillRect l="-852"/>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Google Shape;288;p3"/>
              <p:cNvSpPr/>
              <p:nvPr/>
            </p:nvSpPr>
            <p:spPr>
              <a:xfrm>
                <a:off x="778353" y="2882151"/>
                <a:ext cx="3581718" cy="709790"/>
              </a:xfrm>
              <a:prstGeom prst="roundRect">
                <a:avLst>
                  <a:gd name="adj" fmla="val 16667"/>
                </a:avLst>
              </a:prstGeom>
              <a:solidFill>
                <a:schemeClr val="accent6">
                  <a:lumMod val="75000"/>
                </a:schemeClr>
              </a:solidFill>
              <a:ln>
                <a:noFill/>
              </a:ln>
            </p:spPr>
            <p:txBody>
              <a:bodyPr spcFirstLastPara="1" wrap="square" lIns="68569" tIns="34275" rIns="68569" bIns="34275" anchor="ctr" anchorCtr="0">
                <a:noAutofit/>
              </a:bodyPr>
              <a:lstStyle/>
              <a:p>
                <a:pPr lvl="0" algn="ctr">
                  <a:buClrTx/>
                  <a:buSzPts val="3200"/>
                </a:pPr>
                <a:r>
                  <a:rPr lang="fr-FR" sz="1700" b="1" smtClean="0">
                    <a:solidFill>
                      <a:schemeClr val="bg1"/>
                    </a:solidFill>
                    <a:latin typeface="Arial" panose="020B0604020202020204" pitchFamily="34" charset="0"/>
                    <a:ea typeface="Calibri" panose="020F0502020204030204" pitchFamily="34" charset="0"/>
                    <a:cs typeface="Arial" panose="020B0604020202020204" pitchFamily="34" charset="0"/>
                  </a:rPr>
                  <a:t>A.</a:t>
                </a:r>
                <a:r>
                  <a:rPr lang="fr-FR" sz="1700" b="1">
                    <a:solidFill>
                      <a:schemeClr val="bg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nor/>
                      </m:rPr>
                      <a:rPr lang="nl-NL" sz="1700">
                        <a:solidFill>
                          <a:schemeClr val="bg1"/>
                        </a:solidFill>
                        <a:latin typeface="Arial" panose="020B0604020202020204" pitchFamily="34" charset="0"/>
                        <a:ea typeface="Aptos"/>
                        <a:cs typeface="Arial" panose="020B0604020202020204" pitchFamily="34" charset="0"/>
                      </a:rPr>
                      <m:t>min</m:t>
                    </m:r>
                    <m:r>
                      <m:rPr>
                        <m:nor/>
                      </m:rPr>
                      <a:rPr lang="nl-NL" sz="1700">
                        <a:solidFill>
                          <a:schemeClr val="bg1"/>
                        </a:solidFill>
                        <a:latin typeface="Arial" panose="020B0604020202020204" pitchFamily="34" charset="0"/>
                        <a:ea typeface="Aptos"/>
                        <a:cs typeface="Arial" panose="020B0604020202020204" pitchFamily="34" charset="0"/>
                      </a:rPr>
                      <m:t> </m:t>
                    </m:r>
                    <m:r>
                      <a:rPr lang="en-US" sz="1700" i="1">
                        <a:solidFill>
                          <a:schemeClr val="bg1"/>
                        </a:solidFill>
                        <a:latin typeface="Cambria Math" panose="02040503050406030204" pitchFamily="18" charset="0"/>
                        <a:ea typeface="Aptos"/>
                        <a:cs typeface="Times New Roman" panose="02020603050405020304" pitchFamily="18" charset="0"/>
                      </a:rPr>
                      <m:t>𝐹</m:t>
                    </m:r>
                    <m:r>
                      <a:rPr lang="nl-NL" sz="1700">
                        <a:solidFill>
                          <a:schemeClr val="bg1"/>
                        </a:solidFill>
                        <a:latin typeface="Cambria Math" panose="02040503050406030204" pitchFamily="18" charset="0"/>
                        <a:ea typeface="Aptos"/>
                        <a:cs typeface="Times New Roman" panose="02020603050405020304" pitchFamily="18" charset="0"/>
                      </a:rPr>
                      <m:t>=13</m:t>
                    </m:r>
                  </m:oMath>
                </a14:m>
                <a:r>
                  <a:rPr lang="fr-FR" sz="1700">
                    <a:solidFill>
                      <a:schemeClr val="bg1"/>
                    </a:solidFill>
                    <a:latin typeface="Arial" panose="020B0604020202020204" pitchFamily="34" charset="0"/>
                    <a:ea typeface="Calibri" panose="020F0502020204030204" pitchFamily="34" charset="0"/>
                    <a:cs typeface="Arial" panose="020B0604020202020204" pitchFamily="34" charset="0"/>
                  </a:rPr>
                  <a:t> khi </a:t>
                </a:r>
                <a14:m>
                  <m:oMath xmlns:m="http://schemas.openxmlformats.org/officeDocument/2006/math">
                    <m:r>
                      <a:rPr lang="en-US" sz="1700" i="1">
                        <a:solidFill>
                          <a:schemeClr val="bg1"/>
                        </a:solidFill>
                        <a:latin typeface="Cambria Math" panose="02040503050406030204" pitchFamily="18" charset="0"/>
                        <a:ea typeface="Aptos"/>
                        <a:cs typeface="Times New Roman" panose="02020603050405020304" pitchFamily="18" charset="0"/>
                      </a:rPr>
                      <m:t>𝑥</m:t>
                    </m:r>
                    <m:r>
                      <a:rPr lang="nl-NL" sz="1700" i="1">
                        <a:solidFill>
                          <a:schemeClr val="bg1"/>
                        </a:solidFill>
                        <a:latin typeface="Cambria Math" panose="02040503050406030204" pitchFamily="18" charset="0"/>
                        <a:ea typeface="Aptos"/>
                        <a:cs typeface="Times New Roman" panose="02020603050405020304" pitchFamily="18" charset="0"/>
                      </a:rPr>
                      <m:t>=1,</m:t>
                    </m:r>
                    <m:r>
                      <a:rPr lang="en-US" sz="1700" i="1">
                        <a:solidFill>
                          <a:schemeClr val="bg1"/>
                        </a:solidFill>
                        <a:latin typeface="Cambria Math" panose="02040503050406030204" pitchFamily="18" charset="0"/>
                        <a:ea typeface="Aptos"/>
                        <a:cs typeface="Times New Roman" panose="02020603050405020304" pitchFamily="18" charset="0"/>
                      </a:rPr>
                      <m:t>𝑦</m:t>
                    </m:r>
                    <m:r>
                      <a:rPr lang="nl-NL" sz="1700" i="1">
                        <a:solidFill>
                          <a:schemeClr val="bg1"/>
                        </a:solidFill>
                        <a:latin typeface="Cambria Math" panose="02040503050406030204" pitchFamily="18" charset="0"/>
                        <a:ea typeface="Aptos"/>
                        <a:cs typeface="Times New Roman" panose="02020603050405020304" pitchFamily="18" charset="0"/>
                      </a:rPr>
                      <m:t>=2</m:t>
                    </m:r>
                  </m:oMath>
                </a14:m>
                <a:r>
                  <a:rPr lang="fr-FR" sz="170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ar-AE" sz="1700">
                  <a:solidFill>
                    <a:schemeClr val="bg1"/>
                  </a:solidFill>
                  <a:latin typeface="Arial" panose="020B0604020202020204" pitchFamily="34" charset="0"/>
                  <a:cs typeface="Arial" panose="020B0604020202020204" pitchFamily="34" charset="0"/>
                </a:endParaRPr>
              </a:p>
            </p:txBody>
          </p:sp>
        </mc:Choice>
        <mc:Fallback>
          <p:sp>
            <p:nvSpPr>
              <p:cNvPr id="17" name="Google Shape;288;p3"/>
              <p:cNvSpPr>
                <a:spLocks noRot="1" noChangeAspect="1" noMove="1" noResize="1" noEditPoints="1" noAdjustHandles="1" noChangeArrowheads="1" noChangeShapeType="1" noTextEdit="1"/>
              </p:cNvSpPr>
              <p:nvPr/>
            </p:nvSpPr>
            <p:spPr>
              <a:xfrm>
                <a:off x="778353" y="2882151"/>
                <a:ext cx="3581718" cy="709790"/>
              </a:xfrm>
              <a:prstGeom prst="roundRect">
                <a:avLst>
                  <a:gd name="adj" fmla="val 16667"/>
                </a:avLst>
              </a:prstGeom>
              <a:blipFill>
                <a:blip r:embed="rId8"/>
                <a:stretch>
                  <a:fillRect/>
                </a:stretch>
              </a:blipFill>
              <a:ln>
                <a:noFill/>
              </a:ln>
            </p:spPr>
            <p:txBody>
              <a:bodyPr/>
              <a:lstStyle/>
              <a:p>
                <a:r>
                  <a:rPr lang="en-US">
                    <a:noFill/>
                  </a:rPr>
                  <a:t> </a:t>
                </a:r>
              </a:p>
            </p:txBody>
          </p:sp>
        </mc:Fallback>
      </mc:AlternateContent>
      <p:sp>
        <p:nvSpPr>
          <p:cNvPr id="18" name="Freeform 8">
            <a:hlinkClick r:id="rId9" action="ppaction://hlinksldjump"/>
            <a:extLst>
              <a:ext uri="{FF2B5EF4-FFF2-40B4-BE49-F238E27FC236}">
                <a16:creationId xmlns:a16="http://schemas.microsoft.com/office/drawing/2014/main" id="{32EC5DDA-3675-4E0A-A11D-EEA119D04F0F}"/>
              </a:ext>
            </a:extLst>
          </p:cNvPr>
          <p:cNvSpPr/>
          <p:nvPr/>
        </p:nvSpPr>
        <p:spPr>
          <a:xfrm>
            <a:off x="8093377" y="4041382"/>
            <a:ext cx="858740" cy="1003562"/>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10"/>
            <a:stretch>
              <a:fillRect/>
            </a:stretch>
          </a:blipFill>
        </p:spPr>
      </p:sp>
    </p:spTree>
    <p:extLst>
      <p:ext uri="{BB962C8B-B14F-4D97-AF65-F5344CB8AC3E}">
        <p14:creationId xmlns:p14="http://schemas.microsoft.com/office/powerpoint/2010/main" val="35960851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6E7DE"/>
        </a:solidFill>
        <a:effectLst/>
      </p:bgPr>
    </p:bg>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E2E14CD7-297F-B58A-D5CD-DBA20F88755D}"/>
              </a:ext>
            </a:extLst>
          </p:cNvPr>
          <p:cNvSpPr/>
          <p:nvPr/>
        </p:nvSpPr>
        <p:spPr>
          <a:xfrm>
            <a:off x="274667" y="190360"/>
            <a:ext cx="8594667" cy="4731501"/>
          </a:xfrm>
          <a:custGeom>
            <a:avLst/>
            <a:gdLst/>
            <a:ahLst/>
            <a:cxnLst/>
            <a:rect l="l" t="t" r="r" b="b"/>
            <a:pathLst>
              <a:path w="5814733" h="3028610">
                <a:moveTo>
                  <a:pt x="5690272" y="3028609"/>
                </a:moveTo>
                <a:lnTo>
                  <a:pt x="124460" y="3028609"/>
                </a:lnTo>
                <a:cubicBezTo>
                  <a:pt x="55880" y="3028609"/>
                  <a:pt x="0" y="2972729"/>
                  <a:pt x="0" y="2904149"/>
                </a:cubicBezTo>
                <a:lnTo>
                  <a:pt x="0" y="124460"/>
                </a:lnTo>
                <a:cubicBezTo>
                  <a:pt x="0" y="55880"/>
                  <a:pt x="55880" y="0"/>
                  <a:pt x="124460" y="0"/>
                </a:cubicBezTo>
                <a:lnTo>
                  <a:pt x="5690273" y="0"/>
                </a:lnTo>
                <a:cubicBezTo>
                  <a:pt x="5758853" y="0"/>
                  <a:pt x="5814733" y="55880"/>
                  <a:pt x="5814733" y="124460"/>
                </a:cubicBezTo>
                <a:lnTo>
                  <a:pt x="5814733" y="2904149"/>
                </a:lnTo>
                <a:cubicBezTo>
                  <a:pt x="5814733" y="2972729"/>
                  <a:pt x="5758853" y="3028610"/>
                  <a:pt x="5690273" y="3028610"/>
                </a:cubicBezTo>
                <a:close/>
              </a:path>
            </a:pathLst>
          </a:custGeom>
          <a:solidFill>
            <a:srgbClr val="F7F7F5"/>
          </a:solidFill>
        </p:spPr>
      </p:sp>
      <mc:AlternateContent xmlns:mc="http://schemas.openxmlformats.org/markup-compatibility/2006">
        <mc:Choice xmlns:a14="http://schemas.microsoft.com/office/drawing/2010/main" Requires="a14">
          <p:sp>
            <p:nvSpPr>
              <p:cNvPr id="11" name="Google Shape;283;p3"/>
              <p:cNvSpPr/>
              <p:nvPr/>
            </p:nvSpPr>
            <p:spPr>
              <a:xfrm>
                <a:off x="790454" y="342487"/>
                <a:ext cx="7563091" cy="2286209"/>
              </a:xfrm>
              <a:prstGeom prst="roundRect">
                <a:avLst>
                  <a:gd name="adj" fmla="val 16667"/>
                </a:avLst>
              </a:prstGeom>
              <a:solidFill>
                <a:schemeClr val="accent5">
                  <a:lumMod val="20000"/>
                  <a:lumOff val="80000"/>
                </a:schemeClr>
              </a:solidFill>
              <a:ln>
                <a:noFill/>
              </a:ln>
            </p:spPr>
            <p:txBody>
              <a:bodyPr spcFirstLastPara="1" wrap="square" lIns="68569" tIns="34275" rIns="68569" bIns="34275" anchor="ctr" anchorCtr="0">
                <a:noAutofit/>
              </a:bodyPr>
              <a:lstStyle/>
              <a:p>
                <a:pPr algn="just">
                  <a:lnSpc>
                    <a:spcPct val="150000"/>
                  </a:lnSpc>
                </a:pPr>
                <a:r>
                  <a:rPr lang="fr-FR" sz="1700" b="1" kern="100">
                    <a:latin typeface="Arial" panose="020B0604020202020204" pitchFamily="34" charset="0"/>
                    <a:ea typeface="Calibri" panose="020F0502020204030204" pitchFamily="34" charset="0"/>
                    <a:cs typeface="Arial" panose="020B0604020202020204" pitchFamily="34" charset="0"/>
                  </a:rPr>
                  <a:t>Câu 3. </a:t>
                </a:r>
                <a:r>
                  <a:rPr lang="fr-FR" sz="1700" kern="100">
                    <a:latin typeface="Arial" panose="020B0604020202020204" pitchFamily="34" charset="0"/>
                    <a:ea typeface="Calibri" panose="020F0502020204030204" pitchFamily="34" charset="0"/>
                    <a:cs typeface="Arial" panose="020B0604020202020204" pitchFamily="34" charset="0"/>
                  </a:rPr>
                  <a:t>Cho bài toán quy hoạch tuyến tính sau</a:t>
                </a:r>
                <a:r>
                  <a:rPr lang="en-US" sz="1700" kern="1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700" i="1" kern="100">
                        <a:effectLst/>
                        <a:latin typeface="Cambria Math" panose="02040503050406030204" pitchFamily="18" charset="0"/>
                        <a:ea typeface="Aptos"/>
                        <a:cs typeface="Times New Roman" panose="02020603050405020304" pitchFamily="18" charset="0"/>
                      </a:rPr>
                      <m:t>𝐹</m:t>
                    </m:r>
                    <m:r>
                      <a:rPr lang="en-US" sz="1700" i="1" kern="100">
                        <a:effectLst/>
                        <a:latin typeface="Cambria Math" panose="02040503050406030204" pitchFamily="18" charset="0"/>
                        <a:ea typeface="Aptos"/>
                        <a:cs typeface="Times New Roman" panose="02020603050405020304" pitchFamily="18" charset="0"/>
                      </a:rPr>
                      <m:t>=4</m:t>
                    </m:r>
                    <m:r>
                      <a:rPr lang="en-US" sz="1700" i="1" kern="100">
                        <a:effectLst/>
                        <a:latin typeface="Cambria Math" panose="02040503050406030204" pitchFamily="18" charset="0"/>
                        <a:ea typeface="Aptos"/>
                        <a:cs typeface="Times New Roman" panose="02020603050405020304" pitchFamily="18" charset="0"/>
                      </a:rPr>
                      <m:t>𝑥</m:t>
                    </m:r>
                    <m:r>
                      <a:rPr lang="en-US" sz="1700" i="1" kern="100">
                        <a:effectLst/>
                        <a:latin typeface="Cambria Math" panose="02040503050406030204" pitchFamily="18" charset="0"/>
                        <a:ea typeface="Aptos"/>
                        <a:cs typeface="Times New Roman" panose="02020603050405020304" pitchFamily="18" charset="0"/>
                      </a:rPr>
                      <m:t>+3</m:t>
                    </m:r>
                    <m:r>
                      <a:rPr lang="en-US" sz="1700" i="1" kern="100">
                        <a:effectLst/>
                        <a:latin typeface="Cambria Math" panose="02040503050406030204" pitchFamily="18" charset="0"/>
                        <a:ea typeface="Aptos"/>
                        <a:cs typeface="Times New Roman" panose="02020603050405020304" pitchFamily="18" charset="0"/>
                      </a:rPr>
                      <m:t>𝑦</m:t>
                    </m:r>
                    <m:r>
                      <a:rPr lang="en-US" sz="1700" i="1" kern="100">
                        <a:effectLst/>
                        <a:latin typeface="Cambria Math" panose="02040503050406030204" pitchFamily="18" charset="0"/>
                        <a:ea typeface="Aptos"/>
                        <a:cs typeface="Times New Roman" panose="02020603050405020304" pitchFamily="18" charset="0"/>
                      </a:rPr>
                      <m:t>→</m:t>
                    </m:r>
                    <m:r>
                      <a:rPr lang="en-US" sz="1700" i="1" kern="100">
                        <a:effectLst/>
                        <a:latin typeface="Cambria Math" panose="02040503050406030204" pitchFamily="18" charset="0"/>
                        <a:ea typeface="Aptos"/>
                        <a:cs typeface="Times New Roman" panose="02020603050405020304" pitchFamily="18" charset="0"/>
                      </a:rPr>
                      <m:t>𝑚𝑎𝑥</m:t>
                    </m:r>
                    <m:r>
                      <a:rPr lang="en-US" sz="1700" i="1" kern="100">
                        <a:effectLst/>
                        <a:latin typeface="Cambria Math" panose="02040503050406030204" pitchFamily="18" charset="0"/>
                        <a:ea typeface="Aptos"/>
                        <a:cs typeface="Times New Roman" panose="02020603050405020304" pitchFamily="18" charset="0"/>
                      </a:rPr>
                      <m:t>,</m:t>
                    </m:r>
                    <m:r>
                      <a:rPr lang="en-US" sz="1700" i="1" kern="100">
                        <a:effectLst/>
                        <a:latin typeface="Cambria Math" panose="02040503050406030204" pitchFamily="18" charset="0"/>
                        <a:ea typeface="Aptos"/>
                        <a:cs typeface="Times New Roman" panose="02020603050405020304" pitchFamily="18" charset="0"/>
                      </a:rPr>
                      <m:t>𝑚𝑖𝑛</m:t>
                    </m:r>
                  </m:oMath>
                </a14:m>
                <a:endParaRPr lang="en-US" sz="1700" kern="100">
                  <a:latin typeface="Arial" panose="020B0604020202020204" pitchFamily="34" charset="0"/>
                  <a:ea typeface="Aptos"/>
                  <a:cs typeface="Arial" panose="020B0604020202020204" pitchFamily="34" charset="0"/>
                </a:endParaRPr>
              </a:p>
              <a:p>
                <a:pPr algn="just">
                  <a:lnSpc>
                    <a:spcPct val="120000"/>
                  </a:lnSpc>
                </a:pPr>
                <a:r>
                  <a:rPr lang="en-US" sz="1700" kern="100">
                    <a:effectLst/>
                    <a:latin typeface="Arial" panose="020B0604020202020204" pitchFamily="34" charset="0"/>
                    <a:ea typeface="Calibri" panose="020F0502020204030204" pitchFamily="34" charset="0"/>
                    <a:cs typeface="Arial" panose="020B0604020202020204" pitchFamily="34" charset="0"/>
                  </a:rPr>
                  <a:t>Với các ràng buộc </a:t>
                </a:r>
                <a:endParaRPr lang="en-US" sz="1700" kern="100">
                  <a:latin typeface="Arial" panose="020B0604020202020204" pitchFamily="34" charset="0"/>
                  <a:ea typeface="Aptos"/>
                  <a:cs typeface="Arial" panose="020B0604020202020204" pitchFamily="34" charset="0"/>
                </a:endParaRPr>
              </a:p>
              <a:p>
                <a:pPr algn="just">
                  <a:lnSpc>
                    <a:spcPct val="120000"/>
                  </a:lnSpc>
                </a:pPr>
                <a14:m>
                  <m:oMathPara xmlns:m="http://schemas.openxmlformats.org/officeDocument/2006/math">
                    <m:oMathParaPr>
                      <m:jc m:val="centerGroup"/>
                    </m:oMathParaPr>
                    <m:oMath xmlns:m="http://schemas.openxmlformats.org/officeDocument/2006/math">
                      <m:d>
                        <m:dPr>
                          <m:begChr m:val="{"/>
                          <m:endChr m:val=""/>
                          <m:ctrlPr>
                            <a:rPr lang="en-US" sz="1700" i="1" kern="100">
                              <a:effectLst/>
                              <a:latin typeface="Cambria Math" panose="02040503050406030204" pitchFamily="18" charset="0"/>
                              <a:ea typeface="Aptos"/>
                              <a:cs typeface="Times New Roman" panose="02020603050405020304" pitchFamily="18" charset="0"/>
                            </a:rPr>
                          </m:ctrlPr>
                        </m:dPr>
                        <m:e>
                          <m:eqArr>
                            <m:eqArrPr>
                              <m:ctrlPr>
                                <a:rPr lang="en-US" sz="1700" i="1" kern="100">
                                  <a:effectLst/>
                                  <a:latin typeface="Cambria Math" panose="02040503050406030204" pitchFamily="18" charset="0"/>
                                  <a:ea typeface="Aptos"/>
                                  <a:cs typeface="Times New Roman" panose="02020603050405020304" pitchFamily="18" charset="0"/>
                                </a:rPr>
                              </m:ctrlPr>
                            </m:eqArrPr>
                            <m:e>
                              <m:m>
                                <m:mPr>
                                  <m:mcs>
                                    <m:mc>
                                      <m:mcPr>
                                        <m:count m:val="1"/>
                                        <m:mcJc m:val="center"/>
                                      </m:mcPr>
                                    </m:mc>
                                  </m:mcs>
                                  <m:ctrlPr>
                                    <a:rPr lang="en-US" sz="1700" i="1" kern="100">
                                      <a:effectLst/>
                                      <a:latin typeface="Cambria Math" panose="02040503050406030204" pitchFamily="18" charset="0"/>
                                      <a:ea typeface="Aptos"/>
                                      <a:cs typeface="Times New Roman" panose="02020603050405020304" pitchFamily="18" charset="0"/>
                                    </a:rPr>
                                  </m:ctrlPr>
                                </m:mPr>
                                <m:mr>
                                  <m:e>
                                    <m:r>
                                      <a:rPr lang="en-US" sz="1700" i="1" kern="100">
                                        <a:effectLst/>
                                        <a:latin typeface="Cambria Math" panose="02040503050406030204" pitchFamily="18" charset="0"/>
                                        <a:ea typeface="Aptos"/>
                                        <a:cs typeface="Times New Roman" panose="02020603050405020304" pitchFamily="18" charset="0"/>
                                      </a:rPr>
                                      <m:t>𝑥</m:t>
                                    </m:r>
                                    <m:r>
                                      <a:rPr lang="en-US" sz="1700" i="1" kern="100">
                                        <a:effectLst/>
                                        <a:latin typeface="Cambria Math" panose="02040503050406030204" pitchFamily="18" charset="0"/>
                                        <a:ea typeface="Aptos"/>
                                        <a:cs typeface="Times New Roman" panose="02020603050405020304" pitchFamily="18" charset="0"/>
                                      </a:rPr>
                                      <m:t>+2</m:t>
                                    </m:r>
                                    <m:r>
                                      <a:rPr lang="en-US" sz="1700" i="1" kern="100">
                                        <a:effectLst/>
                                        <a:latin typeface="Cambria Math" panose="02040503050406030204" pitchFamily="18" charset="0"/>
                                        <a:ea typeface="Aptos"/>
                                        <a:cs typeface="Times New Roman" panose="02020603050405020304" pitchFamily="18" charset="0"/>
                                      </a:rPr>
                                      <m:t>𝑦</m:t>
                                    </m:r>
                                    <m:r>
                                      <a:rPr lang="en-US" sz="1700" i="1" kern="100">
                                        <a:effectLst/>
                                        <a:latin typeface="Cambria Math" panose="02040503050406030204" pitchFamily="18" charset="0"/>
                                        <a:ea typeface="Aptos"/>
                                        <a:cs typeface="Times New Roman" panose="02020603050405020304" pitchFamily="18" charset="0"/>
                                      </a:rPr>
                                      <m:t>−8≤0</m:t>
                                    </m:r>
                                  </m:e>
                                </m:mr>
                                <m:mr>
                                  <m:e>
                                    <m:r>
                                      <a:rPr lang="en-US" sz="1700" i="1" kern="100">
                                        <a:effectLst/>
                                        <a:latin typeface="Cambria Math" panose="02040503050406030204" pitchFamily="18" charset="0"/>
                                        <a:ea typeface="Aptos"/>
                                        <a:cs typeface="Times New Roman" panose="02020603050405020304" pitchFamily="18" charset="0"/>
                                      </a:rPr>
                                      <m:t>2</m:t>
                                    </m:r>
                                    <m:r>
                                      <a:rPr lang="en-US" sz="1700" i="1" kern="100">
                                        <a:effectLst/>
                                        <a:latin typeface="Cambria Math" panose="02040503050406030204" pitchFamily="18" charset="0"/>
                                        <a:ea typeface="Aptos"/>
                                        <a:cs typeface="Times New Roman" panose="02020603050405020304" pitchFamily="18" charset="0"/>
                                      </a:rPr>
                                      <m:t>𝑥</m:t>
                                    </m:r>
                                    <m:r>
                                      <a:rPr lang="en-US" sz="1700" i="1" kern="100">
                                        <a:effectLst/>
                                        <a:latin typeface="Cambria Math" panose="02040503050406030204" pitchFamily="18" charset="0"/>
                                        <a:ea typeface="Aptos"/>
                                        <a:cs typeface="Times New Roman" panose="02020603050405020304" pitchFamily="18" charset="0"/>
                                      </a:rPr>
                                      <m:t>−</m:t>
                                    </m:r>
                                    <m:r>
                                      <a:rPr lang="en-US" sz="1700" i="1" kern="100">
                                        <a:effectLst/>
                                        <a:latin typeface="Cambria Math" panose="02040503050406030204" pitchFamily="18" charset="0"/>
                                        <a:ea typeface="Aptos"/>
                                        <a:cs typeface="Times New Roman" panose="02020603050405020304" pitchFamily="18" charset="0"/>
                                      </a:rPr>
                                      <m:t>𝑦</m:t>
                                    </m:r>
                                    <m:r>
                                      <a:rPr lang="en-US" sz="1700" i="1" kern="100">
                                        <a:effectLst/>
                                        <a:latin typeface="Cambria Math" panose="02040503050406030204" pitchFamily="18" charset="0"/>
                                        <a:ea typeface="Aptos"/>
                                        <a:cs typeface="Times New Roman" panose="02020603050405020304" pitchFamily="18" charset="0"/>
                                      </a:rPr>
                                      <m:t>−6≤0</m:t>
                                    </m:r>
                                  </m:e>
                                </m:mr>
                                <m:mr>
                                  <m:e>
                                    <m:r>
                                      <a:rPr lang="en-US" sz="1700" i="1" kern="100">
                                        <a:effectLst/>
                                        <a:latin typeface="Cambria Math" panose="02040503050406030204" pitchFamily="18" charset="0"/>
                                        <a:ea typeface="Aptos"/>
                                        <a:cs typeface="Times New Roman" panose="02020603050405020304" pitchFamily="18" charset="0"/>
                                      </a:rPr>
                                      <m:t>𝑥</m:t>
                                    </m:r>
                                    <m:r>
                                      <a:rPr lang="en-US" sz="1700" i="1" kern="100">
                                        <a:effectLst/>
                                        <a:latin typeface="Cambria Math" panose="02040503050406030204" pitchFamily="18" charset="0"/>
                                        <a:ea typeface="Aptos"/>
                                        <a:cs typeface="Times New Roman" panose="02020603050405020304" pitchFamily="18" charset="0"/>
                                      </a:rPr>
                                      <m:t>≥0</m:t>
                                    </m:r>
                                  </m:e>
                                </m:mr>
                              </m:m>
                            </m:e>
                            <m:e>
                              <m:r>
                                <a:rPr lang="en-US" sz="1700" i="1" kern="100">
                                  <a:effectLst/>
                                  <a:latin typeface="Cambria Math" panose="02040503050406030204" pitchFamily="18" charset="0"/>
                                  <a:ea typeface="Aptos"/>
                                  <a:cs typeface="Times New Roman" panose="02020603050405020304" pitchFamily="18" charset="0"/>
                                </a:rPr>
                                <m:t>𝑦</m:t>
                              </m:r>
                              <m:r>
                                <a:rPr lang="en-US" sz="1700" i="1" kern="100">
                                  <a:effectLst/>
                                  <a:latin typeface="Cambria Math" panose="02040503050406030204" pitchFamily="18" charset="0"/>
                                  <a:ea typeface="Aptos"/>
                                  <a:cs typeface="Times New Roman" panose="02020603050405020304" pitchFamily="18" charset="0"/>
                                </a:rPr>
                                <m:t>≥1</m:t>
                              </m:r>
                            </m:e>
                          </m:eqArr>
                        </m:e>
                      </m:d>
                    </m:oMath>
                  </m:oMathPara>
                </a14:m>
                <a:endParaRPr lang="en-US" sz="1700" kern="100" smtClean="0">
                  <a:latin typeface="Arial" panose="020B0604020202020204" pitchFamily="34" charset="0"/>
                  <a:ea typeface="Aptos"/>
                  <a:cs typeface="Arial" panose="020B0604020202020204" pitchFamily="34" charset="0"/>
                </a:endParaRPr>
              </a:p>
              <a:p>
                <a:pPr algn="just">
                  <a:lnSpc>
                    <a:spcPct val="150000"/>
                  </a:lnSpc>
                </a:pPr>
                <a:r>
                  <a:rPr lang="en-US" sz="1700" kern="100">
                    <a:latin typeface="Arial" panose="020B0604020202020204" pitchFamily="34" charset="0"/>
                    <a:ea typeface="Calibri" panose="020F0502020204030204" pitchFamily="34" charset="0"/>
                    <a:cs typeface="Arial" panose="020B0604020202020204" pitchFamily="34" charset="0"/>
                  </a:rPr>
                  <a:t>Chọn câu trả lời </a:t>
                </a:r>
                <a:r>
                  <a:rPr lang="en-US" sz="1700" kern="100">
                    <a:latin typeface="Arial" panose="020B0604020202020204" pitchFamily="34" charset="0"/>
                    <a:ea typeface="Calibri" panose="020F0502020204030204" pitchFamily="34" charset="0"/>
                    <a:cs typeface="Arial" panose="020B0604020202020204" pitchFamily="34" charset="0"/>
                  </a:rPr>
                  <a:t>đúng</a:t>
                </a:r>
                <a:r>
                  <a:rPr lang="en-US" sz="1700" kern="100" smtClean="0">
                    <a:latin typeface="Arial" panose="020B0604020202020204" pitchFamily="34" charset="0"/>
                    <a:ea typeface="Calibri" panose="020F0502020204030204" pitchFamily="34" charset="0"/>
                    <a:cs typeface="Arial" panose="020B0604020202020204" pitchFamily="34" charset="0"/>
                  </a:rPr>
                  <a:t>.</a:t>
                </a:r>
                <a:endParaRPr lang="en-US" sz="1700" kern="100">
                  <a:latin typeface="Arial" panose="020B0604020202020204" pitchFamily="34" charset="0"/>
                  <a:ea typeface="Aptos"/>
                  <a:cs typeface="Arial" panose="020B0604020202020204" pitchFamily="34" charset="0"/>
                </a:endParaRPr>
              </a:p>
            </p:txBody>
          </p:sp>
        </mc:Choice>
        <mc:Fallback>
          <p:sp>
            <p:nvSpPr>
              <p:cNvPr id="11" name="Google Shape;283;p3"/>
              <p:cNvSpPr>
                <a:spLocks noRot="1" noChangeAspect="1" noMove="1" noResize="1" noEditPoints="1" noAdjustHandles="1" noChangeArrowheads="1" noChangeShapeType="1" noTextEdit="1"/>
              </p:cNvSpPr>
              <p:nvPr/>
            </p:nvSpPr>
            <p:spPr>
              <a:xfrm>
                <a:off x="790454" y="342487"/>
                <a:ext cx="7563091" cy="2286209"/>
              </a:xfrm>
              <a:prstGeom prst="roundRect">
                <a:avLst>
                  <a:gd name="adj" fmla="val 16667"/>
                </a:avLst>
              </a:prstGeom>
              <a:blipFill>
                <a:blip r:embed="rId3"/>
                <a:stretch>
                  <a:fillRect b="-4000"/>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Google Shape;284;p3"/>
              <p:cNvSpPr/>
              <p:nvPr/>
            </p:nvSpPr>
            <p:spPr>
              <a:xfrm>
                <a:off x="790454" y="2865530"/>
                <a:ext cx="3581718" cy="534936"/>
              </a:xfrm>
              <a:prstGeom prst="roundRect">
                <a:avLst>
                  <a:gd name="adj" fmla="val 16667"/>
                </a:avLst>
              </a:prstGeom>
              <a:solidFill>
                <a:schemeClr val="accent5">
                  <a:lumMod val="20000"/>
                  <a:lumOff val="80000"/>
                </a:schemeClr>
              </a:solidFill>
              <a:ln>
                <a:noFill/>
              </a:ln>
            </p:spPr>
            <p:txBody>
              <a:bodyPr spcFirstLastPara="1" wrap="square" lIns="68569" tIns="34275" rIns="68569" bIns="34275" anchor="ctr" anchorCtr="0">
                <a:noAutofit/>
              </a:bodyPr>
              <a:lstStyle/>
              <a:p>
                <a:pPr algn="ctr">
                  <a:tabLst>
                    <a:tab pos="629920" algn="l"/>
                    <a:tab pos="3599815" algn="l"/>
                    <a:tab pos="5039995" algn="l"/>
                  </a:tabLst>
                </a:pPr>
                <a:r>
                  <a:rPr lang="fr-FR" sz="1700" b="1" smtClean="0">
                    <a:solidFill>
                      <a:schemeClr val="tx1"/>
                    </a:solidFill>
                    <a:latin typeface="Arial" panose="020B0604020202020204" pitchFamily="34" charset="0"/>
                    <a:ea typeface="Calibri" panose="020F0502020204030204" pitchFamily="34" charset="0"/>
                    <a:cs typeface="Arial" panose="020B0604020202020204" pitchFamily="34" charset="0"/>
                  </a:rPr>
                  <a:t>A.</a:t>
                </a:r>
                <a:r>
                  <a:rPr lang="fr-FR" sz="1700" b="1">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nor/>
                      </m:rPr>
                      <a:rPr lang="nl-NL" sz="1700">
                        <a:solidFill>
                          <a:schemeClr val="tx1"/>
                        </a:solidFill>
                        <a:effectLst/>
                        <a:latin typeface="Arial" panose="020B0604020202020204" pitchFamily="34" charset="0"/>
                        <a:cs typeface="Arial" panose="020B0604020202020204" pitchFamily="34" charset="0"/>
                      </a:rPr>
                      <m:t>min</m:t>
                    </m:r>
                    <m:r>
                      <m:rPr>
                        <m:nor/>
                      </m:rPr>
                      <a:rPr lang="nl-NL" sz="1700">
                        <a:solidFill>
                          <a:schemeClr val="tx1"/>
                        </a:solidFill>
                        <a:effectLst/>
                        <a:latin typeface="Arial" panose="020B0604020202020204" pitchFamily="34" charset="0"/>
                        <a:cs typeface="Arial" panose="020B0604020202020204" pitchFamily="34" charset="0"/>
                      </a:rPr>
                      <m:t> </m:t>
                    </m:r>
                    <m:r>
                      <a:rPr lang="en-US" sz="1700" i="1">
                        <a:solidFill>
                          <a:schemeClr val="tx1"/>
                        </a:solidFill>
                        <a:effectLst/>
                        <a:latin typeface="Cambria Math" panose="02040503050406030204" pitchFamily="18" charset="0"/>
                        <a:cs typeface="Times New Roman" panose="02020603050405020304" pitchFamily="18" charset="0"/>
                      </a:rPr>
                      <m:t>𝐹</m:t>
                    </m:r>
                    <m:r>
                      <a:rPr lang="nl-NL" sz="1700">
                        <a:solidFill>
                          <a:schemeClr val="tx1"/>
                        </a:solidFill>
                        <a:effectLst/>
                        <a:latin typeface="Cambria Math" panose="02040503050406030204" pitchFamily="18" charset="0"/>
                        <a:cs typeface="Times New Roman" panose="02020603050405020304" pitchFamily="18" charset="0"/>
                      </a:rPr>
                      <m:t>=3</m:t>
                    </m:r>
                  </m:oMath>
                </a14:m>
                <a:r>
                  <a:rPr lang="nl-NL" sz="170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1700">
                    <a:solidFill>
                      <a:schemeClr val="tx1"/>
                    </a:solidFill>
                    <a:effectLst/>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m:rPr>
                        <m:nor/>
                      </m:rPr>
                      <a:rPr lang="nl-NL" sz="1700">
                        <a:solidFill>
                          <a:schemeClr val="tx1"/>
                        </a:solidFill>
                        <a:effectLst/>
                        <a:latin typeface="Arial" panose="020B0604020202020204" pitchFamily="34" charset="0"/>
                        <a:cs typeface="Arial" panose="020B0604020202020204" pitchFamily="34" charset="0"/>
                      </a:rPr>
                      <m:t>max</m:t>
                    </m:r>
                    <m:r>
                      <m:rPr>
                        <m:nor/>
                      </m:rPr>
                      <a:rPr lang="nl-NL" sz="1700">
                        <a:solidFill>
                          <a:schemeClr val="tx1"/>
                        </a:solidFill>
                        <a:effectLst/>
                        <a:latin typeface="Arial" panose="020B0604020202020204" pitchFamily="34" charset="0"/>
                        <a:cs typeface="Arial" panose="020B0604020202020204" pitchFamily="34" charset="0"/>
                      </a:rPr>
                      <m:t> </m:t>
                    </m:r>
                    <m:r>
                      <a:rPr lang="en-US" sz="1700" i="1">
                        <a:solidFill>
                          <a:schemeClr val="tx1"/>
                        </a:solidFill>
                        <a:effectLst/>
                        <a:latin typeface="Cambria Math" panose="02040503050406030204" pitchFamily="18" charset="0"/>
                        <a:cs typeface="Times New Roman" panose="02020603050405020304" pitchFamily="18" charset="0"/>
                      </a:rPr>
                      <m:t>𝐹</m:t>
                    </m:r>
                    <m:r>
                      <a:rPr lang="nl-NL" sz="1700">
                        <a:solidFill>
                          <a:schemeClr val="tx1"/>
                        </a:solidFill>
                        <a:effectLst/>
                        <a:latin typeface="Cambria Math" panose="02040503050406030204" pitchFamily="18" charset="0"/>
                        <a:cs typeface="Times New Roman" panose="02020603050405020304" pitchFamily="18" charset="0"/>
                      </a:rPr>
                      <m:t>=22</m:t>
                    </m:r>
                  </m:oMath>
                </a14:m>
                <a:r>
                  <a:rPr lang="nl-NL" sz="170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1700">
                  <a:solidFill>
                    <a:schemeClr val="tx1"/>
                  </a:solidFill>
                  <a:effectLst/>
                  <a:latin typeface="Arial" panose="020B0604020202020204" pitchFamily="34" charset="0"/>
                  <a:cs typeface="Arial" panose="020B0604020202020204" pitchFamily="34" charset="0"/>
                </a:endParaRPr>
              </a:p>
            </p:txBody>
          </p:sp>
        </mc:Choice>
        <mc:Fallback>
          <p:sp>
            <p:nvSpPr>
              <p:cNvPr id="12" name="Google Shape;284;p3"/>
              <p:cNvSpPr>
                <a:spLocks noRot="1" noChangeAspect="1" noMove="1" noResize="1" noEditPoints="1" noAdjustHandles="1" noChangeArrowheads="1" noChangeShapeType="1" noTextEdit="1"/>
              </p:cNvSpPr>
              <p:nvPr/>
            </p:nvSpPr>
            <p:spPr>
              <a:xfrm>
                <a:off x="790454" y="2865530"/>
                <a:ext cx="3581718" cy="534936"/>
              </a:xfrm>
              <a:prstGeom prst="roundRect">
                <a:avLst>
                  <a:gd name="adj" fmla="val 16667"/>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Google Shape;285;p3"/>
              <p:cNvSpPr/>
              <p:nvPr/>
            </p:nvSpPr>
            <p:spPr>
              <a:xfrm>
                <a:off x="790454" y="3616074"/>
                <a:ext cx="3581718" cy="534936"/>
              </a:xfrm>
              <a:prstGeom prst="roundRect">
                <a:avLst>
                  <a:gd name="adj" fmla="val 16667"/>
                </a:avLst>
              </a:prstGeom>
              <a:solidFill>
                <a:schemeClr val="accent5">
                  <a:lumMod val="20000"/>
                  <a:lumOff val="80000"/>
                </a:schemeClr>
              </a:solidFill>
              <a:ln>
                <a:noFill/>
              </a:ln>
            </p:spPr>
            <p:txBody>
              <a:bodyPr spcFirstLastPara="1" wrap="square" lIns="68569" tIns="34275" rIns="68569" bIns="34275" anchor="ctr" anchorCtr="0">
                <a:noAutofit/>
              </a:bodyPr>
              <a:lstStyle/>
              <a:p>
                <a:pPr lvl="0" algn="ctr">
                  <a:buClrTx/>
                  <a:buSzPts val="3200"/>
                </a:pPr>
                <a:r>
                  <a:rPr lang="fr-FR" sz="1700" b="1" smtClean="0">
                    <a:solidFill>
                      <a:schemeClr val="tx1"/>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m:rPr>
                        <m:nor/>
                      </m:rPr>
                      <a:rPr lang="nl-NL" sz="1700">
                        <a:solidFill>
                          <a:schemeClr val="tx1"/>
                        </a:solidFill>
                        <a:effectLst/>
                        <a:latin typeface="Arial" panose="020B0604020202020204" pitchFamily="34" charset="0"/>
                        <a:ea typeface="Aptos"/>
                        <a:cs typeface="Arial" panose="020B0604020202020204" pitchFamily="34" charset="0"/>
                      </a:rPr>
                      <m:t>min</m:t>
                    </m:r>
                    <m:r>
                      <m:rPr>
                        <m:nor/>
                      </m:rPr>
                      <a:rPr lang="nl-NL" sz="1700">
                        <a:solidFill>
                          <a:schemeClr val="tx1"/>
                        </a:solidFill>
                        <a:effectLst/>
                        <a:latin typeface="Arial" panose="020B0604020202020204" pitchFamily="34" charset="0"/>
                        <a:ea typeface="Aptos"/>
                        <a:cs typeface="Arial" panose="020B0604020202020204" pitchFamily="34" charset="0"/>
                      </a:rPr>
                      <m:t> </m:t>
                    </m:r>
                    <m:r>
                      <a:rPr lang="en-US" sz="1700" i="1">
                        <a:solidFill>
                          <a:schemeClr val="tx1"/>
                        </a:solidFill>
                        <a:effectLst/>
                        <a:latin typeface="Cambria Math" panose="02040503050406030204" pitchFamily="18" charset="0"/>
                        <a:ea typeface="Aptos"/>
                        <a:cs typeface="Times New Roman" panose="02020603050405020304" pitchFamily="18" charset="0"/>
                      </a:rPr>
                      <m:t>𝐹</m:t>
                    </m:r>
                    <m:r>
                      <a:rPr lang="nl-NL" sz="1700">
                        <a:solidFill>
                          <a:schemeClr val="tx1"/>
                        </a:solidFill>
                        <a:effectLst/>
                        <a:latin typeface="Cambria Math" panose="02040503050406030204" pitchFamily="18" charset="0"/>
                        <a:ea typeface="Aptos"/>
                        <a:cs typeface="Times New Roman" panose="02020603050405020304" pitchFamily="18" charset="0"/>
                      </a:rPr>
                      <m:t>=18</m:t>
                    </m:r>
                  </m:oMath>
                </a14:m>
                <a:r>
                  <a:rPr lang="fr-FR" sz="1700">
                    <a:solidFill>
                      <a:schemeClr val="tx1"/>
                    </a:solidFill>
                    <a:effectLst/>
                    <a:latin typeface="Arial" panose="020B0604020202020204" pitchFamily="34" charset="0"/>
                    <a:ea typeface="Calibri" panose="020F0502020204030204" pitchFamily="34" charset="0"/>
                    <a:cs typeface="Arial" panose="020B0604020202020204" pitchFamily="34" charset="0"/>
                  </a:rPr>
                  <a:t> khi </a:t>
                </a:r>
                <a14:m>
                  <m:oMath xmlns:m="http://schemas.openxmlformats.org/officeDocument/2006/math">
                    <m:r>
                      <a:rPr lang="en-US" sz="1700" i="1">
                        <a:solidFill>
                          <a:schemeClr val="tx1"/>
                        </a:solidFill>
                        <a:effectLst/>
                        <a:latin typeface="Cambria Math" panose="02040503050406030204" pitchFamily="18" charset="0"/>
                        <a:ea typeface="Aptos"/>
                        <a:cs typeface="Times New Roman" panose="02020603050405020304" pitchFamily="18" charset="0"/>
                      </a:rPr>
                      <m:t>𝑥</m:t>
                    </m:r>
                    <m:r>
                      <a:rPr lang="nl-NL" sz="1700" i="1">
                        <a:solidFill>
                          <a:schemeClr val="tx1"/>
                        </a:solidFill>
                        <a:effectLst/>
                        <a:latin typeface="Cambria Math" panose="02040503050406030204" pitchFamily="18" charset="0"/>
                        <a:ea typeface="Aptos"/>
                        <a:cs typeface="Times New Roman" panose="02020603050405020304" pitchFamily="18" charset="0"/>
                      </a:rPr>
                      <m:t>=3,</m:t>
                    </m:r>
                    <m:r>
                      <a:rPr lang="en-US" sz="1700" i="1">
                        <a:solidFill>
                          <a:schemeClr val="tx1"/>
                        </a:solidFill>
                        <a:effectLst/>
                        <a:latin typeface="Cambria Math" panose="02040503050406030204" pitchFamily="18" charset="0"/>
                        <a:ea typeface="Aptos"/>
                        <a:cs typeface="Times New Roman" panose="02020603050405020304" pitchFamily="18" charset="0"/>
                      </a:rPr>
                      <m:t>𝑦</m:t>
                    </m:r>
                    <m:r>
                      <a:rPr lang="nl-NL" sz="1700" i="1">
                        <a:solidFill>
                          <a:schemeClr val="tx1"/>
                        </a:solidFill>
                        <a:effectLst/>
                        <a:latin typeface="Cambria Math" panose="02040503050406030204" pitchFamily="18" charset="0"/>
                        <a:ea typeface="Aptos"/>
                        <a:cs typeface="Times New Roman" panose="02020603050405020304" pitchFamily="18" charset="0"/>
                      </a:rPr>
                      <m:t>=</m:t>
                    </m:r>
                    <m:r>
                      <a:rPr lang="nl-NL" sz="17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oMath>
                </a14:m>
                <a:r>
                  <a:rPr lang="fr-FR" sz="170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1700">
                  <a:solidFill>
                    <a:schemeClr val="tx1"/>
                  </a:solidFill>
                  <a:latin typeface="Arial" panose="020B0604020202020204" pitchFamily="34" charset="0"/>
                  <a:cs typeface="Arial" panose="020B0604020202020204" pitchFamily="34" charset="0"/>
                </a:endParaRPr>
              </a:p>
            </p:txBody>
          </p:sp>
        </mc:Choice>
        <mc:Fallback>
          <p:sp>
            <p:nvSpPr>
              <p:cNvPr id="13" name="Google Shape;285;p3"/>
              <p:cNvSpPr>
                <a:spLocks noRot="1" noChangeAspect="1" noMove="1" noResize="1" noEditPoints="1" noAdjustHandles="1" noChangeArrowheads="1" noChangeShapeType="1" noTextEdit="1"/>
              </p:cNvSpPr>
              <p:nvPr/>
            </p:nvSpPr>
            <p:spPr>
              <a:xfrm>
                <a:off x="790454" y="3616074"/>
                <a:ext cx="3581718" cy="534936"/>
              </a:xfrm>
              <a:prstGeom prst="roundRect">
                <a:avLst>
                  <a:gd name="adj" fmla="val 16667"/>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Google Shape;286;p3"/>
              <p:cNvSpPr/>
              <p:nvPr/>
            </p:nvSpPr>
            <p:spPr>
              <a:xfrm>
                <a:off x="4771827" y="2863328"/>
                <a:ext cx="3581718" cy="534936"/>
              </a:xfrm>
              <a:prstGeom prst="roundRect">
                <a:avLst>
                  <a:gd name="adj" fmla="val 16667"/>
                </a:avLst>
              </a:prstGeom>
              <a:solidFill>
                <a:schemeClr val="accent5">
                  <a:lumMod val="20000"/>
                  <a:lumOff val="80000"/>
                </a:schemeClr>
              </a:solidFill>
              <a:ln>
                <a:noFill/>
              </a:ln>
            </p:spPr>
            <p:txBody>
              <a:bodyPr spcFirstLastPara="1" wrap="square" lIns="68569" tIns="34275" rIns="68569" bIns="34275" anchor="ctr" anchorCtr="0">
                <a:noAutofit/>
              </a:bodyPr>
              <a:lstStyle/>
              <a:p>
                <a:pPr algn="ctr">
                  <a:tabLst>
                    <a:tab pos="629920" algn="l"/>
                    <a:tab pos="3599815" algn="l"/>
                    <a:tab pos="5039995" algn="l"/>
                  </a:tabLst>
                </a:pPr>
                <a:r>
                  <a:rPr lang="fr-FR" sz="1700" b="1" smtClean="0">
                    <a:solidFill>
                      <a:schemeClr val="tx1"/>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nor/>
                      </m:rPr>
                      <a:rPr lang="nl-NL" sz="1700">
                        <a:solidFill>
                          <a:schemeClr val="tx1"/>
                        </a:solidFill>
                        <a:effectLst/>
                        <a:latin typeface="Arial" panose="020B0604020202020204" pitchFamily="34" charset="0"/>
                        <a:cs typeface="Arial" panose="020B0604020202020204" pitchFamily="34" charset="0"/>
                      </a:rPr>
                      <m:t>min</m:t>
                    </m:r>
                    <m:r>
                      <m:rPr>
                        <m:nor/>
                      </m:rPr>
                      <a:rPr lang="nl-NL" sz="1700">
                        <a:solidFill>
                          <a:schemeClr val="tx1"/>
                        </a:solidFill>
                        <a:effectLst/>
                        <a:latin typeface="Arial" panose="020B0604020202020204" pitchFamily="34" charset="0"/>
                        <a:cs typeface="Arial" panose="020B0604020202020204" pitchFamily="34" charset="0"/>
                      </a:rPr>
                      <m:t> </m:t>
                    </m:r>
                    <m:r>
                      <a:rPr lang="en-US" sz="1700" i="1">
                        <a:solidFill>
                          <a:schemeClr val="tx1"/>
                        </a:solidFill>
                        <a:effectLst/>
                        <a:latin typeface="Cambria Math" panose="02040503050406030204" pitchFamily="18" charset="0"/>
                        <a:cs typeface="Times New Roman" panose="02020603050405020304" pitchFamily="18" charset="0"/>
                      </a:rPr>
                      <m:t>𝐹</m:t>
                    </m:r>
                    <m:r>
                      <a:rPr lang="nl-NL" sz="1700">
                        <a:solidFill>
                          <a:schemeClr val="tx1"/>
                        </a:solidFill>
                        <a:effectLst/>
                        <a:latin typeface="Cambria Math" panose="02040503050406030204" pitchFamily="18" charset="0"/>
                        <a:cs typeface="Times New Roman" panose="02020603050405020304" pitchFamily="18" charset="0"/>
                      </a:rPr>
                      <m:t>=3</m:t>
                    </m:r>
                  </m:oMath>
                </a14:m>
                <a:r>
                  <a:rPr lang="fr-FR" sz="1700">
                    <a:solidFill>
                      <a:schemeClr val="tx1"/>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nor/>
                      </m:rPr>
                      <a:rPr lang="nl-NL" sz="1700">
                        <a:solidFill>
                          <a:schemeClr val="tx1"/>
                        </a:solidFill>
                        <a:effectLst/>
                        <a:latin typeface="Arial" panose="020B0604020202020204" pitchFamily="34" charset="0"/>
                        <a:cs typeface="Arial" panose="020B0604020202020204" pitchFamily="34" charset="0"/>
                      </a:rPr>
                      <m:t>max</m:t>
                    </m:r>
                    <m:r>
                      <m:rPr>
                        <m:nor/>
                      </m:rPr>
                      <a:rPr lang="nl-NL" sz="1700">
                        <a:solidFill>
                          <a:schemeClr val="tx1"/>
                        </a:solidFill>
                        <a:effectLst/>
                        <a:latin typeface="Arial" panose="020B0604020202020204" pitchFamily="34" charset="0"/>
                        <a:cs typeface="Arial" panose="020B0604020202020204" pitchFamily="34" charset="0"/>
                      </a:rPr>
                      <m:t> </m:t>
                    </m:r>
                    <m:r>
                      <a:rPr lang="en-US" sz="1700" i="1">
                        <a:solidFill>
                          <a:schemeClr val="tx1"/>
                        </a:solidFill>
                        <a:effectLst/>
                        <a:latin typeface="Cambria Math" panose="02040503050406030204" pitchFamily="18" charset="0"/>
                        <a:cs typeface="Times New Roman" panose="02020603050405020304" pitchFamily="18" charset="0"/>
                      </a:rPr>
                      <m:t>𝐹</m:t>
                    </m:r>
                    <m:r>
                      <a:rPr lang="nl-NL" sz="1700">
                        <a:solidFill>
                          <a:schemeClr val="tx1"/>
                        </a:solidFill>
                        <a:effectLst/>
                        <a:latin typeface="Cambria Math" panose="02040503050406030204" pitchFamily="18" charset="0"/>
                        <a:cs typeface="Times New Roman" panose="02020603050405020304" pitchFamily="18" charset="0"/>
                      </a:rPr>
                      <m:t>=18.</m:t>
                    </m:r>
                  </m:oMath>
                </a14:m>
                <a:endParaRPr lang="en-US" sz="1700">
                  <a:solidFill>
                    <a:schemeClr val="tx1"/>
                  </a:solidFill>
                  <a:effectLst/>
                  <a:latin typeface="Arial" panose="020B0604020202020204" pitchFamily="34" charset="0"/>
                  <a:cs typeface="Arial" panose="020B0604020202020204" pitchFamily="34" charset="0"/>
                </a:endParaRPr>
              </a:p>
            </p:txBody>
          </p:sp>
        </mc:Choice>
        <mc:Fallback>
          <p:sp>
            <p:nvSpPr>
              <p:cNvPr id="14" name="Google Shape;286;p3"/>
              <p:cNvSpPr>
                <a:spLocks noRot="1" noChangeAspect="1" noMove="1" noResize="1" noEditPoints="1" noAdjustHandles="1" noChangeArrowheads="1" noChangeShapeType="1" noTextEdit="1"/>
              </p:cNvSpPr>
              <p:nvPr/>
            </p:nvSpPr>
            <p:spPr>
              <a:xfrm>
                <a:off x="4771827" y="2863328"/>
                <a:ext cx="3581718" cy="534936"/>
              </a:xfrm>
              <a:prstGeom prst="roundRect">
                <a:avLst>
                  <a:gd name="adj" fmla="val 16667"/>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Google Shape;287;p3"/>
              <p:cNvSpPr/>
              <p:nvPr/>
            </p:nvSpPr>
            <p:spPr>
              <a:xfrm>
                <a:off x="4783928" y="3616074"/>
                <a:ext cx="3581718" cy="534936"/>
              </a:xfrm>
              <a:prstGeom prst="roundRect">
                <a:avLst>
                  <a:gd name="adj" fmla="val 16667"/>
                </a:avLst>
              </a:prstGeom>
              <a:solidFill>
                <a:schemeClr val="accent5">
                  <a:lumMod val="20000"/>
                  <a:lumOff val="80000"/>
                </a:schemeClr>
              </a:solidFill>
              <a:ln>
                <a:noFill/>
              </a:ln>
            </p:spPr>
            <p:txBody>
              <a:bodyPr spcFirstLastPara="1" wrap="square" lIns="68569" tIns="34275" rIns="68569" bIns="34275" anchor="ctr" anchorCtr="0">
                <a:noAutofit/>
              </a:bodyPr>
              <a:lstStyle/>
              <a:p>
                <a:pPr algn="ctr">
                  <a:tabLst>
                    <a:tab pos="629920" algn="l"/>
                    <a:tab pos="3599815" algn="l"/>
                    <a:tab pos="5039995" algn="l"/>
                  </a:tabLst>
                </a:pPr>
                <a:r>
                  <a:rPr lang="fr-FR" sz="1700" b="1" smtClean="0">
                    <a:solidFill>
                      <a:schemeClr val="tx1"/>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m:rPr>
                        <m:nor/>
                      </m:rPr>
                      <a:rPr lang="nl-NL" sz="1700">
                        <a:solidFill>
                          <a:schemeClr val="tx1"/>
                        </a:solidFill>
                        <a:effectLst/>
                        <a:latin typeface="Arial" panose="020B0604020202020204" pitchFamily="34" charset="0"/>
                        <a:cs typeface="Arial" panose="020B0604020202020204" pitchFamily="34" charset="0"/>
                      </a:rPr>
                      <m:t>min</m:t>
                    </m:r>
                    <m:r>
                      <m:rPr>
                        <m:nor/>
                      </m:rPr>
                      <a:rPr lang="nl-NL" sz="1700">
                        <a:solidFill>
                          <a:schemeClr val="tx1"/>
                        </a:solidFill>
                        <a:effectLst/>
                        <a:latin typeface="Arial" panose="020B0604020202020204" pitchFamily="34" charset="0"/>
                        <a:cs typeface="Arial" panose="020B0604020202020204" pitchFamily="34" charset="0"/>
                      </a:rPr>
                      <m:t> </m:t>
                    </m:r>
                    <m:r>
                      <a:rPr lang="en-US" sz="1700" i="1">
                        <a:solidFill>
                          <a:schemeClr val="tx1"/>
                        </a:solidFill>
                        <a:effectLst/>
                        <a:latin typeface="Cambria Math" panose="02040503050406030204" pitchFamily="18" charset="0"/>
                        <a:cs typeface="Times New Roman" panose="02020603050405020304" pitchFamily="18" charset="0"/>
                      </a:rPr>
                      <m:t>𝐹</m:t>
                    </m:r>
                    <m:r>
                      <a:rPr lang="nl-NL" sz="1700">
                        <a:solidFill>
                          <a:schemeClr val="tx1"/>
                        </a:solidFill>
                        <a:effectLst/>
                        <a:latin typeface="Cambria Math" panose="02040503050406030204" pitchFamily="18" charset="0"/>
                        <a:cs typeface="Times New Roman" panose="02020603050405020304" pitchFamily="18" charset="0"/>
                      </a:rPr>
                      <m:t>=7</m:t>
                    </m:r>
                  </m:oMath>
                </a14:m>
                <a:r>
                  <a:rPr lang="fr-FR" sz="1700">
                    <a:solidFill>
                      <a:schemeClr val="tx1"/>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nor/>
                      </m:rPr>
                      <a:rPr lang="nl-NL" sz="1700">
                        <a:solidFill>
                          <a:schemeClr val="tx1"/>
                        </a:solidFill>
                        <a:effectLst/>
                        <a:latin typeface="Arial" panose="020B0604020202020204" pitchFamily="34" charset="0"/>
                        <a:cs typeface="Arial" panose="020B0604020202020204" pitchFamily="34" charset="0"/>
                      </a:rPr>
                      <m:t>max</m:t>
                    </m:r>
                    <m:r>
                      <m:rPr>
                        <m:nor/>
                      </m:rPr>
                      <a:rPr lang="nl-NL" sz="1700">
                        <a:solidFill>
                          <a:schemeClr val="tx1"/>
                        </a:solidFill>
                        <a:effectLst/>
                        <a:latin typeface="Arial" panose="020B0604020202020204" pitchFamily="34" charset="0"/>
                        <a:cs typeface="Arial" panose="020B0604020202020204" pitchFamily="34" charset="0"/>
                      </a:rPr>
                      <m:t> </m:t>
                    </m:r>
                    <m:r>
                      <a:rPr lang="en-US" sz="1700" i="1">
                        <a:solidFill>
                          <a:schemeClr val="tx1"/>
                        </a:solidFill>
                        <a:effectLst/>
                        <a:latin typeface="Cambria Math" panose="02040503050406030204" pitchFamily="18" charset="0"/>
                        <a:cs typeface="Times New Roman" panose="02020603050405020304" pitchFamily="18" charset="0"/>
                      </a:rPr>
                      <m:t>𝐹</m:t>
                    </m:r>
                    <m:r>
                      <a:rPr lang="nl-NL" sz="1700">
                        <a:solidFill>
                          <a:schemeClr val="tx1"/>
                        </a:solidFill>
                        <a:effectLst/>
                        <a:latin typeface="Cambria Math" panose="02040503050406030204" pitchFamily="18" charset="0"/>
                        <a:cs typeface="Times New Roman" panose="02020603050405020304" pitchFamily="18" charset="0"/>
                      </a:rPr>
                      <m:t>=25.</m:t>
                    </m:r>
                  </m:oMath>
                </a14:m>
                <a:endParaRPr lang="en-US" sz="1700">
                  <a:solidFill>
                    <a:schemeClr val="tx1"/>
                  </a:solidFill>
                  <a:effectLst/>
                  <a:latin typeface="Arial" panose="020B0604020202020204" pitchFamily="34" charset="0"/>
                  <a:cs typeface="Arial" panose="020B0604020202020204" pitchFamily="34" charset="0"/>
                </a:endParaRPr>
              </a:p>
            </p:txBody>
          </p:sp>
        </mc:Choice>
        <mc:Fallback>
          <p:sp>
            <p:nvSpPr>
              <p:cNvPr id="15" name="Google Shape;287;p3"/>
              <p:cNvSpPr>
                <a:spLocks noRot="1" noChangeAspect="1" noMove="1" noResize="1" noEditPoints="1" noAdjustHandles="1" noChangeArrowheads="1" noChangeShapeType="1" noTextEdit="1"/>
              </p:cNvSpPr>
              <p:nvPr/>
            </p:nvSpPr>
            <p:spPr>
              <a:xfrm>
                <a:off x="4783928" y="3616074"/>
                <a:ext cx="3581718" cy="534936"/>
              </a:xfrm>
              <a:prstGeom prst="roundRect">
                <a:avLst>
                  <a:gd name="adj" fmla="val 16667"/>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Google Shape;288;p3"/>
              <p:cNvSpPr/>
              <p:nvPr/>
            </p:nvSpPr>
            <p:spPr>
              <a:xfrm>
                <a:off x="790454" y="2863382"/>
                <a:ext cx="3581718" cy="534882"/>
              </a:xfrm>
              <a:prstGeom prst="roundRect">
                <a:avLst>
                  <a:gd name="adj" fmla="val 16667"/>
                </a:avLst>
              </a:prstGeom>
              <a:solidFill>
                <a:schemeClr val="accent6">
                  <a:lumMod val="75000"/>
                </a:schemeClr>
              </a:solidFill>
              <a:ln>
                <a:noFill/>
              </a:ln>
            </p:spPr>
            <p:txBody>
              <a:bodyPr spcFirstLastPara="1" wrap="square" lIns="68569" tIns="34275" rIns="68569" bIns="34275" anchor="ctr" anchorCtr="0">
                <a:noAutofit/>
              </a:bodyPr>
              <a:lstStyle/>
              <a:p>
                <a:pPr lvl="0" algn="ctr">
                  <a:tabLst>
                    <a:tab pos="629920" algn="l"/>
                    <a:tab pos="3599815" algn="l"/>
                    <a:tab pos="5039995" algn="l"/>
                  </a:tabLst>
                </a:pPr>
                <a:r>
                  <a:rPr lang="fr-FR" sz="1700" b="1" smtClean="0">
                    <a:solidFill>
                      <a:schemeClr val="bg1"/>
                    </a:solidFill>
                    <a:latin typeface="Arial" panose="020B0604020202020204" pitchFamily="34" charset="0"/>
                    <a:ea typeface="Calibri" panose="020F0502020204030204" pitchFamily="34" charset="0"/>
                    <a:cs typeface="Arial" panose="020B0604020202020204" pitchFamily="34" charset="0"/>
                  </a:rPr>
                  <a:t>A.</a:t>
                </a:r>
                <a:r>
                  <a:rPr lang="fr-FR" sz="1700" b="1">
                    <a:solidFill>
                      <a:schemeClr val="bg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nor/>
                      </m:rPr>
                      <a:rPr lang="nl-NL" sz="1700">
                        <a:solidFill>
                          <a:schemeClr val="bg1"/>
                        </a:solidFill>
                        <a:latin typeface="Arial" panose="020B0604020202020204" pitchFamily="34" charset="0"/>
                        <a:cs typeface="Arial" panose="020B0604020202020204" pitchFamily="34" charset="0"/>
                      </a:rPr>
                      <m:t>min</m:t>
                    </m:r>
                    <m:r>
                      <m:rPr>
                        <m:nor/>
                      </m:rPr>
                      <a:rPr lang="nl-NL" sz="1700">
                        <a:solidFill>
                          <a:schemeClr val="bg1"/>
                        </a:solidFill>
                        <a:latin typeface="Arial" panose="020B0604020202020204" pitchFamily="34" charset="0"/>
                        <a:cs typeface="Arial" panose="020B0604020202020204" pitchFamily="34" charset="0"/>
                      </a:rPr>
                      <m:t> </m:t>
                    </m:r>
                    <m:r>
                      <a:rPr lang="en-US" sz="1700" i="1">
                        <a:solidFill>
                          <a:schemeClr val="bg1"/>
                        </a:solidFill>
                        <a:latin typeface="Cambria Math" panose="02040503050406030204" pitchFamily="18" charset="0"/>
                        <a:cs typeface="Times New Roman" panose="02020603050405020304" pitchFamily="18" charset="0"/>
                      </a:rPr>
                      <m:t>𝐹</m:t>
                    </m:r>
                    <m:r>
                      <a:rPr lang="nl-NL" sz="1700">
                        <a:solidFill>
                          <a:schemeClr val="bg1"/>
                        </a:solidFill>
                        <a:latin typeface="Cambria Math" panose="02040503050406030204" pitchFamily="18" charset="0"/>
                        <a:cs typeface="Times New Roman" panose="02020603050405020304" pitchFamily="18" charset="0"/>
                      </a:rPr>
                      <m:t>=3</m:t>
                    </m:r>
                  </m:oMath>
                </a14:m>
                <a:r>
                  <a:rPr lang="nl-NL" sz="170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1700">
                    <a:solidFill>
                      <a:schemeClr val="bg1"/>
                    </a:solidFill>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m:rPr>
                        <m:nor/>
                      </m:rPr>
                      <a:rPr lang="nl-NL" sz="1700">
                        <a:solidFill>
                          <a:schemeClr val="bg1"/>
                        </a:solidFill>
                        <a:latin typeface="Arial" panose="020B0604020202020204" pitchFamily="34" charset="0"/>
                        <a:cs typeface="Arial" panose="020B0604020202020204" pitchFamily="34" charset="0"/>
                      </a:rPr>
                      <m:t>max</m:t>
                    </m:r>
                    <m:r>
                      <m:rPr>
                        <m:nor/>
                      </m:rPr>
                      <a:rPr lang="nl-NL" sz="1700">
                        <a:solidFill>
                          <a:schemeClr val="bg1"/>
                        </a:solidFill>
                        <a:latin typeface="Arial" panose="020B0604020202020204" pitchFamily="34" charset="0"/>
                        <a:cs typeface="Arial" panose="020B0604020202020204" pitchFamily="34" charset="0"/>
                      </a:rPr>
                      <m:t> </m:t>
                    </m:r>
                    <m:r>
                      <a:rPr lang="en-US" sz="1700" i="1">
                        <a:solidFill>
                          <a:schemeClr val="bg1"/>
                        </a:solidFill>
                        <a:latin typeface="Cambria Math" panose="02040503050406030204" pitchFamily="18" charset="0"/>
                        <a:cs typeface="Times New Roman" panose="02020603050405020304" pitchFamily="18" charset="0"/>
                      </a:rPr>
                      <m:t>𝐹</m:t>
                    </m:r>
                    <m:r>
                      <a:rPr lang="nl-NL" sz="1700">
                        <a:solidFill>
                          <a:schemeClr val="bg1"/>
                        </a:solidFill>
                        <a:latin typeface="Cambria Math" panose="02040503050406030204" pitchFamily="18" charset="0"/>
                        <a:cs typeface="Times New Roman" panose="02020603050405020304" pitchFamily="18" charset="0"/>
                      </a:rPr>
                      <m:t>=22</m:t>
                    </m:r>
                  </m:oMath>
                </a14:m>
                <a:r>
                  <a:rPr lang="nl-NL" sz="170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1700">
                  <a:solidFill>
                    <a:schemeClr val="bg1"/>
                  </a:solidFill>
                  <a:latin typeface="Arial" panose="020B0604020202020204" pitchFamily="34" charset="0"/>
                  <a:cs typeface="Arial" panose="020B0604020202020204" pitchFamily="34" charset="0"/>
                </a:endParaRPr>
              </a:p>
            </p:txBody>
          </p:sp>
        </mc:Choice>
        <mc:Fallback>
          <p:sp>
            <p:nvSpPr>
              <p:cNvPr id="16" name="Google Shape;288;p3"/>
              <p:cNvSpPr>
                <a:spLocks noRot="1" noChangeAspect="1" noMove="1" noResize="1" noEditPoints="1" noAdjustHandles="1" noChangeArrowheads="1" noChangeShapeType="1" noTextEdit="1"/>
              </p:cNvSpPr>
              <p:nvPr/>
            </p:nvSpPr>
            <p:spPr>
              <a:xfrm>
                <a:off x="790454" y="2863382"/>
                <a:ext cx="3581718" cy="534882"/>
              </a:xfrm>
              <a:prstGeom prst="roundRect">
                <a:avLst>
                  <a:gd name="adj" fmla="val 16667"/>
                </a:avLst>
              </a:prstGeom>
              <a:blipFill>
                <a:blip r:embed="rId8"/>
                <a:stretch>
                  <a:fillRect/>
                </a:stretch>
              </a:blipFill>
              <a:ln>
                <a:noFill/>
              </a:ln>
            </p:spPr>
            <p:txBody>
              <a:bodyPr/>
              <a:lstStyle/>
              <a:p>
                <a:r>
                  <a:rPr lang="en-US">
                    <a:noFill/>
                  </a:rPr>
                  <a:t> </a:t>
                </a:r>
              </a:p>
            </p:txBody>
          </p:sp>
        </mc:Fallback>
      </mc:AlternateContent>
      <p:sp>
        <p:nvSpPr>
          <p:cNvPr id="17" name="Freeform 8">
            <a:hlinkClick r:id="rId9" action="ppaction://hlinksldjump"/>
            <a:extLst>
              <a:ext uri="{FF2B5EF4-FFF2-40B4-BE49-F238E27FC236}">
                <a16:creationId xmlns:a16="http://schemas.microsoft.com/office/drawing/2014/main" id="{32EC5DDA-3675-4E0A-A11D-EEA119D04F0F}"/>
              </a:ext>
            </a:extLst>
          </p:cNvPr>
          <p:cNvSpPr/>
          <p:nvPr/>
        </p:nvSpPr>
        <p:spPr>
          <a:xfrm>
            <a:off x="8093377" y="4041382"/>
            <a:ext cx="858740" cy="1003562"/>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10"/>
            <a:stretch>
              <a:fillRect/>
            </a:stretch>
          </a:blipFill>
        </p:spPr>
      </p:sp>
    </p:spTree>
    <p:extLst>
      <p:ext uri="{BB962C8B-B14F-4D97-AF65-F5344CB8AC3E}">
        <p14:creationId xmlns:p14="http://schemas.microsoft.com/office/powerpoint/2010/main" val="5543886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Rectangle 3"/>
              <p:cNvSpPr/>
              <p:nvPr/>
            </p:nvSpPr>
            <p:spPr>
              <a:xfrm>
                <a:off x="345023" y="143585"/>
                <a:ext cx="8445487" cy="4408899"/>
              </a:xfrm>
              <a:prstGeom prst="rect">
                <a:avLst/>
              </a:prstGeom>
            </p:spPr>
            <p:txBody>
              <a:bodyPr wrap="square">
                <a:spAutoFit/>
              </a:bodyPr>
              <a:lstStyle/>
              <a:p>
                <a:pPr marL="285750" lvl="0" indent="-285750" algn="just">
                  <a:lnSpc>
                    <a:spcPct val="150000"/>
                  </a:lnSpc>
                  <a:buClr>
                    <a:srgbClr val="0070C0"/>
                  </a:buClr>
                  <a:buFont typeface="Wingdings" panose="05000000000000000000" pitchFamily="2" charset="2"/>
                  <a:buChar char="q"/>
                </a:pPr>
                <a:r>
                  <a:rPr lang="en-US" sz="1700" b="1" kern="1200" smtClean="0">
                    <a:solidFill>
                      <a:srgbClr val="0070C0"/>
                    </a:solidFill>
                    <a:ea typeface="Malgun Gothic" panose="020B0503020000020004" pitchFamily="34" charset="-127"/>
                    <a:cs typeface="Arial" panose="020B0604020202020204" pitchFamily="34" charset="0"/>
                  </a:rPr>
                  <a:t>HĐ1</a:t>
                </a:r>
                <a:r>
                  <a:rPr lang="en-US" sz="1700" b="1" kern="1200">
                    <a:solidFill>
                      <a:srgbClr val="0070C0"/>
                    </a:solidFill>
                    <a:ea typeface="Malgun Gothic" panose="020B0503020000020004" pitchFamily="34" charset="-127"/>
                    <a:cs typeface="Arial" panose="020B0604020202020204" pitchFamily="34" charset="0"/>
                  </a:rPr>
                  <a:t>. </a:t>
                </a:r>
                <a:r>
                  <a:rPr lang="vi-VN" sz="1700">
                    <a:latin typeface="Arial" panose="020B0604020202020204" pitchFamily="34" charset="0"/>
                    <a:ea typeface="Calibri" panose="020F0502020204030204" pitchFamily="34" charset="0"/>
                    <a:cs typeface="Times New Roman" panose="02020603050405020304" pitchFamily="18" charset="0"/>
                  </a:rPr>
                  <a:t>Trong bài toán mở đầu, gọi </a:t>
                </a:r>
                <a14:m>
                  <m:oMath xmlns:m="http://schemas.openxmlformats.org/officeDocument/2006/math">
                    <m:r>
                      <a:rPr lang="vi-VN" sz="1700" i="1" smtClean="0">
                        <a:latin typeface="Cambria Math" panose="02040503050406030204" pitchFamily="18" charset="0"/>
                        <a:ea typeface="Calibri" panose="020F0502020204030204" pitchFamily="34" charset="0"/>
                        <a:cs typeface="Times New Roman" panose="02020603050405020304" pitchFamily="18" charset="0"/>
                      </a:rPr>
                      <m:t>𝑥</m:t>
                    </m:r>
                  </m:oMath>
                </a14:m>
                <a:r>
                  <a:rPr lang="vi-VN" sz="1700">
                    <a:latin typeface="Arial" panose="020B0604020202020204" pitchFamily="34" charset="0"/>
                    <a:ea typeface="Calibri" panose="020F0502020204030204" pitchFamily="34" charset="0"/>
                    <a:cs typeface="Times New Roman" panose="02020603050405020304" pitchFamily="18" charset="0"/>
                  </a:rPr>
                  <a:t> và </a:t>
                </a:r>
                <a14:m>
                  <m:oMath xmlns:m="http://schemas.openxmlformats.org/officeDocument/2006/math">
                    <m:r>
                      <a:rPr lang="vi-VN" sz="1700" i="1" smtClean="0">
                        <a:latin typeface="Cambria Math" panose="02040503050406030204" pitchFamily="18" charset="0"/>
                        <a:ea typeface="Calibri" panose="020F0502020204030204" pitchFamily="34" charset="0"/>
                        <a:cs typeface="Times New Roman" panose="02020603050405020304" pitchFamily="18" charset="0"/>
                      </a:rPr>
                      <m:t>𝑦</m:t>
                    </m:r>
                  </m:oMath>
                </a14:m>
                <a:r>
                  <a:rPr lang="vi-VN" sz="1700">
                    <a:latin typeface="Arial" panose="020B0604020202020204" pitchFamily="34" charset="0"/>
                    <a:ea typeface="Calibri" panose="020F0502020204030204" pitchFamily="34" charset="0"/>
                    <a:cs typeface="Times New Roman" panose="02020603050405020304" pitchFamily="18" charset="0"/>
                  </a:rPr>
                  <a:t> lần lượt là số kilôgam sản phẩm loại I và loại II </a:t>
                </a:r>
                <a:r>
                  <a:rPr lang="vi-VN" sz="1700" smtClean="0">
                    <a:latin typeface="Arial" panose="020B0604020202020204" pitchFamily="34" charset="0"/>
                    <a:ea typeface="Calibri" panose="020F0502020204030204" pitchFamily="34" charset="0"/>
                    <a:cs typeface="Times New Roman" panose="02020603050405020304" pitchFamily="18" charset="0"/>
                  </a:rPr>
                  <a:t>cần</a:t>
                </a:r>
                <a:r>
                  <a:rPr lang="en-US" sz="1700" smtClean="0">
                    <a:latin typeface="Arial" panose="020B0604020202020204" pitchFamily="34" charset="0"/>
                    <a:ea typeface="Calibri" panose="020F0502020204030204" pitchFamily="34" charset="0"/>
                    <a:cs typeface="Times New Roman" panose="02020603050405020304" pitchFamily="18" charset="0"/>
                  </a:rPr>
                  <a:t> </a:t>
                </a:r>
                <a:r>
                  <a:rPr lang="vi-VN" sz="1700" smtClean="0">
                    <a:latin typeface="Arial" panose="020B0604020202020204" pitchFamily="34" charset="0"/>
                    <a:ea typeface="Calibri" panose="020F0502020204030204" pitchFamily="34" charset="0"/>
                    <a:cs typeface="Times New Roman" panose="02020603050405020304" pitchFamily="18" charset="0"/>
                  </a:rPr>
                  <a:t>sản </a:t>
                </a:r>
                <a:r>
                  <a:rPr lang="vi-VN" sz="1700">
                    <a:latin typeface="Arial" panose="020B0604020202020204" pitchFamily="34" charset="0"/>
                    <a:ea typeface="Calibri" panose="020F0502020204030204" pitchFamily="34" charset="0"/>
                    <a:cs typeface="Times New Roman" panose="02020603050405020304" pitchFamily="18" charset="0"/>
                  </a:rPr>
                  <a:t>xuất</a:t>
                </a:r>
                <a:r>
                  <a:rPr lang="vi-VN" sz="1700" smtClean="0">
                    <a:latin typeface="Arial" panose="020B0604020202020204" pitchFamily="34" charset="0"/>
                    <a:ea typeface="Calibri" panose="020F0502020204030204" pitchFamily="34" charset="0"/>
                    <a:cs typeface="Times New Roman" panose="02020603050405020304" pitchFamily="18" charset="0"/>
                  </a:rPr>
                  <a:t>.</a:t>
                </a:r>
                <a:endParaRPr lang="en-US" sz="1700" smtClean="0">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buClr>
                    <a:srgbClr val="C00000"/>
                  </a:buClr>
                </a:pPr>
                <a:r>
                  <a:rPr lang="vi-VN" sz="1700" smtClean="0">
                    <a:latin typeface="Arial" panose="020B0604020202020204" pitchFamily="34" charset="0"/>
                    <a:ea typeface="Calibri" panose="020F0502020204030204" pitchFamily="34" charset="0"/>
                    <a:cs typeface="Times New Roman" panose="02020603050405020304" pitchFamily="18" charset="0"/>
                  </a:rPr>
                  <a:t>a) Kí </a:t>
                </a:r>
                <a:r>
                  <a:rPr lang="vi-VN" sz="1700">
                    <a:latin typeface="Arial" panose="020B0604020202020204" pitchFamily="34" charset="0"/>
                    <a:ea typeface="Calibri" panose="020F0502020204030204" pitchFamily="34" charset="0"/>
                    <a:cs typeface="Times New Roman" panose="02020603050405020304" pitchFamily="18" charset="0"/>
                  </a:rPr>
                  <a:t>hiệu </a:t>
                </a:r>
                <a14:m>
                  <m:oMath xmlns:m="http://schemas.openxmlformats.org/officeDocument/2006/math">
                    <m:r>
                      <a:rPr lang="vi-VN" sz="1700" i="1" smtClean="0">
                        <a:latin typeface="Cambria Math" panose="02040503050406030204" pitchFamily="18" charset="0"/>
                        <a:ea typeface="Calibri" panose="020F0502020204030204" pitchFamily="34" charset="0"/>
                        <a:cs typeface="Times New Roman" panose="02020603050405020304" pitchFamily="18" charset="0"/>
                      </a:rPr>
                      <m:t>𝐹</m:t>
                    </m:r>
                    <m:r>
                      <a:rPr lang="vi-VN" sz="1700" i="1" smtClean="0">
                        <a:latin typeface="Cambria Math" panose="02040503050406030204" pitchFamily="18" charset="0"/>
                        <a:ea typeface="Calibri" panose="020F0502020204030204" pitchFamily="34" charset="0"/>
                        <a:cs typeface="Times New Roman" panose="02020603050405020304" pitchFamily="18" charset="0"/>
                      </a:rPr>
                      <m:t>(</m:t>
                    </m:r>
                    <m:r>
                      <a:rPr lang="vi-VN" sz="1700" i="1" smtClean="0">
                        <a:latin typeface="Cambria Math" panose="02040503050406030204" pitchFamily="18" charset="0"/>
                        <a:ea typeface="Calibri" panose="020F0502020204030204" pitchFamily="34" charset="0"/>
                        <a:cs typeface="Times New Roman" panose="02020603050405020304" pitchFamily="18" charset="0"/>
                      </a:rPr>
                      <m:t>𝑥</m:t>
                    </m:r>
                    <m:r>
                      <a:rPr lang="vi-VN" sz="1700" i="1" smtClean="0">
                        <a:latin typeface="Cambria Math" panose="02040503050406030204" pitchFamily="18" charset="0"/>
                        <a:ea typeface="Calibri" panose="020F0502020204030204" pitchFamily="34" charset="0"/>
                        <a:cs typeface="Times New Roman" panose="02020603050405020304" pitchFamily="18" charset="0"/>
                      </a:rPr>
                      <m:t>; </m:t>
                    </m:r>
                    <m:r>
                      <a:rPr lang="vi-VN" sz="1700" i="1" smtClean="0">
                        <a:latin typeface="Cambria Math" panose="02040503050406030204" pitchFamily="18" charset="0"/>
                        <a:ea typeface="Calibri" panose="020F0502020204030204" pitchFamily="34" charset="0"/>
                        <a:cs typeface="Times New Roman" panose="02020603050405020304" pitchFamily="18" charset="0"/>
                      </a:rPr>
                      <m:t>𝑦</m:t>
                    </m:r>
                    <m:r>
                      <a:rPr lang="vi-VN" sz="1700" i="1" smtClean="0">
                        <a:latin typeface="Cambria Math" panose="02040503050406030204" pitchFamily="18" charset="0"/>
                        <a:ea typeface="Calibri" panose="020F0502020204030204" pitchFamily="34" charset="0"/>
                        <a:cs typeface="Times New Roman" panose="02020603050405020304" pitchFamily="18" charset="0"/>
                      </a:rPr>
                      <m:t>)</m:t>
                    </m:r>
                  </m:oMath>
                </a14:m>
                <a:r>
                  <a:rPr lang="vi-VN" sz="1700">
                    <a:latin typeface="Arial" panose="020B0604020202020204" pitchFamily="34" charset="0"/>
                    <a:ea typeface="Calibri" panose="020F0502020204030204" pitchFamily="34" charset="0"/>
                    <a:cs typeface="Times New Roman" panose="02020603050405020304" pitchFamily="18" charset="0"/>
                  </a:rPr>
                  <a:t> là lợi nhuận của xí nghiệp khi sản xuất </a:t>
                </a:r>
                <a14:m>
                  <m:oMath xmlns:m="http://schemas.openxmlformats.org/officeDocument/2006/math">
                    <m:r>
                      <a:rPr lang="vi-VN" sz="1700" i="1" smtClean="0">
                        <a:latin typeface="Cambria Math" panose="02040503050406030204" pitchFamily="18" charset="0"/>
                        <a:ea typeface="Calibri" panose="020F0502020204030204" pitchFamily="34" charset="0"/>
                        <a:cs typeface="Times New Roman" panose="02020603050405020304" pitchFamily="18" charset="0"/>
                      </a:rPr>
                      <m:t>𝑥</m:t>
                    </m:r>
                  </m:oMath>
                </a14:m>
                <a:r>
                  <a:rPr lang="vi-VN" sz="1700">
                    <a:latin typeface="Arial" panose="020B0604020202020204" pitchFamily="34" charset="0"/>
                    <a:ea typeface="Calibri" panose="020F0502020204030204" pitchFamily="34" charset="0"/>
                    <a:cs typeface="Times New Roman" panose="02020603050405020304" pitchFamily="18" charset="0"/>
                  </a:rPr>
                  <a:t> kg sản phẩm loại I và </a:t>
                </a:r>
                <a14:m>
                  <m:oMath xmlns:m="http://schemas.openxmlformats.org/officeDocument/2006/math">
                    <m:r>
                      <a:rPr lang="vi-VN" sz="1700" i="1" smtClean="0">
                        <a:latin typeface="Cambria Math" panose="02040503050406030204" pitchFamily="18" charset="0"/>
                        <a:ea typeface="Calibri" panose="020F0502020204030204" pitchFamily="34" charset="0"/>
                        <a:cs typeface="Times New Roman" panose="02020603050405020304" pitchFamily="18" charset="0"/>
                      </a:rPr>
                      <m:t>𝑦</m:t>
                    </m:r>
                  </m:oMath>
                </a14:m>
                <a:r>
                  <a:rPr lang="vi-VN" sz="1700">
                    <a:latin typeface="Arial" panose="020B0604020202020204" pitchFamily="34" charset="0"/>
                    <a:ea typeface="Calibri" panose="020F0502020204030204" pitchFamily="34" charset="0"/>
                    <a:cs typeface="Times New Roman" panose="02020603050405020304" pitchFamily="18" charset="0"/>
                  </a:rPr>
                  <a:t> kg </a:t>
                </a:r>
                <a:r>
                  <a:rPr lang="vi-VN" sz="1700" smtClean="0">
                    <a:latin typeface="Arial" panose="020B0604020202020204" pitchFamily="34" charset="0"/>
                    <a:ea typeface="Calibri" panose="020F0502020204030204" pitchFamily="34" charset="0"/>
                    <a:cs typeface="Times New Roman" panose="02020603050405020304" pitchFamily="18" charset="0"/>
                  </a:rPr>
                  <a:t>sản</a:t>
                </a:r>
                <a:r>
                  <a:rPr lang="en-US" sz="1700" smtClean="0">
                    <a:latin typeface="Arial" panose="020B0604020202020204" pitchFamily="34" charset="0"/>
                    <a:ea typeface="Calibri" panose="020F0502020204030204" pitchFamily="34" charset="0"/>
                    <a:cs typeface="Times New Roman" panose="02020603050405020304" pitchFamily="18" charset="0"/>
                  </a:rPr>
                  <a:t> </a:t>
                </a:r>
                <a:r>
                  <a:rPr lang="vi-VN" sz="1700" smtClean="0">
                    <a:latin typeface="Arial" panose="020B0604020202020204" pitchFamily="34" charset="0"/>
                    <a:ea typeface="Calibri" panose="020F0502020204030204" pitchFamily="34" charset="0"/>
                    <a:cs typeface="Times New Roman" panose="02020603050405020304" pitchFamily="18" charset="0"/>
                  </a:rPr>
                  <a:t>phẩm </a:t>
                </a:r>
                <a:r>
                  <a:rPr lang="vi-VN" sz="1700">
                    <a:latin typeface="Arial" panose="020B0604020202020204" pitchFamily="34" charset="0"/>
                    <a:ea typeface="Calibri" panose="020F0502020204030204" pitchFamily="34" charset="0"/>
                    <a:cs typeface="Times New Roman" panose="02020603050405020304" pitchFamily="18" charset="0"/>
                  </a:rPr>
                  <a:t>loại II. Viết biểu thức tính </a:t>
                </a:r>
                <a14:m>
                  <m:oMath xmlns:m="http://schemas.openxmlformats.org/officeDocument/2006/math">
                    <m:r>
                      <a:rPr lang="vi-VN" sz="1700" i="1" smtClean="0">
                        <a:latin typeface="Cambria Math" panose="02040503050406030204" pitchFamily="18" charset="0"/>
                        <a:ea typeface="Calibri" panose="020F0502020204030204" pitchFamily="34" charset="0"/>
                        <a:cs typeface="Times New Roman" panose="02020603050405020304" pitchFamily="18" charset="0"/>
                      </a:rPr>
                      <m:t>𝐹</m:t>
                    </m:r>
                    <m:r>
                      <a:rPr lang="vi-VN" sz="1700" i="1" smtClean="0">
                        <a:latin typeface="Cambria Math" panose="02040503050406030204" pitchFamily="18" charset="0"/>
                        <a:ea typeface="Calibri" panose="020F0502020204030204" pitchFamily="34" charset="0"/>
                        <a:cs typeface="Times New Roman" panose="02020603050405020304" pitchFamily="18" charset="0"/>
                      </a:rPr>
                      <m:t>(</m:t>
                    </m:r>
                    <m:r>
                      <a:rPr lang="vi-VN" sz="1700" i="1" smtClean="0">
                        <a:latin typeface="Cambria Math" panose="02040503050406030204" pitchFamily="18" charset="0"/>
                        <a:ea typeface="Calibri" panose="020F0502020204030204" pitchFamily="34" charset="0"/>
                        <a:cs typeface="Times New Roman" panose="02020603050405020304" pitchFamily="18" charset="0"/>
                      </a:rPr>
                      <m:t>𝑥</m:t>
                    </m:r>
                    <m:r>
                      <a:rPr lang="vi-VN" sz="1700" i="1" smtClean="0">
                        <a:latin typeface="Cambria Math" panose="02040503050406030204" pitchFamily="18" charset="0"/>
                        <a:ea typeface="Calibri" panose="020F0502020204030204" pitchFamily="34" charset="0"/>
                        <a:cs typeface="Times New Roman" panose="02020603050405020304" pitchFamily="18" charset="0"/>
                      </a:rPr>
                      <m:t>; </m:t>
                    </m:r>
                    <m:r>
                      <a:rPr lang="vi-VN" sz="1700" i="1" smtClean="0">
                        <a:latin typeface="Cambria Math" panose="02040503050406030204" pitchFamily="18" charset="0"/>
                        <a:ea typeface="Calibri" panose="020F0502020204030204" pitchFamily="34" charset="0"/>
                        <a:cs typeface="Times New Roman" panose="02020603050405020304" pitchFamily="18" charset="0"/>
                      </a:rPr>
                      <m:t>𝑦</m:t>
                    </m:r>
                    <m:r>
                      <a:rPr lang="vi-VN" sz="1700" i="1" smtClean="0">
                        <a:latin typeface="Cambria Math" panose="02040503050406030204" pitchFamily="18" charset="0"/>
                        <a:ea typeface="Calibri" panose="020F0502020204030204" pitchFamily="34" charset="0"/>
                        <a:cs typeface="Times New Roman" panose="02020603050405020304" pitchFamily="18" charset="0"/>
                      </a:rPr>
                      <m:t>) </m:t>
                    </m:r>
                  </m:oMath>
                </a14:m>
                <a:r>
                  <a:rPr lang="vi-VN" sz="1700">
                    <a:latin typeface="Arial" panose="020B0604020202020204" pitchFamily="34" charset="0"/>
                    <a:ea typeface="Calibri" panose="020F0502020204030204" pitchFamily="34" charset="0"/>
                    <a:cs typeface="Times New Roman" panose="02020603050405020304" pitchFamily="18" charset="0"/>
                  </a:rPr>
                  <a:t>theo </a:t>
                </a:r>
                <a14:m>
                  <m:oMath xmlns:m="http://schemas.openxmlformats.org/officeDocument/2006/math">
                    <m:r>
                      <a:rPr lang="vi-VN" sz="1700" i="1" smtClean="0">
                        <a:latin typeface="Cambria Math" panose="02040503050406030204" pitchFamily="18" charset="0"/>
                        <a:ea typeface="Calibri" panose="020F0502020204030204" pitchFamily="34" charset="0"/>
                        <a:cs typeface="Times New Roman" panose="02020603050405020304" pitchFamily="18" charset="0"/>
                      </a:rPr>
                      <m:t>𝑥</m:t>
                    </m:r>
                  </m:oMath>
                </a14:m>
                <a:r>
                  <a:rPr lang="vi-VN" sz="1700">
                    <a:latin typeface="Arial" panose="020B0604020202020204" pitchFamily="34" charset="0"/>
                    <a:ea typeface="Calibri" panose="020F0502020204030204" pitchFamily="34" charset="0"/>
                    <a:cs typeface="Times New Roman" panose="02020603050405020304" pitchFamily="18" charset="0"/>
                  </a:rPr>
                  <a:t> và </a:t>
                </a:r>
                <a14:m>
                  <m:oMath xmlns:m="http://schemas.openxmlformats.org/officeDocument/2006/math">
                    <m:r>
                      <a:rPr lang="vi-VN" sz="1700" i="1" smtClean="0">
                        <a:latin typeface="Cambria Math" panose="02040503050406030204" pitchFamily="18" charset="0"/>
                        <a:ea typeface="Calibri" panose="020F0502020204030204" pitchFamily="34" charset="0"/>
                        <a:cs typeface="Times New Roman" panose="02020603050405020304" pitchFamily="18" charset="0"/>
                      </a:rPr>
                      <m:t>𝑦</m:t>
                    </m:r>
                  </m:oMath>
                </a14:m>
                <a:r>
                  <a:rPr lang="vi-VN" sz="1700" smtClean="0">
                    <a:latin typeface="Arial" panose="020B0604020202020204" pitchFamily="34" charset="0"/>
                    <a:ea typeface="Calibri" panose="020F0502020204030204" pitchFamily="34" charset="0"/>
                    <a:cs typeface="Times New Roman" panose="02020603050405020304" pitchFamily="18" charset="0"/>
                  </a:rPr>
                  <a:t>.</a:t>
                </a:r>
                <a:endParaRPr lang="en-US" sz="1700" smtClean="0">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buClr>
                    <a:srgbClr val="C00000"/>
                  </a:buClr>
                </a:pPr>
                <a:r>
                  <a:rPr lang="vi-VN" sz="1700" smtClean="0">
                    <a:latin typeface="Arial" panose="020B0604020202020204" pitchFamily="34" charset="0"/>
                    <a:ea typeface="Calibri" panose="020F0502020204030204" pitchFamily="34" charset="0"/>
                    <a:cs typeface="Times New Roman" panose="02020603050405020304" pitchFamily="18" charset="0"/>
                  </a:rPr>
                  <a:t>b</a:t>
                </a:r>
                <a:r>
                  <a:rPr lang="vi-VN" sz="1700">
                    <a:latin typeface="Arial" panose="020B0604020202020204" pitchFamily="34" charset="0"/>
                    <a:ea typeface="Calibri" panose="020F0502020204030204" pitchFamily="34" charset="0"/>
                    <a:cs typeface="Times New Roman" panose="02020603050405020304" pitchFamily="18" charset="0"/>
                  </a:rPr>
                  <a:t>) Lập hệ bất phương trình bậc nhất hai ẩn ràng buộc </a:t>
                </a:r>
                <a14:m>
                  <m:oMath xmlns:m="http://schemas.openxmlformats.org/officeDocument/2006/math">
                    <m:r>
                      <a:rPr lang="vi-VN" sz="1700" i="1">
                        <a:latin typeface="Cambria Math" panose="02040503050406030204" pitchFamily="18" charset="0"/>
                        <a:ea typeface="Calibri" panose="020F0502020204030204" pitchFamily="34" charset="0"/>
                        <a:cs typeface="Times New Roman" panose="02020603050405020304" pitchFamily="18" charset="0"/>
                      </a:rPr>
                      <m:t>𝑥</m:t>
                    </m:r>
                  </m:oMath>
                </a14:m>
                <a:r>
                  <a:rPr lang="vi-VN" sz="1700">
                    <a:latin typeface="Arial" panose="020B0604020202020204" pitchFamily="34" charset="0"/>
                    <a:ea typeface="Calibri" panose="020F0502020204030204" pitchFamily="34" charset="0"/>
                    <a:cs typeface="Times New Roman" panose="02020603050405020304" pitchFamily="18" charset="0"/>
                  </a:rPr>
                  <a:t> và </a:t>
                </a:r>
                <a14:m>
                  <m:oMath xmlns:m="http://schemas.openxmlformats.org/officeDocument/2006/math">
                    <m:r>
                      <a:rPr lang="vi-VN" sz="1700" i="1">
                        <a:latin typeface="Cambria Math" panose="02040503050406030204" pitchFamily="18" charset="0"/>
                        <a:ea typeface="Calibri" panose="020F0502020204030204" pitchFamily="34" charset="0"/>
                        <a:cs typeface="Times New Roman" panose="02020603050405020304" pitchFamily="18" charset="0"/>
                      </a:rPr>
                      <m:t>𝑦</m:t>
                    </m:r>
                    <m:r>
                      <a:rPr lang="vi-VN" sz="1700" i="1">
                        <a:latin typeface="Cambria Math" panose="02040503050406030204" pitchFamily="18" charset="0"/>
                        <a:ea typeface="Calibri" panose="020F0502020204030204" pitchFamily="34" charset="0"/>
                        <a:cs typeface="Times New Roman" panose="02020603050405020304" pitchFamily="18" charset="0"/>
                      </a:rPr>
                      <m:t> </m:t>
                    </m:r>
                  </m:oMath>
                </a14:m>
                <a:r>
                  <a:rPr lang="vi-VN" sz="1700">
                    <a:latin typeface="Arial" panose="020B0604020202020204" pitchFamily="34" charset="0"/>
                    <a:ea typeface="Calibri" panose="020F0502020204030204" pitchFamily="34" charset="0"/>
                    <a:cs typeface="Times New Roman" panose="02020603050405020304" pitchFamily="18" charset="0"/>
                  </a:rPr>
                  <a:t>thoả mãn yêu cầu của bài toán</a:t>
                </a:r>
                <a:r>
                  <a:rPr lang="vi-VN" sz="1700" smtClean="0">
                    <a:latin typeface="Arial" panose="020B0604020202020204" pitchFamily="34" charset="0"/>
                    <a:ea typeface="Calibri" panose="020F0502020204030204" pitchFamily="34" charset="0"/>
                    <a:cs typeface="Times New Roman" panose="02020603050405020304" pitchFamily="18" charset="0"/>
                  </a:rPr>
                  <a:t>.</a:t>
                </a:r>
                <a:endParaRPr lang="en-US" sz="1700" smtClean="0">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buClr>
                    <a:srgbClr val="C00000"/>
                  </a:buClr>
                </a:pPr>
                <a:r>
                  <a:rPr lang="vi-VN" sz="1700" smtClean="0">
                    <a:latin typeface="Arial" panose="020B0604020202020204" pitchFamily="34" charset="0"/>
                    <a:ea typeface="Calibri" panose="020F0502020204030204" pitchFamily="34" charset="0"/>
                    <a:cs typeface="Times New Roman" panose="02020603050405020304" pitchFamily="18" charset="0"/>
                  </a:rPr>
                  <a:t>c</a:t>
                </a:r>
                <a:r>
                  <a:rPr lang="vi-VN" sz="1700">
                    <a:latin typeface="Arial" panose="020B0604020202020204" pitchFamily="34" charset="0"/>
                    <a:ea typeface="Calibri" panose="020F0502020204030204" pitchFamily="34" charset="0"/>
                    <a:cs typeface="Times New Roman" panose="02020603050405020304" pitchFamily="18" charset="0"/>
                  </a:rPr>
                  <a:t>) Biểu diễn trên mặt phẳng toạ độ để thấy rằng miền nghiệm của hệ bất phương trình </a:t>
                </a:r>
                <a:r>
                  <a:rPr lang="vi-VN" sz="1700" smtClean="0">
                    <a:latin typeface="Arial" panose="020B0604020202020204" pitchFamily="34" charset="0"/>
                    <a:ea typeface="Calibri" panose="020F0502020204030204" pitchFamily="34" charset="0"/>
                    <a:cs typeface="Times New Roman" panose="02020603050405020304" pitchFamily="18" charset="0"/>
                  </a:rPr>
                  <a:t>tìm</a:t>
                </a:r>
                <a:r>
                  <a:rPr lang="en-US" sz="1700" smtClean="0">
                    <a:latin typeface="Arial" panose="020B0604020202020204" pitchFamily="34" charset="0"/>
                    <a:ea typeface="Calibri" panose="020F0502020204030204" pitchFamily="34" charset="0"/>
                    <a:cs typeface="Times New Roman" panose="02020603050405020304" pitchFamily="18" charset="0"/>
                  </a:rPr>
                  <a:t> </a:t>
                </a:r>
                <a:r>
                  <a:rPr lang="vi-VN" sz="1700" smtClean="0">
                    <a:latin typeface="Arial" panose="020B0604020202020204" pitchFamily="34" charset="0"/>
                    <a:ea typeface="Calibri" panose="020F0502020204030204" pitchFamily="34" charset="0"/>
                    <a:cs typeface="Times New Roman" panose="02020603050405020304" pitchFamily="18" charset="0"/>
                  </a:rPr>
                  <a:t>được </a:t>
                </a:r>
                <a:r>
                  <a:rPr lang="vi-VN" sz="1700">
                    <a:latin typeface="Arial" panose="020B0604020202020204" pitchFamily="34" charset="0"/>
                    <a:ea typeface="Calibri" panose="020F0502020204030204" pitchFamily="34" charset="0"/>
                    <a:cs typeface="Times New Roman" panose="02020603050405020304" pitchFamily="18" charset="0"/>
                  </a:rPr>
                  <a:t>trong ý b là một miền tứ giác. Tìm toạ độ các đỉnh của miền tứ giác này</a:t>
                </a:r>
                <a:r>
                  <a:rPr lang="vi-VN" sz="1700" smtClean="0">
                    <a:latin typeface="Arial" panose="020B0604020202020204" pitchFamily="34" charset="0"/>
                    <a:ea typeface="Calibri" panose="020F0502020204030204" pitchFamily="34" charset="0"/>
                    <a:cs typeface="Times New Roman" panose="02020603050405020304" pitchFamily="18" charset="0"/>
                  </a:rPr>
                  <a:t>.</a:t>
                </a:r>
                <a:endParaRPr lang="en-US" sz="1700" smtClean="0">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buClr>
                    <a:srgbClr val="C00000"/>
                  </a:buClr>
                </a:pPr>
                <a:r>
                  <a:rPr lang="vi-VN" sz="1700" smtClean="0">
                    <a:latin typeface="Arial" panose="020B0604020202020204" pitchFamily="34" charset="0"/>
                    <a:ea typeface="Calibri" panose="020F0502020204030204" pitchFamily="34" charset="0"/>
                    <a:cs typeface="Times New Roman" panose="02020603050405020304" pitchFamily="18" charset="0"/>
                  </a:rPr>
                  <a:t>d</a:t>
                </a:r>
                <a:r>
                  <a:rPr lang="vi-VN" sz="1700">
                    <a:latin typeface="Arial" panose="020B0604020202020204" pitchFamily="34" charset="0"/>
                    <a:ea typeface="Calibri" panose="020F0502020204030204" pitchFamily="34" charset="0"/>
                    <a:cs typeface="Times New Roman" panose="02020603050405020304" pitchFamily="18" charset="0"/>
                  </a:rPr>
                  <a:t>) Tính giá trị của </a:t>
                </a:r>
                <a14:m>
                  <m:oMath xmlns:m="http://schemas.openxmlformats.org/officeDocument/2006/math">
                    <m:r>
                      <a:rPr lang="vi-VN" sz="1700" i="1" smtClean="0">
                        <a:latin typeface="Cambria Math" panose="02040503050406030204" pitchFamily="18" charset="0"/>
                        <a:ea typeface="Calibri" panose="020F0502020204030204" pitchFamily="34" charset="0"/>
                        <a:cs typeface="Times New Roman" panose="02020603050405020304" pitchFamily="18" charset="0"/>
                      </a:rPr>
                      <m:t>𝐹</m:t>
                    </m:r>
                    <m:r>
                      <a:rPr lang="vi-VN" sz="1700" i="1" smtClean="0">
                        <a:latin typeface="Cambria Math" panose="02040503050406030204" pitchFamily="18" charset="0"/>
                        <a:ea typeface="Calibri" panose="020F0502020204030204" pitchFamily="34" charset="0"/>
                        <a:cs typeface="Times New Roman" panose="02020603050405020304" pitchFamily="18" charset="0"/>
                      </a:rPr>
                      <m:t>(</m:t>
                    </m:r>
                    <m:r>
                      <a:rPr lang="vi-VN" sz="1700" i="1" smtClean="0">
                        <a:latin typeface="Cambria Math" panose="02040503050406030204" pitchFamily="18" charset="0"/>
                        <a:ea typeface="Calibri" panose="020F0502020204030204" pitchFamily="34" charset="0"/>
                        <a:cs typeface="Times New Roman" panose="02020603050405020304" pitchFamily="18" charset="0"/>
                      </a:rPr>
                      <m:t>𝑥</m:t>
                    </m:r>
                    <m:r>
                      <a:rPr lang="vi-VN" sz="1700" i="1" smtClean="0">
                        <a:latin typeface="Cambria Math" panose="02040503050406030204" pitchFamily="18" charset="0"/>
                        <a:ea typeface="Calibri" panose="020F0502020204030204" pitchFamily="34" charset="0"/>
                        <a:cs typeface="Times New Roman" panose="02020603050405020304" pitchFamily="18" charset="0"/>
                      </a:rPr>
                      <m:t>; </m:t>
                    </m:r>
                    <m:r>
                      <a:rPr lang="vi-VN" sz="1700" i="1" smtClean="0">
                        <a:latin typeface="Cambria Math" panose="02040503050406030204" pitchFamily="18" charset="0"/>
                        <a:ea typeface="Calibri" panose="020F0502020204030204" pitchFamily="34" charset="0"/>
                        <a:cs typeface="Times New Roman" panose="02020603050405020304" pitchFamily="18" charset="0"/>
                      </a:rPr>
                      <m:t>𝑦</m:t>
                    </m:r>
                    <m:r>
                      <a:rPr lang="vi-VN" sz="1700" i="1" smtClean="0">
                        <a:latin typeface="Cambria Math" panose="02040503050406030204" pitchFamily="18" charset="0"/>
                        <a:ea typeface="Calibri" panose="020F0502020204030204" pitchFamily="34" charset="0"/>
                        <a:cs typeface="Times New Roman" panose="02020603050405020304" pitchFamily="18" charset="0"/>
                      </a:rPr>
                      <m:t>) </m:t>
                    </m:r>
                  </m:oMath>
                </a14:m>
                <a:r>
                  <a:rPr lang="vi-VN" sz="1700">
                    <a:latin typeface="Arial" panose="020B0604020202020204" pitchFamily="34" charset="0"/>
                    <a:ea typeface="Calibri" panose="020F0502020204030204" pitchFamily="34" charset="0"/>
                    <a:cs typeface="Times New Roman" panose="02020603050405020304" pitchFamily="18" charset="0"/>
                  </a:rPr>
                  <a:t>tại các đỉnh của miền tứ giác tìm được trong câu c, từ đó dự </a:t>
                </a:r>
                <a:r>
                  <a:rPr lang="vi-VN" sz="1700" smtClean="0">
                    <a:latin typeface="Arial" panose="020B0604020202020204" pitchFamily="34" charset="0"/>
                    <a:ea typeface="Calibri" panose="020F0502020204030204" pitchFamily="34" charset="0"/>
                    <a:cs typeface="Times New Roman" panose="02020603050405020304" pitchFamily="18" charset="0"/>
                  </a:rPr>
                  <a:t>đoán</a:t>
                </a:r>
                <a:r>
                  <a:rPr lang="en-US" sz="1700" smtClean="0">
                    <a:latin typeface="Arial" panose="020B0604020202020204" pitchFamily="34" charset="0"/>
                    <a:ea typeface="Calibri" panose="020F0502020204030204" pitchFamily="34" charset="0"/>
                    <a:cs typeface="Times New Roman" panose="02020603050405020304" pitchFamily="18" charset="0"/>
                  </a:rPr>
                  <a:t> </a:t>
                </a:r>
                <a:r>
                  <a:rPr lang="vi-VN" sz="1700" smtClean="0">
                    <a:latin typeface="Arial" panose="020B0604020202020204" pitchFamily="34" charset="0"/>
                    <a:ea typeface="Calibri" panose="020F0502020204030204" pitchFamily="34" charset="0"/>
                    <a:cs typeface="Times New Roman" panose="02020603050405020304" pitchFamily="18" charset="0"/>
                  </a:rPr>
                  <a:t>về </a:t>
                </a:r>
                <a:r>
                  <a:rPr lang="vi-VN" sz="1700">
                    <a:latin typeface="Arial" panose="020B0604020202020204" pitchFamily="34" charset="0"/>
                    <a:ea typeface="Calibri" panose="020F0502020204030204" pitchFamily="34" charset="0"/>
                    <a:cs typeface="Times New Roman" panose="02020603050405020304" pitchFamily="18" charset="0"/>
                  </a:rPr>
                  <a:t>mức </a:t>
                </a:r>
                <a:r>
                  <a:rPr lang="vi-VN" sz="1700" smtClean="0">
                    <a:latin typeface="Arial" panose="020B0604020202020204" pitchFamily="34" charset="0"/>
                    <a:ea typeface="Calibri" panose="020F0502020204030204" pitchFamily="34" charset="0"/>
                    <a:cs typeface="Times New Roman" panose="02020603050405020304" pitchFamily="18" charset="0"/>
                  </a:rPr>
                  <a:t>l</a:t>
                </a:r>
                <a:r>
                  <a:rPr lang="en-US" sz="1700" smtClean="0">
                    <a:latin typeface="Arial" panose="020B0604020202020204" pitchFamily="34" charset="0"/>
                    <a:ea typeface="Calibri" panose="020F0502020204030204" pitchFamily="34" charset="0"/>
                    <a:cs typeface="Times New Roman" panose="02020603050405020304" pitchFamily="18" charset="0"/>
                  </a:rPr>
                  <a:t>ợ</a:t>
                </a:r>
                <a:r>
                  <a:rPr lang="vi-VN" sz="1700" smtClean="0">
                    <a:latin typeface="Arial" panose="020B0604020202020204" pitchFamily="34" charset="0"/>
                    <a:ea typeface="Calibri" panose="020F0502020204030204" pitchFamily="34" charset="0"/>
                    <a:cs typeface="Times New Roman" panose="02020603050405020304" pitchFamily="18" charset="0"/>
                  </a:rPr>
                  <a:t>i nhu</a:t>
                </a:r>
                <a:r>
                  <a:rPr lang="en-US" sz="1700" smtClean="0">
                    <a:latin typeface="Arial" panose="020B0604020202020204" pitchFamily="34" charset="0"/>
                    <a:ea typeface="Calibri" panose="020F0502020204030204" pitchFamily="34" charset="0"/>
                    <a:cs typeface="Times New Roman" panose="02020603050405020304" pitchFamily="18" charset="0"/>
                  </a:rPr>
                  <a:t>ậ</a:t>
                </a:r>
                <a:r>
                  <a:rPr lang="vi-VN" sz="1700" smtClean="0">
                    <a:latin typeface="Arial" panose="020B0604020202020204" pitchFamily="34" charset="0"/>
                    <a:ea typeface="Calibri" panose="020F0502020204030204" pitchFamily="34" charset="0"/>
                    <a:cs typeface="Times New Roman" panose="02020603050405020304" pitchFamily="18" charset="0"/>
                  </a:rPr>
                  <a:t>n </a:t>
                </a:r>
                <a:r>
                  <a:rPr lang="vi-VN" sz="1700">
                    <a:latin typeface="Arial" panose="020B0604020202020204" pitchFamily="34" charset="0"/>
                    <a:ea typeface="Calibri" panose="020F0502020204030204" pitchFamily="34" charset="0"/>
                    <a:cs typeface="Times New Roman" panose="02020603050405020304" pitchFamily="18" charset="0"/>
                  </a:rPr>
                  <a:t>cao nhất.</a:t>
                </a:r>
                <a:endParaRPr lang="en-US" sz="170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345023" y="143585"/>
                <a:ext cx="8445487" cy="4408899"/>
              </a:xfrm>
              <a:prstGeom prst="rect">
                <a:avLst/>
              </a:prstGeom>
              <a:blipFill>
                <a:blip r:embed="rId3"/>
                <a:stretch>
                  <a:fillRect l="-505" r="-433"/>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rot="5946724">
            <a:off x="7492212" y="4078169"/>
            <a:ext cx="1109072" cy="15454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6E7DE"/>
        </a:solidFill>
        <a:effectLst/>
      </p:bgPr>
    </p:bg>
    <p:spTree>
      <p:nvGrpSpPr>
        <p:cNvPr id="1" name=""/>
        <p:cNvGrpSpPr/>
        <p:nvPr/>
      </p:nvGrpSpPr>
      <p:grpSpPr>
        <a:xfrm>
          <a:off x="0" y="0"/>
          <a:ext cx="0" cy="0"/>
          <a:chOff x="0" y="0"/>
          <a:chExt cx="0" cy="0"/>
        </a:xfrm>
      </p:grpSpPr>
      <p:sp>
        <p:nvSpPr>
          <p:cNvPr id="46" name="Freeform 3">
            <a:extLst>
              <a:ext uri="{FF2B5EF4-FFF2-40B4-BE49-F238E27FC236}">
                <a16:creationId xmlns:a16="http://schemas.microsoft.com/office/drawing/2014/main" id="{E2E14CD7-297F-B58A-D5CD-DBA20F88755D}"/>
              </a:ext>
            </a:extLst>
          </p:cNvPr>
          <p:cNvSpPr/>
          <p:nvPr/>
        </p:nvSpPr>
        <p:spPr>
          <a:xfrm>
            <a:off x="274667" y="190360"/>
            <a:ext cx="8594667" cy="4731501"/>
          </a:xfrm>
          <a:custGeom>
            <a:avLst/>
            <a:gdLst/>
            <a:ahLst/>
            <a:cxnLst/>
            <a:rect l="l" t="t" r="r" b="b"/>
            <a:pathLst>
              <a:path w="5814733" h="3028610">
                <a:moveTo>
                  <a:pt x="5690272" y="3028609"/>
                </a:moveTo>
                <a:lnTo>
                  <a:pt x="124460" y="3028609"/>
                </a:lnTo>
                <a:cubicBezTo>
                  <a:pt x="55880" y="3028609"/>
                  <a:pt x="0" y="2972729"/>
                  <a:pt x="0" y="2904149"/>
                </a:cubicBezTo>
                <a:lnTo>
                  <a:pt x="0" y="124460"/>
                </a:lnTo>
                <a:cubicBezTo>
                  <a:pt x="0" y="55880"/>
                  <a:pt x="55880" y="0"/>
                  <a:pt x="124460" y="0"/>
                </a:cubicBezTo>
                <a:lnTo>
                  <a:pt x="5690273" y="0"/>
                </a:lnTo>
                <a:cubicBezTo>
                  <a:pt x="5758853" y="0"/>
                  <a:pt x="5814733" y="55880"/>
                  <a:pt x="5814733" y="124460"/>
                </a:cubicBezTo>
                <a:lnTo>
                  <a:pt x="5814733" y="2904149"/>
                </a:lnTo>
                <a:cubicBezTo>
                  <a:pt x="5814733" y="2972729"/>
                  <a:pt x="5758853" y="3028610"/>
                  <a:pt x="5690273" y="3028610"/>
                </a:cubicBezTo>
                <a:close/>
              </a:path>
            </a:pathLst>
          </a:custGeom>
          <a:solidFill>
            <a:srgbClr val="F7F7F5"/>
          </a:solidFill>
        </p:spPr>
      </p:sp>
      <p:sp>
        <p:nvSpPr>
          <p:cNvPr id="48" name="Google Shape;283;p3"/>
          <p:cNvSpPr/>
          <p:nvPr/>
        </p:nvSpPr>
        <p:spPr>
          <a:xfrm>
            <a:off x="557088" y="350310"/>
            <a:ext cx="8049464" cy="2253906"/>
          </a:xfrm>
          <a:prstGeom prst="roundRect">
            <a:avLst>
              <a:gd name="adj" fmla="val 16667"/>
            </a:avLst>
          </a:prstGeom>
          <a:solidFill>
            <a:schemeClr val="accent5">
              <a:lumMod val="20000"/>
              <a:lumOff val="80000"/>
            </a:schemeClr>
          </a:solidFill>
          <a:ln>
            <a:noFill/>
          </a:ln>
        </p:spPr>
        <p:txBody>
          <a:bodyPr spcFirstLastPara="1" wrap="square" lIns="68569" tIns="34275" rIns="68569" bIns="34275" anchor="ctr" anchorCtr="0">
            <a:noAutofit/>
          </a:bodyPr>
          <a:lstStyle/>
          <a:p>
            <a:pPr algn="just">
              <a:lnSpc>
                <a:spcPct val="150000"/>
              </a:lnSpc>
            </a:pPr>
            <a:r>
              <a:rPr lang="fr-FR" sz="1600" b="1" kern="100">
                <a:latin typeface="Arial" panose="020B0604020202020204" pitchFamily="34" charset="0"/>
                <a:ea typeface="Calibri" panose="020F0502020204030204" pitchFamily="34" charset="0"/>
                <a:cs typeface="Arial" panose="020B0604020202020204" pitchFamily="34" charset="0"/>
              </a:rPr>
              <a:t>Câu 4. </a:t>
            </a:r>
            <a:r>
              <a:rPr lang="fr-FR" sz="1600" kern="100">
                <a:latin typeface="Arial" panose="020B0604020202020204" pitchFamily="34" charset="0"/>
                <a:ea typeface="Aptos"/>
                <a:cs typeface="Arial" panose="020B0604020202020204" pitchFamily="34" charset="0"/>
              </a:rPr>
              <a:t>Trong một đợt dã ngoại, một trường học cần thuê xe chở 140 người và 9 tấn hàng. Nơi thuê xe có hai loại xe A và B, trong đó xe A có 10 chiếc và xe B có 9 chiếc. Một xe loại A cho thuê với giá 4 triệu đồng và một xe loại B cho thuê với giá 3 triệu đồng. Biết rằng mỗi xe loại A có thể chở tối đa 20 người và 0,6 tấn hàng, mỗi xe loại B có thể chở tối đa 10 người và 1,5 tấn hàng. Phương án để chi phí thuê là thấp nhất là:</a:t>
            </a:r>
            <a:endParaRPr lang="en-US" sz="1600" kern="100">
              <a:effectLst/>
              <a:latin typeface="Arial" panose="020B0604020202020204" pitchFamily="34" charset="0"/>
              <a:ea typeface="Aptos"/>
              <a:cs typeface="Arial" panose="020B0604020202020204" pitchFamily="34" charset="0"/>
            </a:endParaRPr>
          </a:p>
        </p:txBody>
      </p:sp>
      <p:sp>
        <p:nvSpPr>
          <p:cNvPr id="49" name="Google Shape;284;p3"/>
          <p:cNvSpPr/>
          <p:nvPr/>
        </p:nvSpPr>
        <p:spPr>
          <a:xfrm>
            <a:off x="557088" y="2846564"/>
            <a:ext cx="3839791" cy="545285"/>
          </a:xfrm>
          <a:prstGeom prst="roundRect">
            <a:avLst>
              <a:gd name="adj" fmla="val 16667"/>
            </a:avLst>
          </a:prstGeom>
          <a:solidFill>
            <a:schemeClr val="accent5">
              <a:lumMod val="20000"/>
              <a:lumOff val="80000"/>
            </a:schemeClr>
          </a:solidFill>
          <a:ln>
            <a:noFill/>
          </a:ln>
        </p:spPr>
        <p:txBody>
          <a:bodyPr spcFirstLastPara="1" wrap="square" lIns="68569" tIns="34275" rIns="68569" bIns="34275" anchor="ctr" anchorCtr="0">
            <a:noAutofit/>
          </a:bodyPr>
          <a:lstStyle/>
          <a:p>
            <a:pPr>
              <a:tabLst>
                <a:tab pos="629920" algn="l"/>
                <a:tab pos="3599815" algn="l"/>
                <a:tab pos="5039995" algn="l"/>
              </a:tabLst>
            </a:pPr>
            <a:r>
              <a:rPr lang="fr-FR" sz="1600" b="1">
                <a:solidFill>
                  <a:schemeClr val="tx1"/>
                </a:solidFill>
                <a:latin typeface="Arial" panose="020B0604020202020204" pitchFamily="34" charset="0"/>
                <a:ea typeface="Calibri" panose="020F0502020204030204" pitchFamily="34" charset="0"/>
                <a:cs typeface="Arial" panose="020B0604020202020204" pitchFamily="34" charset="0"/>
              </a:rPr>
              <a:t>A. </a:t>
            </a:r>
            <a:r>
              <a:rPr lang="fr-FR" sz="1600">
                <a:solidFill>
                  <a:schemeClr val="tx1"/>
                </a:solidFill>
                <a:latin typeface="Arial" panose="020B0604020202020204" pitchFamily="34" charset="0"/>
                <a:ea typeface="Calibri" panose="020F0502020204030204" pitchFamily="34" charset="0"/>
                <a:cs typeface="Arial" panose="020B0604020202020204" pitchFamily="34" charset="0"/>
              </a:rPr>
              <a:t>Thuê 6 loại xe A và thuê 4 loại xe B.</a:t>
            </a:r>
            <a:endParaRPr lang="en-US" sz="1600">
              <a:solidFill>
                <a:schemeClr val="tx1"/>
              </a:solidFill>
              <a:effectLst/>
              <a:latin typeface="Arial" panose="020B0604020202020204" pitchFamily="34" charset="0"/>
              <a:cs typeface="Arial" panose="020B0604020202020204" pitchFamily="34" charset="0"/>
            </a:endParaRPr>
          </a:p>
        </p:txBody>
      </p:sp>
      <p:sp>
        <p:nvSpPr>
          <p:cNvPr id="50" name="Google Shape;285;p3"/>
          <p:cNvSpPr/>
          <p:nvPr/>
        </p:nvSpPr>
        <p:spPr>
          <a:xfrm>
            <a:off x="561216" y="3601833"/>
            <a:ext cx="3839791" cy="545285"/>
          </a:xfrm>
          <a:prstGeom prst="roundRect">
            <a:avLst>
              <a:gd name="adj" fmla="val 16667"/>
            </a:avLst>
          </a:prstGeom>
          <a:solidFill>
            <a:schemeClr val="accent5">
              <a:lumMod val="20000"/>
              <a:lumOff val="80000"/>
            </a:schemeClr>
          </a:solidFill>
          <a:ln>
            <a:noFill/>
          </a:ln>
        </p:spPr>
        <p:txBody>
          <a:bodyPr spcFirstLastPara="1" wrap="square" lIns="68569" tIns="34275" rIns="68569" bIns="34275" anchor="ctr" anchorCtr="0">
            <a:noAutofit/>
          </a:bodyPr>
          <a:lstStyle/>
          <a:p>
            <a:pPr lvl="0">
              <a:spcBef>
                <a:spcPts val="300"/>
              </a:spcBef>
              <a:spcAft>
                <a:spcPts val="300"/>
              </a:spcAft>
              <a:buClrTx/>
            </a:pPr>
            <a:r>
              <a:rPr lang="fr-FR" sz="1600" b="1">
                <a:solidFill>
                  <a:schemeClr val="tx1"/>
                </a:solidFill>
                <a:latin typeface="Arial" panose="020B0604020202020204" pitchFamily="34" charset="0"/>
                <a:ea typeface="Calibri" panose="020F0502020204030204" pitchFamily="34" charset="0"/>
                <a:cs typeface="Arial" panose="020B0604020202020204" pitchFamily="34" charset="0"/>
              </a:rPr>
              <a:t>C. </a:t>
            </a:r>
            <a:r>
              <a:rPr lang="fr-FR" sz="1600">
                <a:solidFill>
                  <a:schemeClr val="tx1"/>
                </a:solidFill>
                <a:latin typeface="Arial" panose="020B0604020202020204" pitchFamily="34" charset="0"/>
                <a:ea typeface="Calibri" panose="020F0502020204030204" pitchFamily="34" charset="0"/>
                <a:cs typeface="Arial" panose="020B0604020202020204" pitchFamily="34" charset="0"/>
              </a:rPr>
              <a:t>Thuê 5 loại xe A và thuê 4 loại xe B.</a:t>
            </a:r>
            <a:endParaRPr kumimoji="0" lang="en-US" sz="1600" b="0" i="0" u="none" strike="noStrike" kern="0" cap="none" spc="0" normalizeH="0" baseline="0" noProof="0" smtClean="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1" name="Google Shape;286;p3"/>
          <p:cNvSpPr/>
          <p:nvPr/>
        </p:nvSpPr>
        <p:spPr>
          <a:xfrm>
            <a:off x="4766761" y="2846564"/>
            <a:ext cx="3839791" cy="545285"/>
          </a:xfrm>
          <a:prstGeom prst="roundRect">
            <a:avLst>
              <a:gd name="adj" fmla="val 16667"/>
            </a:avLst>
          </a:prstGeom>
          <a:solidFill>
            <a:schemeClr val="accent5">
              <a:lumMod val="20000"/>
              <a:lumOff val="80000"/>
            </a:schemeClr>
          </a:solidFill>
          <a:ln>
            <a:noFill/>
          </a:ln>
        </p:spPr>
        <p:txBody>
          <a:bodyPr spcFirstLastPara="1" wrap="square" lIns="68569" tIns="34275" rIns="68569" bIns="34275" anchor="ctr" anchorCtr="0">
            <a:noAutofit/>
          </a:bodyPr>
          <a:lstStyle/>
          <a:p>
            <a:pPr>
              <a:tabLst>
                <a:tab pos="629920" algn="l"/>
                <a:tab pos="3599815" algn="l"/>
                <a:tab pos="5039995" algn="l"/>
              </a:tabLst>
            </a:pPr>
            <a:r>
              <a:rPr lang="fr-FR" sz="1600" b="1">
                <a:solidFill>
                  <a:schemeClr val="tx1"/>
                </a:solidFill>
                <a:latin typeface="Arial" panose="020B0604020202020204" pitchFamily="34" charset="0"/>
                <a:ea typeface="Calibri" panose="020F0502020204030204" pitchFamily="34" charset="0"/>
                <a:cs typeface="Arial" panose="020B0604020202020204" pitchFamily="34" charset="0"/>
              </a:rPr>
              <a:t>B. </a:t>
            </a:r>
            <a:r>
              <a:rPr lang="fr-FR" sz="1600">
                <a:solidFill>
                  <a:schemeClr val="tx1"/>
                </a:solidFill>
                <a:latin typeface="Arial" panose="020B0604020202020204" pitchFamily="34" charset="0"/>
                <a:ea typeface="Calibri" panose="020F0502020204030204" pitchFamily="34" charset="0"/>
                <a:cs typeface="Arial" panose="020B0604020202020204" pitchFamily="34" charset="0"/>
              </a:rPr>
              <a:t>Thuê 4 loại xe A và thuê 5 loại xe B.</a:t>
            </a:r>
            <a:endParaRPr lang="en-US" sz="1600">
              <a:solidFill>
                <a:schemeClr val="tx1"/>
              </a:solidFill>
              <a:effectLst/>
              <a:latin typeface="Arial" panose="020B0604020202020204" pitchFamily="34" charset="0"/>
              <a:cs typeface="Arial" panose="020B0604020202020204" pitchFamily="34" charset="0"/>
            </a:endParaRPr>
          </a:p>
        </p:txBody>
      </p:sp>
      <p:sp>
        <p:nvSpPr>
          <p:cNvPr id="52" name="Google Shape;287;p3"/>
          <p:cNvSpPr/>
          <p:nvPr/>
        </p:nvSpPr>
        <p:spPr>
          <a:xfrm>
            <a:off x="4770888" y="3601833"/>
            <a:ext cx="3839791" cy="545285"/>
          </a:xfrm>
          <a:prstGeom prst="roundRect">
            <a:avLst>
              <a:gd name="adj" fmla="val 16667"/>
            </a:avLst>
          </a:prstGeom>
          <a:solidFill>
            <a:schemeClr val="accent5">
              <a:lumMod val="20000"/>
              <a:lumOff val="80000"/>
            </a:schemeClr>
          </a:solidFill>
          <a:ln>
            <a:noFill/>
          </a:ln>
        </p:spPr>
        <p:txBody>
          <a:bodyPr spcFirstLastPara="1" wrap="square" lIns="68569" tIns="34275" rIns="68569" bIns="34275" anchor="ctr" anchorCtr="0">
            <a:noAutofit/>
          </a:bodyPr>
          <a:lstStyle/>
          <a:p>
            <a:pPr>
              <a:tabLst>
                <a:tab pos="629920" algn="l"/>
                <a:tab pos="3599815" algn="l"/>
                <a:tab pos="5039995" algn="l"/>
              </a:tabLst>
            </a:pPr>
            <a:r>
              <a:rPr lang="fr-FR" sz="1600" b="1">
                <a:solidFill>
                  <a:schemeClr val="tx1"/>
                </a:solidFill>
                <a:latin typeface="Arial" panose="020B0604020202020204" pitchFamily="34" charset="0"/>
                <a:ea typeface="Calibri" panose="020F0502020204030204" pitchFamily="34" charset="0"/>
                <a:cs typeface="Arial" panose="020B0604020202020204" pitchFamily="34" charset="0"/>
              </a:rPr>
              <a:t>D. </a:t>
            </a:r>
            <a:r>
              <a:rPr lang="fr-FR" sz="1600">
                <a:solidFill>
                  <a:schemeClr val="tx1"/>
                </a:solidFill>
                <a:latin typeface="Arial" panose="020B0604020202020204" pitchFamily="34" charset="0"/>
                <a:ea typeface="Calibri" panose="020F0502020204030204" pitchFamily="34" charset="0"/>
                <a:cs typeface="Arial" panose="020B0604020202020204" pitchFamily="34" charset="0"/>
              </a:rPr>
              <a:t>Thuê 6 loại xe A và thuê 4 loại xe B.</a:t>
            </a:r>
            <a:endParaRPr lang="en-US" sz="1600">
              <a:solidFill>
                <a:schemeClr val="tx1"/>
              </a:solidFill>
              <a:effectLst/>
              <a:latin typeface="Arial" panose="020B0604020202020204" pitchFamily="34" charset="0"/>
              <a:cs typeface="Arial" panose="020B0604020202020204" pitchFamily="34" charset="0"/>
            </a:endParaRPr>
          </a:p>
        </p:txBody>
      </p:sp>
      <p:sp>
        <p:nvSpPr>
          <p:cNvPr id="53" name="Google Shape;288;p3"/>
          <p:cNvSpPr/>
          <p:nvPr/>
        </p:nvSpPr>
        <p:spPr>
          <a:xfrm>
            <a:off x="557088" y="3601833"/>
            <a:ext cx="3839791" cy="545285"/>
          </a:xfrm>
          <a:prstGeom prst="roundRect">
            <a:avLst>
              <a:gd name="adj" fmla="val 16667"/>
            </a:avLst>
          </a:prstGeom>
          <a:solidFill>
            <a:schemeClr val="accent6">
              <a:lumMod val="75000"/>
            </a:schemeClr>
          </a:solidFill>
          <a:ln>
            <a:noFill/>
          </a:ln>
        </p:spPr>
        <p:txBody>
          <a:bodyPr spcFirstLastPara="1" wrap="square" lIns="68569" tIns="34275" rIns="68569" bIns="34275" anchor="ctr" anchorCtr="0">
            <a:noAutofit/>
          </a:bodyPr>
          <a:lstStyle/>
          <a:p>
            <a:pPr lvl="0">
              <a:spcBef>
                <a:spcPts val="300"/>
              </a:spcBef>
              <a:spcAft>
                <a:spcPts val="300"/>
              </a:spcAft>
              <a:buClrTx/>
            </a:pPr>
            <a:r>
              <a:rPr lang="fr-FR" sz="1600" b="1">
                <a:solidFill>
                  <a:schemeClr val="bg1"/>
                </a:solidFill>
                <a:latin typeface="Arial" panose="020B0604020202020204" pitchFamily="34" charset="0"/>
                <a:ea typeface="Calibri" panose="020F0502020204030204" pitchFamily="34" charset="0"/>
                <a:cs typeface="Arial" panose="020B0604020202020204" pitchFamily="34" charset="0"/>
              </a:rPr>
              <a:t>C. </a:t>
            </a:r>
            <a:r>
              <a:rPr lang="fr-FR" sz="1600">
                <a:solidFill>
                  <a:schemeClr val="bg1"/>
                </a:solidFill>
                <a:latin typeface="Arial" panose="020B0604020202020204" pitchFamily="34" charset="0"/>
                <a:ea typeface="Calibri" panose="020F0502020204030204" pitchFamily="34" charset="0"/>
                <a:cs typeface="Arial" panose="020B0604020202020204" pitchFamily="34" charset="0"/>
              </a:rPr>
              <a:t>Thuê 5 loại xe A và thuê 4 loại xe B.</a:t>
            </a:r>
            <a:endParaRPr lang="en-US" sz="16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10" name="Freeform 8">
            <a:hlinkClick r:id="rId3" action="ppaction://hlinksldjump"/>
            <a:extLst>
              <a:ext uri="{FF2B5EF4-FFF2-40B4-BE49-F238E27FC236}">
                <a16:creationId xmlns:a16="http://schemas.microsoft.com/office/drawing/2014/main" id="{32EC5DDA-3675-4E0A-A11D-EEA119D04F0F}"/>
              </a:ext>
            </a:extLst>
          </p:cNvPr>
          <p:cNvSpPr/>
          <p:nvPr/>
        </p:nvSpPr>
        <p:spPr>
          <a:xfrm>
            <a:off x="8093377" y="4041382"/>
            <a:ext cx="858740" cy="1003562"/>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4"/>
            <a:stretch>
              <a:fillRect/>
            </a:stretch>
          </a:blipFill>
        </p:spPr>
      </p:sp>
    </p:spTree>
    <p:extLst>
      <p:ext uri="{BB962C8B-B14F-4D97-AF65-F5344CB8AC3E}">
        <p14:creationId xmlns:p14="http://schemas.microsoft.com/office/powerpoint/2010/main" val="24805078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6E7DE"/>
        </a:solidFill>
        <a:effectLst/>
      </p:bgPr>
    </p:bg>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E2E14CD7-297F-B58A-D5CD-DBA20F88755D}"/>
              </a:ext>
            </a:extLst>
          </p:cNvPr>
          <p:cNvSpPr/>
          <p:nvPr/>
        </p:nvSpPr>
        <p:spPr>
          <a:xfrm>
            <a:off x="274667" y="190360"/>
            <a:ext cx="8594667" cy="4731501"/>
          </a:xfrm>
          <a:custGeom>
            <a:avLst/>
            <a:gdLst/>
            <a:ahLst/>
            <a:cxnLst/>
            <a:rect l="l" t="t" r="r" b="b"/>
            <a:pathLst>
              <a:path w="5814733" h="3028610">
                <a:moveTo>
                  <a:pt x="5690272" y="3028609"/>
                </a:moveTo>
                <a:lnTo>
                  <a:pt x="124460" y="3028609"/>
                </a:lnTo>
                <a:cubicBezTo>
                  <a:pt x="55880" y="3028609"/>
                  <a:pt x="0" y="2972729"/>
                  <a:pt x="0" y="2904149"/>
                </a:cubicBezTo>
                <a:lnTo>
                  <a:pt x="0" y="124460"/>
                </a:lnTo>
                <a:cubicBezTo>
                  <a:pt x="0" y="55880"/>
                  <a:pt x="55880" y="0"/>
                  <a:pt x="124460" y="0"/>
                </a:cubicBezTo>
                <a:lnTo>
                  <a:pt x="5690273" y="0"/>
                </a:lnTo>
                <a:cubicBezTo>
                  <a:pt x="5758853" y="0"/>
                  <a:pt x="5814733" y="55880"/>
                  <a:pt x="5814733" y="124460"/>
                </a:cubicBezTo>
                <a:lnTo>
                  <a:pt x="5814733" y="2904149"/>
                </a:lnTo>
                <a:cubicBezTo>
                  <a:pt x="5814733" y="2972729"/>
                  <a:pt x="5758853" y="3028610"/>
                  <a:pt x="5690273" y="3028610"/>
                </a:cubicBezTo>
                <a:close/>
              </a:path>
            </a:pathLst>
          </a:custGeom>
          <a:solidFill>
            <a:srgbClr val="F7F7F5"/>
          </a:solidFill>
        </p:spPr>
      </p:sp>
      <mc:AlternateContent xmlns:mc="http://schemas.openxmlformats.org/markup-compatibility/2006">
        <mc:Choice xmlns:a14="http://schemas.microsoft.com/office/drawing/2010/main" Requires="a14">
          <p:sp>
            <p:nvSpPr>
              <p:cNvPr id="11" name="Google Shape;283;p3"/>
              <p:cNvSpPr/>
              <p:nvPr/>
            </p:nvSpPr>
            <p:spPr>
              <a:xfrm>
                <a:off x="557088" y="350310"/>
                <a:ext cx="8049464" cy="2253906"/>
              </a:xfrm>
              <a:prstGeom prst="roundRect">
                <a:avLst>
                  <a:gd name="adj" fmla="val 16667"/>
                </a:avLst>
              </a:prstGeom>
              <a:solidFill>
                <a:schemeClr val="accent5">
                  <a:lumMod val="20000"/>
                  <a:lumOff val="80000"/>
                </a:schemeClr>
              </a:solidFill>
              <a:ln>
                <a:noFill/>
              </a:ln>
            </p:spPr>
            <p:txBody>
              <a:bodyPr spcFirstLastPara="1" wrap="square" lIns="68569" tIns="34275" rIns="68569" bIns="34275" anchor="ctr" anchorCtr="0">
                <a:noAutofit/>
              </a:bodyPr>
              <a:lstStyle/>
              <a:p>
                <a:pPr algn="just">
                  <a:lnSpc>
                    <a:spcPct val="150000"/>
                  </a:lnSpc>
                </a:pPr>
                <a:r>
                  <a:rPr lang="fr-FR" sz="1600" b="1" kern="100">
                    <a:latin typeface="Arial" panose="020B0604020202020204" pitchFamily="34" charset="0"/>
                    <a:ea typeface="Calibri" panose="020F0502020204030204" pitchFamily="34" charset="0"/>
                    <a:cs typeface="Arial" panose="020B0604020202020204" pitchFamily="34" charset="0"/>
                  </a:rPr>
                  <a:t>Câu 5</a:t>
                </a:r>
                <a:r>
                  <a:rPr lang="fr-FR" sz="1600" kern="100">
                    <a:latin typeface="Arial" panose="020B0604020202020204" pitchFamily="34" charset="0"/>
                    <a:ea typeface="Calibri" panose="020F0502020204030204" pitchFamily="34" charset="0"/>
                    <a:cs typeface="Arial" panose="020B0604020202020204" pitchFamily="34" charset="0"/>
                  </a:rPr>
                  <a:t>. Người ta dự định dùng hai loại nguyên liệu </a:t>
                </a:r>
                <a14:m>
                  <m:oMath xmlns:m="http://schemas.openxmlformats.org/officeDocument/2006/math">
                    <m:r>
                      <a:rPr lang="en-US" sz="1600" i="1" kern="100">
                        <a:latin typeface="Cambria Math" panose="02040503050406030204" pitchFamily="18" charset="0"/>
                        <a:ea typeface="Calibri" panose="020F0502020204030204" pitchFamily="34" charset="0"/>
                        <a:cs typeface="Times New Roman" panose="02020603050405020304" pitchFamily="18" charset="0"/>
                      </a:rPr>
                      <m:t>𝐾</m:t>
                    </m:r>
                    <m:r>
                      <a:rPr lang="fr-FR" sz="1600" i="1" kern="100">
                        <a:latin typeface="Cambria Math" panose="02040503050406030204" pitchFamily="18" charset="0"/>
                        <a:ea typeface="Calibri" panose="020F0502020204030204" pitchFamily="34" charset="0"/>
                        <a:cs typeface="Times New Roman" panose="02020603050405020304" pitchFamily="18" charset="0"/>
                      </a:rPr>
                      <m:t>, </m:t>
                    </m:r>
                    <m:r>
                      <a:rPr lang="en-US" sz="1600" i="1" kern="100">
                        <a:latin typeface="Cambria Math" panose="02040503050406030204" pitchFamily="18" charset="0"/>
                        <a:ea typeface="Calibri" panose="020F0502020204030204" pitchFamily="34" charset="0"/>
                        <a:cs typeface="Times New Roman" panose="02020603050405020304" pitchFamily="18" charset="0"/>
                      </a:rPr>
                      <m:t>𝑃</m:t>
                    </m:r>
                  </m:oMath>
                </a14:m>
                <a:r>
                  <a:rPr lang="fr-FR" sz="1600" kern="100">
                    <a:latin typeface="Arial" panose="020B0604020202020204" pitchFamily="34" charset="0"/>
                    <a:ea typeface="Calibri" panose="020F0502020204030204" pitchFamily="34" charset="0"/>
                    <a:cs typeface="Arial" panose="020B0604020202020204" pitchFamily="34" charset="0"/>
                  </a:rPr>
                  <a:t> để sản xuất ít nhất 72 kg sản phẩm loại I và 80 kg sản phẩm loại II. Từ mỗi tấn nguyên liệu </a:t>
                </a:r>
                <a14:m>
                  <m:oMath xmlns:m="http://schemas.openxmlformats.org/officeDocument/2006/math">
                    <m:r>
                      <a:rPr lang="en-US" sz="1600" i="1" kern="100">
                        <a:latin typeface="Cambria Math" panose="02040503050406030204" pitchFamily="18" charset="0"/>
                        <a:ea typeface="Calibri" panose="020F0502020204030204" pitchFamily="34" charset="0"/>
                        <a:cs typeface="Times New Roman" panose="02020603050405020304" pitchFamily="18" charset="0"/>
                      </a:rPr>
                      <m:t>𝐾</m:t>
                    </m:r>
                  </m:oMath>
                </a14:m>
                <a:r>
                  <a:rPr lang="fr-FR" sz="1600" kern="100">
                    <a:latin typeface="Arial" panose="020B0604020202020204" pitchFamily="34" charset="0"/>
                    <a:ea typeface="Calibri" panose="020F0502020204030204" pitchFamily="34" charset="0"/>
                    <a:cs typeface="Arial" panose="020B0604020202020204" pitchFamily="34" charset="0"/>
                  </a:rPr>
                  <a:t> giá 4 triệu đồng, có thể sản xuất được 24 kg sản phẩm loại 1 và 40 kg sản phẩm loại II. Từ mỗi tấn nguyên liệu </a:t>
                </a:r>
                <a14:m>
                  <m:oMath xmlns:m="http://schemas.openxmlformats.org/officeDocument/2006/math">
                    <m:r>
                      <a:rPr lang="en-US" sz="1600" i="1" kern="100">
                        <a:latin typeface="Cambria Math" panose="02040503050406030204" pitchFamily="18" charset="0"/>
                        <a:ea typeface="Calibri" panose="020F0502020204030204" pitchFamily="34" charset="0"/>
                        <a:cs typeface="Times New Roman" panose="02020603050405020304" pitchFamily="18" charset="0"/>
                      </a:rPr>
                      <m:t>𝑃</m:t>
                    </m:r>
                  </m:oMath>
                </a14:m>
                <a:r>
                  <a:rPr lang="fr-FR" sz="1600" kern="100">
                    <a:latin typeface="Arial" panose="020B0604020202020204" pitchFamily="34" charset="0"/>
                    <a:ea typeface="Calibri" panose="020F0502020204030204" pitchFamily="34" charset="0"/>
                    <a:cs typeface="Arial" panose="020B0604020202020204" pitchFamily="34" charset="0"/>
                  </a:rPr>
                  <a:t> giá 3 triệu đồng, có thể sản xuất được 36 kg sản phẩm loại I và 20 kg sản phẩm loại II. Hỏi phải dùng bao nhiêu tấn nguyên liệu mỗi loại để chi phí mua nguyên liệu là ít nhất?</a:t>
                </a:r>
                <a:endParaRPr lang="en-US" sz="1200" kern="100">
                  <a:effectLst/>
                  <a:latin typeface="Arial" panose="020B0604020202020204" pitchFamily="34" charset="0"/>
                  <a:ea typeface="Aptos"/>
                  <a:cs typeface="Arial" panose="020B0604020202020204" pitchFamily="34" charset="0"/>
                </a:endParaRPr>
              </a:p>
            </p:txBody>
          </p:sp>
        </mc:Choice>
        <mc:Fallback>
          <p:sp>
            <p:nvSpPr>
              <p:cNvPr id="11" name="Google Shape;283;p3"/>
              <p:cNvSpPr>
                <a:spLocks noRot="1" noChangeAspect="1" noMove="1" noResize="1" noEditPoints="1" noAdjustHandles="1" noChangeArrowheads="1" noChangeShapeType="1" noTextEdit="1"/>
              </p:cNvSpPr>
              <p:nvPr/>
            </p:nvSpPr>
            <p:spPr>
              <a:xfrm>
                <a:off x="557088" y="350310"/>
                <a:ext cx="8049464" cy="2253906"/>
              </a:xfrm>
              <a:prstGeom prst="roundRect">
                <a:avLst>
                  <a:gd name="adj" fmla="val 16667"/>
                </a:avLst>
              </a:prstGeom>
              <a:blipFill>
                <a:blip r:embed="rId3"/>
                <a:stretch>
                  <a:fillRect b="-2432"/>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Google Shape;284;p3"/>
              <p:cNvSpPr/>
              <p:nvPr/>
            </p:nvSpPr>
            <p:spPr>
              <a:xfrm>
                <a:off x="755871" y="2886225"/>
                <a:ext cx="3307246" cy="699823"/>
              </a:xfrm>
              <a:prstGeom prst="roundRect">
                <a:avLst>
                  <a:gd name="adj" fmla="val 16667"/>
                </a:avLst>
              </a:prstGeom>
              <a:solidFill>
                <a:schemeClr val="accent5">
                  <a:lumMod val="20000"/>
                  <a:lumOff val="80000"/>
                </a:schemeClr>
              </a:solidFill>
              <a:ln>
                <a:noFill/>
              </a:ln>
            </p:spPr>
            <p:txBody>
              <a:bodyPr spcFirstLastPara="1" wrap="square" lIns="68569" tIns="34275" rIns="68569" bIns="34275" anchor="ctr" anchorCtr="0">
                <a:noAutofit/>
              </a:bodyPr>
              <a:lstStyle/>
              <a:p>
                <a:pPr algn="just">
                  <a:tabLst>
                    <a:tab pos="629920" algn="l"/>
                    <a:tab pos="3599815" algn="l"/>
                    <a:tab pos="5039995" algn="l"/>
                  </a:tabLst>
                </a:pPr>
                <a:r>
                  <a:rPr lang="fr-FR" sz="1600" b="1" smtClean="0">
                    <a:solidFill>
                      <a:schemeClr val="tx1"/>
                    </a:solidFill>
                    <a:latin typeface="Arial" panose="020B0604020202020204" pitchFamily="34" charset="0"/>
                    <a:ea typeface="Calibri" panose="020F0502020204030204" pitchFamily="34" charset="0"/>
                    <a:cs typeface="Arial" panose="020B0604020202020204" pitchFamily="34" charset="0"/>
                  </a:rPr>
                  <a:t>A. </a:t>
                </a:r>
                <a:r>
                  <a:rPr lang="fr-FR" sz="1600">
                    <a:solidFill>
                      <a:schemeClr val="tx1"/>
                    </a:solidFill>
                    <a:effectLst/>
                    <a:latin typeface="Arial" panose="020B0604020202020204" pitchFamily="34" charset="0"/>
                    <a:ea typeface="Calibri" panose="020F0502020204030204" pitchFamily="34" charset="0"/>
                    <a:cs typeface="Arial" panose="020B0604020202020204" pitchFamily="34" charset="0"/>
                  </a:rPr>
                  <a:t>Cần 4 tấn nguyên liệu </a:t>
                </a:r>
                <a14:m>
                  <m:oMath xmlns:m="http://schemas.openxmlformats.org/officeDocument/2006/math">
                    <m:r>
                      <a:rPr lang="fr-FR"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𝑃</m:t>
                    </m:r>
                    <m:r>
                      <a:rPr lang="fr-FR"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600">
                  <a:solidFill>
                    <a:schemeClr val="tx1"/>
                  </a:solidFill>
                  <a:effectLst/>
                  <a:latin typeface="Arial" panose="020B0604020202020204" pitchFamily="34" charset="0"/>
                  <a:cs typeface="Arial" panose="020B0604020202020204" pitchFamily="34" charset="0"/>
                </a:endParaRPr>
              </a:p>
            </p:txBody>
          </p:sp>
        </mc:Choice>
        <mc:Fallback>
          <p:sp>
            <p:nvSpPr>
              <p:cNvPr id="12" name="Google Shape;284;p3"/>
              <p:cNvSpPr>
                <a:spLocks noRot="1" noChangeAspect="1" noMove="1" noResize="1" noEditPoints="1" noAdjustHandles="1" noChangeArrowheads="1" noChangeShapeType="1" noTextEdit="1"/>
              </p:cNvSpPr>
              <p:nvPr/>
            </p:nvSpPr>
            <p:spPr>
              <a:xfrm>
                <a:off x="755871" y="2886225"/>
                <a:ext cx="3307246" cy="699823"/>
              </a:xfrm>
              <a:prstGeom prst="roundRect">
                <a:avLst>
                  <a:gd name="adj" fmla="val 16667"/>
                </a:avLst>
              </a:prstGeom>
              <a:blipFill>
                <a:blip r:embed="rId4"/>
                <a:stretch>
                  <a:fillRect l="-737"/>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Google Shape;285;p3"/>
              <p:cNvSpPr/>
              <p:nvPr/>
            </p:nvSpPr>
            <p:spPr>
              <a:xfrm>
                <a:off x="755872" y="3828396"/>
                <a:ext cx="3307246" cy="699823"/>
              </a:xfrm>
              <a:prstGeom prst="roundRect">
                <a:avLst>
                  <a:gd name="adj" fmla="val 16667"/>
                </a:avLst>
              </a:prstGeom>
              <a:solidFill>
                <a:schemeClr val="accent5">
                  <a:lumMod val="20000"/>
                  <a:lumOff val="80000"/>
                </a:schemeClr>
              </a:solidFill>
              <a:ln>
                <a:noFill/>
              </a:ln>
            </p:spPr>
            <p:txBody>
              <a:bodyPr spcFirstLastPara="1" wrap="square" lIns="68569" tIns="34275" rIns="68569" bIns="34275" anchor="ctr" anchorCtr="0">
                <a:noAutofit/>
              </a:bodyPr>
              <a:lstStyle/>
              <a:p>
                <a:pPr algn="just">
                  <a:tabLst>
                    <a:tab pos="629920" algn="l"/>
                    <a:tab pos="3599815" algn="l"/>
                    <a:tab pos="5039995" algn="l"/>
                  </a:tabLst>
                </a:pPr>
                <a:r>
                  <a:rPr lang="fr-FR" sz="1600" b="1" smtClean="0">
                    <a:solidFill>
                      <a:schemeClr val="tx1"/>
                    </a:solidFill>
                    <a:latin typeface="Arial" panose="020B0604020202020204" pitchFamily="34" charset="0"/>
                    <a:ea typeface="Calibri" panose="020F0502020204030204" pitchFamily="34" charset="0"/>
                    <a:cs typeface="Arial" panose="020B0604020202020204" pitchFamily="34" charset="0"/>
                  </a:rPr>
                  <a:t>C.</a:t>
                </a:r>
                <a:r>
                  <a:rPr lang="fr-FR" sz="1600" b="1">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1600">
                    <a:solidFill>
                      <a:schemeClr val="tx1"/>
                    </a:solidFill>
                    <a:effectLst/>
                    <a:latin typeface="Arial" panose="020B0604020202020204" pitchFamily="34" charset="0"/>
                    <a:ea typeface="Calibri" panose="020F0502020204030204" pitchFamily="34" charset="0"/>
                    <a:cs typeface="Arial" panose="020B0604020202020204" pitchFamily="34" charset="0"/>
                  </a:rPr>
                  <a:t>Cần dùng </a:t>
                </a:r>
                <a14:m>
                  <m:oMath xmlns:m="http://schemas.openxmlformats.org/officeDocument/2006/math">
                    <m:f>
                      <m:f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fr-FR" sz="1600">
                    <a:solidFill>
                      <a:schemeClr val="tx1"/>
                    </a:solidFill>
                    <a:effectLst/>
                    <a:latin typeface="Arial" panose="020B0604020202020204" pitchFamily="34" charset="0"/>
                    <a:ea typeface="Calibri" panose="020F0502020204030204" pitchFamily="34" charset="0"/>
                    <a:cs typeface="Arial" panose="020B0604020202020204" pitchFamily="34" charset="0"/>
                  </a:rPr>
                  <a:t> tấn nguyên liệu </a:t>
                </a:r>
                <a14:m>
                  <m:oMath xmlns:m="http://schemas.openxmlformats.org/officeDocument/2006/math">
                    <m:r>
                      <a:rPr lang="fr-FR"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𝐾</m:t>
                    </m:r>
                    <m:r>
                      <a:rPr lang="fr-FR"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1600">
                    <a:solidFill>
                      <a:schemeClr val="tx1"/>
                    </a:solidFill>
                    <a:effectLst/>
                    <a:latin typeface="Arial" panose="020B0604020202020204" pitchFamily="34" charset="0"/>
                    <a:ea typeface="Calibri" panose="020F0502020204030204" pitchFamily="34" charset="0"/>
                    <a:cs typeface="Arial" panose="020B0604020202020204" pitchFamily="34" charset="0"/>
                  </a:rPr>
                  <a:t>1 tấn nguyên liệu </a:t>
                </a:r>
                <a14:m>
                  <m:oMath xmlns:m="http://schemas.openxmlformats.org/officeDocument/2006/math">
                    <m:r>
                      <a:rPr lang="fr-FR"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𝑃</m:t>
                    </m:r>
                    <m:r>
                      <a:rPr lang="fr-FR"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600">
                  <a:solidFill>
                    <a:schemeClr val="tx1"/>
                  </a:solidFill>
                  <a:effectLst/>
                  <a:latin typeface="Arial" panose="020B0604020202020204" pitchFamily="34" charset="0"/>
                  <a:cs typeface="Arial" panose="020B0604020202020204" pitchFamily="34" charset="0"/>
                </a:endParaRPr>
              </a:p>
            </p:txBody>
          </p:sp>
        </mc:Choice>
        <mc:Fallback>
          <p:sp>
            <p:nvSpPr>
              <p:cNvPr id="13" name="Google Shape;285;p3"/>
              <p:cNvSpPr>
                <a:spLocks noRot="1" noChangeAspect="1" noMove="1" noResize="1" noEditPoints="1" noAdjustHandles="1" noChangeArrowheads="1" noChangeShapeType="1" noTextEdit="1"/>
              </p:cNvSpPr>
              <p:nvPr/>
            </p:nvSpPr>
            <p:spPr>
              <a:xfrm>
                <a:off x="755872" y="3828396"/>
                <a:ext cx="3307246" cy="699823"/>
              </a:xfrm>
              <a:prstGeom prst="roundRect">
                <a:avLst>
                  <a:gd name="adj" fmla="val 16667"/>
                </a:avLst>
              </a:prstGeom>
              <a:blipFill>
                <a:blip r:embed="rId5"/>
                <a:stretch>
                  <a:fillRect l="-737" r="-552" b="-10435"/>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Google Shape;286;p3"/>
              <p:cNvSpPr/>
              <p:nvPr/>
            </p:nvSpPr>
            <p:spPr>
              <a:xfrm>
                <a:off x="4965544" y="2886225"/>
                <a:ext cx="3307246" cy="699823"/>
              </a:xfrm>
              <a:prstGeom prst="roundRect">
                <a:avLst>
                  <a:gd name="adj" fmla="val 16667"/>
                </a:avLst>
              </a:prstGeom>
              <a:solidFill>
                <a:schemeClr val="accent5">
                  <a:lumMod val="20000"/>
                  <a:lumOff val="80000"/>
                </a:schemeClr>
              </a:solidFill>
              <a:ln>
                <a:noFill/>
              </a:ln>
            </p:spPr>
            <p:txBody>
              <a:bodyPr spcFirstLastPara="1" wrap="square" lIns="68569" tIns="34275" rIns="68569" bIns="34275" anchor="ctr" anchorCtr="0">
                <a:noAutofit/>
              </a:bodyPr>
              <a:lstStyle/>
              <a:p>
                <a:pPr algn="just">
                  <a:tabLst>
                    <a:tab pos="629920" algn="l"/>
                    <a:tab pos="3599815" algn="l"/>
                    <a:tab pos="5039995" algn="l"/>
                  </a:tabLst>
                </a:pPr>
                <a:r>
                  <a:rPr lang="fr-FR" sz="1600" b="1" smtClean="0">
                    <a:solidFill>
                      <a:schemeClr val="tx1"/>
                    </a:solidFill>
                    <a:latin typeface="Arial" panose="020B0604020202020204" pitchFamily="34" charset="0"/>
                    <a:ea typeface="Calibri" panose="020F0502020204030204" pitchFamily="34" charset="0"/>
                    <a:cs typeface="Arial" panose="020B0604020202020204" pitchFamily="34" charset="0"/>
                  </a:rPr>
                  <a:t>B. </a:t>
                </a:r>
                <a:r>
                  <a:rPr lang="fr-FR" sz="1600">
                    <a:solidFill>
                      <a:schemeClr val="tx1"/>
                    </a:solidFill>
                    <a:effectLst/>
                    <a:latin typeface="Arial" panose="020B0604020202020204" pitchFamily="34" charset="0"/>
                    <a:ea typeface="Calibri" panose="020F0502020204030204" pitchFamily="34" charset="0"/>
                    <a:cs typeface="Arial" panose="020B0604020202020204" pitchFamily="34" charset="0"/>
                  </a:rPr>
                  <a:t>Cần dùng 3 tấn nguyên liệu </a:t>
                </a:r>
                <a14:m>
                  <m:oMath xmlns:m="http://schemas.openxmlformats.org/officeDocument/2006/math">
                    <m:r>
                      <a:rPr lang="fr-FR"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𝐾</m:t>
                    </m:r>
                    <m:r>
                      <a:rPr lang="fr-FR"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600">
                  <a:solidFill>
                    <a:schemeClr val="tx1"/>
                  </a:solidFill>
                  <a:effectLst/>
                  <a:latin typeface="Arial" panose="020B0604020202020204" pitchFamily="34" charset="0"/>
                  <a:cs typeface="Arial" panose="020B0604020202020204" pitchFamily="34" charset="0"/>
                </a:endParaRPr>
              </a:p>
            </p:txBody>
          </p:sp>
        </mc:Choice>
        <mc:Fallback>
          <p:sp>
            <p:nvSpPr>
              <p:cNvPr id="14" name="Google Shape;286;p3"/>
              <p:cNvSpPr>
                <a:spLocks noRot="1" noChangeAspect="1" noMove="1" noResize="1" noEditPoints="1" noAdjustHandles="1" noChangeArrowheads="1" noChangeShapeType="1" noTextEdit="1"/>
              </p:cNvSpPr>
              <p:nvPr/>
            </p:nvSpPr>
            <p:spPr>
              <a:xfrm>
                <a:off x="4965544" y="2886225"/>
                <a:ext cx="3307246" cy="699823"/>
              </a:xfrm>
              <a:prstGeom prst="roundRect">
                <a:avLst>
                  <a:gd name="adj" fmla="val 16667"/>
                </a:avLst>
              </a:prstGeom>
              <a:blipFill>
                <a:blip r:embed="rId6"/>
                <a:stretch>
                  <a:fillRect l="-738"/>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Google Shape;287;p3"/>
              <p:cNvSpPr/>
              <p:nvPr/>
            </p:nvSpPr>
            <p:spPr>
              <a:xfrm>
                <a:off x="4965544" y="3828396"/>
                <a:ext cx="3307246" cy="699823"/>
              </a:xfrm>
              <a:prstGeom prst="roundRect">
                <a:avLst>
                  <a:gd name="adj" fmla="val 16667"/>
                </a:avLst>
              </a:prstGeom>
              <a:solidFill>
                <a:schemeClr val="accent5">
                  <a:lumMod val="20000"/>
                  <a:lumOff val="80000"/>
                </a:schemeClr>
              </a:solidFill>
              <a:ln>
                <a:noFill/>
              </a:ln>
            </p:spPr>
            <p:txBody>
              <a:bodyPr spcFirstLastPara="1" wrap="square" lIns="68569" tIns="34275" rIns="68569" bIns="34275" anchor="ctr" anchorCtr="0">
                <a:noAutofit/>
              </a:bodyPr>
              <a:lstStyle/>
              <a:p>
                <a:pPr algn="just">
                  <a:tabLst>
                    <a:tab pos="629920" algn="l"/>
                    <a:tab pos="3599815" algn="l"/>
                    <a:tab pos="5039995" algn="l"/>
                  </a:tabLst>
                </a:pPr>
                <a:r>
                  <a:rPr lang="fr-FR" sz="1600" b="1" smtClean="0">
                    <a:solidFill>
                      <a:schemeClr val="tx1"/>
                    </a:solidFill>
                    <a:latin typeface="Arial" panose="020B0604020202020204" pitchFamily="34" charset="0"/>
                    <a:ea typeface="Calibri" panose="020F0502020204030204" pitchFamily="34" charset="0"/>
                    <a:cs typeface="Arial" panose="020B0604020202020204" pitchFamily="34" charset="0"/>
                  </a:rPr>
                  <a:t>D. </a:t>
                </a:r>
                <a:r>
                  <a:rPr lang="fr-FR" sz="1600">
                    <a:solidFill>
                      <a:schemeClr val="tx1"/>
                    </a:solidFill>
                    <a:effectLst/>
                    <a:latin typeface="Arial" panose="020B0604020202020204" pitchFamily="34" charset="0"/>
                    <a:ea typeface="Calibri" panose="020F0502020204030204" pitchFamily="34" charset="0"/>
                    <a:cs typeface="Arial" panose="020B0604020202020204" pitchFamily="34" charset="0"/>
                  </a:rPr>
                  <a:t>Cần dùng 1 tấn nguyên liệu </a:t>
                </a:r>
                <a14:m>
                  <m:oMath xmlns:m="http://schemas.openxmlformats.org/officeDocument/2006/math">
                    <m:r>
                      <a:rPr lang="fr-FR"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𝐾</m:t>
                    </m:r>
                    <m:r>
                      <a:rPr lang="fr-FR"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1600">
                    <a:solidFill>
                      <a:schemeClr val="tx1"/>
                    </a:solidFill>
                    <a:effectLst/>
                    <a:latin typeface="Arial" panose="020B0604020202020204" pitchFamily="34" charset="0"/>
                    <a:ea typeface="Calibri" panose="020F0502020204030204" pitchFamily="34" charset="0"/>
                    <a:cs typeface="Arial" panose="020B0604020202020204" pitchFamily="34" charset="0"/>
                  </a:rPr>
                  <a:t>1 tấn nguyên liệu </a:t>
                </a:r>
                <a14:m>
                  <m:oMath xmlns:m="http://schemas.openxmlformats.org/officeDocument/2006/math">
                    <m:r>
                      <a:rPr lang="fr-FR"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𝑃</m:t>
                    </m:r>
                    <m:r>
                      <a:rPr lang="fr-FR"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600">
                  <a:solidFill>
                    <a:schemeClr val="tx1"/>
                  </a:solidFill>
                  <a:effectLst/>
                  <a:latin typeface="Arial" panose="020B0604020202020204" pitchFamily="34" charset="0"/>
                  <a:cs typeface="Arial" panose="020B0604020202020204" pitchFamily="34" charset="0"/>
                </a:endParaRPr>
              </a:p>
            </p:txBody>
          </p:sp>
        </mc:Choice>
        <mc:Fallback>
          <p:sp>
            <p:nvSpPr>
              <p:cNvPr id="15" name="Google Shape;287;p3"/>
              <p:cNvSpPr>
                <a:spLocks noRot="1" noChangeAspect="1" noMove="1" noResize="1" noEditPoints="1" noAdjustHandles="1" noChangeArrowheads="1" noChangeShapeType="1" noTextEdit="1"/>
              </p:cNvSpPr>
              <p:nvPr/>
            </p:nvSpPr>
            <p:spPr>
              <a:xfrm>
                <a:off x="4965544" y="3828396"/>
                <a:ext cx="3307246" cy="699823"/>
              </a:xfrm>
              <a:prstGeom prst="roundRect">
                <a:avLst>
                  <a:gd name="adj" fmla="val 16667"/>
                </a:avLst>
              </a:prstGeom>
              <a:blipFill>
                <a:blip r:embed="rId7"/>
                <a:stretch>
                  <a:fillRect l="-738" r="-738" b="-2609"/>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Google Shape;288;p3"/>
              <p:cNvSpPr/>
              <p:nvPr/>
            </p:nvSpPr>
            <p:spPr>
              <a:xfrm>
                <a:off x="751743" y="3828396"/>
                <a:ext cx="3307246" cy="699823"/>
              </a:xfrm>
              <a:prstGeom prst="roundRect">
                <a:avLst>
                  <a:gd name="adj" fmla="val 16667"/>
                </a:avLst>
              </a:prstGeom>
              <a:solidFill>
                <a:schemeClr val="accent6">
                  <a:lumMod val="75000"/>
                </a:schemeClr>
              </a:solidFill>
              <a:ln>
                <a:noFill/>
              </a:ln>
            </p:spPr>
            <p:txBody>
              <a:bodyPr spcFirstLastPara="1" wrap="square" lIns="68569" tIns="34275" rIns="68569" bIns="34275" anchor="ctr" anchorCtr="0">
                <a:noAutofit/>
              </a:bodyPr>
              <a:lstStyle/>
              <a:p>
                <a:pPr lvl="0" algn="just">
                  <a:tabLst>
                    <a:tab pos="629920" algn="l"/>
                    <a:tab pos="3599815" algn="l"/>
                    <a:tab pos="5039995" algn="l"/>
                  </a:tabLst>
                </a:pPr>
                <a:r>
                  <a:rPr lang="fr-FR" sz="1600" b="1" smtClean="0">
                    <a:solidFill>
                      <a:schemeClr val="bg1"/>
                    </a:solidFill>
                    <a:latin typeface="Arial" panose="020B0604020202020204" pitchFamily="34" charset="0"/>
                    <a:ea typeface="Calibri" panose="020F0502020204030204" pitchFamily="34" charset="0"/>
                    <a:cs typeface="Arial" panose="020B0604020202020204" pitchFamily="34" charset="0"/>
                  </a:rPr>
                  <a:t>C.</a:t>
                </a:r>
                <a:r>
                  <a:rPr lang="fr-FR" sz="1600" b="1">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1600">
                    <a:solidFill>
                      <a:schemeClr val="bg1"/>
                    </a:solidFill>
                    <a:latin typeface="Arial" panose="020B0604020202020204" pitchFamily="34" charset="0"/>
                    <a:ea typeface="Calibri" panose="020F0502020204030204" pitchFamily="34" charset="0"/>
                    <a:cs typeface="Arial" panose="020B0604020202020204" pitchFamily="34" charset="0"/>
                  </a:rPr>
                  <a:t>Cần dùng </a:t>
                </a:r>
                <a14:m>
                  <m:oMath xmlns:m="http://schemas.openxmlformats.org/officeDocument/2006/math">
                    <m:f>
                      <m:fPr>
                        <m:ctrlPr>
                          <a:rPr lang="en-US" sz="16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1600" i="1">
                            <a:solidFill>
                              <a:schemeClr val="bg1"/>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16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den>
                    </m:f>
                  </m:oMath>
                </a14:m>
                <a:r>
                  <a:rPr lang="fr-FR" sz="1600">
                    <a:solidFill>
                      <a:schemeClr val="bg1"/>
                    </a:solidFill>
                    <a:latin typeface="Arial" panose="020B0604020202020204" pitchFamily="34" charset="0"/>
                    <a:ea typeface="Calibri" panose="020F0502020204030204" pitchFamily="34" charset="0"/>
                    <a:cs typeface="Arial" panose="020B0604020202020204" pitchFamily="34" charset="0"/>
                  </a:rPr>
                  <a:t> tấn nguyên liệu </a:t>
                </a:r>
                <a14:m>
                  <m:oMath xmlns:m="http://schemas.openxmlformats.org/officeDocument/2006/math">
                    <m:r>
                      <a:rPr lang="fr-FR" sz="16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𝐾</m:t>
                    </m:r>
                    <m:r>
                      <a:rPr lang="fr-FR" sz="1600" i="1">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oMath>
                </a14:m>
                <a:r>
                  <a:rPr lang="fr-FR" sz="1600">
                    <a:solidFill>
                      <a:schemeClr val="bg1"/>
                    </a:solidFill>
                    <a:latin typeface="Arial" panose="020B0604020202020204" pitchFamily="34" charset="0"/>
                    <a:ea typeface="Calibri" panose="020F0502020204030204" pitchFamily="34" charset="0"/>
                    <a:cs typeface="Arial" panose="020B0604020202020204" pitchFamily="34" charset="0"/>
                  </a:rPr>
                  <a:t>1 tấn nguyên liệu </a:t>
                </a:r>
                <a14:m>
                  <m:oMath xmlns:m="http://schemas.openxmlformats.org/officeDocument/2006/math">
                    <m:r>
                      <a:rPr lang="fr-FR" sz="16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𝑃</m:t>
                    </m:r>
                    <m:r>
                      <a:rPr lang="fr-FR" sz="16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oMath>
                </a14:m>
                <a:endParaRPr lang="en-US" sz="1600">
                  <a:solidFill>
                    <a:schemeClr val="bg1"/>
                  </a:solidFill>
                  <a:latin typeface="Arial" panose="020B0604020202020204" pitchFamily="34" charset="0"/>
                  <a:cs typeface="Arial" panose="020B0604020202020204" pitchFamily="34" charset="0"/>
                </a:endParaRPr>
              </a:p>
            </p:txBody>
          </p:sp>
        </mc:Choice>
        <mc:Fallback>
          <p:sp>
            <p:nvSpPr>
              <p:cNvPr id="16" name="Google Shape;288;p3"/>
              <p:cNvSpPr>
                <a:spLocks noRot="1" noChangeAspect="1" noMove="1" noResize="1" noEditPoints="1" noAdjustHandles="1" noChangeArrowheads="1" noChangeShapeType="1" noTextEdit="1"/>
              </p:cNvSpPr>
              <p:nvPr/>
            </p:nvSpPr>
            <p:spPr>
              <a:xfrm>
                <a:off x="751743" y="3828396"/>
                <a:ext cx="3307246" cy="699823"/>
              </a:xfrm>
              <a:prstGeom prst="roundRect">
                <a:avLst>
                  <a:gd name="adj" fmla="val 16667"/>
                </a:avLst>
              </a:prstGeom>
              <a:blipFill>
                <a:blip r:embed="rId8"/>
                <a:stretch>
                  <a:fillRect l="-552" r="-737" b="-10435"/>
                </a:stretch>
              </a:blipFill>
              <a:ln>
                <a:noFill/>
              </a:ln>
            </p:spPr>
            <p:txBody>
              <a:bodyPr/>
              <a:lstStyle/>
              <a:p>
                <a:r>
                  <a:rPr lang="en-US">
                    <a:noFill/>
                  </a:rPr>
                  <a:t> </a:t>
                </a:r>
              </a:p>
            </p:txBody>
          </p:sp>
        </mc:Fallback>
      </mc:AlternateContent>
      <p:sp>
        <p:nvSpPr>
          <p:cNvPr id="17" name="Freeform 8">
            <a:hlinkClick r:id="rId9" action="ppaction://hlinksldjump"/>
            <a:extLst>
              <a:ext uri="{FF2B5EF4-FFF2-40B4-BE49-F238E27FC236}">
                <a16:creationId xmlns:a16="http://schemas.microsoft.com/office/drawing/2014/main" id="{32EC5DDA-3675-4E0A-A11D-EEA119D04F0F}"/>
              </a:ext>
            </a:extLst>
          </p:cNvPr>
          <p:cNvSpPr/>
          <p:nvPr/>
        </p:nvSpPr>
        <p:spPr>
          <a:xfrm>
            <a:off x="8093377" y="4041382"/>
            <a:ext cx="858740" cy="1003562"/>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10"/>
            <a:stretch>
              <a:fillRect/>
            </a:stretch>
          </a:blipFill>
        </p:spPr>
      </p:sp>
    </p:spTree>
    <p:extLst>
      <p:ext uri="{BB962C8B-B14F-4D97-AF65-F5344CB8AC3E}">
        <p14:creationId xmlns:p14="http://schemas.microsoft.com/office/powerpoint/2010/main" val="8193226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6E7DE"/>
        </a:solidFill>
        <a:effectLst/>
      </p:bgPr>
    </p:bg>
    <p:spTree>
      <p:nvGrpSpPr>
        <p:cNvPr id="1" name=""/>
        <p:cNvGrpSpPr/>
        <p:nvPr/>
      </p:nvGrpSpPr>
      <p:grpSpPr>
        <a:xfrm>
          <a:off x="0" y="0"/>
          <a:ext cx="0" cy="0"/>
          <a:chOff x="0" y="0"/>
          <a:chExt cx="0" cy="0"/>
        </a:xfrm>
      </p:grpSpPr>
      <p:grpSp>
        <p:nvGrpSpPr>
          <p:cNvPr id="2" name="Group 2"/>
          <p:cNvGrpSpPr/>
          <p:nvPr/>
        </p:nvGrpSpPr>
        <p:grpSpPr>
          <a:xfrm>
            <a:off x="200094" y="169912"/>
            <a:ext cx="3343206" cy="4803676"/>
            <a:chOff x="0" y="0"/>
            <a:chExt cx="2070557" cy="3249894"/>
          </a:xfrm>
        </p:grpSpPr>
        <p:sp>
          <p:nvSpPr>
            <p:cNvPr id="3" name="Freeform 3"/>
            <p:cNvSpPr/>
            <p:nvPr/>
          </p:nvSpPr>
          <p:spPr>
            <a:xfrm>
              <a:off x="0" y="0"/>
              <a:ext cx="2070557" cy="3249895"/>
            </a:xfrm>
            <a:custGeom>
              <a:avLst/>
              <a:gdLst/>
              <a:ahLst/>
              <a:cxnLst/>
              <a:rect l="l" t="t" r="r" b="b"/>
              <a:pathLst>
                <a:path w="2070557" h="3249895">
                  <a:moveTo>
                    <a:pt x="1946097" y="3249894"/>
                  </a:moveTo>
                  <a:lnTo>
                    <a:pt x="124460" y="3249894"/>
                  </a:lnTo>
                  <a:cubicBezTo>
                    <a:pt x="55880" y="3249894"/>
                    <a:pt x="0" y="3194015"/>
                    <a:pt x="0" y="3125434"/>
                  </a:cubicBezTo>
                  <a:lnTo>
                    <a:pt x="0" y="124460"/>
                  </a:lnTo>
                  <a:cubicBezTo>
                    <a:pt x="0" y="55880"/>
                    <a:pt x="55880" y="0"/>
                    <a:pt x="124460" y="0"/>
                  </a:cubicBezTo>
                  <a:lnTo>
                    <a:pt x="1946097" y="0"/>
                  </a:lnTo>
                  <a:cubicBezTo>
                    <a:pt x="2014677" y="0"/>
                    <a:pt x="2070557" y="55880"/>
                    <a:pt x="2070557" y="124460"/>
                  </a:cubicBezTo>
                  <a:lnTo>
                    <a:pt x="2070557" y="3125435"/>
                  </a:lnTo>
                  <a:cubicBezTo>
                    <a:pt x="2070557" y="3194015"/>
                    <a:pt x="2014677" y="3249895"/>
                    <a:pt x="1946097" y="3249895"/>
                  </a:cubicBezTo>
                  <a:close/>
                </a:path>
              </a:pathLst>
            </a:custGeom>
            <a:solidFill>
              <a:srgbClr val="FF6F28"/>
            </a:solidFill>
          </p:spPr>
        </p:sp>
      </p:grpSp>
      <p:grpSp>
        <p:nvGrpSpPr>
          <p:cNvPr id="4" name="Group 4"/>
          <p:cNvGrpSpPr/>
          <p:nvPr/>
        </p:nvGrpSpPr>
        <p:grpSpPr>
          <a:xfrm>
            <a:off x="3695700" y="169912"/>
            <a:ext cx="5333156" cy="4803676"/>
            <a:chOff x="0" y="0"/>
            <a:chExt cx="3718711" cy="3249894"/>
          </a:xfrm>
        </p:grpSpPr>
        <p:sp>
          <p:nvSpPr>
            <p:cNvPr id="5" name="Freeform 5"/>
            <p:cNvSpPr/>
            <p:nvPr/>
          </p:nvSpPr>
          <p:spPr>
            <a:xfrm>
              <a:off x="0" y="0"/>
              <a:ext cx="3718711" cy="3249895"/>
            </a:xfrm>
            <a:custGeom>
              <a:avLst/>
              <a:gdLst/>
              <a:ahLst/>
              <a:cxnLst/>
              <a:rect l="l" t="t" r="r" b="b"/>
              <a:pathLst>
                <a:path w="3718711" h="3249895">
                  <a:moveTo>
                    <a:pt x="3594251" y="3249894"/>
                  </a:moveTo>
                  <a:lnTo>
                    <a:pt x="124460" y="3249894"/>
                  </a:lnTo>
                  <a:cubicBezTo>
                    <a:pt x="55880" y="3249894"/>
                    <a:pt x="0" y="3194015"/>
                    <a:pt x="0" y="3125434"/>
                  </a:cubicBezTo>
                  <a:lnTo>
                    <a:pt x="0" y="124460"/>
                  </a:lnTo>
                  <a:cubicBezTo>
                    <a:pt x="0" y="55880"/>
                    <a:pt x="55880" y="0"/>
                    <a:pt x="124460" y="0"/>
                  </a:cubicBezTo>
                  <a:lnTo>
                    <a:pt x="3594251" y="0"/>
                  </a:lnTo>
                  <a:cubicBezTo>
                    <a:pt x="3662831" y="0"/>
                    <a:pt x="3718711" y="55880"/>
                    <a:pt x="3718711" y="124460"/>
                  </a:cubicBezTo>
                  <a:lnTo>
                    <a:pt x="3718711" y="3125435"/>
                  </a:lnTo>
                  <a:cubicBezTo>
                    <a:pt x="3718711" y="3194015"/>
                    <a:pt x="3662831" y="3249895"/>
                    <a:pt x="3594251" y="3249895"/>
                  </a:cubicBezTo>
                  <a:close/>
                </a:path>
              </a:pathLst>
            </a:custGeom>
            <a:solidFill>
              <a:srgbClr val="FFFFFF"/>
            </a:solidFill>
          </p:spPr>
        </p:sp>
      </p:grpSp>
      <p:sp>
        <p:nvSpPr>
          <p:cNvPr id="36" name="TextBox 5">
            <a:extLst>
              <a:ext uri="{FF2B5EF4-FFF2-40B4-BE49-F238E27FC236}">
                <a16:creationId xmlns:a16="http://schemas.microsoft.com/office/drawing/2014/main" id="{A9223873-076A-1C01-1805-EB0FC9FB73F7}"/>
              </a:ext>
            </a:extLst>
          </p:cNvPr>
          <p:cNvSpPr txBox="1"/>
          <p:nvPr/>
        </p:nvSpPr>
        <p:spPr>
          <a:xfrm>
            <a:off x="451844" y="886143"/>
            <a:ext cx="2839706" cy="1661993"/>
          </a:xfrm>
          <a:prstGeom prst="rect">
            <a:avLst/>
          </a:prstGeom>
        </p:spPr>
        <p:txBody>
          <a:bodyPr wrap="square" lIns="0" tIns="0" rIns="0" bIns="0" rtlCol="0" anchor="t">
            <a:spAutoFit/>
          </a:bodyPr>
          <a:lstStyle/>
          <a:p>
            <a:pPr algn="ctr" defTabSz="457200">
              <a:lnSpc>
                <a:spcPct val="150000"/>
              </a:lnSpc>
              <a:buClrTx/>
            </a:pPr>
            <a:r>
              <a:rPr lang="en-US" sz="3600" b="1" kern="1200">
                <a:solidFill>
                  <a:prstClr val="white"/>
                </a:solidFill>
                <a:latin typeface="Arial" panose="020B0604020202020204" pitchFamily="34" charset="0"/>
                <a:ea typeface="+mn-ea"/>
                <a:cs typeface="Arial" panose="020B0604020202020204" pitchFamily="34" charset="0"/>
              </a:rPr>
              <a:t>TRÒ CHƠI KẾT THÚC!</a:t>
            </a:r>
            <a:endParaRPr lang="en-US" sz="3600" b="1" kern="1200" dirty="0">
              <a:solidFill>
                <a:prstClr val="white"/>
              </a:solidFill>
              <a:latin typeface="Arial" panose="020B0604020202020204" pitchFamily="34" charset="0"/>
              <a:ea typeface="+mn-ea"/>
              <a:cs typeface="Arial" panose="020B0604020202020204" pitchFamily="34" charset="0"/>
            </a:endParaRPr>
          </a:p>
        </p:txBody>
      </p:sp>
      <p:sp>
        <p:nvSpPr>
          <p:cNvPr id="9" name="Freeform 28">
            <a:extLst>
              <a:ext uri="{FF2B5EF4-FFF2-40B4-BE49-F238E27FC236}">
                <a16:creationId xmlns:a16="http://schemas.microsoft.com/office/drawing/2014/main" id="{2C7D9217-8A7E-7015-42ED-AE8E3F1A2A9B}"/>
              </a:ext>
            </a:extLst>
          </p:cNvPr>
          <p:cNvSpPr/>
          <p:nvPr/>
        </p:nvSpPr>
        <p:spPr>
          <a:xfrm>
            <a:off x="4827514" y="472448"/>
            <a:ext cx="3965639" cy="4114800"/>
          </a:xfrm>
          <a:custGeom>
            <a:avLst/>
            <a:gdLst/>
            <a:ahLst/>
            <a:cxnLst/>
            <a:rect l="l" t="t" r="r" b="b"/>
            <a:pathLst>
              <a:path w="7931277" h="8229600">
                <a:moveTo>
                  <a:pt x="0" y="0"/>
                </a:moveTo>
                <a:lnTo>
                  <a:pt x="7931277" y="0"/>
                </a:lnTo>
                <a:lnTo>
                  <a:pt x="7931277" y="8229600"/>
                </a:lnTo>
                <a:lnTo>
                  <a:pt x="0" y="8229600"/>
                </a:lnTo>
                <a:lnTo>
                  <a:pt x="0" y="0"/>
                </a:lnTo>
                <a:close/>
              </a:path>
            </a:pathLst>
          </a:custGeom>
          <a:blipFill>
            <a:blip r:embed="rId2"/>
            <a:stretch>
              <a:fillRect/>
            </a:stretch>
          </a:blipFill>
        </p:spPr>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contrast="-20000"/>
                    </a14:imgEffect>
                  </a14:imgLayer>
                </a14:imgProps>
              </a:ext>
            </a:extLst>
          </a:blip>
          <a:stretch>
            <a:fillRect/>
          </a:stretch>
        </p:blipFill>
        <p:spPr>
          <a:xfrm>
            <a:off x="4498331" y="3651881"/>
            <a:ext cx="1181412" cy="1026807"/>
          </a:xfrm>
          <a:prstGeom prst="rect">
            <a:avLst/>
          </a:prstGeom>
        </p:spPr>
      </p:pic>
    </p:spTree>
    <p:extLst>
      <p:ext uri="{BB962C8B-B14F-4D97-AF65-F5344CB8AC3E}">
        <p14:creationId xmlns:p14="http://schemas.microsoft.com/office/powerpoint/2010/main" val="189049012"/>
      </p:ext>
    </p:extLst>
  </p:cSld>
  <p:clrMapOvr>
    <a:masterClrMapping/>
  </p:clrMapOvr>
  <mc:AlternateContent xmlns:mc="http://schemas.openxmlformats.org/markup-compatibility/2006" xmlns:p14="http://schemas.microsoft.com/office/powerpoint/2010/main">
    <mc:Choice Requires="p14">
      <p:transition spd="med">
        <p14:window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36">
                                            <p:txEl>
                                              <p:pRg st="0" end="0"/>
                                            </p:txEl>
                                          </p:spTgt>
                                        </p:tgtEl>
                                      </p:cBhvr>
                                    </p:animEffect>
                                    <p:animScale>
                                      <p:cBhvr>
                                        <p:cTn id="7" dur="250" autoRev="1" fill="hold"/>
                                        <p:tgtEl>
                                          <p:spTgt spid="36">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Shape 1031"/>
        <p:cNvGrpSpPr/>
        <p:nvPr/>
      </p:nvGrpSpPr>
      <p:grpSpPr>
        <a:xfrm>
          <a:off x="0" y="0"/>
          <a:ext cx="0" cy="0"/>
          <a:chOff x="0" y="0"/>
          <a:chExt cx="0" cy="0"/>
        </a:xfrm>
      </p:grpSpPr>
      <p:sp>
        <p:nvSpPr>
          <p:cNvPr id="8" name="Rectangle 7"/>
          <p:cNvSpPr/>
          <p:nvPr/>
        </p:nvSpPr>
        <p:spPr>
          <a:xfrm>
            <a:off x="1380878" y="161797"/>
            <a:ext cx="3106941" cy="430887"/>
          </a:xfrm>
          <a:prstGeom prst="rect">
            <a:avLst/>
          </a:prstGeom>
        </p:spPr>
        <p:txBody>
          <a:bodyPr wrap="none">
            <a:spAutoFit/>
          </a:bodyPr>
          <a:lstStyle/>
          <a:p>
            <a:pPr marL="0" marR="0" lvl="0" indent="0" defTabSz="457200" rtl="0" eaLnBrk="1" fontAlgn="auto" latinLnBrk="0" hangingPunct="1">
              <a:lnSpc>
                <a:spcPct val="100000"/>
              </a:lnSpc>
              <a:spcBef>
                <a:spcPts val="0"/>
              </a:spcBef>
              <a:spcAft>
                <a:spcPts val="0"/>
              </a:spcAft>
              <a:buClrTx/>
              <a:buSzTx/>
              <a:buFont typeface="Arial"/>
              <a:buNone/>
              <a:tabLst/>
              <a:defRPr/>
            </a:pPr>
            <a:r>
              <a:rPr kumimoji="0" lang="en-US" sz="22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a:t>Trắc nghiệm đúng sai</a:t>
            </a:r>
          </a:p>
        </p:txBody>
      </p:sp>
      <p:pic>
        <p:nvPicPr>
          <p:cNvPr id="12" name="Picture 11"/>
          <p:cNvPicPr>
            <a:picLocks noChangeAspect="1"/>
          </p:cNvPicPr>
          <p:nvPr/>
        </p:nvPicPr>
        <p:blipFill>
          <a:blip r:embed="rId3"/>
          <a:stretch>
            <a:fillRect/>
          </a:stretch>
        </p:blipFill>
        <p:spPr>
          <a:xfrm>
            <a:off x="625523" y="2601731"/>
            <a:ext cx="326003" cy="310025"/>
          </a:xfrm>
          <a:prstGeom prst="rect">
            <a:avLst/>
          </a:prstGeom>
        </p:spPr>
      </p:pic>
      <p:pic>
        <p:nvPicPr>
          <p:cNvPr id="13" name="Picture 12"/>
          <p:cNvPicPr>
            <a:picLocks noChangeAspect="1"/>
          </p:cNvPicPr>
          <p:nvPr/>
        </p:nvPicPr>
        <p:blipFill>
          <a:blip r:embed="rId4"/>
          <a:stretch>
            <a:fillRect/>
          </a:stretch>
        </p:blipFill>
        <p:spPr>
          <a:xfrm>
            <a:off x="615793" y="3264355"/>
            <a:ext cx="318052" cy="291048"/>
          </a:xfrm>
          <a:prstGeom prst="rect">
            <a:avLst/>
          </a:prstGeom>
        </p:spPr>
      </p:pic>
      <p:pic>
        <p:nvPicPr>
          <p:cNvPr id="15" name="Picture 14"/>
          <p:cNvPicPr>
            <a:picLocks noChangeAspect="1"/>
          </p:cNvPicPr>
          <p:nvPr/>
        </p:nvPicPr>
        <p:blipFill>
          <a:blip r:embed="rId3"/>
          <a:stretch>
            <a:fillRect/>
          </a:stretch>
        </p:blipFill>
        <p:spPr>
          <a:xfrm>
            <a:off x="623744" y="3950577"/>
            <a:ext cx="326003" cy="310025"/>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1380878" y="697870"/>
                <a:ext cx="8057157" cy="830997"/>
              </a:xfrm>
              <a:prstGeom prst="rect">
                <a:avLst/>
              </a:prstGeom>
            </p:spPr>
            <p:txBody>
              <a:bodyPr wrap="square">
                <a:spAutoFit/>
              </a:bodyPr>
              <a:lstStyle/>
              <a:p>
                <a:pPr>
                  <a:lnSpc>
                    <a:spcPct val="150000"/>
                  </a:lnSpc>
                  <a:tabLst>
                    <a:tab pos="1719580" algn="l"/>
                    <a:tab pos="3262630" algn="l"/>
                    <a:tab pos="4806315" algn="l"/>
                  </a:tabLst>
                </a:pPr>
                <a:r>
                  <a:rPr lang="fr-FR" sz="1600" b="1" kern="100">
                    <a:latin typeface="+mj-lt"/>
                    <a:ea typeface="Aptos"/>
                    <a:cs typeface="Times New Roman" panose="02020603050405020304" pitchFamily="18" charset="0"/>
                  </a:rPr>
                  <a:t>Câu 1:</a:t>
                </a:r>
                <a:r>
                  <a:rPr lang="fr-FR" sz="1600" kern="100">
                    <a:effectLst/>
                    <a:latin typeface="+mj-lt"/>
                    <a:ea typeface="Aptos"/>
                    <a:cs typeface="Times New Roman" panose="02020603050405020304" pitchFamily="18" charset="0"/>
                  </a:rPr>
                  <a:t> Xét bài toán quy hoạch tuyến tính</a:t>
                </a:r>
                <a:r>
                  <a:rPr lang="en-US" sz="1600" kern="100" smtClean="0">
                    <a:latin typeface="+mj-lt"/>
                    <a:ea typeface="Aptos"/>
                    <a:cs typeface="Times New Roman" panose="02020603050405020304" pitchFamily="18" charset="0"/>
                  </a:rPr>
                  <a:t>:   </a:t>
                </a:r>
                <a14:m>
                  <m:oMath xmlns:m="http://schemas.openxmlformats.org/officeDocument/2006/math">
                    <m:r>
                      <a:rPr lang="en-US" sz="1600" i="1" kern="100">
                        <a:effectLst/>
                        <a:latin typeface="+mj-lt"/>
                        <a:ea typeface="Aptos"/>
                        <a:cs typeface="Times New Roman" panose="02020603050405020304" pitchFamily="18" charset="0"/>
                      </a:rPr>
                      <m:t>𝐹</m:t>
                    </m:r>
                    <m:r>
                      <a:rPr lang="en-US" sz="1600" i="1"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2</m:t>
                    </m:r>
                    <m:r>
                      <a:rPr lang="en-US" sz="1600" i="1" kern="100">
                        <a:effectLst/>
                        <a:latin typeface="+mj-lt"/>
                        <a:ea typeface="Aptos"/>
                        <a:cs typeface="Times New Roman" panose="02020603050405020304" pitchFamily="18" charset="0"/>
                      </a:rPr>
                      <m:t>𝑥</m:t>
                    </m:r>
                    <m:r>
                      <a:rPr lang="en-US" sz="1600" i="1"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5</m:t>
                    </m:r>
                    <m:r>
                      <a:rPr lang="en-US" sz="1600" i="1" kern="100">
                        <a:effectLst/>
                        <a:latin typeface="+mj-lt"/>
                        <a:ea typeface="Aptos"/>
                        <a:cs typeface="Times New Roman" panose="02020603050405020304" pitchFamily="18" charset="0"/>
                      </a:rPr>
                      <m:t>𝑦</m:t>
                    </m:r>
                    <m:r>
                      <a:rPr lang="en-US" sz="1600" i="1"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𝑚𝑎𝑥</m:t>
                    </m:r>
                    <m:r>
                      <a:rPr lang="en-US" sz="1600" i="1"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𝑚𝑖𝑛</m:t>
                    </m:r>
                  </m:oMath>
                </a14:m>
                <a:endParaRPr lang="en-US" sz="1600" kern="100">
                  <a:latin typeface="+mj-lt"/>
                  <a:ea typeface="Aptos"/>
                  <a:cs typeface="Times New Roman" panose="02020603050405020304" pitchFamily="18" charset="0"/>
                </a:endParaRPr>
              </a:p>
              <a:p>
                <a:pPr algn="just">
                  <a:lnSpc>
                    <a:spcPct val="150000"/>
                  </a:lnSpc>
                </a:pPr>
                <a:r>
                  <a:rPr lang="en-US" sz="1600" kern="100">
                    <a:effectLst/>
                    <a:latin typeface="+mj-lt"/>
                    <a:ea typeface="Calibri" panose="020F0502020204030204" pitchFamily="34" charset="0"/>
                    <a:cs typeface="Times New Roman" panose="02020603050405020304" pitchFamily="18" charset="0"/>
                  </a:rPr>
                  <a:t>Với các ràng </a:t>
                </a:r>
                <a:r>
                  <a:rPr lang="en-US" sz="1600" kern="100">
                    <a:effectLst/>
                    <a:latin typeface="+mj-lt"/>
                    <a:ea typeface="Calibri" panose="020F0502020204030204" pitchFamily="34" charset="0"/>
                    <a:cs typeface="Times New Roman" panose="02020603050405020304" pitchFamily="18" charset="0"/>
                  </a:rPr>
                  <a:t>buộc </a:t>
                </a:r>
                <a:endParaRPr lang="en-US" sz="1600" kern="100">
                  <a:latin typeface="+mj-lt"/>
                  <a:ea typeface="Aptos"/>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380878" y="697870"/>
                <a:ext cx="8057157" cy="830997"/>
              </a:xfrm>
              <a:prstGeom prst="rect">
                <a:avLst/>
              </a:prstGeom>
              <a:blipFill>
                <a:blip r:embed="rId5"/>
                <a:stretch>
                  <a:fillRect l="-454" b="-2920"/>
                </a:stretch>
              </a:blipFill>
            </p:spPr>
            <p:txBody>
              <a:bodyPr/>
              <a:lstStyle/>
              <a:p>
                <a:r>
                  <a:rPr lang="en-US">
                    <a:noFill/>
                  </a:rPr>
                  <a:t> </a:t>
                </a:r>
              </a:p>
            </p:txBody>
          </p:sp>
        </mc:Fallback>
      </mc:AlternateContent>
      <p:pic>
        <p:nvPicPr>
          <p:cNvPr id="18" name="Picture 17"/>
          <p:cNvPicPr>
            <a:picLocks noChangeAspect="1"/>
          </p:cNvPicPr>
          <p:nvPr/>
        </p:nvPicPr>
        <p:blipFill>
          <a:blip r:embed="rId3"/>
          <a:stretch>
            <a:fillRect/>
          </a:stretch>
        </p:blipFill>
        <p:spPr>
          <a:xfrm>
            <a:off x="623745" y="4652368"/>
            <a:ext cx="326003" cy="310025"/>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2892951" y="694207"/>
                <a:ext cx="4572000" cy="1757148"/>
              </a:xfrm>
              <a:prstGeom prst="rect">
                <a:avLst/>
              </a:prstGeom>
            </p:spPr>
            <p:txBody>
              <a:bodyPr>
                <a:spAutoFit/>
              </a:bodyPr>
              <a:lstStyle/>
              <a:p>
                <a:pPr lvl="0" algn="just">
                  <a:lnSpc>
                    <a:spcPct val="150000"/>
                  </a:lnSpc>
                </a:pPr>
                <a14:m>
                  <m:oMathPara xmlns:m="http://schemas.openxmlformats.org/officeDocument/2006/math">
                    <m:oMathParaPr>
                      <m:jc m:val="centerGroup"/>
                    </m:oMathParaPr>
                    <m:oMath xmlns:m="http://schemas.openxmlformats.org/officeDocument/2006/math">
                      <m:d>
                        <m:dPr>
                          <m:begChr m:val="{"/>
                          <m:endChr m:val=""/>
                          <m:ctrlPr>
                            <a:rPr lang="en-US" sz="1600" i="1" kern="100">
                              <a:latin typeface="Cambria Math" panose="02040503050406030204" pitchFamily="18" charset="0"/>
                              <a:ea typeface="Aptos"/>
                              <a:cs typeface="Times New Roman" panose="02020603050405020304" pitchFamily="18" charset="0"/>
                            </a:rPr>
                          </m:ctrlPr>
                        </m:dPr>
                        <m:e>
                          <m:eqArr>
                            <m:eqArrPr>
                              <m:ctrlPr>
                                <a:rPr lang="en-US" sz="1600" i="1" kern="100">
                                  <a:latin typeface="Cambria Math" panose="02040503050406030204" pitchFamily="18" charset="0"/>
                                  <a:ea typeface="Aptos"/>
                                  <a:cs typeface="Times New Roman" panose="02020603050405020304" pitchFamily="18" charset="0"/>
                                </a:rPr>
                              </m:ctrlPr>
                            </m:eqArrPr>
                            <m:e>
                              <m:m>
                                <m:mPr>
                                  <m:mcs>
                                    <m:mc>
                                      <m:mcPr>
                                        <m:count m:val="1"/>
                                        <m:mcJc m:val="center"/>
                                      </m:mcPr>
                                    </m:mc>
                                  </m:mcs>
                                  <m:ctrlPr>
                                    <a:rPr lang="en-US" sz="1600" i="1" kern="100">
                                      <a:latin typeface="Cambria Math" panose="02040503050406030204" pitchFamily="18" charset="0"/>
                                      <a:ea typeface="Aptos"/>
                                      <a:cs typeface="Times New Roman" panose="02020603050405020304" pitchFamily="18" charset="0"/>
                                    </a:rPr>
                                  </m:ctrlPr>
                                </m:mPr>
                                <m:mr>
                                  <m:e>
                                    <m:r>
                                      <a:rPr lang="en-US" sz="1600" i="1" kern="100">
                                        <a:latin typeface="Cambria Math" panose="02040503050406030204" pitchFamily="18" charset="0"/>
                                        <a:ea typeface="Aptos"/>
                                        <a:cs typeface="Times New Roman" panose="02020603050405020304" pitchFamily="18" charset="0"/>
                                      </a:rPr>
                                      <m:t>2</m:t>
                                    </m:r>
                                    <m:r>
                                      <a:rPr lang="en-US" sz="1600" i="1" kern="100">
                                        <a:latin typeface="Cambria Math" panose="02040503050406030204" pitchFamily="18" charset="0"/>
                                        <a:ea typeface="Aptos"/>
                                        <a:cs typeface="Times New Roman" panose="02020603050405020304" pitchFamily="18" charset="0"/>
                                      </a:rPr>
                                      <m:t>𝑥</m:t>
                                    </m:r>
                                    <m:r>
                                      <a:rPr lang="en-US" sz="1600" i="1"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𝑦</m:t>
                                    </m:r>
                                    <m:r>
                                      <a:rPr lang="en-US" sz="1600" i="1"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4</m:t>
                                    </m:r>
                                    <m:r>
                                      <a:rPr lang="en-US" sz="1600" i="1"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0</m:t>
                                    </m:r>
                                  </m:e>
                                </m:mr>
                                <m:mr>
                                  <m:e>
                                    <m:r>
                                      <a:rPr lang="en-US" sz="1600" i="1" kern="100">
                                        <a:latin typeface="Cambria Math" panose="02040503050406030204" pitchFamily="18" charset="0"/>
                                        <a:ea typeface="Aptos"/>
                                        <a:cs typeface="Times New Roman" panose="02020603050405020304" pitchFamily="18" charset="0"/>
                                      </a:rPr>
                                      <m:t>2</m:t>
                                    </m:r>
                                    <m:r>
                                      <a:rPr lang="en-US" sz="1600" i="1" kern="100">
                                        <a:latin typeface="Cambria Math" panose="02040503050406030204" pitchFamily="18" charset="0"/>
                                        <a:ea typeface="Aptos"/>
                                        <a:cs typeface="Times New Roman" panose="02020603050405020304" pitchFamily="18" charset="0"/>
                                      </a:rPr>
                                      <m:t>𝑥</m:t>
                                    </m:r>
                                    <m:r>
                                      <a:rPr lang="en-US" sz="1600" i="1"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𝑦</m:t>
                                    </m:r>
                                    <m:r>
                                      <a:rPr lang="en-US" sz="1600" i="1"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0</m:t>
                                    </m:r>
                                  </m:e>
                                </m:mr>
                                <m:mr>
                                  <m:e>
                                    <m:r>
                                      <a:rPr lang="en-US" sz="1600" i="1" kern="100">
                                        <a:latin typeface="Cambria Math" panose="02040503050406030204" pitchFamily="18" charset="0"/>
                                        <a:ea typeface="Aptos"/>
                                        <a:cs typeface="Times New Roman" panose="02020603050405020304" pitchFamily="18" charset="0"/>
                                      </a:rPr>
                                      <m:t>2</m:t>
                                    </m:r>
                                    <m:r>
                                      <a:rPr lang="en-US" sz="1600" i="1" kern="100">
                                        <a:latin typeface="Cambria Math" panose="02040503050406030204" pitchFamily="18" charset="0"/>
                                        <a:ea typeface="Aptos"/>
                                        <a:cs typeface="Times New Roman" panose="02020603050405020304" pitchFamily="18" charset="0"/>
                                      </a:rPr>
                                      <m:t>𝑥</m:t>
                                    </m:r>
                                    <m:r>
                                      <a:rPr lang="en-US" sz="1600" i="1"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3</m:t>
                                    </m:r>
                                    <m:r>
                                      <a:rPr lang="en-US" sz="1600" i="1" kern="100">
                                        <a:latin typeface="Cambria Math" panose="02040503050406030204" pitchFamily="18" charset="0"/>
                                        <a:ea typeface="Aptos"/>
                                        <a:cs typeface="Times New Roman" panose="02020603050405020304" pitchFamily="18" charset="0"/>
                                      </a:rPr>
                                      <m:t>𝑦</m:t>
                                    </m:r>
                                    <m:r>
                                      <a:rPr lang="en-US" sz="1600" i="1"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12</m:t>
                                    </m:r>
                                    <m:r>
                                      <a:rPr lang="en-US" sz="1600" i="1"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0</m:t>
                                    </m:r>
                                  </m:e>
                                </m:mr>
                              </m:m>
                            </m:e>
                            <m:e>
                              <m:r>
                                <a:rPr lang="en-US" sz="1600" i="1" kern="100">
                                  <a:latin typeface="Cambria Math" panose="02040503050406030204" pitchFamily="18" charset="0"/>
                                  <a:ea typeface="Aptos"/>
                                  <a:cs typeface="Times New Roman" panose="02020603050405020304" pitchFamily="18" charset="0"/>
                                </a:rPr>
                                <m:t>𝑦</m:t>
                              </m:r>
                              <m:r>
                                <a:rPr lang="en-US" sz="1600" i="1"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0</m:t>
                              </m:r>
                            </m:e>
                          </m:eqArr>
                        </m:e>
                      </m:d>
                    </m:oMath>
                  </m:oMathPara>
                </a14:m>
                <a:endParaRPr lang="en-US" sz="1600" kern="100">
                  <a:ea typeface="Aptos"/>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2892951" y="694207"/>
                <a:ext cx="4572000" cy="175714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380878" y="2371343"/>
                <a:ext cx="7596147" cy="2707280"/>
              </a:xfrm>
              <a:prstGeom prst="rect">
                <a:avLst/>
              </a:prstGeom>
            </p:spPr>
            <p:txBody>
              <a:bodyPr wrap="square">
                <a:spAutoFit/>
              </a:bodyPr>
              <a:lstStyle/>
              <a:p>
                <a:pPr lvl="0">
                  <a:lnSpc>
                    <a:spcPct val="200000"/>
                  </a:lnSpc>
                  <a:spcBef>
                    <a:spcPts val="600"/>
                  </a:spcBef>
                  <a:spcAft>
                    <a:spcPts val="600"/>
                  </a:spcAft>
                  <a:tabLst>
                    <a:tab pos="1719580" algn="l"/>
                    <a:tab pos="3262630" algn="l"/>
                    <a:tab pos="4806315" algn="l"/>
                  </a:tabLst>
                </a:pPr>
                <a:r>
                  <a:rPr lang="en-US" sz="1600" kern="100" smtClean="0">
                    <a:solidFill>
                      <a:srgbClr val="000000"/>
                    </a:solidFill>
                    <a:ea typeface="Aptos"/>
                    <a:cs typeface="Times New Roman" panose="02020603050405020304" pitchFamily="18" charset="0"/>
                  </a:rPr>
                  <a:t>a) Miền</a:t>
                </a:r>
                <a:r>
                  <a:rPr lang="en-US" sz="1600" kern="100">
                    <a:solidFill>
                      <a:srgbClr val="000000"/>
                    </a:solidFill>
                    <a:ea typeface="Aptos"/>
                    <a:cs typeface="Times New Roman" panose="02020603050405020304" pitchFamily="18" charset="0"/>
                  </a:rPr>
                  <a:t> chấp nhận được của bài toán trên là một tứ giác.</a:t>
                </a:r>
              </a:p>
              <a:p>
                <a:pPr lvl="0">
                  <a:lnSpc>
                    <a:spcPct val="200000"/>
                  </a:lnSpc>
                  <a:spcBef>
                    <a:spcPts val="600"/>
                  </a:spcBef>
                  <a:spcAft>
                    <a:spcPts val="600"/>
                  </a:spcAft>
                  <a:tabLst>
                    <a:tab pos="1719580" algn="l"/>
                    <a:tab pos="3262630" algn="l"/>
                    <a:tab pos="4806315" algn="l"/>
                  </a:tabLst>
                </a:pPr>
                <a:r>
                  <a:rPr lang="en-US" sz="1600" kern="100">
                    <a:solidFill>
                      <a:srgbClr val="000000"/>
                    </a:solidFill>
                    <a:ea typeface="Malgun Gothic" panose="020B0503020000020004" pitchFamily="34" charset="-127"/>
                    <a:cs typeface="Times New Roman" panose="02020603050405020304" pitchFamily="18" charset="0"/>
                  </a:rPr>
                  <a:t>b) </a:t>
                </a:r>
                <a:r>
                  <a:rPr lang="en-US" sz="1600" kern="100">
                    <a:solidFill>
                      <a:srgbClr val="000000"/>
                    </a:solidFill>
                    <a:ea typeface="Aptos"/>
                    <a:cs typeface="Times New Roman" panose="02020603050405020304" pitchFamily="18" charset="0"/>
                  </a:rPr>
                  <a:t>Miền chấp nhận được của bài toán trên không là một tứ giác.</a:t>
                </a:r>
              </a:p>
              <a:p>
                <a:pPr>
                  <a:lnSpc>
                    <a:spcPct val="150000"/>
                  </a:lnSpc>
                  <a:tabLst>
                    <a:tab pos="1719580" algn="l"/>
                    <a:tab pos="3262630" algn="l"/>
                    <a:tab pos="4806315" algn="l"/>
                  </a:tabLst>
                </a:pPr>
                <a14:m>
                  <m:oMathPara xmlns:m="http://schemas.openxmlformats.org/officeDocument/2006/math">
                    <m:oMathParaPr>
                      <m:jc m:val="left"/>
                    </m:oMathParaPr>
                    <m:oMath xmlns:m="http://schemas.openxmlformats.org/officeDocument/2006/math">
                      <m:r>
                        <m:rPr>
                          <m:nor/>
                        </m:rPr>
                        <a:rPr lang="en-US" sz="1600" kern="100">
                          <a:solidFill>
                            <a:srgbClr val="000000"/>
                          </a:solidFill>
                          <a:ea typeface="Malgun Gothic" panose="020B0503020000020004" pitchFamily="34" charset="-127"/>
                          <a:cs typeface="Times New Roman" panose="02020603050405020304" pitchFamily="18" charset="0"/>
                        </a:rPr>
                        <m:t>c</m:t>
                      </m:r>
                      <m:r>
                        <m:rPr>
                          <m:nor/>
                        </m:rPr>
                        <a:rPr lang="en-US" sz="1600" kern="100">
                          <a:solidFill>
                            <a:srgbClr val="000000"/>
                          </a:solidFill>
                          <a:ea typeface="Malgun Gothic" panose="020B0503020000020004" pitchFamily="34" charset="-127"/>
                          <a:cs typeface="Times New Roman" panose="02020603050405020304" pitchFamily="18" charset="0"/>
                        </a:rPr>
                        <m:t>) Đ</m:t>
                      </m:r>
                      <m:r>
                        <m:rPr>
                          <m:nor/>
                        </m:rPr>
                        <a:rPr lang="en-US" sz="1600" kern="100">
                          <a:solidFill>
                            <a:srgbClr val="000000"/>
                          </a:solidFill>
                          <a:ea typeface="Malgun Gothic" panose="020B0503020000020004" pitchFamily="34" charset="-127"/>
                          <a:cs typeface="Times New Roman" panose="02020603050405020304" pitchFamily="18" charset="0"/>
                        </a:rPr>
                        <m:t>i</m:t>
                      </m:r>
                      <m:r>
                        <m:rPr>
                          <m:nor/>
                        </m:rPr>
                        <a:rPr lang="en-US" sz="1600" kern="100">
                          <a:solidFill>
                            <a:srgbClr val="000000"/>
                          </a:solidFill>
                          <a:ea typeface="Malgun Gothic" panose="020B0503020000020004" pitchFamily="34" charset="-127"/>
                          <a:cs typeface="Times New Roman" panose="02020603050405020304" pitchFamily="18" charset="0"/>
                        </a:rPr>
                        <m:t>ể</m:t>
                      </m:r>
                      <m:r>
                        <m:rPr>
                          <m:nor/>
                        </m:rPr>
                        <a:rPr lang="en-US" sz="1600" kern="100">
                          <a:solidFill>
                            <a:srgbClr val="000000"/>
                          </a:solidFill>
                          <a:ea typeface="Malgun Gothic" panose="020B0503020000020004" pitchFamily="34" charset="-127"/>
                          <a:cs typeface="Times New Roman" panose="02020603050405020304" pitchFamily="18" charset="0"/>
                        </a:rPr>
                        <m:t>m</m:t>
                      </m:r>
                      <m:r>
                        <a:rPr lang="en-US" sz="1600" b="0" i="1" kern="100"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 </m:t>
                      </m:r>
                      <m:r>
                        <a:rPr lang="en-US" sz="1600" i="1" kern="10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𝐴</m:t>
                      </m:r>
                      <m:d>
                        <m:dPr>
                          <m:ctrlPr>
                            <a:rPr lang="en-US" sz="1600" i="1" kern="10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dPr>
                        <m:e>
                          <m:f>
                            <m:fPr>
                              <m:ctrlPr>
                                <a:rPr lang="en-US" sz="1600" i="1" kern="10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1600" i="1" kern="10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3</m:t>
                              </m:r>
                            </m:num>
                            <m:den>
                              <m:r>
                                <a:rPr lang="en-US" sz="1600" i="1" kern="10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2</m:t>
                              </m:r>
                            </m:den>
                          </m:f>
                          <m:r>
                            <a:rPr lang="en-US" sz="1600" i="1" kern="10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1600" i="1" kern="10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3</m:t>
                          </m:r>
                        </m:e>
                      </m:d>
                      <m:r>
                        <m:rPr>
                          <m:nor/>
                        </m:rPr>
                        <a:rPr lang="en-US" sz="1600" kern="100">
                          <a:solidFill>
                            <a:srgbClr val="000000"/>
                          </a:solidFill>
                          <a:ea typeface="Malgun Gothic" panose="020B0503020000020004" pitchFamily="34" charset="-127"/>
                          <a:cs typeface="Times New Roman" panose="02020603050405020304" pitchFamily="18" charset="0"/>
                        </a:rPr>
                        <m:t>l</m:t>
                      </m:r>
                      <m:r>
                        <m:rPr>
                          <m:nor/>
                        </m:rPr>
                        <a:rPr lang="en-US" sz="1600" kern="100">
                          <a:solidFill>
                            <a:srgbClr val="000000"/>
                          </a:solidFill>
                          <a:ea typeface="Malgun Gothic" panose="020B0503020000020004" pitchFamily="34" charset="-127"/>
                          <a:cs typeface="Times New Roman" panose="02020603050405020304" pitchFamily="18" charset="0"/>
                        </a:rPr>
                        <m:t>à </m:t>
                      </m:r>
                      <m:r>
                        <m:rPr>
                          <m:nor/>
                        </m:rPr>
                        <a:rPr lang="en-US" sz="1600" kern="100">
                          <a:solidFill>
                            <a:srgbClr val="000000"/>
                          </a:solidFill>
                          <a:ea typeface="Malgun Gothic" panose="020B0503020000020004" pitchFamily="34" charset="-127"/>
                          <a:cs typeface="Times New Roman" panose="02020603050405020304" pitchFamily="18" charset="0"/>
                        </a:rPr>
                        <m:t>m</m:t>
                      </m:r>
                      <m:r>
                        <m:rPr>
                          <m:nor/>
                        </m:rPr>
                        <a:rPr lang="en-US" sz="1600" kern="100">
                          <a:solidFill>
                            <a:srgbClr val="000000"/>
                          </a:solidFill>
                          <a:ea typeface="Malgun Gothic" panose="020B0503020000020004" pitchFamily="34" charset="-127"/>
                          <a:cs typeface="Times New Roman" panose="02020603050405020304" pitchFamily="18" charset="0"/>
                        </a:rPr>
                        <m:t>ộ</m:t>
                      </m:r>
                      <m:r>
                        <m:rPr>
                          <m:nor/>
                        </m:rPr>
                        <a:rPr lang="en-US" sz="1600" kern="100">
                          <a:solidFill>
                            <a:srgbClr val="000000"/>
                          </a:solidFill>
                          <a:ea typeface="Malgun Gothic" panose="020B0503020000020004" pitchFamily="34" charset="-127"/>
                          <a:cs typeface="Times New Roman" panose="02020603050405020304" pitchFamily="18" charset="0"/>
                        </a:rPr>
                        <m:t>t</m:t>
                      </m:r>
                      <m:r>
                        <m:rPr>
                          <m:nor/>
                        </m:rPr>
                        <a:rPr lang="en-US" sz="1600" kern="100">
                          <a:solidFill>
                            <a:srgbClr val="000000"/>
                          </a:solidFill>
                          <a:ea typeface="Malgun Gothic" panose="020B0503020000020004" pitchFamily="34" charset="-127"/>
                          <a:cs typeface="Times New Roman" panose="02020603050405020304" pitchFamily="18" charset="0"/>
                        </a:rPr>
                        <m:t> đ</m:t>
                      </m:r>
                      <m:r>
                        <m:rPr>
                          <m:nor/>
                        </m:rPr>
                        <a:rPr lang="en-US" sz="1600" kern="100">
                          <a:solidFill>
                            <a:srgbClr val="000000"/>
                          </a:solidFill>
                          <a:ea typeface="Malgun Gothic" panose="020B0503020000020004" pitchFamily="34" charset="-127"/>
                          <a:cs typeface="Times New Roman" panose="02020603050405020304" pitchFamily="18" charset="0"/>
                        </a:rPr>
                        <m:t>i</m:t>
                      </m:r>
                      <m:r>
                        <m:rPr>
                          <m:nor/>
                        </m:rPr>
                        <a:rPr lang="en-US" sz="1600" kern="100">
                          <a:solidFill>
                            <a:srgbClr val="000000"/>
                          </a:solidFill>
                          <a:ea typeface="Malgun Gothic" panose="020B0503020000020004" pitchFamily="34" charset="-127"/>
                          <a:cs typeface="Times New Roman" panose="02020603050405020304" pitchFamily="18" charset="0"/>
                        </a:rPr>
                        <m:t>ể</m:t>
                      </m:r>
                      <m:r>
                        <m:rPr>
                          <m:nor/>
                        </m:rPr>
                        <a:rPr lang="en-US" sz="1600" kern="100">
                          <a:solidFill>
                            <a:srgbClr val="000000"/>
                          </a:solidFill>
                          <a:ea typeface="Malgun Gothic" panose="020B0503020000020004" pitchFamily="34" charset="-127"/>
                          <a:cs typeface="Times New Roman" panose="02020603050405020304" pitchFamily="18" charset="0"/>
                        </a:rPr>
                        <m:t>m</m:t>
                      </m:r>
                      <m:r>
                        <m:rPr>
                          <m:nor/>
                        </m:rPr>
                        <a:rPr lang="en-US" sz="1600" kern="100">
                          <a:solidFill>
                            <a:srgbClr val="000000"/>
                          </a:solidFill>
                          <a:ea typeface="Malgun Gothic" panose="020B0503020000020004" pitchFamily="34" charset="-127"/>
                          <a:cs typeface="Times New Roman" panose="02020603050405020304" pitchFamily="18" charset="0"/>
                        </a:rPr>
                        <m:t> </m:t>
                      </m:r>
                      <m:r>
                        <m:rPr>
                          <m:nor/>
                        </m:rPr>
                        <a:rPr lang="en-US" sz="1600" kern="100">
                          <a:solidFill>
                            <a:srgbClr val="000000"/>
                          </a:solidFill>
                          <a:ea typeface="Malgun Gothic" panose="020B0503020000020004" pitchFamily="34" charset="-127"/>
                          <a:cs typeface="Times New Roman" panose="02020603050405020304" pitchFamily="18" charset="0"/>
                        </a:rPr>
                        <m:t>c</m:t>
                      </m:r>
                      <m:r>
                        <m:rPr>
                          <m:nor/>
                        </m:rPr>
                        <a:rPr lang="en-US" sz="1600" kern="100">
                          <a:solidFill>
                            <a:srgbClr val="000000"/>
                          </a:solidFill>
                          <a:ea typeface="Malgun Gothic" panose="020B0503020000020004" pitchFamily="34" charset="-127"/>
                          <a:cs typeface="Times New Roman" panose="02020603050405020304" pitchFamily="18" charset="0"/>
                        </a:rPr>
                        <m:t>ự</m:t>
                      </m:r>
                      <m:r>
                        <m:rPr>
                          <m:nor/>
                        </m:rPr>
                        <a:rPr lang="en-US" sz="1600" kern="100">
                          <a:solidFill>
                            <a:srgbClr val="000000"/>
                          </a:solidFill>
                          <a:ea typeface="Malgun Gothic" panose="020B0503020000020004" pitchFamily="34" charset="-127"/>
                          <a:cs typeface="Times New Roman" panose="02020603050405020304" pitchFamily="18" charset="0"/>
                        </a:rPr>
                        <m:t>c</m:t>
                      </m:r>
                      <m:r>
                        <m:rPr>
                          <m:nor/>
                        </m:rPr>
                        <a:rPr lang="en-US" sz="1600" kern="100">
                          <a:solidFill>
                            <a:srgbClr val="000000"/>
                          </a:solidFill>
                          <a:ea typeface="Malgun Gothic" panose="020B0503020000020004" pitchFamily="34" charset="-127"/>
                          <a:cs typeface="Times New Roman" panose="02020603050405020304" pitchFamily="18" charset="0"/>
                        </a:rPr>
                        <m:t> </m:t>
                      </m:r>
                      <m:r>
                        <m:rPr>
                          <m:nor/>
                        </m:rPr>
                        <a:rPr lang="en-US" sz="1600" kern="100">
                          <a:solidFill>
                            <a:srgbClr val="000000"/>
                          </a:solidFill>
                          <a:ea typeface="Malgun Gothic" panose="020B0503020000020004" pitchFamily="34" charset="-127"/>
                          <a:cs typeface="Times New Roman" panose="02020603050405020304" pitchFamily="18" charset="0"/>
                        </a:rPr>
                        <m:t>bi</m:t>
                      </m:r>
                      <m:r>
                        <m:rPr>
                          <m:nor/>
                        </m:rPr>
                        <a:rPr lang="en-US" sz="1600" kern="100">
                          <a:solidFill>
                            <a:srgbClr val="000000"/>
                          </a:solidFill>
                          <a:ea typeface="Malgun Gothic" panose="020B0503020000020004" pitchFamily="34" charset="-127"/>
                          <a:cs typeface="Times New Roman" panose="02020603050405020304" pitchFamily="18" charset="0"/>
                        </a:rPr>
                        <m:t>ê</m:t>
                      </m:r>
                      <m:r>
                        <m:rPr>
                          <m:nor/>
                        </m:rPr>
                        <a:rPr lang="en-US" sz="1600" kern="100">
                          <a:solidFill>
                            <a:srgbClr val="000000"/>
                          </a:solidFill>
                          <a:ea typeface="Malgun Gothic" panose="020B0503020000020004" pitchFamily="34" charset="-127"/>
                          <a:cs typeface="Times New Roman" panose="02020603050405020304" pitchFamily="18" charset="0"/>
                        </a:rPr>
                        <m:t>n</m:t>
                      </m:r>
                      <m:r>
                        <m:rPr>
                          <m:nor/>
                        </m:rPr>
                        <a:rPr lang="en-US" sz="1600" kern="100">
                          <a:solidFill>
                            <a:srgbClr val="000000"/>
                          </a:solidFill>
                          <a:ea typeface="Malgun Gothic" panose="020B0503020000020004" pitchFamily="34" charset="-127"/>
                          <a:cs typeface="Times New Roman" panose="02020603050405020304" pitchFamily="18" charset="0"/>
                        </a:rPr>
                        <m:t> </m:t>
                      </m:r>
                      <m:r>
                        <m:rPr>
                          <m:nor/>
                        </m:rPr>
                        <a:rPr lang="en-US" sz="1600" kern="100">
                          <a:solidFill>
                            <a:srgbClr val="000000"/>
                          </a:solidFill>
                          <a:ea typeface="Malgun Gothic" panose="020B0503020000020004" pitchFamily="34" charset="-127"/>
                          <a:cs typeface="Times New Roman" panose="02020603050405020304" pitchFamily="18" charset="0"/>
                        </a:rPr>
                        <m:t>c</m:t>
                      </m:r>
                      <m:r>
                        <m:rPr>
                          <m:nor/>
                        </m:rPr>
                        <a:rPr lang="en-US" sz="1600" kern="100">
                          <a:solidFill>
                            <a:srgbClr val="000000"/>
                          </a:solidFill>
                          <a:ea typeface="Malgun Gothic" panose="020B0503020000020004" pitchFamily="34" charset="-127"/>
                          <a:cs typeface="Times New Roman" panose="02020603050405020304" pitchFamily="18" charset="0"/>
                        </a:rPr>
                        <m:t>ủ</m:t>
                      </m:r>
                      <m:r>
                        <m:rPr>
                          <m:nor/>
                        </m:rPr>
                        <a:rPr lang="en-US" sz="1600" kern="100">
                          <a:solidFill>
                            <a:srgbClr val="000000"/>
                          </a:solidFill>
                          <a:ea typeface="Malgun Gothic" panose="020B0503020000020004" pitchFamily="34" charset="-127"/>
                          <a:cs typeface="Times New Roman" panose="02020603050405020304" pitchFamily="18" charset="0"/>
                        </a:rPr>
                        <m:t>a</m:t>
                      </m:r>
                      <m:r>
                        <m:rPr>
                          <m:nor/>
                        </m:rPr>
                        <a:rPr lang="en-US" sz="1600" kern="100">
                          <a:solidFill>
                            <a:srgbClr val="000000"/>
                          </a:solidFill>
                          <a:ea typeface="Malgun Gothic" panose="020B0503020000020004" pitchFamily="34" charset="-127"/>
                          <a:cs typeface="Times New Roman" panose="02020603050405020304" pitchFamily="18" charset="0"/>
                        </a:rPr>
                        <m:t> </m:t>
                      </m:r>
                      <m:r>
                        <m:rPr>
                          <m:nor/>
                        </m:rPr>
                        <a:rPr lang="en-US" sz="1600" kern="100">
                          <a:solidFill>
                            <a:srgbClr val="000000"/>
                          </a:solidFill>
                          <a:ea typeface="Malgun Gothic" panose="020B0503020000020004" pitchFamily="34" charset="-127"/>
                          <a:cs typeface="Times New Roman" panose="02020603050405020304" pitchFamily="18" charset="0"/>
                        </a:rPr>
                        <m:t>b</m:t>
                      </m:r>
                      <m:r>
                        <m:rPr>
                          <m:nor/>
                        </m:rPr>
                        <a:rPr lang="en-US" sz="1600" kern="100">
                          <a:solidFill>
                            <a:srgbClr val="000000"/>
                          </a:solidFill>
                          <a:ea typeface="Malgun Gothic" panose="020B0503020000020004" pitchFamily="34" charset="-127"/>
                          <a:cs typeface="Times New Roman" panose="02020603050405020304" pitchFamily="18" charset="0"/>
                        </a:rPr>
                        <m:t>à</m:t>
                      </m:r>
                      <m:r>
                        <m:rPr>
                          <m:nor/>
                        </m:rPr>
                        <a:rPr lang="en-US" sz="1600" kern="100">
                          <a:solidFill>
                            <a:srgbClr val="000000"/>
                          </a:solidFill>
                          <a:ea typeface="Malgun Gothic" panose="020B0503020000020004" pitchFamily="34" charset="-127"/>
                          <a:cs typeface="Times New Roman" panose="02020603050405020304" pitchFamily="18" charset="0"/>
                        </a:rPr>
                        <m:t>i</m:t>
                      </m:r>
                      <m:r>
                        <m:rPr>
                          <m:nor/>
                        </m:rPr>
                        <a:rPr lang="en-US" sz="1600" kern="100">
                          <a:solidFill>
                            <a:srgbClr val="000000"/>
                          </a:solidFill>
                          <a:ea typeface="Malgun Gothic" panose="020B0503020000020004" pitchFamily="34" charset="-127"/>
                          <a:cs typeface="Times New Roman" panose="02020603050405020304" pitchFamily="18" charset="0"/>
                        </a:rPr>
                        <m:t> </m:t>
                      </m:r>
                      <m:r>
                        <m:rPr>
                          <m:nor/>
                        </m:rPr>
                        <a:rPr lang="en-US" sz="1600" kern="100">
                          <a:solidFill>
                            <a:srgbClr val="000000"/>
                          </a:solidFill>
                          <a:ea typeface="Malgun Gothic" panose="020B0503020000020004" pitchFamily="34" charset="-127"/>
                          <a:cs typeface="Times New Roman" panose="02020603050405020304" pitchFamily="18" charset="0"/>
                        </a:rPr>
                        <m:t>to</m:t>
                      </m:r>
                      <m:r>
                        <m:rPr>
                          <m:nor/>
                        </m:rPr>
                        <a:rPr lang="en-US" sz="1600" kern="100">
                          <a:solidFill>
                            <a:srgbClr val="000000"/>
                          </a:solidFill>
                          <a:ea typeface="Malgun Gothic" panose="020B0503020000020004" pitchFamily="34" charset="-127"/>
                          <a:cs typeface="Times New Roman" panose="02020603050405020304" pitchFamily="18" charset="0"/>
                        </a:rPr>
                        <m:t>á</m:t>
                      </m:r>
                      <m:r>
                        <m:rPr>
                          <m:nor/>
                        </m:rPr>
                        <a:rPr lang="en-US" sz="1600" kern="100">
                          <a:solidFill>
                            <a:srgbClr val="000000"/>
                          </a:solidFill>
                          <a:ea typeface="Malgun Gothic" panose="020B0503020000020004" pitchFamily="34" charset="-127"/>
                          <a:cs typeface="Times New Roman" panose="02020603050405020304" pitchFamily="18" charset="0"/>
                        </a:rPr>
                        <m:t>n</m:t>
                      </m:r>
                      <m:r>
                        <m:rPr>
                          <m:nor/>
                        </m:rPr>
                        <a:rPr lang="en-US" sz="1600" kern="100">
                          <a:solidFill>
                            <a:srgbClr val="000000"/>
                          </a:solidFill>
                          <a:ea typeface="Malgun Gothic" panose="020B0503020000020004" pitchFamily="34" charset="-127"/>
                          <a:cs typeface="Times New Roman" panose="02020603050405020304" pitchFamily="18" charset="0"/>
                        </a:rPr>
                        <m:t>.</m:t>
                      </m:r>
                    </m:oMath>
                  </m:oMathPara>
                </a14:m>
                <a:endParaRPr lang="en-US" sz="1600" kern="100" smtClean="0">
                  <a:solidFill>
                    <a:srgbClr val="000000"/>
                  </a:solidFill>
                  <a:ea typeface="Malgun Gothic" panose="020B0503020000020004" pitchFamily="34" charset="-127"/>
                  <a:cs typeface="Times New Roman" panose="02020603050405020304" pitchFamily="18" charset="0"/>
                </a:endParaRPr>
              </a:p>
              <a:p>
                <a:pPr lvl="0">
                  <a:lnSpc>
                    <a:spcPct val="200000"/>
                  </a:lnSpc>
                  <a:spcBef>
                    <a:spcPts val="600"/>
                  </a:spcBef>
                  <a:tabLst>
                    <a:tab pos="1719580" algn="l"/>
                    <a:tab pos="3262630" algn="l"/>
                    <a:tab pos="4806315" algn="l"/>
                  </a:tabLst>
                </a:pPr>
                <a:r>
                  <a:rPr lang="en-US" sz="1600" kern="100" smtClean="0">
                    <a:solidFill>
                      <a:srgbClr val="000000"/>
                    </a:solidFill>
                    <a:ea typeface="Malgun Gothic" panose="020B0503020000020004" pitchFamily="34" charset="-127"/>
                    <a:cs typeface="Times New Roman" panose="02020603050405020304" pitchFamily="18" charset="0"/>
                  </a:rPr>
                  <a:t>d</a:t>
                </a:r>
                <a:r>
                  <a:rPr lang="en-US" sz="1600" kern="100">
                    <a:solidFill>
                      <a:srgbClr val="000000"/>
                    </a:solidFill>
                    <a:ea typeface="Malgun Gothic" panose="020B0503020000020004" pitchFamily="34" charset="-127"/>
                    <a:cs typeface="Times New Roman" panose="02020603050405020304" pitchFamily="18" charset="0"/>
                  </a:rPr>
                  <a:t>) Giá trị lớn nhất của </a:t>
                </a:r>
                <a14:m>
                  <m:oMath xmlns:m="http://schemas.openxmlformats.org/officeDocument/2006/math">
                    <m:r>
                      <a:rPr lang="en-US" sz="1600" i="1" kern="10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𝐹</m:t>
                    </m:r>
                  </m:oMath>
                </a14:m>
                <a:r>
                  <a:rPr lang="en-US" sz="1600" kern="100">
                    <a:solidFill>
                      <a:srgbClr val="000000"/>
                    </a:solidFill>
                    <a:ea typeface="Malgun Gothic" panose="020B0503020000020004" pitchFamily="34" charset="-127"/>
                    <a:cs typeface="Times New Roman" panose="02020603050405020304" pitchFamily="18" charset="0"/>
                  </a:rPr>
                  <a:t> bằng </a:t>
                </a:r>
                <a14:m>
                  <m:oMath xmlns:m="http://schemas.openxmlformats.org/officeDocument/2006/math">
                    <m:r>
                      <a:rPr lang="en-US" sz="1600" i="1" kern="100"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12</m:t>
                    </m:r>
                    <m:r>
                      <a:rPr lang="en-US" sz="1600" i="1" kern="100"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600" kern="100">
                  <a:solidFill>
                    <a:srgbClr val="000000"/>
                  </a:solidFill>
                  <a:ea typeface="Aptos"/>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380878" y="2371343"/>
                <a:ext cx="7596147" cy="2707280"/>
              </a:xfrm>
              <a:prstGeom prst="rect">
                <a:avLst/>
              </a:prstGeom>
              <a:blipFill>
                <a:blip r:embed="rId7"/>
                <a:stretch>
                  <a:fillRect l="-482"/>
                </a:stretch>
              </a:blipFill>
            </p:spPr>
            <p:txBody>
              <a:bodyPr/>
              <a:lstStyle/>
              <a:p>
                <a:r>
                  <a:rPr lang="en-US">
                    <a:noFill/>
                  </a:rPr>
                  <a:t> </a:t>
                </a:r>
              </a:p>
            </p:txBody>
          </p:sp>
        </mc:Fallback>
      </mc:AlternateContent>
      <p:pic>
        <p:nvPicPr>
          <p:cNvPr id="5" name="Picture 4"/>
          <p:cNvPicPr>
            <a:picLocks noChangeAspect="1"/>
          </p:cNvPicPr>
          <p:nvPr/>
        </p:nvPicPr>
        <p:blipFill>
          <a:blip r:embed="rId8"/>
          <a:stretch>
            <a:fillRect/>
          </a:stretch>
        </p:blipFill>
        <p:spPr>
          <a:xfrm>
            <a:off x="7808180" y="3863767"/>
            <a:ext cx="1089331" cy="10986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Effect transition="in" filter="fade">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Shape 1031"/>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15009" y="4521159"/>
            <a:ext cx="326003" cy="310025"/>
          </a:xfrm>
          <a:prstGeom prst="rect">
            <a:avLst/>
          </a:prstGeom>
        </p:spPr>
      </p:pic>
      <p:pic>
        <p:nvPicPr>
          <p:cNvPr id="13" name="Picture 12"/>
          <p:cNvPicPr>
            <a:picLocks noChangeAspect="1"/>
          </p:cNvPicPr>
          <p:nvPr/>
        </p:nvPicPr>
        <p:blipFill>
          <a:blip r:embed="rId4"/>
          <a:stretch>
            <a:fillRect/>
          </a:stretch>
        </p:blipFill>
        <p:spPr>
          <a:xfrm>
            <a:off x="306498" y="2666126"/>
            <a:ext cx="318052" cy="291048"/>
          </a:xfrm>
          <a:prstGeom prst="rect">
            <a:avLst/>
          </a:prstGeom>
        </p:spPr>
      </p:pic>
      <p:pic>
        <p:nvPicPr>
          <p:cNvPr id="14" name="Picture 13"/>
          <p:cNvPicPr>
            <a:picLocks noChangeAspect="1"/>
          </p:cNvPicPr>
          <p:nvPr/>
        </p:nvPicPr>
        <p:blipFill>
          <a:blip r:embed="rId4"/>
          <a:stretch>
            <a:fillRect/>
          </a:stretch>
        </p:blipFill>
        <p:spPr>
          <a:xfrm>
            <a:off x="306498" y="3341442"/>
            <a:ext cx="318052" cy="291048"/>
          </a:xfrm>
          <a:prstGeom prst="rect">
            <a:avLst/>
          </a:prstGeom>
        </p:spPr>
      </p:pic>
      <p:pic>
        <p:nvPicPr>
          <p:cNvPr id="15" name="Picture 14"/>
          <p:cNvPicPr>
            <a:picLocks noChangeAspect="1"/>
          </p:cNvPicPr>
          <p:nvPr/>
        </p:nvPicPr>
        <p:blipFill>
          <a:blip r:embed="rId3"/>
          <a:stretch>
            <a:fillRect/>
          </a:stretch>
        </p:blipFill>
        <p:spPr>
          <a:xfrm>
            <a:off x="322770" y="3885598"/>
            <a:ext cx="326003" cy="310025"/>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950180" y="80576"/>
                <a:ext cx="7995037" cy="5062924"/>
              </a:xfrm>
              <a:prstGeom prst="rect">
                <a:avLst/>
              </a:prstGeom>
            </p:spPr>
            <p:txBody>
              <a:bodyPr wrap="square">
                <a:spAutoFit/>
              </a:bodyPr>
              <a:lstStyle/>
              <a:p>
                <a:pPr algn="just">
                  <a:lnSpc>
                    <a:spcPct val="150000"/>
                  </a:lnSpc>
                  <a:tabLst>
                    <a:tab pos="1719580" algn="l"/>
                    <a:tab pos="3262630" algn="l"/>
                    <a:tab pos="4806315" algn="l"/>
                  </a:tabLst>
                </a:pPr>
                <a:r>
                  <a:rPr lang="en-US" sz="1600" b="1" kern="100" smtClean="0">
                    <a:solidFill>
                      <a:srgbClr val="000000"/>
                    </a:solidFill>
                    <a:latin typeface="+mj-lt"/>
                    <a:ea typeface="Malgun Gothic" panose="020B0503020000020004" pitchFamily="34" charset="-127"/>
                    <a:cs typeface="Times New Roman" panose="02020603050405020304" pitchFamily="18" charset="0"/>
                  </a:rPr>
                  <a:t>Câu 2: </a:t>
                </a:r>
                <a:r>
                  <a:rPr lang="en-US" sz="1600" kern="100">
                    <a:solidFill>
                      <a:srgbClr val="000000"/>
                    </a:solidFill>
                    <a:effectLst/>
                    <a:latin typeface="+mj-lt"/>
                    <a:ea typeface="Malgun Gothic" panose="020B0503020000020004" pitchFamily="34" charset="-127"/>
                    <a:cs typeface="Times New Roman" panose="02020603050405020304" pitchFamily="18" charset="0"/>
                  </a:rPr>
                  <a:t>Tại một xưởng cơ khí, để sản xuất mỗi loại sản phẩm A và B cần dùng hai máy I và II. Để sản xuất một sản phẩm loại A phải dùng máy 1 trong 1 giờ và máy II trong 3 giờ, đối với một sản phẩm loại B phải dùng máy I trong 2 giờ và máy II trong 2 giờ. Mỗi tuần máy 1 làm việc tối đa 40 giờ, máy II làm việc tối đa 60 giờ. Mỗi sản phẩm A cho lợi nhuận 2 triệu đồng, mỗi sản phẩm B cho lợi nhuận 3 </a:t>
                </a:r>
                <a:r>
                  <a:rPr lang="en-US" sz="1600" kern="100">
                    <a:solidFill>
                      <a:srgbClr val="000000"/>
                    </a:solidFill>
                    <a:effectLst/>
                    <a:latin typeface="+mj-lt"/>
                    <a:ea typeface="Malgun Gothic" panose="020B0503020000020004" pitchFamily="34" charset="-127"/>
                    <a:cs typeface="Times New Roman" panose="02020603050405020304" pitchFamily="18" charset="0"/>
                  </a:rPr>
                  <a:t>triệu </a:t>
                </a:r>
                <a:r>
                  <a:rPr lang="en-US" sz="1600" kern="100" smtClean="0">
                    <a:solidFill>
                      <a:srgbClr val="000000"/>
                    </a:solidFill>
                    <a:effectLst/>
                    <a:latin typeface="+mj-lt"/>
                    <a:ea typeface="Malgun Gothic" panose="020B0503020000020004" pitchFamily="34" charset="-127"/>
                    <a:cs typeface="Times New Roman" panose="02020603050405020304" pitchFamily="18" charset="0"/>
                  </a:rPr>
                  <a:t>đồng.</a:t>
                </a:r>
                <a:r>
                  <a:rPr lang="en-US" sz="1600" kern="100" smtClean="0">
                    <a:solidFill>
                      <a:srgbClr val="000000"/>
                    </a:solidFill>
                    <a:latin typeface="+mj-lt"/>
                    <a:ea typeface="Malgun Gothic" panose="020B0503020000020004" pitchFamily="34" charset="-127"/>
                    <a:cs typeface="Times New Roman" panose="02020603050405020304" pitchFamily="18" charset="0"/>
                  </a:rPr>
                  <a:t> </a:t>
                </a:r>
                <a:r>
                  <a:rPr lang="en-US" sz="1600" kern="100" smtClean="0">
                    <a:solidFill>
                      <a:srgbClr val="000000"/>
                    </a:solidFill>
                    <a:effectLst/>
                    <a:latin typeface="+mj-lt"/>
                    <a:ea typeface="Malgun Gothic" panose="020B0503020000020004" pitchFamily="34" charset="-127"/>
                    <a:cs typeface="Times New Roman" panose="02020603050405020304" pitchFamily="18" charset="0"/>
                  </a:rPr>
                  <a:t>Gọi </a:t>
                </a:r>
                <a14:m>
                  <m:oMath xmlns:m="http://schemas.openxmlformats.org/officeDocument/2006/math">
                    <m:r>
                      <a:rPr lang="en-US" sz="1600" i="1" kern="100">
                        <a:solidFill>
                          <a:srgbClr val="000000"/>
                        </a:solidFill>
                        <a:effectLst/>
                        <a:latin typeface="+mj-lt"/>
                        <a:ea typeface="Malgun Gothic" panose="020B0503020000020004" pitchFamily="34" charset="-127"/>
                        <a:cs typeface="Times New Roman" panose="02020603050405020304" pitchFamily="18" charset="0"/>
                      </a:rPr>
                      <m:t>𝑥</m:t>
                    </m:r>
                    <m:r>
                      <a:rPr lang="en-US" sz="1600" i="1" kern="100">
                        <a:solidFill>
                          <a:srgbClr val="000000"/>
                        </a:solidFill>
                        <a:effectLst/>
                        <a:latin typeface="+mj-lt"/>
                        <a:ea typeface="Malgun Gothic" panose="020B0503020000020004" pitchFamily="34" charset="-127"/>
                        <a:cs typeface="Times New Roman" panose="02020603050405020304" pitchFamily="18" charset="0"/>
                      </a:rPr>
                      <m:t>,</m:t>
                    </m:r>
                    <m:r>
                      <a:rPr lang="en-US" sz="1600" i="1" kern="100">
                        <a:solidFill>
                          <a:srgbClr val="000000"/>
                        </a:solidFill>
                        <a:effectLst/>
                        <a:latin typeface="+mj-lt"/>
                        <a:ea typeface="Malgun Gothic" panose="020B0503020000020004" pitchFamily="34" charset="-127"/>
                        <a:cs typeface="Times New Roman" panose="02020603050405020304" pitchFamily="18" charset="0"/>
                      </a:rPr>
                      <m:t>𝑦</m:t>
                    </m:r>
                    <m:r>
                      <a:rPr lang="en-US" sz="1600" i="1" kern="100">
                        <a:solidFill>
                          <a:srgbClr val="000000"/>
                        </a:solidFill>
                        <a:effectLst/>
                        <a:latin typeface="+mj-lt"/>
                        <a:ea typeface="Malgun Gothic" panose="020B0503020000020004" pitchFamily="34" charset="-127"/>
                        <a:cs typeface="Times New Roman" panose="02020603050405020304" pitchFamily="18" charset="0"/>
                      </a:rPr>
                      <m:t> (</m:t>
                    </m:r>
                    <m:r>
                      <a:rPr lang="en-US" sz="1600" i="1" kern="100">
                        <a:solidFill>
                          <a:srgbClr val="000000"/>
                        </a:solidFill>
                        <a:effectLst/>
                        <a:latin typeface="+mj-lt"/>
                        <a:ea typeface="Malgun Gothic" panose="020B0503020000020004" pitchFamily="34" charset="-127"/>
                        <a:cs typeface="Times New Roman" panose="02020603050405020304" pitchFamily="18" charset="0"/>
                      </a:rPr>
                      <m:t>𝑥</m:t>
                    </m:r>
                    <m:r>
                      <a:rPr lang="en-US" sz="1600" i="1" kern="100">
                        <a:solidFill>
                          <a:srgbClr val="000000"/>
                        </a:solidFill>
                        <a:effectLst/>
                        <a:latin typeface="+mj-lt"/>
                        <a:ea typeface="Malgun Gothic" panose="020B0503020000020004" pitchFamily="34" charset="-127"/>
                        <a:cs typeface="Times New Roman" panose="02020603050405020304" pitchFamily="18" charset="0"/>
                      </a:rPr>
                      <m:t>≥0,</m:t>
                    </m:r>
                    <m:r>
                      <a:rPr lang="en-US" sz="1600" i="1" kern="100">
                        <a:solidFill>
                          <a:srgbClr val="000000"/>
                        </a:solidFill>
                        <a:effectLst/>
                        <a:latin typeface="+mj-lt"/>
                        <a:ea typeface="Malgun Gothic" panose="020B0503020000020004" pitchFamily="34" charset="-127"/>
                        <a:cs typeface="Times New Roman" panose="02020603050405020304" pitchFamily="18" charset="0"/>
                      </a:rPr>
                      <m:t>𝑦</m:t>
                    </m:r>
                    <m:r>
                      <a:rPr lang="en-US" sz="1600" i="1" kern="100">
                        <a:solidFill>
                          <a:srgbClr val="000000"/>
                        </a:solidFill>
                        <a:effectLst/>
                        <a:latin typeface="+mj-lt"/>
                        <a:ea typeface="Malgun Gothic" panose="020B0503020000020004" pitchFamily="34" charset="-127"/>
                        <a:cs typeface="Times New Roman" panose="02020603050405020304" pitchFamily="18" charset="0"/>
                      </a:rPr>
                      <m:t>≥0)</m:t>
                    </m:r>
                  </m:oMath>
                </a14:m>
                <a:r>
                  <a:rPr lang="en-US" sz="1600" kern="100">
                    <a:solidFill>
                      <a:srgbClr val="000000"/>
                    </a:solidFill>
                    <a:effectLst/>
                    <a:latin typeface="+mj-lt"/>
                    <a:ea typeface="Malgun Gothic" panose="020B0503020000020004" pitchFamily="34" charset="-127"/>
                    <a:cs typeface="Times New Roman" panose="02020603050405020304" pitchFamily="18" charset="0"/>
                  </a:rPr>
                  <a:t> lần lượt là số sản phẩm loại A và B được sản xuất trong một tuần.</a:t>
                </a:r>
                <a:endParaRPr lang="en-US" sz="1600" kern="100">
                  <a:solidFill>
                    <a:srgbClr val="000000"/>
                  </a:solidFill>
                  <a:effectLst/>
                  <a:latin typeface="+mj-lt"/>
                  <a:ea typeface="Aptos"/>
                  <a:cs typeface="Times New Roman" panose="02020603050405020304" pitchFamily="18" charset="0"/>
                </a:endParaRPr>
              </a:p>
              <a:p>
                <a:pPr algn="just">
                  <a:lnSpc>
                    <a:spcPct val="150000"/>
                  </a:lnSpc>
                  <a:spcBef>
                    <a:spcPts val="600"/>
                  </a:spcBef>
                  <a:spcAft>
                    <a:spcPts val="600"/>
                  </a:spcAft>
                  <a:tabLst>
                    <a:tab pos="1719580" algn="l"/>
                    <a:tab pos="3262630" algn="l"/>
                    <a:tab pos="4806315" algn="l"/>
                  </a:tabLst>
                </a:pPr>
                <a:r>
                  <a:rPr lang="en-US" sz="1600" kern="100">
                    <a:solidFill>
                      <a:srgbClr val="000000"/>
                    </a:solidFill>
                    <a:effectLst/>
                    <a:latin typeface="+mj-lt"/>
                    <a:ea typeface="Malgun Gothic" panose="020B0503020000020004" pitchFamily="34" charset="-127"/>
                    <a:cs typeface="Times New Roman" panose="02020603050405020304" pitchFamily="18" charset="0"/>
                  </a:rPr>
                  <a:t>a) Khi đó lợi nhuận thu được khi bán hết </a:t>
                </a:r>
                <a14:m>
                  <m:oMath xmlns:m="http://schemas.openxmlformats.org/officeDocument/2006/math">
                    <m:r>
                      <a:rPr lang="en-US" sz="1600" i="1" kern="100">
                        <a:solidFill>
                          <a:srgbClr val="000000"/>
                        </a:solidFill>
                        <a:effectLst/>
                        <a:latin typeface="+mj-lt"/>
                        <a:ea typeface="Malgun Gothic" panose="020B0503020000020004" pitchFamily="34" charset="-127"/>
                        <a:cs typeface="Times New Roman" panose="02020603050405020304" pitchFamily="18" charset="0"/>
                      </a:rPr>
                      <m:t>𝑥</m:t>
                    </m:r>
                  </m:oMath>
                </a14:m>
                <a:r>
                  <a:rPr lang="en-US" sz="1600" kern="100">
                    <a:solidFill>
                      <a:srgbClr val="000000"/>
                    </a:solidFill>
                    <a:effectLst/>
                    <a:latin typeface="+mj-lt"/>
                    <a:ea typeface="Malgun Gothic" panose="020B0503020000020004" pitchFamily="34" charset="-127"/>
                    <a:cs typeface="Times New Roman" panose="02020603050405020304" pitchFamily="18" charset="0"/>
                  </a:rPr>
                  <a:t> sản phẩm loại A và </a:t>
                </a:r>
                <a14:m>
                  <m:oMath xmlns:m="http://schemas.openxmlformats.org/officeDocument/2006/math">
                    <m:r>
                      <a:rPr lang="en-US" sz="1600" i="1" kern="100">
                        <a:solidFill>
                          <a:srgbClr val="000000"/>
                        </a:solidFill>
                        <a:effectLst/>
                        <a:latin typeface="+mj-lt"/>
                        <a:ea typeface="Malgun Gothic" panose="020B0503020000020004" pitchFamily="34" charset="-127"/>
                        <a:cs typeface="Times New Roman" panose="02020603050405020304" pitchFamily="18" charset="0"/>
                      </a:rPr>
                      <m:t>𝑦</m:t>
                    </m:r>
                  </m:oMath>
                </a14:m>
                <a:r>
                  <a:rPr lang="en-US" sz="1600" kern="100">
                    <a:solidFill>
                      <a:srgbClr val="000000"/>
                    </a:solidFill>
                    <a:effectLst/>
                    <a:latin typeface="+mj-lt"/>
                    <a:ea typeface="Malgun Gothic" panose="020B0503020000020004" pitchFamily="34" charset="-127"/>
                    <a:cs typeface="Times New Roman" panose="02020603050405020304" pitchFamily="18" charset="0"/>
                  </a:rPr>
                  <a:t> sản phẩm loại </a:t>
                </a:r>
                <a:r>
                  <a:rPr lang="en-US" sz="1600" kern="100">
                    <a:solidFill>
                      <a:srgbClr val="000000"/>
                    </a:solidFill>
                    <a:effectLst/>
                    <a:latin typeface="+mj-lt"/>
                    <a:ea typeface="Malgun Gothic" panose="020B0503020000020004" pitchFamily="34" charset="-127"/>
                    <a:cs typeface="Times New Roman" panose="02020603050405020304" pitchFamily="18" charset="0"/>
                  </a:rPr>
                  <a:t>B </a:t>
                </a:r>
                <a:r>
                  <a:rPr lang="en-US" sz="1600" kern="100" smtClean="0">
                    <a:solidFill>
                      <a:srgbClr val="000000"/>
                    </a:solidFill>
                    <a:effectLst/>
                    <a:latin typeface="+mj-lt"/>
                    <a:ea typeface="Malgun Gothic" panose="020B0503020000020004" pitchFamily="34" charset="-127"/>
                    <a:cs typeface="Times New Roman" panose="02020603050405020304" pitchFamily="18" charset="0"/>
                  </a:rPr>
                  <a:t>là      </a:t>
                </a:r>
                <a14:m>
                  <m:oMath xmlns:m="http://schemas.openxmlformats.org/officeDocument/2006/math">
                    <m:r>
                      <a:rPr lang="en-US" sz="1600" i="1" kern="100">
                        <a:solidFill>
                          <a:srgbClr val="000000"/>
                        </a:solidFill>
                        <a:effectLst/>
                        <a:latin typeface="+mj-lt"/>
                        <a:ea typeface="Malgun Gothic" panose="020B0503020000020004" pitchFamily="34" charset="-127"/>
                        <a:cs typeface="Times New Roman" panose="02020603050405020304" pitchFamily="18" charset="0"/>
                      </a:rPr>
                      <m:t>𝑃</m:t>
                    </m:r>
                    <m:r>
                      <a:rPr lang="en-US" sz="1600" i="1" kern="100">
                        <a:solidFill>
                          <a:srgbClr val="000000"/>
                        </a:solidFill>
                        <a:effectLst/>
                        <a:latin typeface="+mj-lt"/>
                        <a:ea typeface="Malgun Gothic" panose="020B0503020000020004" pitchFamily="34" charset="-127"/>
                        <a:cs typeface="Times New Roman" panose="02020603050405020304" pitchFamily="18" charset="0"/>
                      </a:rPr>
                      <m:t>=3</m:t>
                    </m:r>
                    <m:r>
                      <a:rPr lang="en-US" sz="1600" i="1" kern="100">
                        <a:solidFill>
                          <a:srgbClr val="000000"/>
                        </a:solidFill>
                        <a:effectLst/>
                        <a:latin typeface="+mj-lt"/>
                        <a:ea typeface="Malgun Gothic" panose="020B0503020000020004" pitchFamily="34" charset="-127"/>
                        <a:cs typeface="Times New Roman" panose="02020603050405020304" pitchFamily="18" charset="0"/>
                      </a:rPr>
                      <m:t>𝑥</m:t>
                    </m:r>
                    <m:r>
                      <a:rPr lang="en-US" sz="1600" i="1" kern="100">
                        <a:solidFill>
                          <a:srgbClr val="000000"/>
                        </a:solidFill>
                        <a:effectLst/>
                        <a:latin typeface="+mj-lt"/>
                        <a:ea typeface="Malgun Gothic" panose="020B0503020000020004" pitchFamily="34" charset="-127"/>
                        <a:cs typeface="Times New Roman" panose="02020603050405020304" pitchFamily="18" charset="0"/>
                      </a:rPr>
                      <m:t>+2</m:t>
                    </m:r>
                    <m:r>
                      <a:rPr lang="en-US" sz="1600" i="1" kern="100">
                        <a:solidFill>
                          <a:srgbClr val="000000"/>
                        </a:solidFill>
                        <a:effectLst/>
                        <a:latin typeface="+mj-lt"/>
                        <a:ea typeface="Malgun Gothic" panose="020B0503020000020004" pitchFamily="34" charset="-127"/>
                        <a:cs typeface="Times New Roman" panose="02020603050405020304" pitchFamily="18" charset="0"/>
                      </a:rPr>
                      <m:t>𝑦</m:t>
                    </m:r>
                  </m:oMath>
                </a14:m>
                <a:r>
                  <a:rPr lang="en-US" sz="1600" kern="100">
                    <a:solidFill>
                      <a:srgbClr val="000000"/>
                    </a:solidFill>
                    <a:effectLst/>
                    <a:latin typeface="+mj-lt"/>
                    <a:ea typeface="Malgun Gothic" panose="020B0503020000020004" pitchFamily="34" charset="-127"/>
                    <a:cs typeface="Times New Roman" panose="02020603050405020304" pitchFamily="18" charset="0"/>
                  </a:rPr>
                  <a:t> (triệu đồng).</a:t>
                </a:r>
                <a:endParaRPr lang="en-US" sz="1600" kern="100">
                  <a:solidFill>
                    <a:srgbClr val="000000"/>
                  </a:solidFill>
                  <a:effectLst/>
                  <a:latin typeface="+mj-lt"/>
                  <a:ea typeface="Aptos"/>
                  <a:cs typeface="Times New Roman" panose="02020603050405020304" pitchFamily="18" charset="0"/>
                </a:endParaRPr>
              </a:p>
              <a:p>
                <a:pPr>
                  <a:lnSpc>
                    <a:spcPct val="150000"/>
                  </a:lnSpc>
                  <a:spcBef>
                    <a:spcPts val="600"/>
                  </a:spcBef>
                  <a:spcAft>
                    <a:spcPts val="600"/>
                  </a:spcAft>
                  <a:tabLst>
                    <a:tab pos="1719580" algn="l"/>
                    <a:tab pos="3262630" algn="l"/>
                    <a:tab pos="4806315" algn="l"/>
                  </a:tabLst>
                </a:pPr>
                <a:r>
                  <a:rPr lang="en-US" sz="1600" kern="100">
                    <a:solidFill>
                      <a:srgbClr val="000000"/>
                    </a:solidFill>
                    <a:effectLst/>
                    <a:latin typeface="+mj-lt"/>
                    <a:ea typeface="Malgun Gothic" panose="020B0503020000020004" pitchFamily="34" charset="-127"/>
                    <a:cs typeface="Times New Roman" panose="02020603050405020304" pitchFamily="18" charset="0"/>
                  </a:rPr>
                  <a:t>b) Điểm </a:t>
                </a:r>
                <a14:m>
                  <m:oMath xmlns:m="http://schemas.openxmlformats.org/officeDocument/2006/math">
                    <m:r>
                      <a:rPr lang="en-US" sz="1600" i="1" kern="100">
                        <a:solidFill>
                          <a:srgbClr val="000000"/>
                        </a:solidFill>
                        <a:effectLst/>
                        <a:latin typeface="+mj-lt"/>
                        <a:ea typeface="Malgun Gothic" panose="020B0503020000020004" pitchFamily="34" charset="-127"/>
                        <a:cs typeface="Times New Roman" panose="02020603050405020304" pitchFamily="18" charset="0"/>
                      </a:rPr>
                      <m:t>𝐴</m:t>
                    </m:r>
                    <m:r>
                      <a:rPr lang="en-US" sz="1600" i="1" kern="100">
                        <a:solidFill>
                          <a:srgbClr val="000000"/>
                        </a:solidFill>
                        <a:effectLst/>
                        <a:latin typeface="+mj-lt"/>
                        <a:ea typeface="Malgun Gothic" panose="020B0503020000020004" pitchFamily="34" charset="-127"/>
                        <a:cs typeface="Times New Roman" panose="02020603050405020304" pitchFamily="18" charset="0"/>
                      </a:rPr>
                      <m:t>(9;15)</m:t>
                    </m:r>
                  </m:oMath>
                </a14:m>
                <a:r>
                  <a:rPr lang="en-US" sz="1600" kern="100">
                    <a:solidFill>
                      <a:srgbClr val="000000"/>
                    </a:solidFill>
                    <a:effectLst/>
                    <a:latin typeface="+mj-lt"/>
                    <a:ea typeface="Malgun Gothic" panose="020B0503020000020004" pitchFamily="34" charset="-127"/>
                    <a:cs typeface="Times New Roman" panose="02020603050405020304" pitchFamily="18" charset="0"/>
                  </a:rPr>
                  <a:t> là một phương án cực biên của bài toán.</a:t>
                </a:r>
                <a:endParaRPr lang="en-US" sz="1600" kern="100">
                  <a:solidFill>
                    <a:srgbClr val="000000"/>
                  </a:solidFill>
                  <a:effectLst/>
                  <a:latin typeface="+mj-lt"/>
                  <a:ea typeface="Aptos"/>
                  <a:cs typeface="Times New Roman" panose="02020603050405020304" pitchFamily="18" charset="0"/>
                </a:endParaRPr>
              </a:p>
              <a:p>
                <a:pPr>
                  <a:lnSpc>
                    <a:spcPct val="150000"/>
                  </a:lnSpc>
                  <a:spcBef>
                    <a:spcPts val="600"/>
                  </a:spcBef>
                  <a:spcAft>
                    <a:spcPts val="600"/>
                  </a:spcAft>
                  <a:tabLst>
                    <a:tab pos="1719580" algn="l"/>
                    <a:tab pos="3262630" algn="l"/>
                    <a:tab pos="4806315" algn="l"/>
                  </a:tabLst>
                </a:pPr>
                <a:r>
                  <a:rPr lang="en-US" sz="1600" kern="100">
                    <a:solidFill>
                      <a:srgbClr val="000000"/>
                    </a:solidFill>
                    <a:effectLst/>
                    <a:latin typeface="+mj-lt"/>
                    <a:ea typeface="Malgun Gothic" panose="020B0503020000020004" pitchFamily="34" charset="-127"/>
                    <a:cs typeface="Times New Roman" panose="02020603050405020304" pitchFamily="18" charset="0"/>
                  </a:rPr>
                  <a:t>c) Gọi </a:t>
                </a:r>
                <a14:m>
                  <m:oMath xmlns:m="http://schemas.openxmlformats.org/officeDocument/2006/math">
                    <m:r>
                      <a:rPr lang="en-US" sz="1600" i="1" kern="100">
                        <a:solidFill>
                          <a:srgbClr val="000000"/>
                        </a:solidFill>
                        <a:effectLst/>
                        <a:latin typeface="+mj-lt"/>
                        <a:ea typeface="Malgun Gothic" panose="020B0503020000020004" pitchFamily="34" charset="-127"/>
                        <a:cs typeface="Times New Roman" panose="02020603050405020304" pitchFamily="18" charset="0"/>
                      </a:rPr>
                      <m:t>𝑃</m:t>
                    </m:r>
                  </m:oMath>
                </a14:m>
                <a:r>
                  <a:rPr lang="en-US" sz="1600" kern="100">
                    <a:solidFill>
                      <a:srgbClr val="000000"/>
                    </a:solidFill>
                    <a:effectLst/>
                    <a:latin typeface="+mj-lt"/>
                    <a:ea typeface="Malgun Gothic" panose="020B0503020000020004" pitchFamily="34" charset="-127"/>
                    <a:cs typeface="Times New Roman" panose="02020603050405020304" pitchFamily="18" charset="0"/>
                  </a:rPr>
                  <a:t> là giá trị lợi nhuận cao nhất thu được, khi đó </a:t>
                </a:r>
                <a14:m>
                  <m:oMath xmlns:m="http://schemas.openxmlformats.org/officeDocument/2006/math">
                    <m:r>
                      <a:rPr lang="en-US" sz="1600" i="1" kern="100">
                        <a:solidFill>
                          <a:srgbClr val="000000"/>
                        </a:solidFill>
                        <a:effectLst/>
                        <a:latin typeface="+mj-lt"/>
                        <a:ea typeface="Malgun Gothic" panose="020B0503020000020004" pitchFamily="34" charset="-127"/>
                        <a:cs typeface="Times New Roman" panose="02020603050405020304" pitchFamily="18" charset="0"/>
                      </a:rPr>
                      <m:t>60≤</m:t>
                    </m:r>
                    <m:r>
                      <a:rPr lang="en-US" sz="1600" i="1" kern="100">
                        <a:solidFill>
                          <a:srgbClr val="000000"/>
                        </a:solidFill>
                        <a:effectLst/>
                        <a:latin typeface="+mj-lt"/>
                        <a:ea typeface="Malgun Gothic" panose="020B0503020000020004" pitchFamily="34" charset="-127"/>
                        <a:cs typeface="Times New Roman" panose="02020603050405020304" pitchFamily="18" charset="0"/>
                      </a:rPr>
                      <m:t>𝑃</m:t>
                    </m:r>
                    <m:r>
                      <a:rPr lang="en-US" sz="1600" i="1" kern="100">
                        <a:solidFill>
                          <a:srgbClr val="000000"/>
                        </a:solidFill>
                        <a:effectLst/>
                        <a:latin typeface="+mj-lt"/>
                        <a:ea typeface="Malgun Gothic" panose="020B0503020000020004" pitchFamily="34" charset="-127"/>
                        <a:cs typeface="Times New Roman" panose="02020603050405020304" pitchFamily="18" charset="0"/>
                      </a:rPr>
                      <m:t>≤65.</m:t>
                    </m:r>
                  </m:oMath>
                </a14:m>
                <a:endParaRPr lang="en-US" sz="1600" kern="100">
                  <a:solidFill>
                    <a:srgbClr val="000000"/>
                  </a:solidFill>
                  <a:effectLst/>
                  <a:latin typeface="+mj-lt"/>
                  <a:ea typeface="Aptos"/>
                  <a:cs typeface="Times New Roman" panose="02020603050405020304" pitchFamily="18" charset="0"/>
                </a:endParaRPr>
              </a:p>
              <a:p>
                <a:pPr>
                  <a:lnSpc>
                    <a:spcPct val="150000"/>
                  </a:lnSpc>
                  <a:spcBef>
                    <a:spcPts val="600"/>
                  </a:spcBef>
                  <a:spcAft>
                    <a:spcPts val="600"/>
                  </a:spcAft>
                  <a:tabLst>
                    <a:tab pos="1719580" algn="l"/>
                    <a:tab pos="3262630" algn="l"/>
                    <a:tab pos="4806315" algn="l"/>
                  </a:tabLst>
                </a:pPr>
                <a:r>
                  <a:rPr lang="en-US" sz="1600" kern="100">
                    <a:solidFill>
                      <a:srgbClr val="000000"/>
                    </a:solidFill>
                    <a:effectLst/>
                    <a:latin typeface="+mj-lt"/>
                    <a:ea typeface="Malgun Gothic" panose="020B0503020000020004" pitchFamily="34" charset="-127"/>
                    <a:cs typeface="Times New Roman" panose="02020603050405020304" pitchFamily="18" charset="0"/>
                  </a:rPr>
                  <a:t>d) Mỗi tuần xưởng sản xuất 10 sản phẩm loại A và 15 sản phẩm loại B thì thu được lợi nhuận cao nhất.</a:t>
                </a:r>
                <a:endParaRPr lang="en-US" sz="1600" kern="100">
                  <a:solidFill>
                    <a:srgbClr val="000000"/>
                  </a:solidFill>
                  <a:effectLst/>
                  <a:latin typeface="+mj-lt"/>
                  <a:ea typeface="Aptos"/>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950180" y="80576"/>
                <a:ext cx="7995037" cy="5062924"/>
              </a:xfrm>
              <a:prstGeom prst="rect">
                <a:avLst/>
              </a:prstGeom>
              <a:blipFill>
                <a:blip r:embed="rId5"/>
                <a:stretch>
                  <a:fillRect l="-458" r="-763"/>
                </a:stretch>
              </a:blipFill>
            </p:spPr>
            <p:txBody>
              <a:bodyPr/>
              <a:lstStyle/>
              <a:p>
                <a:r>
                  <a:rPr lang="en-US">
                    <a:noFill/>
                  </a:rPr>
                  <a:t> </a:t>
                </a:r>
              </a:p>
            </p:txBody>
          </p:sp>
        </mc:Fallback>
      </mc:AlternateContent>
      <p:pic>
        <p:nvPicPr>
          <p:cNvPr id="16" name="Picture 15"/>
          <p:cNvPicPr>
            <a:picLocks noChangeAspect="1"/>
          </p:cNvPicPr>
          <p:nvPr/>
        </p:nvPicPr>
        <p:blipFill>
          <a:blip r:embed="rId6"/>
          <a:stretch>
            <a:fillRect/>
          </a:stretch>
        </p:blipFill>
        <p:spPr>
          <a:xfrm>
            <a:off x="175671" y="270949"/>
            <a:ext cx="620203" cy="625495"/>
          </a:xfrm>
          <a:prstGeom prst="rect">
            <a:avLst/>
          </a:prstGeom>
        </p:spPr>
      </p:pic>
    </p:spTree>
    <p:extLst>
      <p:ext uri="{BB962C8B-B14F-4D97-AF65-F5344CB8AC3E}">
        <p14:creationId xmlns:p14="http://schemas.microsoft.com/office/powerpoint/2010/main" val="160200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9AB8C2"/>
        </a:solidFill>
        <a:effectLst/>
      </p:bgPr>
    </p:bg>
    <p:spTree>
      <p:nvGrpSpPr>
        <p:cNvPr id="1" name="Shape 486"/>
        <p:cNvGrpSpPr/>
        <p:nvPr/>
      </p:nvGrpSpPr>
      <p:grpSpPr>
        <a:xfrm>
          <a:off x="0" y="0"/>
          <a:ext cx="0" cy="0"/>
          <a:chOff x="0" y="0"/>
          <a:chExt cx="0" cy="0"/>
        </a:xfrm>
      </p:grpSpPr>
      <p:sp>
        <p:nvSpPr>
          <p:cNvPr id="7" name="Rounded Rectangle 6"/>
          <p:cNvSpPr/>
          <p:nvPr/>
        </p:nvSpPr>
        <p:spPr>
          <a:xfrm>
            <a:off x="412694" y="315907"/>
            <a:ext cx="8334796" cy="5096786"/>
          </a:xfrm>
          <a:prstGeom prst="roundRect">
            <a:avLst/>
          </a:prstGeom>
          <a:solidFill>
            <a:srgbClr val="F7F7F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sp>
        <p:nvSpPr>
          <p:cNvPr id="9" name="Rectangle 8"/>
          <p:cNvSpPr/>
          <p:nvPr/>
        </p:nvSpPr>
        <p:spPr>
          <a:xfrm>
            <a:off x="2609039" y="596533"/>
            <a:ext cx="3942106" cy="47705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5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a:t>Trắc nghiệm trả lời ngắn</a:t>
            </a:r>
          </a:p>
        </p:txBody>
      </p:sp>
      <mc:AlternateContent xmlns:mc="http://schemas.openxmlformats.org/markup-compatibility/2006">
        <mc:Choice xmlns:a14="http://schemas.microsoft.com/office/drawing/2010/main" Requires="a14">
          <p:sp>
            <p:nvSpPr>
              <p:cNvPr id="11" name="Rectangle 10"/>
              <p:cNvSpPr/>
              <p:nvPr/>
            </p:nvSpPr>
            <p:spPr>
              <a:xfrm>
                <a:off x="659958" y="1220280"/>
                <a:ext cx="7847938" cy="2677656"/>
              </a:xfrm>
              <a:prstGeom prst="rect">
                <a:avLst/>
              </a:prstGeom>
            </p:spPr>
            <p:txBody>
              <a:bodyPr wrap="square">
                <a:spAutoFit/>
              </a:bodyPr>
              <a:lstStyle/>
              <a:p>
                <a:pPr algn="just">
                  <a:lnSpc>
                    <a:spcPct val="150000"/>
                  </a:lnSpc>
                  <a:tabLst>
                    <a:tab pos="1719580" algn="l"/>
                    <a:tab pos="3262630" algn="l"/>
                    <a:tab pos="4806315" algn="l"/>
                  </a:tabLst>
                </a:pPr>
                <a:r>
                  <a:rPr lang="en-US" sz="1600" b="1" kern="100">
                    <a:latin typeface="+mn-lt"/>
                    <a:ea typeface="Malgun Gothic" panose="020B0503020000020004" pitchFamily="34" charset="-127"/>
                    <a:cs typeface="Times New Roman" panose="02020603050405020304" pitchFamily="18" charset="0"/>
                  </a:rPr>
                  <a:t>Câu 1: </a:t>
                </a:r>
                <a:r>
                  <a:rPr lang="en-US" sz="1600" kern="100">
                    <a:effectLst/>
                    <a:latin typeface="+mn-lt"/>
                    <a:ea typeface="Malgun Gothic" panose="020B0503020000020004" pitchFamily="34" charset="-127"/>
                    <a:cs typeface="Times New Roman" panose="02020603050405020304" pitchFamily="18" charset="0"/>
                  </a:rPr>
                  <a:t>Thức ăn vật nuôi tại một phòng thí nghiệm được trộn từ hai loại thức ăn A và B, với yêu cầu cung cấp ít nhất 540 g protein và ít nhất 160 g lipid (chất béo) mỗi ngày. Biết rằng hàm lượng protein và lipid trong thức ăn loại A lần lượt là 36% và 16%; trong thức ăn loại B lần lượt là 54% và 8%. Giá của thức ăn loại A là 40 nghìn đồng/kg, thức ăn loại B là 30 nghìn đồng/kg. Gọi  </a:t>
                </a:r>
                <a14:m>
                  <m:oMath xmlns:m="http://schemas.openxmlformats.org/officeDocument/2006/math">
                    <m:r>
                      <a:rPr lang="en-US" sz="1600" i="1" kern="100">
                        <a:effectLst/>
                        <a:latin typeface="+mn-lt"/>
                        <a:ea typeface="Malgun Gothic" panose="020B0503020000020004" pitchFamily="34" charset="-127"/>
                        <a:cs typeface="Times New Roman" panose="02020603050405020304" pitchFamily="18" charset="0"/>
                      </a:rPr>
                      <m:t>𝑥</m:t>
                    </m:r>
                    <m:r>
                      <a:rPr lang="en-US" sz="1600" i="1" kern="100">
                        <a:effectLst/>
                        <a:latin typeface="+mn-lt"/>
                        <a:ea typeface="Malgun Gothic" panose="020B0503020000020004" pitchFamily="34" charset="-127"/>
                        <a:cs typeface="Times New Roman" panose="02020603050405020304" pitchFamily="18" charset="0"/>
                      </a:rPr>
                      <m:t>,</m:t>
                    </m:r>
                    <m:r>
                      <a:rPr lang="en-US" sz="1600" i="1" kern="100">
                        <a:effectLst/>
                        <a:latin typeface="+mn-lt"/>
                        <a:ea typeface="Malgun Gothic" panose="020B0503020000020004" pitchFamily="34" charset="-127"/>
                        <a:cs typeface="Times New Roman" panose="02020603050405020304" pitchFamily="18" charset="0"/>
                      </a:rPr>
                      <m:t>𝑦</m:t>
                    </m:r>
                  </m:oMath>
                </a14:m>
                <a:r>
                  <a:rPr lang="en-US" sz="1600" kern="100">
                    <a:effectLst/>
                    <a:latin typeface="+mn-lt"/>
                    <a:ea typeface="Malgun Gothic" panose="020B0503020000020004" pitchFamily="34" charset="-127"/>
                    <a:cs typeface="Times New Roman" panose="02020603050405020304" pitchFamily="18" charset="0"/>
                  </a:rPr>
                  <a:t> lần lượt là số kilogam thức ăn loại A và loại B mỗi ngày để chi phí thức ăn cho vật nuôi là thấp nhất. Giá trị của </a:t>
                </a:r>
                <a14:m>
                  <m:oMath xmlns:m="http://schemas.openxmlformats.org/officeDocument/2006/math">
                    <m:r>
                      <a:rPr lang="en-US" sz="1600" i="1" kern="100">
                        <a:effectLst/>
                        <a:latin typeface="+mn-lt"/>
                        <a:ea typeface="Malgun Gothic" panose="020B0503020000020004" pitchFamily="34" charset="-127"/>
                        <a:cs typeface="Times New Roman" panose="02020603050405020304" pitchFamily="18" charset="0"/>
                      </a:rPr>
                      <m:t>𝑥</m:t>
                    </m:r>
                  </m:oMath>
                </a14:m>
                <a:r>
                  <a:rPr lang="en-US" sz="1600" kern="100">
                    <a:effectLst/>
                    <a:latin typeface="+mn-lt"/>
                    <a:ea typeface="Malgun Gothic" panose="020B0503020000020004" pitchFamily="34" charset="-127"/>
                    <a:cs typeface="Times New Roman" panose="02020603050405020304" pitchFamily="18" charset="0"/>
                  </a:rPr>
                  <a:t> là bao nhiêu? (Viết kết quả dưới dạng số thập phân).</a:t>
                </a:r>
                <a:endParaRPr lang="en-US" sz="1600" kern="100">
                  <a:latin typeface="+mn-lt"/>
                  <a:ea typeface="Aptos"/>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659958" y="1220280"/>
                <a:ext cx="7847938" cy="2677656"/>
              </a:xfrm>
              <a:prstGeom prst="rect">
                <a:avLst/>
              </a:prstGeom>
              <a:blipFill>
                <a:blip r:embed="rId3"/>
                <a:stretch>
                  <a:fillRect l="-388" r="-388" b="-456"/>
                </a:stretch>
              </a:blipFill>
            </p:spPr>
            <p:txBody>
              <a:bodyPr/>
              <a:lstStyle/>
              <a:p>
                <a:r>
                  <a:rPr lang="en-US">
                    <a:noFill/>
                  </a:rPr>
                  <a:t> </a:t>
                </a:r>
              </a:p>
            </p:txBody>
          </p:sp>
        </mc:Fallback>
      </mc:AlternateContent>
      <p:sp>
        <p:nvSpPr>
          <p:cNvPr id="12" name="Rectangle 11"/>
          <p:cNvSpPr/>
          <p:nvPr/>
        </p:nvSpPr>
        <p:spPr>
          <a:xfrm>
            <a:off x="579592" y="4359588"/>
            <a:ext cx="8001000" cy="508344"/>
          </a:xfrm>
          <a:prstGeom prst="rect">
            <a:avLst/>
          </a:prstGeom>
        </p:spPr>
        <p:txBody>
          <a:bodyPr wrap="square">
            <a:spAutoFit/>
          </a:bodyPr>
          <a:lstStyle/>
          <a:p>
            <a:pPr marL="0" marR="0" lvl="0" indent="0" algn="ctr" defTabSz="457200" rtl="0" eaLnBrk="1" fontAlgn="auto" latinLnBrk="0" hangingPunct="1">
              <a:lnSpc>
                <a:spcPct val="200000"/>
              </a:lnSpc>
              <a:spcBef>
                <a:spcPts val="600"/>
              </a:spcBef>
              <a:spcAft>
                <a:spcPts val="600"/>
              </a:spcAft>
              <a:buClrTx/>
              <a:buSzTx/>
              <a:buFont typeface="Arial"/>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en-US"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en-US" sz="16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14" name="Rectangle 13"/>
          <p:cNvSpPr/>
          <p:nvPr/>
        </p:nvSpPr>
        <p:spPr>
          <a:xfrm>
            <a:off x="3295098" y="4267254"/>
            <a:ext cx="2569988" cy="384721"/>
          </a:xfrm>
          <a:prstGeom prst="rect">
            <a:avLst/>
          </a:prstGeom>
        </p:spPr>
        <p:txBody>
          <a:bodyPr wrap="square">
            <a:spAutoFit/>
          </a:bodyPr>
          <a:lstStyle/>
          <a:p>
            <a:pPr lvl="0" algn="ctr" defTabSz="457200">
              <a:buClrTx/>
              <a:defRPr/>
            </a:pPr>
            <a:r>
              <a:rPr lang="en-US" sz="1900" b="1">
                <a:solidFill>
                  <a:srgbClr val="C00000"/>
                </a:solidFill>
                <a:ea typeface="Calibri" panose="020F0502020204030204" pitchFamily="34" charset="0"/>
                <a:cs typeface="Times New Roman" panose="02020603050405020304" pitchFamily="18" charset="0"/>
              </a:rPr>
              <a:t>0,75</a:t>
            </a:r>
            <a:endParaRPr kumimoji="0" lang="en-US" sz="1900" b="1" i="0" u="none"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p:pic>
        <p:nvPicPr>
          <p:cNvPr id="15" name="Picture 14"/>
          <p:cNvPicPr>
            <a:picLocks noChangeAspect="1"/>
          </p:cNvPicPr>
          <p:nvPr/>
        </p:nvPicPr>
        <p:blipFill>
          <a:blip r:embed="rId4"/>
          <a:stretch>
            <a:fillRect/>
          </a:stretch>
        </p:blipFill>
        <p:spPr>
          <a:xfrm rot="14790265">
            <a:off x="7678981" y="-448588"/>
            <a:ext cx="1460119" cy="1588146"/>
          </a:xfrm>
          <a:prstGeom prst="rect">
            <a:avLst/>
          </a:prstGeom>
        </p:spPr>
      </p:pic>
    </p:spTree>
    <p:extLst>
      <p:ext uri="{BB962C8B-B14F-4D97-AF65-F5344CB8AC3E}">
        <p14:creationId xmlns:p14="http://schemas.microsoft.com/office/powerpoint/2010/main" val="8895016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4"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9AB8C2"/>
        </a:solidFill>
        <a:effectLst/>
      </p:bgPr>
    </p:bg>
    <p:spTree>
      <p:nvGrpSpPr>
        <p:cNvPr id="1" name="Shape 486"/>
        <p:cNvGrpSpPr/>
        <p:nvPr/>
      </p:nvGrpSpPr>
      <p:grpSpPr>
        <a:xfrm>
          <a:off x="0" y="0"/>
          <a:ext cx="0" cy="0"/>
          <a:chOff x="0" y="0"/>
          <a:chExt cx="0" cy="0"/>
        </a:xfrm>
      </p:grpSpPr>
      <p:sp>
        <p:nvSpPr>
          <p:cNvPr id="7" name="Rounded Rectangle 6"/>
          <p:cNvSpPr/>
          <p:nvPr/>
        </p:nvSpPr>
        <p:spPr>
          <a:xfrm>
            <a:off x="412694" y="315907"/>
            <a:ext cx="8334796" cy="5096786"/>
          </a:xfrm>
          <a:prstGeom prst="roundRect">
            <a:avLst/>
          </a:prstGeom>
          <a:solidFill>
            <a:srgbClr val="F7F7F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sp>
        <p:nvSpPr>
          <p:cNvPr id="9" name="Rectangle 8"/>
          <p:cNvSpPr/>
          <p:nvPr/>
        </p:nvSpPr>
        <p:spPr>
          <a:xfrm>
            <a:off x="2600947" y="651537"/>
            <a:ext cx="3942106" cy="47705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5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a:t>Trắc nghiệm trả lời ngắn</a:t>
            </a:r>
          </a:p>
        </p:txBody>
      </p:sp>
      <p:pic>
        <p:nvPicPr>
          <p:cNvPr id="15" name="Picture 14"/>
          <p:cNvPicPr>
            <a:picLocks noChangeAspect="1"/>
          </p:cNvPicPr>
          <p:nvPr/>
        </p:nvPicPr>
        <p:blipFill>
          <a:blip r:embed="rId3"/>
          <a:stretch>
            <a:fillRect/>
          </a:stretch>
        </p:blipFill>
        <p:spPr>
          <a:xfrm rot="14790265">
            <a:off x="7678981" y="-448588"/>
            <a:ext cx="1460119" cy="1588146"/>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659958" y="1347496"/>
                <a:ext cx="7847938" cy="2263825"/>
              </a:xfrm>
              <a:prstGeom prst="rect">
                <a:avLst/>
              </a:prstGeom>
            </p:spPr>
            <p:txBody>
              <a:bodyPr wrap="square">
                <a:spAutoFit/>
              </a:bodyPr>
              <a:lstStyle/>
              <a:p>
                <a:pPr algn="just">
                  <a:lnSpc>
                    <a:spcPct val="150000"/>
                  </a:lnSpc>
                  <a:tabLst>
                    <a:tab pos="1719580" algn="l"/>
                    <a:tab pos="3262630" algn="l"/>
                    <a:tab pos="4806315" algn="l"/>
                  </a:tabLst>
                </a:pPr>
                <a:r>
                  <a:rPr lang="en-US" sz="1600" b="1" kern="100">
                    <a:latin typeface="+mn-lt"/>
                    <a:ea typeface="Malgun Gothic" panose="020B0503020000020004" pitchFamily="34" charset="-127"/>
                    <a:cs typeface="Times New Roman" panose="02020603050405020304" pitchFamily="18" charset="0"/>
                  </a:rPr>
                  <a:t>Câu 2: </a:t>
                </a:r>
                <a:r>
                  <a:rPr lang="en-US" sz="1600" kern="100">
                    <a:effectLst/>
                    <a:latin typeface="+mn-lt"/>
                    <a:ea typeface="Malgun Gothic" panose="020B0503020000020004" pitchFamily="34" charset="-127"/>
                    <a:cs typeface="Times New Roman" panose="02020603050405020304" pitchFamily="18" charset="0"/>
                  </a:rPr>
                  <a:t>Cô Hạnh đầu tư không quá 1,2 tỉ đồng vào hai loại cổ phiếu: cổ phiếu A dự kiến chỉ trả cổ tức bằng tiền với tỉ lệ 4%; cổ phiếu B rủi ro cao dự kiến chỉ trả cổ tức bằng tiền với tỉ lệ 10%. Giá cổ phiếu 4 là 15 000 đồng/1 cổ phiếu, giá cổ phiếu B là 25.000 đồng/1 cổ phiếu. Để giảm thiểu rủi ro, cô Hạnh quyết định mua số lượng cổ phiếu B không quá 12 000 cổ phiếu. Gọi  </a:t>
                </a:r>
                <a14:m>
                  <m:oMath xmlns:m="http://schemas.openxmlformats.org/officeDocument/2006/math">
                    <m:r>
                      <a:rPr lang="en-US" sz="1600" i="1" kern="100">
                        <a:effectLst/>
                        <a:latin typeface="+mn-lt"/>
                        <a:ea typeface="Malgun Gothic" panose="020B0503020000020004" pitchFamily="34" charset="-127"/>
                        <a:cs typeface="Times New Roman" panose="02020603050405020304" pitchFamily="18" charset="0"/>
                      </a:rPr>
                      <m:t>𝑥</m:t>
                    </m:r>
                    <m:r>
                      <a:rPr lang="en-US" sz="1600" i="1" kern="100">
                        <a:effectLst/>
                        <a:latin typeface="+mn-lt"/>
                        <a:ea typeface="Malgun Gothic" panose="020B0503020000020004" pitchFamily="34" charset="-127"/>
                        <a:cs typeface="Times New Roman" panose="02020603050405020304" pitchFamily="18" charset="0"/>
                      </a:rPr>
                      <m:t>,</m:t>
                    </m:r>
                    <m:r>
                      <a:rPr lang="en-US" sz="1600" i="1" kern="100">
                        <a:effectLst/>
                        <a:latin typeface="+mn-lt"/>
                        <a:ea typeface="Malgun Gothic" panose="020B0503020000020004" pitchFamily="34" charset="-127"/>
                        <a:cs typeface="Times New Roman" panose="02020603050405020304" pitchFamily="18" charset="0"/>
                      </a:rPr>
                      <m:t>𝑦</m:t>
                    </m:r>
                  </m:oMath>
                </a14:m>
                <a:r>
                  <a:rPr lang="en-US" sz="1600" kern="100">
                    <a:effectLst/>
                    <a:latin typeface="+mn-lt"/>
                    <a:ea typeface="Malgun Gothic" panose="020B0503020000020004" pitchFamily="34" charset="-127"/>
                    <a:cs typeface="Times New Roman" panose="02020603050405020304" pitchFamily="18" charset="0"/>
                  </a:rPr>
                  <a:t> lần lượt số cổ phiếu A và B mà cô Hạnh cần mua để lợi nhuận thu được là lớn nhất. Giá trị của </a:t>
                </a:r>
                <a14:m>
                  <m:oMath xmlns:m="http://schemas.openxmlformats.org/officeDocument/2006/math">
                    <m:r>
                      <a:rPr lang="en-US" sz="1600" i="1" kern="100">
                        <a:effectLst/>
                        <a:latin typeface="+mn-lt"/>
                        <a:ea typeface="Malgun Gothic" panose="020B0503020000020004" pitchFamily="34" charset="-127"/>
                        <a:cs typeface="Times New Roman" panose="02020603050405020304" pitchFamily="18" charset="0"/>
                      </a:rPr>
                      <m:t>𝑦</m:t>
                    </m:r>
                  </m:oMath>
                </a14:m>
                <a:r>
                  <a:rPr lang="en-US" sz="1600" kern="100">
                    <a:effectLst/>
                    <a:latin typeface="+mn-lt"/>
                    <a:ea typeface="Malgun Gothic" panose="020B0503020000020004" pitchFamily="34" charset="-127"/>
                    <a:cs typeface="Times New Roman" panose="02020603050405020304" pitchFamily="18" charset="0"/>
                  </a:rPr>
                  <a:t> là bao nhiêu? </a:t>
                </a:r>
                <a:endParaRPr lang="en-US" sz="1600" kern="100">
                  <a:effectLst/>
                  <a:latin typeface="+mn-lt"/>
                  <a:ea typeface="Aptos"/>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659958" y="1347496"/>
                <a:ext cx="7847938" cy="2263825"/>
              </a:xfrm>
              <a:prstGeom prst="rect">
                <a:avLst/>
              </a:prstGeom>
              <a:blipFill>
                <a:blip r:embed="rId4"/>
                <a:stretch>
                  <a:fillRect l="-388" r="-388" b="-2695"/>
                </a:stretch>
              </a:blipFill>
            </p:spPr>
            <p:txBody>
              <a:bodyPr/>
              <a:lstStyle/>
              <a:p>
                <a:r>
                  <a:rPr lang="en-US">
                    <a:noFill/>
                  </a:rPr>
                  <a:t> </a:t>
                </a:r>
              </a:p>
            </p:txBody>
          </p:sp>
        </mc:Fallback>
      </mc:AlternateContent>
      <p:sp>
        <p:nvSpPr>
          <p:cNvPr id="10" name="Rectangle 9"/>
          <p:cNvSpPr/>
          <p:nvPr/>
        </p:nvSpPr>
        <p:spPr>
          <a:xfrm>
            <a:off x="579592" y="4295980"/>
            <a:ext cx="8001000" cy="508344"/>
          </a:xfrm>
          <a:prstGeom prst="rect">
            <a:avLst/>
          </a:prstGeom>
        </p:spPr>
        <p:txBody>
          <a:bodyPr wrap="square">
            <a:spAutoFit/>
          </a:bodyPr>
          <a:lstStyle/>
          <a:p>
            <a:pPr marL="0" marR="0" lvl="0" indent="0" algn="ctr" defTabSz="457200" rtl="0" eaLnBrk="1" fontAlgn="auto" latinLnBrk="0" hangingPunct="1">
              <a:lnSpc>
                <a:spcPct val="200000"/>
              </a:lnSpc>
              <a:spcBef>
                <a:spcPts val="600"/>
              </a:spcBef>
              <a:spcAft>
                <a:spcPts val="600"/>
              </a:spcAft>
              <a:buClrTx/>
              <a:buSzTx/>
              <a:buFont typeface="Arial"/>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en-US"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en-US" sz="16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13" name="Rectangle 12"/>
          <p:cNvSpPr/>
          <p:nvPr/>
        </p:nvSpPr>
        <p:spPr>
          <a:xfrm>
            <a:off x="3287006" y="4218434"/>
            <a:ext cx="2569988" cy="384721"/>
          </a:xfrm>
          <a:prstGeom prst="rect">
            <a:avLst/>
          </a:prstGeom>
        </p:spPr>
        <p:txBody>
          <a:bodyPr wrap="square">
            <a:spAutoFit/>
          </a:bodyPr>
          <a:lstStyle/>
          <a:p>
            <a:pPr lvl="0" algn="ctr" defTabSz="457200">
              <a:buClrTx/>
              <a:defRPr/>
            </a:pPr>
            <a:r>
              <a:rPr lang="en-US" sz="1900" b="1">
                <a:solidFill>
                  <a:srgbClr val="C00000"/>
                </a:solidFill>
                <a:ea typeface="Calibri" panose="020F0502020204030204" pitchFamily="34" charset="0"/>
                <a:cs typeface="Times New Roman" panose="02020603050405020304" pitchFamily="18" charset="0"/>
              </a:rPr>
              <a:t>12 000</a:t>
            </a:r>
            <a:endParaRPr kumimoji="0" lang="en-US" sz="1900" b="1" i="0" u="none"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221597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Shape 1031"/>
        <p:cNvGrpSpPr/>
        <p:nvPr/>
      </p:nvGrpSpPr>
      <p:grpSpPr>
        <a:xfrm>
          <a:off x="0" y="0"/>
          <a:ext cx="0" cy="0"/>
          <a:chOff x="0" y="0"/>
          <a:chExt cx="0" cy="0"/>
        </a:xfrm>
      </p:grpSpPr>
      <p:grpSp>
        <p:nvGrpSpPr>
          <p:cNvPr id="11" name="Group 2"/>
          <p:cNvGrpSpPr/>
          <p:nvPr/>
        </p:nvGrpSpPr>
        <p:grpSpPr>
          <a:xfrm rot="5400000">
            <a:off x="4109233" y="-81270"/>
            <a:ext cx="876300" cy="10608569"/>
            <a:chOff x="0" y="0"/>
            <a:chExt cx="2980941" cy="2823899"/>
          </a:xfrm>
          <a:solidFill>
            <a:srgbClr val="9AB8C2"/>
          </a:solidFill>
        </p:grpSpPr>
        <p:sp>
          <p:nvSpPr>
            <p:cNvPr id="12"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grpFill/>
            <a:ln>
              <a:solidFill>
                <a:srgbClr val="9AB8C2"/>
              </a:solidFill>
            </a:ln>
          </p:spPr>
        </p:sp>
        <p:sp>
          <p:nvSpPr>
            <p:cNvPr id="13" name="TextBox 4"/>
            <p:cNvSpPr txBox="1"/>
            <p:nvPr/>
          </p:nvSpPr>
          <p:spPr>
            <a:xfrm>
              <a:off x="0" y="-38100"/>
              <a:ext cx="2980941" cy="2861999"/>
            </a:xfrm>
            <a:prstGeom prst="rect">
              <a:avLst/>
            </a:prstGeom>
            <a:grpFill/>
            <a:ln>
              <a:solidFill>
                <a:srgbClr val="9AB8C2"/>
              </a:solidFill>
            </a:ln>
          </p:spPr>
          <p:txBody>
            <a:bodyPr lIns="25400" tIns="25400" rIns="25400" bIns="25400" rtlCol="0" anchor="ctr"/>
            <a:lstStyle/>
            <a:p>
              <a:pPr algn="ctr" defTabSz="457200">
                <a:lnSpc>
                  <a:spcPts val="1330"/>
                </a:lnSpc>
                <a:spcBef>
                  <a:spcPct val="0"/>
                </a:spcBef>
                <a:buClrTx/>
                <a:defRPr/>
              </a:pPr>
              <a:endParaRPr sz="900" kern="1200">
                <a:solidFill>
                  <a:prstClr val="black"/>
                </a:solidFill>
                <a:latin typeface="Calibri"/>
                <a:ea typeface="+mn-ea"/>
                <a:cs typeface="+mn-cs"/>
              </a:endParaRPr>
            </a:p>
          </p:txBody>
        </p:sp>
      </p:grpSp>
      <p:sp>
        <p:nvSpPr>
          <p:cNvPr id="15" name="Rectangle 14"/>
          <p:cNvSpPr/>
          <p:nvPr/>
        </p:nvSpPr>
        <p:spPr>
          <a:xfrm>
            <a:off x="271979" y="365617"/>
            <a:ext cx="8598513" cy="3194721"/>
          </a:xfrm>
          <a:prstGeom prst="rect">
            <a:avLst/>
          </a:prstGeom>
        </p:spPr>
        <p:txBody>
          <a:bodyPr wrap="square">
            <a:spAutoFit/>
          </a:bodyPr>
          <a:lstStyle/>
          <a:p>
            <a:pPr lvl="0" algn="just">
              <a:lnSpc>
                <a:spcPct val="160000"/>
              </a:lnSpc>
              <a:buClrTx/>
              <a:tabLst>
                <a:tab pos="361950" algn="l"/>
              </a:tabLst>
              <a:defRPr/>
            </a:pPr>
            <a:r>
              <a:rPr lang="en-US" sz="1800" b="1" kern="1200">
                <a:ea typeface="Times New Roman" panose="02020603050405020304" pitchFamily="18" charset="0"/>
                <a:cs typeface="Times New Roman" panose="02020603050405020304" pitchFamily="18" charset="0"/>
              </a:rPr>
              <a:t>Bài </a:t>
            </a:r>
            <a:r>
              <a:rPr lang="en-US" sz="1800" b="1" kern="1200" smtClean="0">
                <a:ea typeface="Times New Roman" panose="02020603050405020304" pitchFamily="18" charset="0"/>
                <a:cs typeface="Times New Roman" panose="02020603050405020304" pitchFamily="18" charset="0"/>
              </a:rPr>
              <a:t>2.1 </a:t>
            </a:r>
            <a:r>
              <a:rPr lang="en-US" sz="1800" b="1" kern="1200">
                <a:ea typeface="Times New Roman" panose="02020603050405020304" pitchFamily="18" charset="0"/>
                <a:cs typeface="Times New Roman" panose="02020603050405020304" pitchFamily="18" charset="0"/>
              </a:rPr>
              <a:t>(</a:t>
            </a:r>
            <a:r>
              <a:rPr lang="en-US" sz="1800" b="1" kern="1200" smtClean="0">
                <a:ea typeface="Times New Roman" panose="02020603050405020304" pitchFamily="18" charset="0"/>
                <a:cs typeface="Times New Roman" panose="02020603050405020304" pitchFamily="18" charset="0"/>
              </a:rPr>
              <a:t>SGK-tr32) </a:t>
            </a:r>
            <a:endParaRPr lang="en-US" sz="1800" b="1" kern="1200" smtClean="0">
              <a:ea typeface="Times New Roman" panose="02020603050405020304" pitchFamily="18" charset="0"/>
              <a:cs typeface="Times New Roman" panose="02020603050405020304" pitchFamily="18" charset="0"/>
            </a:endParaRPr>
          </a:p>
          <a:p>
            <a:pPr lvl="0" algn="just">
              <a:lnSpc>
                <a:spcPct val="160000"/>
              </a:lnSpc>
              <a:buClrTx/>
              <a:tabLst>
                <a:tab pos="361950" algn="l"/>
              </a:tabLst>
              <a:defRPr/>
            </a:pPr>
            <a:r>
              <a:rPr lang="vi-VN" sz="1800" kern="1200">
                <a:latin typeface="Arial" panose="020B0604020202020204" pitchFamily="34" charset="0"/>
                <a:ea typeface="Times New Roman" panose="02020603050405020304" pitchFamily="18" charset="0"/>
                <a:cs typeface="Times New Roman" panose="02020603050405020304" pitchFamily="18" charset="0"/>
              </a:rPr>
              <a:t>Một trung tâm tổ chức sự kiện có một phòng tổ chức lễ cưới với hai kiểu bàn ăn</a:t>
            </a:r>
            <a:r>
              <a:rPr lang="vi-VN" sz="1800" kern="1200">
                <a:latin typeface="Arial" panose="020B0604020202020204" pitchFamily="34" charset="0"/>
                <a:ea typeface="Times New Roman" panose="02020603050405020304" pitchFamily="18" charset="0"/>
                <a:cs typeface="Times New Roman" panose="02020603050405020304" pitchFamily="18" charset="0"/>
              </a:rPr>
              <a:t>: </a:t>
            </a:r>
            <a:r>
              <a:rPr lang="vi-VN" sz="1800" kern="1200" smtClean="0">
                <a:latin typeface="Arial" panose="020B0604020202020204" pitchFamily="34" charset="0"/>
                <a:ea typeface="Times New Roman" panose="02020603050405020304" pitchFamily="18" charset="0"/>
                <a:cs typeface="Times New Roman" panose="02020603050405020304" pitchFamily="18" charset="0"/>
              </a:rPr>
              <a:t>bàn</a:t>
            </a:r>
            <a:r>
              <a:rPr lang="en-US" sz="18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800" kern="1200" smtClean="0">
                <a:latin typeface="Arial" panose="020B0604020202020204" pitchFamily="34" charset="0"/>
                <a:ea typeface="Times New Roman" panose="02020603050405020304" pitchFamily="18" charset="0"/>
                <a:cs typeface="Times New Roman" panose="02020603050405020304" pitchFamily="18" charset="0"/>
              </a:rPr>
              <a:t>hình </a:t>
            </a:r>
            <a:r>
              <a:rPr lang="vi-VN" sz="1800" kern="1200">
                <a:latin typeface="Arial" panose="020B0604020202020204" pitchFamily="34" charset="0"/>
                <a:ea typeface="Times New Roman" panose="02020603050405020304" pitchFamily="18" charset="0"/>
                <a:cs typeface="Times New Roman" panose="02020603050405020304" pitchFamily="18" charset="0"/>
              </a:rPr>
              <a:t>chữ nhật ngồi 6 người với giá thuê 200 nghìn đồng và bàn tròn </a:t>
            </a:r>
            <a:r>
              <a:rPr lang="vi-VN" sz="1800" kern="1200">
                <a:latin typeface="Arial" panose="020B0604020202020204" pitchFamily="34" charset="0"/>
                <a:ea typeface="Times New Roman" panose="02020603050405020304" pitchFamily="18" charset="0"/>
                <a:cs typeface="Times New Roman" panose="02020603050405020304" pitchFamily="18" charset="0"/>
              </a:rPr>
              <a:t>ngồi </a:t>
            </a:r>
            <a:r>
              <a:rPr lang="en-US" sz="18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800" kern="1200" smtClean="0">
                <a:latin typeface="Arial" panose="020B0604020202020204" pitchFamily="34" charset="0"/>
                <a:ea typeface="Times New Roman" panose="02020603050405020304" pitchFamily="18" charset="0"/>
                <a:cs typeface="Times New Roman" panose="02020603050405020304" pitchFamily="18" charset="0"/>
              </a:rPr>
              <a:t>10 </a:t>
            </a:r>
            <a:r>
              <a:rPr lang="vi-VN" sz="1800" kern="1200">
                <a:latin typeface="Arial" panose="020B0604020202020204" pitchFamily="34" charset="0"/>
                <a:ea typeface="Times New Roman" panose="02020603050405020304" pitchFamily="18" charset="0"/>
                <a:cs typeface="Times New Roman" panose="02020603050405020304" pitchFamily="18" charset="0"/>
              </a:rPr>
              <a:t>người </a:t>
            </a:r>
            <a:r>
              <a:rPr lang="vi-VN" sz="1800" kern="1200" smtClean="0">
                <a:latin typeface="Arial" panose="020B0604020202020204" pitchFamily="34" charset="0"/>
                <a:ea typeface="Times New Roman" panose="02020603050405020304" pitchFamily="18" charset="0"/>
                <a:cs typeface="Times New Roman" panose="02020603050405020304" pitchFamily="18" charset="0"/>
              </a:rPr>
              <a:t>với</a:t>
            </a:r>
            <a:r>
              <a:rPr lang="en-US" sz="18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800" kern="1200" smtClean="0">
                <a:latin typeface="Arial" panose="020B0604020202020204" pitchFamily="34" charset="0"/>
                <a:ea typeface="Times New Roman" panose="02020603050405020304" pitchFamily="18" charset="0"/>
                <a:cs typeface="Times New Roman" panose="02020603050405020304" pitchFamily="18" charset="0"/>
              </a:rPr>
              <a:t>giá </a:t>
            </a:r>
            <a:r>
              <a:rPr lang="vi-VN" sz="1800" kern="1200">
                <a:latin typeface="Arial" panose="020B0604020202020204" pitchFamily="34" charset="0"/>
                <a:ea typeface="Times New Roman" panose="02020603050405020304" pitchFamily="18" charset="0"/>
                <a:cs typeface="Times New Roman" panose="02020603050405020304" pitchFamily="18" charset="0"/>
              </a:rPr>
              <a:t>thuê 300 nghìn đồng. Anh Nam muốn thuê phòng để tổ chức đám cưới </a:t>
            </a:r>
            <a:r>
              <a:rPr lang="vi-VN" sz="1800" kern="1200">
                <a:latin typeface="Arial" panose="020B0604020202020204" pitchFamily="34" charset="0"/>
                <a:ea typeface="Times New Roman" panose="02020603050405020304" pitchFamily="18" charset="0"/>
                <a:cs typeface="Times New Roman" panose="02020603050405020304" pitchFamily="18" charset="0"/>
              </a:rPr>
              <a:t>với </a:t>
            </a:r>
            <a:r>
              <a:rPr lang="vi-VN" sz="1800" kern="1200" smtClean="0">
                <a:latin typeface="Arial" panose="020B0604020202020204" pitchFamily="34" charset="0"/>
                <a:ea typeface="Times New Roman" panose="02020603050405020304" pitchFamily="18" charset="0"/>
                <a:cs typeface="Times New Roman" panose="02020603050405020304" pitchFamily="18" charset="0"/>
              </a:rPr>
              <a:t>250</a:t>
            </a:r>
            <a:r>
              <a:rPr lang="en-US" sz="18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800" kern="1200" smtClean="0">
                <a:latin typeface="Arial" panose="020B0604020202020204" pitchFamily="34" charset="0"/>
                <a:ea typeface="Times New Roman" panose="02020603050405020304" pitchFamily="18" charset="0"/>
                <a:cs typeface="Times New Roman" panose="02020603050405020304" pitchFamily="18" charset="0"/>
              </a:rPr>
              <a:t>khách </a:t>
            </a:r>
            <a:r>
              <a:rPr lang="vi-VN" sz="1800" kern="1200">
                <a:latin typeface="Arial" panose="020B0604020202020204" pitchFamily="34" charset="0"/>
                <a:ea typeface="Times New Roman" panose="02020603050405020304" pitchFamily="18" charset="0"/>
                <a:cs typeface="Times New Roman" panose="02020603050405020304" pitchFamily="18" charset="0"/>
              </a:rPr>
              <a:t>mời. Căn phòng chỉ chứa được tối đa 35 bàn các loại và chỉ có 15 bàn hình chữ </a:t>
            </a:r>
            <a:r>
              <a:rPr lang="vi-VN" sz="1800" kern="1200">
                <a:latin typeface="Arial" panose="020B0604020202020204" pitchFamily="34" charset="0"/>
                <a:ea typeface="Times New Roman" panose="02020603050405020304" pitchFamily="18" charset="0"/>
                <a:cs typeface="Times New Roman" panose="02020603050405020304" pitchFamily="18" charset="0"/>
              </a:rPr>
              <a:t>nhật</a:t>
            </a:r>
            <a:r>
              <a:rPr lang="vi-VN" sz="1800" kern="1200" smtClean="0">
                <a:latin typeface="Arial" panose="020B0604020202020204" pitchFamily="34" charset="0"/>
                <a:ea typeface="Times New Roman" panose="02020603050405020304" pitchFamily="18" charset="0"/>
                <a:cs typeface="Times New Roman" panose="02020603050405020304" pitchFamily="18" charset="0"/>
              </a:rPr>
              <a:t>.</a:t>
            </a:r>
            <a:r>
              <a:rPr lang="en-US" sz="18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800" kern="1200" smtClean="0">
                <a:latin typeface="Arial" panose="020B0604020202020204" pitchFamily="34" charset="0"/>
                <a:ea typeface="Times New Roman" panose="02020603050405020304" pitchFamily="18" charset="0"/>
                <a:cs typeface="Times New Roman" panose="02020603050405020304" pitchFamily="18" charset="0"/>
              </a:rPr>
              <a:t>Hỏi </a:t>
            </a:r>
            <a:r>
              <a:rPr lang="vi-VN" sz="1800" kern="1200">
                <a:latin typeface="Arial" panose="020B0604020202020204" pitchFamily="34" charset="0"/>
                <a:ea typeface="Times New Roman" panose="02020603050405020304" pitchFamily="18" charset="0"/>
                <a:cs typeface="Times New Roman" panose="02020603050405020304" pitchFamily="18" charset="0"/>
              </a:rPr>
              <a:t>anh Nam phải thuê mỗi loại bàn bao nhiêu để giảm thiểu tối đa chi phí mà </a:t>
            </a:r>
            <a:r>
              <a:rPr lang="vi-VN" sz="1800" kern="1200">
                <a:latin typeface="Arial" panose="020B0604020202020204" pitchFamily="34" charset="0"/>
                <a:ea typeface="Times New Roman" panose="02020603050405020304" pitchFamily="18" charset="0"/>
                <a:cs typeface="Times New Roman" panose="02020603050405020304" pitchFamily="18" charset="0"/>
              </a:rPr>
              <a:t>vẫn </a:t>
            </a:r>
            <a:r>
              <a:rPr lang="vi-VN" sz="1800" kern="1200" smtClean="0">
                <a:latin typeface="Arial" panose="020B0604020202020204" pitchFamily="34" charset="0"/>
                <a:ea typeface="Times New Roman" panose="02020603050405020304" pitchFamily="18" charset="0"/>
                <a:cs typeface="Times New Roman" panose="02020603050405020304" pitchFamily="18" charset="0"/>
              </a:rPr>
              <a:t>đáp</a:t>
            </a:r>
            <a:r>
              <a:rPr lang="en-US" sz="18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800" kern="1200" smtClean="0">
                <a:latin typeface="Arial" panose="020B0604020202020204" pitchFamily="34" charset="0"/>
                <a:ea typeface="Times New Roman" panose="02020603050405020304" pitchFamily="18" charset="0"/>
                <a:cs typeface="Times New Roman" panose="02020603050405020304" pitchFamily="18" charset="0"/>
              </a:rPr>
              <a:t>ứng </a:t>
            </a:r>
            <a:r>
              <a:rPr lang="vi-VN" sz="1800" kern="1200">
                <a:latin typeface="Arial" panose="020B0604020202020204" pitchFamily="34" charset="0"/>
                <a:ea typeface="Times New Roman" panose="02020603050405020304" pitchFamily="18" charset="0"/>
                <a:cs typeface="Times New Roman" panose="02020603050405020304" pitchFamily="18" charset="0"/>
              </a:rPr>
              <a:t>được các yêu cầu trên.</a:t>
            </a:r>
            <a:endParaRPr lang="vi-VN" sz="1800" kern="1200">
              <a:latin typeface="Arial" panose="020B0604020202020204" pitchFamily="34" charset="0"/>
              <a:ea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7378278" y="4347073"/>
            <a:ext cx="1492214" cy="286463"/>
          </a:xfrm>
          <a:prstGeom prst="rect">
            <a:avLst/>
          </a:prstGeom>
        </p:spPr>
      </p:pic>
      <p:pic>
        <p:nvPicPr>
          <p:cNvPr id="3" name="Picture 2"/>
          <p:cNvPicPr>
            <a:picLocks noChangeAspect="1"/>
          </p:cNvPicPr>
          <p:nvPr/>
        </p:nvPicPr>
        <p:blipFill>
          <a:blip r:embed="rId4"/>
          <a:stretch>
            <a:fillRect/>
          </a:stretch>
        </p:blipFill>
        <p:spPr>
          <a:xfrm>
            <a:off x="271979" y="4080184"/>
            <a:ext cx="1008181" cy="1063316"/>
          </a:xfrm>
          <a:prstGeom prst="rect">
            <a:avLst/>
          </a:prstGeom>
        </p:spPr>
      </p:pic>
    </p:spTree>
    <p:extLst>
      <p:ext uri="{BB962C8B-B14F-4D97-AF65-F5344CB8AC3E}">
        <p14:creationId xmlns:p14="http://schemas.microsoft.com/office/powerpoint/2010/main" val="409876458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Shape 1031"/>
        <p:cNvGrpSpPr/>
        <p:nvPr/>
      </p:nvGrpSpPr>
      <p:grpSpPr>
        <a:xfrm>
          <a:off x="0" y="0"/>
          <a:ext cx="0" cy="0"/>
          <a:chOff x="0" y="0"/>
          <a:chExt cx="0" cy="0"/>
        </a:xfrm>
      </p:grpSpPr>
      <p:grpSp>
        <p:nvGrpSpPr>
          <p:cNvPr id="11" name="Group 2"/>
          <p:cNvGrpSpPr/>
          <p:nvPr/>
        </p:nvGrpSpPr>
        <p:grpSpPr>
          <a:xfrm rot="5400000">
            <a:off x="4109233" y="-81270"/>
            <a:ext cx="876300" cy="10608569"/>
            <a:chOff x="0" y="0"/>
            <a:chExt cx="2980941" cy="2823899"/>
          </a:xfrm>
          <a:solidFill>
            <a:srgbClr val="9AB8C2"/>
          </a:solidFill>
        </p:grpSpPr>
        <p:sp>
          <p:nvSpPr>
            <p:cNvPr id="12"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grpFill/>
            <a:ln>
              <a:solidFill>
                <a:srgbClr val="9AB8C2"/>
              </a:solidFill>
            </a:ln>
          </p:spPr>
        </p:sp>
        <p:sp>
          <p:nvSpPr>
            <p:cNvPr id="13" name="TextBox 4"/>
            <p:cNvSpPr txBox="1"/>
            <p:nvPr/>
          </p:nvSpPr>
          <p:spPr>
            <a:xfrm>
              <a:off x="0" y="-38100"/>
              <a:ext cx="2980941" cy="2861999"/>
            </a:xfrm>
            <a:prstGeom prst="rect">
              <a:avLst/>
            </a:prstGeom>
            <a:grpFill/>
            <a:ln>
              <a:solidFill>
                <a:srgbClr val="9AB8C2"/>
              </a:solidFill>
            </a:ln>
          </p:spPr>
          <p:txBody>
            <a:bodyPr lIns="25400" tIns="25400" rIns="25400" bIns="25400" rtlCol="0" anchor="ctr"/>
            <a:lstStyle/>
            <a:p>
              <a:pPr marL="0" marR="0" lvl="0" indent="0" algn="ctr" defTabSz="457200" rtl="0" eaLnBrk="1" fontAlgn="auto" latinLnBrk="0" hangingPunct="1">
                <a:lnSpc>
                  <a:spcPts val="1330"/>
                </a:lnSpc>
                <a:spcBef>
                  <a:spcPct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7" name="Rectangle 6"/>
          <p:cNvSpPr/>
          <p:nvPr/>
        </p:nvSpPr>
        <p:spPr>
          <a:xfrm>
            <a:off x="4276542" y="183519"/>
            <a:ext cx="684803"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8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800" b="1" i="1" u="sng" strike="noStrike" kern="1200" cap="none" spc="0" normalizeH="0" baseline="0" noProof="0">
                <a:ln>
                  <a:noFill/>
                </a:ln>
                <a:solidFill>
                  <a:srgbClr val="C00000"/>
                </a:solidFill>
                <a:effectLst/>
                <a:uLnTx/>
                <a:uFillTx/>
                <a:latin typeface="Calibri"/>
                <a:ea typeface="+mn-ea"/>
                <a:cs typeface="Arial" panose="020B0604020202020204" pitchFamily="34" charset="0"/>
                <a:sym typeface="Arial"/>
              </a:rPr>
              <a:t>:</a:t>
            </a:r>
            <a:endPar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2" name="Rectangle 1"/>
              <p:cNvSpPr/>
              <p:nvPr/>
            </p:nvSpPr>
            <p:spPr>
              <a:xfrm>
                <a:off x="388468" y="753422"/>
                <a:ext cx="4350508" cy="1293046"/>
              </a:xfrm>
              <a:prstGeom prst="rect">
                <a:avLst/>
              </a:prstGeom>
            </p:spPr>
            <p:txBody>
              <a:bodyPr wrap="square">
                <a:spAutoFit/>
              </a:bodyPr>
              <a:lstStyle/>
              <a:p>
                <a:pPr algn="just">
                  <a:lnSpc>
                    <a:spcPct val="160000"/>
                  </a:lnSpc>
                </a:pPr>
                <a:r>
                  <a:rPr lang="fr-FR" sz="1700" kern="100">
                    <a:latin typeface="+mj-lt"/>
                    <a:ea typeface="Calibri" panose="020F0502020204030204" pitchFamily="34" charset="0"/>
                    <a:cs typeface="Times New Roman" panose="02020603050405020304" pitchFamily="18" charset="0"/>
                  </a:rPr>
                  <a:t>Gọi </a:t>
                </a:r>
                <a14:m>
                  <m:oMath xmlns:m="http://schemas.openxmlformats.org/officeDocument/2006/math">
                    <m:r>
                      <a:rPr lang="fr-FR" sz="1700" i="1" kern="100">
                        <a:latin typeface="+mj-lt"/>
                        <a:ea typeface="Calibri" panose="020F0502020204030204" pitchFamily="34" charset="0"/>
                        <a:cs typeface="Times New Roman" panose="02020603050405020304" pitchFamily="18" charset="0"/>
                      </a:rPr>
                      <m:t>𝑥</m:t>
                    </m:r>
                    <m:r>
                      <a:rPr lang="fr-FR" sz="1700" i="1" kern="100">
                        <a:latin typeface="+mj-lt"/>
                        <a:ea typeface="Calibri" panose="020F0502020204030204" pitchFamily="34" charset="0"/>
                        <a:cs typeface="Times New Roman" panose="02020603050405020304" pitchFamily="18" charset="0"/>
                      </a:rPr>
                      <m:t>,</m:t>
                    </m:r>
                    <m:r>
                      <a:rPr lang="fr-FR" sz="1700" i="1" kern="100">
                        <a:latin typeface="+mj-lt"/>
                        <a:ea typeface="Calibri" panose="020F0502020204030204" pitchFamily="34" charset="0"/>
                        <a:cs typeface="Times New Roman" panose="02020603050405020304" pitchFamily="18" charset="0"/>
                      </a:rPr>
                      <m:t>𝑦</m:t>
                    </m:r>
                    <m:r>
                      <a:rPr lang="fr-FR" sz="1700" i="1" kern="100">
                        <a:latin typeface="+mj-lt"/>
                        <a:ea typeface="Calibri" panose="020F0502020204030204" pitchFamily="34" charset="0"/>
                        <a:cs typeface="Times New Roman" panose="02020603050405020304" pitchFamily="18" charset="0"/>
                      </a:rPr>
                      <m:t> </m:t>
                    </m:r>
                  </m:oMath>
                </a14:m>
                <a:r>
                  <a:rPr lang="fr-FR" sz="1700" kern="100">
                    <a:latin typeface="+mj-lt"/>
                    <a:ea typeface="Calibri" panose="020F0502020204030204" pitchFamily="34" charset="0"/>
                    <a:cs typeface="Times New Roman" panose="02020603050405020304" pitchFamily="18" charset="0"/>
                  </a:rPr>
                  <a:t>lần lượt là số bàn hình chữ nhật và số bàn tròn mà anh Nam cần thuê.</a:t>
                </a:r>
                <a:endParaRPr lang="en-US" sz="1700" kern="100">
                  <a:latin typeface="+mj-lt"/>
                  <a:ea typeface="Aptos"/>
                  <a:cs typeface="Times New Roman" panose="02020603050405020304" pitchFamily="18" charset="0"/>
                </a:endParaRPr>
              </a:p>
              <a:p>
                <a:pPr algn="just">
                  <a:lnSpc>
                    <a:spcPct val="160000"/>
                  </a:lnSpc>
                </a:pPr>
                <a:r>
                  <a:rPr lang="fr-FR" sz="1700" kern="100">
                    <a:latin typeface="+mj-lt"/>
                    <a:ea typeface="Calibri" panose="020F0502020204030204" pitchFamily="34" charset="0"/>
                    <a:cs typeface="Times New Roman" panose="02020603050405020304" pitchFamily="18" charset="0"/>
                  </a:rPr>
                  <a:t>Ta có hệ ràng buộc </a:t>
                </a:r>
                <a14:m>
                  <m:oMath xmlns:m="http://schemas.openxmlformats.org/officeDocument/2006/math">
                    <m:r>
                      <a:rPr lang="fr-FR" sz="1700" i="1" kern="100">
                        <a:latin typeface="+mj-lt"/>
                        <a:ea typeface="Calibri" panose="020F0502020204030204" pitchFamily="34" charset="0"/>
                        <a:cs typeface="Times New Roman" panose="02020603050405020304" pitchFamily="18" charset="0"/>
                      </a:rPr>
                      <m:t>𝑥</m:t>
                    </m:r>
                  </m:oMath>
                </a14:m>
                <a:r>
                  <a:rPr lang="fr-FR" sz="1700" kern="100">
                    <a:latin typeface="+mj-lt"/>
                    <a:ea typeface="Calibri" panose="020F0502020204030204" pitchFamily="34" charset="0"/>
                    <a:cs typeface="Times New Roman" panose="02020603050405020304" pitchFamily="18" charset="0"/>
                  </a:rPr>
                  <a:t> và </a:t>
                </a:r>
                <a14:m>
                  <m:oMath xmlns:m="http://schemas.openxmlformats.org/officeDocument/2006/math">
                    <m:r>
                      <a:rPr lang="fr-FR" sz="1700" i="1" kern="100">
                        <a:latin typeface="+mj-lt"/>
                        <a:ea typeface="Calibri" panose="020F0502020204030204" pitchFamily="34" charset="0"/>
                        <a:cs typeface="Times New Roman" panose="02020603050405020304" pitchFamily="18" charset="0"/>
                      </a:rPr>
                      <m:t>𝑦</m:t>
                    </m:r>
                  </m:oMath>
                </a14:m>
                <a:r>
                  <a:rPr lang="fr-FR" sz="1700" kern="100">
                    <a:latin typeface="+mj-lt"/>
                    <a:ea typeface="Calibri" panose="020F0502020204030204" pitchFamily="34" charset="0"/>
                    <a:cs typeface="Times New Roman" panose="02020603050405020304" pitchFamily="18" charset="0"/>
                  </a:rPr>
                  <a:t> </a:t>
                </a:r>
                <a:r>
                  <a:rPr lang="fr-FR" sz="1700" kern="100">
                    <a:latin typeface="+mj-lt"/>
                    <a:ea typeface="Calibri" panose="020F0502020204030204" pitchFamily="34" charset="0"/>
                    <a:cs typeface="Times New Roman" panose="02020603050405020304" pitchFamily="18" charset="0"/>
                  </a:rPr>
                  <a:t>là</a:t>
                </a:r>
                <a:r>
                  <a:rPr lang="fr-FR" sz="1700" kern="100" smtClean="0">
                    <a:latin typeface="+mj-lt"/>
                    <a:ea typeface="Calibri" panose="020F0502020204030204" pitchFamily="34" charset="0"/>
                    <a:cs typeface="Times New Roman" panose="02020603050405020304" pitchFamily="18" charset="0"/>
                  </a:rPr>
                  <a:t>:</a:t>
                </a:r>
                <a:endParaRPr lang="en-US" sz="1700" kern="100">
                  <a:latin typeface="+mj-lt"/>
                  <a:ea typeface="Aptos"/>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388468" y="753422"/>
                <a:ext cx="4350508" cy="1293046"/>
              </a:xfrm>
              <a:prstGeom prst="rect">
                <a:avLst/>
              </a:prstGeom>
              <a:blipFill>
                <a:blip r:embed="rId3"/>
                <a:stretch>
                  <a:fillRect l="-982" r="-982" b="-5660"/>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7889330" y="4241336"/>
            <a:ext cx="908156" cy="957821"/>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388468" y="1703331"/>
                <a:ext cx="4350508" cy="2629438"/>
              </a:xfrm>
              <a:prstGeom prst="rect">
                <a:avLst/>
              </a:prstGeom>
            </p:spPr>
            <p:txBody>
              <a:bodyPr wrap="square">
                <a:spAutoFit/>
              </a:bodyPr>
              <a:lstStyle/>
              <a:p>
                <a:pPr lvl="0" algn="just">
                  <a:lnSpc>
                    <a:spcPct val="160000"/>
                  </a:lnSpc>
                </a:pPr>
                <a14:m>
                  <m:oMathPara xmlns:m="http://schemas.openxmlformats.org/officeDocument/2006/math">
                    <m:oMathParaPr>
                      <m:jc m:val="centerGroup"/>
                    </m:oMathParaPr>
                    <m:oMath xmlns:m="http://schemas.openxmlformats.org/officeDocument/2006/math">
                      <m:d>
                        <m:dPr>
                          <m:begChr m:val="{"/>
                          <m:endChr m:val=""/>
                          <m:ctrlPr>
                            <a:rPr lang="en-US" sz="1700" i="1" kern="100">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700" i="1" kern="100">
                                  <a:latin typeface="Cambria Math" panose="02040503050406030204" pitchFamily="18" charset="0"/>
                                  <a:ea typeface="Calibri" panose="020F0502020204030204" pitchFamily="34" charset="0"/>
                                  <a:cs typeface="Times New Roman" panose="02020603050405020304" pitchFamily="18" charset="0"/>
                                </a:rPr>
                              </m:ctrlPr>
                            </m:eqArrPr>
                            <m:e>
                              <m:r>
                                <a:rPr lang="fr-FR" sz="1700" i="1" kern="100">
                                  <a:latin typeface="Cambria Math" panose="02040503050406030204" pitchFamily="18" charset="0"/>
                                  <a:ea typeface="Calibri" panose="020F0502020204030204" pitchFamily="34" charset="0"/>
                                  <a:cs typeface="Times New Roman" panose="02020603050405020304" pitchFamily="18" charset="0"/>
                                </a:rPr>
                                <m:t>0≤</m:t>
                              </m:r>
                              <m:r>
                                <a:rPr lang="fr-FR" sz="1700" i="1" kern="100">
                                  <a:latin typeface="Cambria Math" panose="02040503050406030204" pitchFamily="18" charset="0"/>
                                  <a:ea typeface="Calibri" panose="020F0502020204030204" pitchFamily="34" charset="0"/>
                                  <a:cs typeface="Times New Roman" panose="02020603050405020304" pitchFamily="18" charset="0"/>
                                </a:rPr>
                                <m:t>𝑥</m:t>
                              </m:r>
                              <m:r>
                                <a:rPr lang="fr-FR" sz="1700" i="1" kern="100">
                                  <a:latin typeface="Cambria Math" panose="02040503050406030204" pitchFamily="18" charset="0"/>
                                  <a:ea typeface="Calibri" panose="020F0502020204030204" pitchFamily="34" charset="0"/>
                                  <a:cs typeface="Times New Roman" panose="02020603050405020304" pitchFamily="18" charset="0"/>
                                </a:rPr>
                                <m:t>≤15,</m:t>
                              </m:r>
                              <m:r>
                                <a:rPr lang="fr-FR" sz="1700" i="1" kern="100">
                                  <a:latin typeface="Cambria Math" panose="02040503050406030204" pitchFamily="18" charset="0"/>
                                  <a:ea typeface="Calibri" panose="020F0502020204030204" pitchFamily="34" charset="0"/>
                                  <a:cs typeface="Times New Roman" panose="02020603050405020304" pitchFamily="18" charset="0"/>
                                </a:rPr>
                                <m:t>𝑦</m:t>
                              </m:r>
                              <m:r>
                                <a:rPr lang="fr-FR" sz="1700" i="1" kern="100">
                                  <a:latin typeface="Cambria Math" panose="02040503050406030204" pitchFamily="18" charset="0"/>
                                  <a:ea typeface="Calibri" panose="020F0502020204030204" pitchFamily="34" charset="0"/>
                                  <a:cs typeface="Times New Roman" panose="02020603050405020304" pitchFamily="18" charset="0"/>
                                </a:rPr>
                                <m:t>≥0</m:t>
                              </m:r>
                            </m:e>
                            <m:e>
                              <m:r>
                                <a:rPr lang="fr-FR" sz="1700" i="1" kern="100">
                                  <a:latin typeface="Cambria Math" panose="02040503050406030204" pitchFamily="18" charset="0"/>
                                  <a:ea typeface="Calibri" panose="020F0502020204030204" pitchFamily="34" charset="0"/>
                                  <a:cs typeface="Times New Roman" panose="02020603050405020304" pitchFamily="18" charset="0"/>
                                </a:rPr>
                                <m:t>𝑥</m:t>
                              </m:r>
                              <m:r>
                                <a:rPr lang="fr-FR" sz="1700" i="1" kern="100">
                                  <a:latin typeface="Cambria Math" panose="02040503050406030204" pitchFamily="18" charset="0"/>
                                  <a:ea typeface="Calibri" panose="020F0502020204030204" pitchFamily="34" charset="0"/>
                                  <a:cs typeface="Times New Roman" panose="02020603050405020304" pitchFamily="18" charset="0"/>
                                </a:rPr>
                                <m:t>+</m:t>
                              </m:r>
                              <m:r>
                                <a:rPr lang="fr-FR" sz="1700" i="1" kern="100">
                                  <a:latin typeface="Cambria Math" panose="02040503050406030204" pitchFamily="18" charset="0"/>
                                  <a:ea typeface="Calibri" panose="020F0502020204030204" pitchFamily="34" charset="0"/>
                                  <a:cs typeface="Times New Roman" panose="02020603050405020304" pitchFamily="18" charset="0"/>
                                </a:rPr>
                                <m:t>𝑦</m:t>
                              </m:r>
                              <m:r>
                                <a:rPr lang="fr-FR" sz="1700" i="1" kern="100">
                                  <a:latin typeface="Cambria Math" panose="02040503050406030204" pitchFamily="18" charset="0"/>
                                  <a:ea typeface="Calibri" panose="020F0502020204030204" pitchFamily="34" charset="0"/>
                                  <a:cs typeface="Times New Roman" panose="02020603050405020304" pitchFamily="18" charset="0"/>
                                </a:rPr>
                                <m:t>≤35</m:t>
                              </m:r>
                            </m:e>
                            <m:e>
                              <m:r>
                                <a:rPr lang="fr-FR" sz="1700" i="1" kern="100">
                                  <a:latin typeface="Cambria Math" panose="02040503050406030204" pitchFamily="18" charset="0"/>
                                  <a:ea typeface="Cambria Math" panose="02040503050406030204" pitchFamily="18" charset="0"/>
                                  <a:cs typeface="Times New Roman" panose="02020603050405020304" pitchFamily="18" charset="0"/>
                                </a:rPr>
                                <m:t>6</m:t>
                              </m:r>
                              <m:r>
                                <a:rPr lang="fr-FR" sz="1700" i="1" kern="100">
                                  <a:latin typeface="Cambria Math" panose="02040503050406030204" pitchFamily="18" charset="0"/>
                                  <a:ea typeface="Cambria Math" panose="02040503050406030204" pitchFamily="18" charset="0"/>
                                  <a:cs typeface="Times New Roman" panose="02020603050405020304" pitchFamily="18" charset="0"/>
                                </a:rPr>
                                <m:t>𝑥</m:t>
                              </m:r>
                              <m:r>
                                <a:rPr lang="fr-FR" sz="1700" i="1" kern="100">
                                  <a:latin typeface="Cambria Math" panose="02040503050406030204" pitchFamily="18" charset="0"/>
                                  <a:ea typeface="Cambria Math" panose="02040503050406030204" pitchFamily="18" charset="0"/>
                                  <a:cs typeface="Times New Roman" panose="02020603050405020304" pitchFamily="18" charset="0"/>
                                </a:rPr>
                                <m:t>+10</m:t>
                              </m:r>
                              <m:r>
                                <a:rPr lang="fr-FR" sz="1700" i="1" kern="100">
                                  <a:latin typeface="Cambria Math" panose="02040503050406030204" pitchFamily="18" charset="0"/>
                                  <a:ea typeface="Cambria Math" panose="02040503050406030204" pitchFamily="18" charset="0"/>
                                  <a:cs typeface="Times New Roman" panose="02020603050405020304" pitchFamily="18" charset="0"/>
                                </a:rPr>
                                <m:t>𝑦</m:t>
                              </m:r>
                              <m:r>
                                <a:rPr lang="fr-FR" sz="1700" i="1" kern="100">
                                  <a:latin typeface="Cambria Math" panose="02040503050406030204" pitchFamily="18" charset="0"/>
                                  <a:ea typeface="Cambria Math" panose="02040503050406030204" pitchFamily="18" charset="0"/>
                                  <a:cs typeface="Times New Roman" panose="02020603050405020304" pitchFamily="18" charset="0"/>
                                </a:rPr>
                                <m:t>≥250.</m:t>
                              </m:r>
                            </m:e>
                          </m:eqArr>
                        </m:e>
                      </m:d>
                    </m:oMath>
                  </m:oMathPara>
                </a14:m>
                <a:endParaRPr lang="en-US" sz="1700" kern="100">
                  <a:ea typeface="Aptos"/>
                  <a:cs typeface="Times New Roman" panose="02020603050405020304" pitchFamily="18" charset="0"/>
                </a:endParaRPr>
              </a:p>
              <a:p>
                <a:pPr lvl="0" algn="just">
                  <a:lnSpc>
                    <a:spcPct val="160000"/>
                  </a:lnSpc>
                </a:pPr>
                <a:r>
                  <a:rPr lang="fr-FR" sz="1700" kern="100">
                    <a:ea typeface="Calibri" panose="020F0502020204030204" pitchFamily="34" charset="0"/>
                    <a:cs typeface="Times New Roman" panose="02020603050405020304" pitchFamily="18" charset="0"/>
                  </a:rPr>
                  <a:t>Miền nghiệm của hệ trên là miền tứ giác </a:t>
                </a:r>
                <a14:m>
                  <m:oMath xmlns:m="http://schemas.openxmlformats.org/officeDocument/2006/math">
                    <m:r>
                      <a:rPr lang="fr-FR" sz="1700" i="1" kern="100">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fr-FR" sz="1700" kern="100">
                    <a:ea typeface="Calibri" panose="020F0502020204030204" pitchFamily="34" charset="0"/>
                    <a:cs typeface="Times New Roman" panose="02020603050405020304" pitchFamily="18" charset="0"/>
                  </a:rPr>
                  <a:t> với </a:t>
                </a:r>
                <a:endParaRPr lang="fr-FR" sz="1700" kern="100">
                  <a:ea typeface="Calibri" panose="020F0502020204030204" pitchFamily="34" charset="0"/>
                  <a:cs typeface="Times New Roman" panose="02020603050405020304" pitchFamily="18" charset="0"/>
                </a:endParaRPr>
              </a:p>
              <a:p>
                <a:pPr lvl="0" algn="ctr">
                  <a:lnSpc>
                    <a:spcPct val="160000"/>
                  </a:lnSpc>
                </a:pPr>
                <a14:m>
                  <m:oMath xmlns:m="http://schemas.openxmlformats.org/officeDocument/2006/math">
                    <m:r>
                      <a:rPr lang="fr-FR" sz="1700" i="1" kern="100">
                        <a:latin typeface="Cambria Math" panose="02040503050406030204" pitchFamily="18" charset="0"/>
                        <a:ea typeface="Calibri" panose="020F0502020204030204" pitchFamily="34" charset="0"/>
                        <a:cs typeface="Times New Roman" panose="02020603050405020304" pitchFamily="18" charset="0"/>
                      </a:rPr>
                      <m:t>𝐴</m:t>
                    </m:r>
                    <m:d>
                      <m:dPr>
                        <m:ctrlPr>
                          <a:rPr lang="en-US" sz="1700" i="1" kern="100">
                            <a:latin typeface="Cambria Math" panose="02040503050406030204" pitchFamily="18" charset="0"/>
                            <a:ea typeface="Calibri" panose="020F0502020204030204" pitchFamily="34" charset="0"/>
                            <a:cs typeface="Times New Roman" panose="02020603050405020304" pitchFamily="18" charset="0"/>
                          </a:rPr>
                        </m:ctrlPr>
                      </m:dPr>
                      <m:e>
                        <m:r>
                          <a:rPr lang="fr-FR" sz="1700" i="1" kern="100">
                            <a:latin typeface="Cambria Math" panose="02040503050406030204" pitchFamily="18" charset="0"/>
                            <a:ea typeface="Calibri" panose="020F0502020204030204" pitchFamily="34" charset="0"/>
                            <a:cs typeface="Times New Roman" panose="02020603050405020304" pitchFamily="18" charset="0"/>
                          </a:rPr>
                          <m:t>0 ; 25</m:t>
                        </m:r>
                      </m:e>
                    </m:d>
                    <m:r>
                      <a:rPr lang="fr-FR" sz="1700" i="1" kern="100">
                        <a:latin typeface="Cambria Math" panose="02040503050406030204" pitchFamily="18" charset="0"/>
                        <a:ea typeface="Calibri" panose="020F0502020204030204" pitchFamily="34" charset="0"/>
                        <a:cs typeface="Times New Roman" panose="02020603050405020304" pitchFamily="18" charset="0"/>
                      </a:rPr>
                      <m:t> ; </m:t>
                    </m:r>
                    <m:r>
                      <a:rPr lang="fr-FR" sz="1700" i="1" kern="100">
                        <a:latin typeface="Cambria Math" panose="02040503050406030204" pitchFamily="18" charset="0"/>
                        <a:ea typeface="Calibri" panose="020F0502020204030204" pitchFamily="34" charset="0"/>
                        <a:cs typeface="Times New Roman" panose="02020603050405020304" pitchFamily="18" charset="0"/>
                      </a:rPr>
                      <m:t>𝐵</m:t>
                    </m:r>
                    <m:d>
                      <m:dPr>
                        <m:ctrlPr>
                          <a:rPr lang="en-US" sz="1700" i="1" kern="100">
                            <a:latin typeface="Cambria Math" panose="02040503050406030204" pitchFamily="18" charset="0"/>
                            <a:ea typeface="Calibri" panose="020F0502020204030204" pitchFamily="34" charset="0"/>
                            <a:cs typeface="Times New Roman" panose="02020603050405020304" pitchFamily="18" charset="0"/>
                          </a:rPr>
                        </m:ctrlPr>
                      </m:dPr>
                      <m:e>
                        <m:r>
                          <a:rPr lang="fr-FR" sz="1700" i="1" kern="100">
                            <a:latin typeface="Cambria Math" panose="02040503050406030204" pitchFamily="18" charset="0"/>
                            <a:ea typeface="Calibri" panose="020F0502020204030204" pitchFamily="34" charset="0"/>
                            <a:cs typeface="Times New Roman" panose="02020603050405020304" pitchFamily="18" charset="0"/>
                          </a:rPr>
                          <m:t>0 ; 35</m:t>
                        </m:r>
                      </m:e>
                    </m:d>
                    <m:r>
                      <a:rPr lang="fr-FR" sz="1700" i="1" kern="100">
                        <a:latin typeface="Cambria Math" panose="02040503050406030204" pitchFamily="18" charset="0"/>
                        <a:ea typeface="Calibri" panose="020F0502020204030204" pitchFamily="34" charset="0"/>
                        <a:cs typeface="Times New Roman" panose="02020603050405020304" pitchFamily="18" charset="0"/>
                      </a:rPr>
                      <m:t> ; </m:t>
                    </m:r>
                    <m:r>
                      <a:rPr lang="fr-FR" sz="1700" i="1" kern="100">
                        <a:latin typeface="Cambria Math" panose="02040503050406030204" pitchFamily="18" charset="0"/>
                        <a:ea typeface="Calibri" panose="020F0502020204030204" pitchFamily="34" charset="0"/>
                        <a:cs typeface="Times New Roman" panose="02020603050405020304" pitchFamily="18" charset="0"/>
                      </a:rPr>
                      <m:t>𝐶</m:t>
                    </m:r>
                    <m:r>
                      <a:rPr lang="fr-FR" sz="1700" i="1" kern="100">
                        <a:latin typeface="Cambria Math" panose="02040503050406030204" pitchFamily="18" charset="0"/>
                        <a:ea typeface="Calibri" panose="020F0502020204030204" pitchFamily="34" charset="0"/>
                        <a:cs typeface="Times New Roman" panose="02020603050405020304" pitchFamily="18" charset="0"/>
                      </a:rPr>
                      <m:t>(15; 20); </m:t>
                    </m:r>
                    <m:r>
                      <a:rPr lang="fr-FR" sz="1700" i="1" kern="100">
                        <a:latin typeface="Cambria Math" panose="02040503050406030204" pitchFamily="18" charset="0"/>
                        <a:ea typeface="Calibri" panose="020F0502020204030204" pitchFamily="34" charset="0"/>
                        <a:cs typeface="Times New Roman" panose="02020603050405020304" pitchFamily="18" charset="0"/>
                      </a:rPr>
                      <m:t>𝐷</m:t>
                    </m:r>
                    <m:r>
                      <a:rPr lang="fr-FR" sz="1700" i="1" kern="100">
                        <a:latin typeface="Cambria Math" panose="02040503050406030204" pitchFamily="18" charset="0"/>
                        <a:ea typeface="Calibri" panose="020F0502020204030204" pitchFamily="34" charset="0"/>
                        <a:cs typeface="Times New Roman" panose="02020603050405020304" pitchFamily="18" charset="0"/>
                      </a:rPr>
                      <m:t>(15; 16).</m:t>
                    </m:r>
                  </m:oMath>
                </a14:m>
                <a:r>
                  <a:rPr lang="fr-FR" sz="1700" kern="100">
                    <a:ea typeface="Calibri" panose="020F0502020204030204" pitchFamily="34" charset="0"/>
                    <a:cs typeface="Times New Roman" panose="02020603050405020304" pitchFamily="18" charset="0"/>
                  </a:rPr>
                  <a:t> </a:t>
                </a:r>
                <a:endParaRPr lang="en-US" sz="1700" kern="100">
                  <a:ea typeface="Aptos"/>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388468" y="1703331"/>
                <a:ext cx="4350508" cy="2629438"/>
              </a:xfrm>
              <a:prstGeom prst="rect">
                <a:avLst/>
              </a:prstGeom>
              <a:blipFill>
                <a:blip r:embed="rId5"/>
                <a:stretch>
                  <a:fillRect l="-982" r="-982" b="-1157"/>
                </a:stretch>
              </a:blipFill>
            </p:spPr>
            <p:txBody>
              <a:bodyPr/>
              <a:lstStyle/>
              <a:p>
                <a:r>
                  <a:rPr lang="en-US">
                    <a:noFill/>
                  </a:rPr>
                  <a:t> </a:t>
                </a:r>
              </a:p>
            </p:txBody>
          </p:sp>
        </mc:Fallback>
      </mc:AlternateContent>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1714" y="943833"/>
            <a:ext cx="3458547" cy="2919430"/>
          </a:xfrm>
          <a:prstGeom prst="rect">
            <a:avLst/>
          </a:prstGeom>
        </p:spPr>
      </p:pic>
    </p:spTree>
    <p:extLst>
      <p:ext uri="{BB962C8B-B14F-4D97-AF65-F5344CB8AC3E}">
        <p14:creationId xmlns:p14="http://schemas.microsoft.com/office/powerpoint/2010/main" val="362577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5" dur="500"/>
                                        <p:tgtEl>
                                          <p:spTgt spid="3">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Shape 1031"/>
        <p:cNvGrpSpPr/>
        <p:nvPr/>
      </p:nvGrpSpPr>
      <p:grpSpPr>
        <a:xfrm>
          <a:off x="0" y="0"/>
          <a:ext cx="0" cy="0"/>
          <a:chOff x="0" y="0"/>
          <a:chExt cx="0" cy="0"/>
        </a:xfrm>
      </p:grpSpPr>
      <p:grpSp>
        <p:nvGrpSpPr>
          <p:cNvPr id="11" name="Group 2"/>
          <p:cNvGrpSpPr/>
          <p:nvPr/>
        </p:nvGrpSpPr>
        <p:grpSpPr>
          <a:xfrm rot="5400000">
            <a:off x="4109233" y="-81270"/>
            <a:ext cx="876300" cy="10608569"/>
            <a:chOff x="0" y="0"/>
            <a:chExt cx="2980941" cy="2823899"/>
          </a:xfrm>
          <a:solidFill>
            <a:srgbClr val="9AB8C2"/>
          </a:solidFill>
        </p:grpSpPr>
        <p:sp>
          <p:nvSpPr>
            <p:cNvPr id="12"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grpFill/>
            <a:ln>
              <a:solidFill>
                <a:srgbClr val="9AB8C2"/>
              </a:solidFill>
            </a:ln>
          </p:spPr>
        </p:sp>
        <p:sp>
          <p:nvSpPr>
            <p:cNvPr id="13" name="TextBox 4"/>
            <p:cNvSpPr txBox="1"/>
            <p:nvPr/>
          </p:nvSpPr>
          <p:spPr>
            <a:xfrm>
              <a:off x="0" y="-38100"/>
              <a:ext cx="2980941" cy="2861999"/>
            </a:xfrm>
            <a:prstGeom prst="rect">
              <a:avLst/>
            </a:prstGeom>
            <a:grpFill/>
            <a:ln>
              <a:solidFill>
                <a:srgbClr val="9AB8C2"/>
              </a:solidFill>
            </a:ln>
          </p:spPr>
          <p:txBody>
            <a:bodyPr lIns="25400" tIns="25400" rIns="25400" bIns="25400" rtlCol="0" anchor="ctr"/>
            <a:lstStyle/>
            <a:p>
              <a:pPr marL="0" marR="0" lvl="0" indent="0" algn="ctr" defTabSz="457200" rtl="0" eaLnBrk="1" fontAlgn="auto" latinLnBrk="0" hangingPunct="1">
                <a:lnSpc>
                  <a:spcPts val="1330"/>
                </a:lnSpc>
                <a:spcBef>
                  <a:spcPct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7" name="Rectangle 6"/>
          <p:cNvSpPr/>
          <p:nvPr/>
        </p:nvSpPr>
        <p:spPr>
          <a:xfrm>
            <a:off x="4276542" y="183519"/>
            <a:ext cx="684803"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8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800" b="1" i="1" u="sng" strike="noStrike" kern="1200" cap="none" spc="0" normalizeH="0" baseline="0" noProof="0">
                <a:ln>
                  <a:noFill/>
                </a:ln>
                <a:solidFill>
                  <a:srgbClr val="C00000"/>
                </a:solidFill>
                <a:effectLst/>
                <a:uLnTx/>
                <a:uFillTx/>
                <a:latin typeface="Calibri"/>
                <a:ea typeface="+mn-ea"/>
                <a:cs typeface="Arial" panose="020B0604020202020204" pitchFamily="34" charset="0"/>
                <a:sym typeface="Arial"/>
              </a:rPr>
              <a:t>:</a:t>
            </a:r>
            <a:endPar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2" name="Rectangle 1"/>
              <p:cNvSpPr/>
              <p:nvPr/>
            </p:nvSpPr>
            <p:spPr>
              <a:xfrm>
                <a:off x="451886" y="786543"/>
                <a:ext cx="8246841" cy="3492110"/>
              </a:xfrm>
              <a:prstGeom prst="rect">
                <a:avLst/>
              </a:prstGeom>
            </p:spPr>
            <p:txBody>
              <a:bodyPr wrap="square">
                <a:spAutoFit/>
              </a:bodyPr>
              <a:lstStyle/>
              <a:p>
                <a:pPr algn="just">
                  <a:lnSpc>
                    <a:spcPct val="150000"/>
                  </a:lnSpc>
                  <a:spcBef>
                    <a:spcPts val="600"/>
                  </a:spcBef>
                  <a:spcAft>
                    <a:spcPts val="600"/>
                  </a:spcAft>
                </a:pPr>
                <a:r>
                  <a:rPr lang="fr-FR" sz="1700" kern="100" smtClean="0">
                    <a:latin typeface="+mn-lt"/>
                    <a:ea typeface="Calibri" panose="020F0502020204030204" pitchFamily="34" charset="0"/>
                    <a:cs typeface="Times New Roman" panose="02020603050405020304" pitchFamily="18" charset="0"/>
                  </a:rPr>
                  <a:t>Chi phí thuê phòng là </a:t>
                </a:r>
              </a:p>
              <a:p>
                <a:pPr marL="2058988" algn="just">
                  <a:lnSpc>
                    <a:spcPct val="150000"/>
                  </a:lnSpc>
                  <a:spcBef>
                    <a:spcPts val="600"/>
                  </a:spcBef>
                  <a:spcAft>
                    <a:spcPts val="600"/>
                  </a:spcAft>
                </a:pPr>
                <a14:m>
                  <m:oMath xmlns:m="http://schemas.openxmlformats.org/officeDocument/2006/math">
                    <m:r>
                      <a:rPr lang="fr-FR" sz="1700" i="1" kern="100">
                        <a:latin typeface="+mn-lt"/>
                        <a:ea typeface="Calibri" panose="020F0502020204030204" pitchFamily="34" charset="0"/>
                        <a:cs typeface="Times New Roman" panose="02020603050405020304" pitchFamily="18" charset="0"/>
                      </a:rPr>
                      <m:t>𝐹</m:t>
                    </m:r>
                    <m:r>
                      <a:rPr lang="fr-FR" sz="1700" i="1" kern="100">
                        <a:latin typeface="+mn-lt"/>
                        <a:ea typeface="Calibri" panose="020F0502020204030204" pitchFamily="34" charset="0"/>
                        <a:cs typeface="Times New Roman" panose="02020603050405020304" pitchFamily="18" charset="0"/>
                      </a:rPr>
                      <m:t>(</m:t>
                    </m:r>
                    <m:r>
                      <a:rPr lang="fr-FR" sz="1700" i="1" kern="100">
                        <a:latin typeface="+mn-lt"/>
                        <a:ea typeface="Calibri" panose="020F0502020204030204" pitchFamily="34" charset="0"/>
                        <a:cs typeface="Times New Roman" panose="02020603050405020304" pitchFamily="18" charset="0"/>
                      </a:rPr>
                      <m:t>𝑥</m:t>
                    </m:r>
                    <m:r>
                      <a:rPr lang="fr-FR" sz="1700" i="1" kern="100">
                        <a:latin typeface="+mn-lt"/>
                        <a:ea typeface="Calibri" panose="020F0502020204030204" pitchFamily="34" charset="0"/>
                        <a:cs typeface="Times New Roman" panose="02020603050405020304" pitchFamily="18" charset="0"/>
                      </a:rPr>
                      <m:t>; </m:t>
                    </m:r>
                    <m:r>
                      <a:rPr lang="fr-FR" sz="1700" i="1" kern="100">
                        <a:latin typeface="+mn-lt"/>
                        <a:ea typeface="Calibri" panose="020F0502020204030204" pitchFamily="34" charset="0"/>
                        <a:cs typeface="Times New Roman" panose="02020603050405020304" pitchFamily="18" charset="0"/>
                      </a:rPr>
                      <m:t>𝑦</m:t>
                    </m:r>
                    <m:r>
                      <a:rPr lang="fr-FR" sz="1700" i="1" kern="100">
                        <a:latin typeface="+mn-lt"/>
                        <a:ea typeface="Calibri" panose="020F0502020204030204" pitchFamily="34" charset="0"/>
                        <a:cs typeface="Times New Roman" panose="02020603050405020304" pitchFamily="18" charset="0"/>
                      </a:rPr>
                      <m:t>) = </m:t>
                    </m:r>
                    <m:r>
                      <a:rPr lang="fr-FR" sz="1700" i="1" kern="100">
                        <a:latin typeface="+mn-lt"/>
                        <a:ea typeface="Calibri" panose="020F0502020204030204" pitchFamily="34" charset="0"/>
                        <a:cs typeface="Times New Roman" panose="02020603050405020304" pitchFamily="18" charset="0"/>
                      </a:rPr>
                      <m:t>200</m:t>
                    </m:r>
                    <m:r>
                      <a:rPr lang="fr-FR" sz="1700" i="1" kern="100">
                        <a:latin typeface="+mn-lt"/>
                        <a:ea typeface="Calibri" panose="020F0502020204030204" pitchFamily="34" charset="0"/>
                        <a:cs typeface="Times New Roman" panose="02020603050405020304" pitchFamily="18" charset="0"/>
                      </a:rPr>
                      <m:t>𝑥</m:t>
                    </m:r>
                    <m:r>
                      <a:rPr lang="fr-FR" sz="1700" i="1" kern="100">
                        <a:latin typeface="+mn-lt"/>
                        <a:ea typeface="Calibri" panose="020F0502020204030204" pitchFamily="34" charset="0"/>
                        <a:cs typeface="Times New Roman" panose="02020603050405020304" pitchFamily="18" charset="0"/>
                      </a:rPr>
                      <m:t> + </m:t>
                    </m:r>
                    <m:r>
                      <a:rPr lang="fr-FR" sz="1700" i="1" kern="100">
                        <a:latin typeface="+mn-lt"/>
                        <a:ea typeface="Calibri" panose="020F0502020204030204" pitchFamily="34" charset="0"/>
                        <a:cs typeface="Times New Roman" panose="02020603050405020304" pitchFamily="18" charset="0"/>
                      </a:rPr>
                      <m:t>300</m:t>
                    </m:r>
                    <m:r>
                      <a:rPr lang="fr-FR" sz="1700" i="1" kern="100">
                        <a:latin typeface="+mn-lt"/>
                        <a:ea typeface="Calibri" panose="020F0502020204030204" pitchFamily="34" charset="0"/>
                        <a:cs typeface="Times New Roman" panose="02020603050405020304" pitchFamily="18" charset="0"/>
                      </a:rPr>
                      <m:t> </m:t>
                    </m:r>
                    <m:r>
                      <a:rPr lang="fr-FR" sz="1700" i="1" kern="100">
                        <a:latin typeface="+mn-lt"/>
                        <a:ea typeface="Calibri" panose="020F0502020204030204" pitchFamily="34" charset="0"/>
                        <a:cs typeface="Times New Roman" panose="02020603050405020304" pitchFamily="18" charset="0"/>
                      </a:rPr>
                      <m:t>𝑦</m:t>
                    </m:r>
                    <m:r>
                      <a:rPr lang="fr-FR" sz="1700" i="1" kern="100">
                        <a:latin typeface="+mn-lt"/>
                        <a:ea typeface="Calibri" panose="020F0502020204030204" pitchFamily="34" charset="0"/>
                        <a:cs typeface="Times New Roman" panose="02020603050405020304" pitchFamily="18" charset="0"/>
                      </a:rPr>
                      <m:t> (</m:t>
                    </m:r>
                    <m:r>
                      <m:rPr>
                        <m:nor/>
                      </m:rPr>
                      <a:rPr lang="vi-VN" sz="1600" kern="1200">
                        <a:latin typeface="Arial" panose="020B0604020202020204" pitchFamily="34" charset="0"/>
                        <a:ea typeface="Times New Roman" panose="02020603050405020304" pitchFamily="18" charset="0"/>
                        <a:cs typeface="Times New Roman" panose="02020603050405020304" pitchFamily="18" charset="0"/>
                      </a:rPr>
                      <m:t>ngh</m:t>
                    </m:r>
                    <m:r>
                      <m:rPr>
                        <m:nor/>
                      </m:rPr>
                      <a:rPr lang="vi-VN" sz="1600" kern="1200">
                        <a:latin typeface="Arial" panose="020B0604020202020204" pitchFamily="34" charset="0"/>
                        <a:ea typeface="Times New Roman" panose="02020603050405020304" pitchFamily="18" charset="0"/>
                        <a:cs typeface="Times New Roman" panose="02020603050405020304" pitchFamily="18" charset="0"/>
                      </a:rPr>
                      <m:t>ì</m:t>
                    </m:r>
                    <m:r>
                      <m:rPr>
                        <m:nor/>
                      </m:rPr>
                      <a:rPr lang="vi-VN" sz="1600" kern="1200">
                        <a:latin typeface="Arial" panose="020B0604020202020204" pitchFamily="34" charset="0"/>
                        <a:ea typeface="Times New Roman" panose="02020603050405020304" pitchFamily="18" charset="0"/>
                        <a:cs typeface="Times New Roman" panose="02020603050405020304" pitchFamily="18" charset="0"/>
                      </a:rPr>
                      <m:t>n</m:t>
                    </m:r>
                    <m:r>
                      <m:rPr>
                        <m:nor/>
                      </m:rPr>
                      <a:rPr lang="vi-VN" sz="1600" kern="1200">
                        <a:latin typeface="Arial" panose="020B0604020202020204" pitchFamily="34" charset="0"/>
                        <a:ea typeface="Times New Roman" panose="02020603050405020304" pitchFamily="18" charset="0"/>
                        <a:cs typeface="Times New Roman" panose="02020603050405020304" pitchFamily="18" charset="0"/>
                      </a:rPr>
                      <m:t> đồ</m:t>
                    </m:r>
                    <m:r>
                      <m:rPr>
                        <m:nor/>
                      </m:rPr>
                      <a:rPr lang="vi-VN" sz="1600" kern="1200">
                        <a:latin typeface="Arial" panose="020B0604020202020204" pitchFamily="34" charset="0"/>
                        <a:ea typeface="Times New Roman" panose="02020603050405020304" pitchFamily="18" charset="0"/>
                        <a:cs typeface="Times New Roman" panose="02020603050405020304" pitchFamily="18" charset="0"/>
                      </a:rPr>
                      <m:t>ng</m:t>
                    </m:r>
                    <m:r>
                      <a:rPr lang="fr-FR" sz="1700" i="1" kern="100">
                        <a:latin typeface="+mn-lt"/>
                        <a:ea typeface="Calibri" panose="020F0502020204030204" pitchFamily="34" charset="0"/>
                        <a:cs typeface="Times New Roman" panose="02020603050405020304" pitchFamily="18" charset="0"/>
                      </a:rPr>
                      <m:t>)</m:t>
                    </m:r>
                  </m:oMath>
                </a14:m>
                <a:r>
                  <a:rPr lang="fr-FR" sz="1700" kern="100">
                    <a:latin typeface="+mn-lt"/>
                    <a:ea typeface="Calibri" panose="020F0502020204030204" pitchFamily="34" charset="0"/>
                    <a:cs typeface="Times New Roman" panose="02020603050405020304" pitchFamily="18" charset="0"/>
                  </a:rPr>
                  <a:t> </a:t>
                </a:r>
                <a:endParaRPr lang="en-US" sz="1700" kern="100">
                  <a:latin typeface="+mn-lt"/>
                  <a:ea typeface="Aptos"/>
                  <a:cs typeface="Times New Roman" panose="02020603050405020304" pitchFamily="18" charset="0"/>
                </a:endParaRPr>
              </a:p>
              <a:p>
                <a:pPr marL="2058988"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700" i="1">
                          <a:latin typeface="+mn-lt"/>
                          <a:ea typeface="Times New Roman" panose="02020603050405020304" pitchFamily="18" charset="0"/>
                          <a:cs typeface="Times New Roman" panose="02020603050405020304" pitchFamily="18" charset="0"/>
                        </a:rPr>
                        <m:t>𝐹</m:t>
                      </m:r>
                      <m:r>
                        <a:rPr lang="en-US" sz="1700" i="1">
                          <a:latin typeface="+mn-lt"/>
                          <a:ea typeface="Times New Roman" panose="02020603050405020304" pitchFamily="18" charset="0"/>
                          <a:cs typeface="Times New Roman" panose="02020603050405020304" pitchFamily="18" charset="0"/>
                        </a:rPr>
                        <m:t>(</m:t>
                      </m:r>
                      <m:r>
                        <a:rPr lang="en-US" sz="1700" i="1">
                          <a:latin typeface="+mn-lt"/>
                          <a:ea typeface="Times New Roman" panose="02020603050405020304" pitchFamily="18" charset="0"/>
                          <a:cs typeface="Times New Roman" panose="02020603050405020304" pitchFamily="18" charset="0"/>
                        </a:rPr>
                        <m:t>0</m:t>
                      </m:r>
                      <m:r>
                        <a:rPr lang="en-US" sz="1700" i="1">
                          <a:latin typeface="+mn-lt"/>
                          <a:ea typeface="Times New Roman" panose="02020603050405020304" pitchFamily="18" charset="0"/>
                          <a:cs typeface="Times New Roman" panose="02020603050405020304" pitchFamily="18" charset="0"/>
                        </a:rPr>
                        <m:t>; </m:t>
                      </m:r>
                      <m:r>
                        <a:rPr lang="en-US" sz="1700" i="1">
                          <a:latin typeface="+mn-lt"/>
                          <a:ea typeface="Times New Roman" panose="02020603050405020304" pitchFamily="18" charset="0"/>
                          <a:cs typeface="Times New Roman" panose="02020603050405020304" pitchFamily="18" charset="0"/>
                        </a:rPr>
                        <m:t>35</m:t>
                      </m:r>
                      <m:r>
                        <a:rPr lang="en-US" sz="1700" i="1">
                          <a:latin typeface="+mn-lt"/>
                          <a:ea typeface="Times New Roman" panose="02020603050405020304" pitchFamily="18" charset="0"/>
                          <a:cs typeface="Times New Roman" panose="02020603050405020304" pitchFamily="18" charset="0"/>
                        </a:rPr>
                        <m:t>) = </m:t>
                      </m:r>
                      <m:r>
                        <a:rPr lang="en-US" sz="1700" i="1">
                          <a:latin typeface="+mn-lt"/>
                          <a:ea typeface="Times New Roman" panose="02020603050405020304" pitchFamily="18" charset="0"/>
                          <a:cs typeface="Times New Roman" panose="02020603050405020304" pitchFamily="18" charset="0"/>
                        </a:rPr>
                        <m:t>200</m:t>
                      </m:r>
                      <m:r>
                        <a:rPr lang="en-US" sz="1700" i="1">
                          <a:latin typeface="+mn-lt"/>
                          <a:ea typeface="Times New Roman" panose="02020603050405020304" pitchFamily="18" charset="0"/>
                          <a:cs typeface="Times New Roman" panose="02020603050405020304" pitchFamily="18" charset="0"/>
                        </a:rPr>
                        <m:t>.</m:t>
                      </m:r>
                      <m:r>
                        <a:rPr lang="en-US" sz="1700" i="1">
                          <a:latin typeface="+mn-lt"/>
                          <a:ea typeface="Times New Roman" panose="02020603050405020304" pitchFamily="18" charset="0"/>
                          <a:cs typeface="Times New Roman" panose="02020603050405020304" pitchFamily="18" charset="0"/>
                        </a:rPr>
                        <m:t>0</m:t>
                      </m:r>
                      <m:r>
                        <a:rPr lang="en-US" sz="1700" i="1">
                          <a:latin typeface="+mn-lt"/>
                          <a:ea typeface="Times New Roman" panose="02020603050405020304" pitchFamily="18" charset="0"/>
                          <a:cs typeface="Times New Roman" panose="02020603050405020304" pitchFamily="18" charset="0"/>
                        </a:rPr>
                        <m:t> + </m:t>
                      </m:r>
                      <m:r>
                        <a:rPr lang="en-US" sz="1700" i="1">
                          <a:latin typeface="+mn-lt"/>
                          <a:ea typeface="Times New Roman" panose="02020603050405020304" pitchFamily="18" charset="0"/>
                          <a:cs typeface="Times New Roman" panose="02020603050405020304" pitchFamily="18" charset="0"/>
                        </a:rPr>
                        <m:t>300</m:t>
                      </m:r>
                      <m:r>
                        <a:rPr lang="en-US" sz="1700" i="1">
                          <a:latin typeface="+mn-lt"/>
                          <a:ea typeface="Times New Roman" panose="02020603050405020304" pitchFamily="18" charset="0"/>
                          <a:cs typeface="Times New Roman" panose="02020603050405020304" pitchFamily="18" charset="0"/>
                        </a:rPr>
                        <m:t>.</m:t>
                      </m:r>
                      <m:r>
                        <a:rPr lang="en-US" sz="1700" i="1">
                          <a:latin typeface="+mn-lt"/>
                          <a:ea typeface="Times New Roman" panose="02020603050405020304" pitchFamily="18" charset="0"/>
                          <a:cs typeface="Times New Roman" panose="02020603050405020304" pitchFamily="18" charset="0"/>
                        </a:rPr>
                        <m:t>35</m:t>
                      </m:r>
                      <m:r>
                        <a:rPr lang="en-US" sz="1700" i="1">
                          <a:latin typeface="+mn-lt"/>
                          <a:ea typeface="Times New Roman" panose="02020603050405020304" pitchFamily="18" charset="0"/>
                          <a:cs typeface="Times New Roman" panose="02020603050405020304" pitchFamily="18" charset="0"/>
                        </a:rPr>
                        <m:t> = </m:t>
                      </m:r>
                      <m:r>
                        <a:rPr lang="en-US" sz="1700" i="1">
                          <a:latin typeface="+mn-lt"/>
                          <a:ea typeface="Times New Roman" panose="02020603050405020304" pitchFamily="18" charset="0"/>
                          <a:cs typeface="Times New Roman" panose="02020603050405020304" pitchFamily="18" charset="0"/>
                        </a:rPr>
                        <m:t>10</m:t>
                      </m:r>
                      <m:r>
                        <a:rPr lang="en-US" sz="1700" i="1">
                          <a:latin typeface="+mn-lt"/>
                          <a:ea typeface="Times New Roman" panose="02020603050405020304" pitchFamily="18" charset="0"/>
                          <a:cs typeface="Times New Roman" panose="02020603050405020304" pitchFamily="18" charset="0"/>
                        </a:rPr>
                        <m:t> </m:t>
                      </m:r>
                      <m:r>
                        <a:rPr lang="en-US" sz="1700" i="1">
                          <a:latin typeface="+mn-lt"/>
                          <a:ea typeface="Times New Roman" panose="02020603050405020304" pitchFamily="18" charset="0"/>
                          <a:cs typeface="Times New Roman" panose="02020603050405020304" pitchFamily="18" charset="0"/>
                        </a:rPr>
                        <m:t>500</m:t>
                      </m:r>
                    </m:oMath>
                  </m:oMathPara>
                </a14:m>
                <a:endParaRPr lang="en-US" sz="1700" kern="100">
                  <a:latin typeface="+mn-lt"/>
                  <a:ea typeface="Aptos"/>
                  <a:cs typeface="Times New Roman" panose="02020603050405020304" pitchFamily="18" charset="0"/>
                </a:endParaRPr>
              </a:p>
              <a:p>
                <a:pPr marL="2058988"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700" i="1">
                          <a:latin typeface="+mn-lt"/>
                          <a:ea typeface="Times New Roman" panose="02020603050405020304" pitchFamily="18" charset="0"/>
                          <a:cs typeface="Times New Roman" panose="02020603050405020304" pitchFamily="18" charset="0"/>
                        </a:rPr>
                        <m:t>𝐹</m:t>
                      </m:r>
                      <m:r>
                        <a:rPr lang="en-US" sz="1700" i="1">
                          <a:latin typeface="+mn-lt"/>
                          <a:ea typeface="Times New Roman" panose="02020603050405020304" pitchFamily="18" charset="0"/>
                          <a:cs typeface="Times New Roman" panose="02020603050405020304" pitchFamily="18" charset="0"/>
                        </a:rPr>
                        <m:t>(</m:t>
                      </m:r>
                      <m:r>
                        <a:rPr lang="en-US" sz="1700" i="1">
                          <a:latin typeface="+mn-lt"/>
                          <a:ea typeface="Times New Roman" panose="02020603050405020304" pitchFamily="18" charset="0"/>
                          <a:cs typeface="Times New Roman" panose="02020603050405020304" pitchFamily="18" charset="0"/>
                        </a:rPr>
                        <m:t>0</m:t>
                      </m:r>
                      <m:r>
                        <a:rPr lang="en-US" sz="1700" i="1">
                          <a:latin typeface="+mn-lt"/>
                          <a:ea typeface="Times New Roman" panose="02020603050405020304" pitchFamily="18" charset="0"/>
                          <a:cs typeface="Times New Roman" panose="02020603050405020304" pitchFamily="18" charset="0"/>
                        </a:rPr>
                        <m:t>; </m:t>
                      </m:r>
                      <m:r>
                        <a:rPr lang="en-US" sz="1700" i="1">
                          <a:latin typeface="+mn-lt"/>
                          <a:ea typeface="Times New Roman" panose="02020603050405020304" pitchFamily="18" charset="0"/>
                          <a:cs typeface="Times New Roman" panose="02020603050405020304" pitchFamily="18" charset="0"/>
                        </a:rPr>
                        <m:t>25</m:t>
                      </m:r>
                      <m:r>
                        <a:rPr lang="en-US" sz="1700" i="1">
                          <a:latin typeface="+mn-lt"/>
                          <a:ea typeface="Times New Roman" panose="02020603050405020304" pitchFamily="18" charset="0"/>
                          <a:cs typeface="Times New Roman" panose="02020603050405020304" pitchFamily="18" charset="0"/>
                        </a:rPr>
                        <m:t>) = </m:t>
                      </m:r>
                      <m:r>
                        <a:rPr lang="en-US" sz="1700" i="1">
                          <a:latin typeface="+mn-lt"/>
                          <a:ea typeface="Times New Roman" panose="02020603050405020304" pitchFamily="18" charset="0"/>
                          <a:cs typeface="Times New Roman" panose="02020603050405020304" pitchFamily="18" charset="0"/>
                        </a:rPr>
                        <m:t>200</m:t>
                      </m:r>
                      <m:r>
                        <a:rPr lang="en-US" sz="1700" i="1">
                          <a:latin typeface="+mn-lt"/>
                          <a:ea typeface="Times New Roman" panose="02020603050405020304" pitchFamily="18" charset="0"/>
                          <a:cs typeface="Times New Roman" panose="02020603050405020304" pitchFamily="18" charset="0"/>
                        </a:rPr>
                        <m:t>.</m:t>
                      </m:r>
                      <m:r>
                        <a:rPr lang="en-US" sz="1700" i="1">
                          <a:latin typeface="+mn-lt"/>
                          <a:ea typeface="Times New Roman" panose="02020603050405020304" pitchFamily="18" charset="0"/>
                          <a:cs typeface="Times New Roman" panose="02020603050405020304" pitchFamily="18" charset="0"/>
                        </a:rPr>
                        <m:t>0</m:t>
                      </m:r>
                      <m:r>
                        <a:rPr lang="en-US" sz="1700" i="1">
                          <a:latin typeface="+mn-lt"/>
                          <a:ea typeface="Times New Roman" panose="02020603050405020304" pitchFamily="18" charset="0"/>
                          <a:cs typeface="Times New Roman" panose="02020603050405020304" pitchFamily="18" charset="0"/>
                        </a:rPr>
                        <m:t> + </m:t>
                      </m:r>
                      <m:r>
                        <a:rPr lang="en-US" sz="1700" i="1">
                          <a:latin typeface="+mn-lt"/>
                          <a:ea typeface="Times New Roman" panose="02020603050405020304" pitchFamily="18" charset="0"/>
                          <a:cs typeface="Times New Roman" panose="02020603050405020304" pitchFamily="18" charset="0"/>
                        </a:rPr>
                        <m:t>300</m:t>
                      </m:r>
                      <m:r>
                        <a:rPr lang="en-US" sz="1700" i="1">
                          <a:latin typeface="+mn-lt"/>
                          <a:ea typeface="Times New Roman" panose="02020603050405020304" pitchFamily="18" charset="0"/>
                          <a:cs typeface="Times New Roman" panose="02020603050405020304" pitchFamily="18" charset="0"/>
                        </a:rPr>
                        <m:t>.</m:t>
                      </m:r>
                      <m:r>
                        <a:rPr lang="en-US" sz="1700" i="1">
                          <a:latin typeface="+mn-lt"/>
                          <a:ea typeface="Times New Roman" panose="02020603050405020304" pitchFamily="18" charset="0"/>
                          <a:cs typeface="Times New Roman" panose="02020603050405020304" pitchFamily="18" charset="0"/>
                        </a:rPr>
                        <m:t>25</m:t>
                      </m:r>
                      <m:r>
                        <a:rPr lang="en-US" sz="1700" i="1">
                          <a:latin typeface="+mn-lt"/>
                          <a:ea typeface="Times New Roman" panose="02020603050405020304" pitchFamily="18" charset="0"/>
                          <a:cs typeface="Times New Roman" panose="02020603050405020304" pitchFamily="18" charset="0"/>
                        </a:rPr>
                        <m:t> = </m:t>
                      </m:r>
                      <m:r>
                        <a:rPr lang="en-US" sz="1700" i="1">
                          <a:latin typeface="+mn-lt"/>
                          <a:ea typeface="Times New Roman" panose="02020603050405020304" pitchFamily="18" charset="0"/>
                          <a:cs typeface="Times New Roman" panose="02020603050405020304" pitchFamily="18" charset="0"/>
                        </a:rPr>
                        <m:t>7</m:t>
                      </m:r>
                      <m:r>
                        <a:rPr lang="en-US" sz="1700" i="1">
                          <a:latin typeface="+mn-lt"/>
                          <a:ea typeface="Times New Roman" panose="02020603050405020304" pitchFamily="18" charset="0"/>
                          <a:cs typeface="Times New Roman" panose="02020603050405020304" pitchFamily="18" charset="0"/>
                        </a:rPr>
                        <m:t> </m:t>
                      </m:r>
                      <m:r>
                        <a:rPr lang="en-US" sz="1700" i="1">
                          <a:latin typeface="+mn-lt"/>
                          <a:ea typeface="Times New Roman" panose="02020603050405020304" pitchFamily="18" charset="0"/>
                          <a:cs typeface="Times New Roman" panose="02020603050405020304" pitchFamily="18" charset="0"/>
                        </a:rPr>
                        <m:t>500</m:t>
                      </m:r>
                    </m:oMath>
                  </m:oMathPara>
                </a14:m>
                <a:endParaRPr lang="en-US" sz="1700" kern="100">
                  <a:latin typeface="+mn-lt"/>
                  <a:ea typeface="Aptos"/>
                  <a:cs typeface="Times New Roman" panose="02020603050405020304" pitchFamily="18" charset="0"/>
                </a:endParaRPr>
              </a:p>
              <a:p>
                <a:pPr marL="2058988"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700" i="1">
                          <a:latin typeface="+mn-lt"/>
                          <a:ea typeface="Times New Roman" panose="02020603050405020304" pitchFamily="18" charset="0"/>
                          <a:cs typeface="Times New Roman" panose="02020603050405020304" pitchFamily="18" charset="0"/>
                        </a:rPr>
                        <m:t>𝐹</m:t>
                      </m:r>
                      <m:r>
                        <a:rPr lang="en-US" sz="1700" i="1">
                          <a:latin typeface="+mn-lt"/>
                          <a:ea typeface="Times New Roman" panose="02020603050405020304" pitchFamily="18" charset="0"/>
                          <a:cs typeface="Times New Roman" panose="02020603050405020304" pitchFamily="18" charset="0"/>
                        </a:rPr>
                        <m:t>(</m:t>
                      </m:r>
                      <m:r>
                        <a:rPr lang="en-US" sz="1700" i="1">
                          <a:latin typeface="+mn-lt"/>
                          <a:ea typeface="Times New Roman" panose="02020603050405020304" pitchFamily="18" charset="0"/>
                          <a:cs typeface="Times New Roman" panose="02020603050405020304" pitchFamily="18" charset="0"/>
                        </a:rPr>
                        <m:t>15</m:t>
                      </m:r>
                      <m:r>
                        <a:rPr lang="en-US" sz="1700" i="1">
                          <a:latin typeface="+mn-lt"/>
                          <a:ea typeface="Times New Roman" panose="02020603050405020304" pitchFamily="18" charset="0"/>
                          <a:cs typeface="Times New Roman" panose="02020603050405020304" pitchFamily="18" charset="0"/>
                        </a:rPr>
                        <m:t>; </m:t>
                      </m:r>
                      <m:r>
                        <a:rPr lang="en-US" sz="1700" i="1">
                          <a:latin typeface="+mn-lt"/>
                          <a:ea typeface="Times New Roman" panose="02020603050405020304" pitchFamily="18" charset="0"/>
                          <a:cs typeface="Times New Roman" panose="02020603050405020304" pitchFamily="18" charset="0"/>
                        </a:rPr>
                        <m:t>16</m:t>
                      </m:r>
                      <m:r>
                        <a:rPr lang="en-US" sz="1700" i="1">
                          <a:latin typeface="+mn-lt"/>
                          <a:ea typeface="Times New Roman" panose="02020603050405020304" pitchFamily="18" charset="0"/>
                          <a:cs typeface="Times New Roman" panose="02020603050405020304" pitchFamily="18" charset="0"/>
                        </a:rPr>
                        <m:t>) = </m:t>
                      </m:r>
                      <m:r>
                        <a:rPr lang="en-US" sz="1700" i="1">
                          <a:latin typeface="+mn-lt"/>
                          <a:ea typeface="Times New Roman" panose="02020603050405020304" pitchFamily="18" charset="0"/>
                          <a:cs typeface="Times New Roman" panose="02020603050405020304" pitchFamily="18" charset="0"/>
                        </a:rPr>
                        <m:t>200</m:t>
                      </m:r>
                      <m:r>
                        <a:rPr lang="en-US" sz="1700" i="1">
                          <a:latin typeface="+mn-lt"/>
                          <a:ea typeface="Times New Roman" panose="02020603050405020304" pitchFamily="18" charset="0"/>
                          <a:cs typeface="Times New Roman" panose="02020603050405020304" pitchFamily="18" charset="0"/>
                        </a:rPr>
                        <m:t>.</m:t>
                      </m:r>
                      <m:r>
                        <a:rPr lang="en-US" sz="1700" i="1">
                          <a:latin typeface="+mn-lt"/>
                          <a:ea typeface="Times New Roman" panose="02020603050405020304" pitchFamily="18" charset="0"/>
                          <a:cs typeface="Times New Roman" panose="02020603050405020304" pitchFamily="18" charset="0"/>
                        </a:rPr>
                        <m:t>15</m:t>
                      </m:r>
                      <m:r>
                        <a:rPr lang="en-US" sz="1700" i="1">
                          <a:latin typeface="+mn-lt"/>
                          <a:ea typeface="Times New Roman" panose="02020603050405020304" pitchFamily="18" charset="0"/>
                          <a:cs typeface="Times New Roman" panose="02020603050405020304" pitchFamily="18" charset="0"/>
                        </a:rPr>
                        <m:t> + </m:t>
                      </m:r>
                      <m:r>
                        <a:rPr lang="en-US" sz="1700" i="1">
                          <a:latin typeface="+mn-lt"/>
                          <a:ea typeface="Times New Roman" panose="02020603050405020304" pitchFamily="18" charset="0"/>
                          <a:cs typeface="Times New Roman" panose="02020603050405020304" pitchFamily="18" charset="0"/>
                        </a:rPr>
                        <m:t>300</m:t>
                      </m:r>
                      <m:r>
                        <a:rPr lang="en-US" sz="1700" i="1">
                          <a:latin typeface="+mn-lt"/>
                          <a:ea typeface="Times New Roman" panose="02020603050405020304" pitchFamily="18" charset="0"/>
                          <a:cs typeface="Times New Roman" panose="02020603050405020304" pitchFamily="18" charset="0"/>
                        </a:rPr>
                        <m:t>.</m:t>
                      </m:r>
                      <m:r>
                        <a:rPr lang="en-US" sz="1700" i="1">
                          <a:latin typeface="+mn-lt"/>
                          <a:ea typeface="Times New Roman" panose="02020603050405020304" pitchFamily="18" charset="0"/>
                          <a:cs typeface="Times New Roman" panose="02020603050405020304" pitchFamily="18" charset="0"/>
                        </a:rPr>
                        <m:t>16</m:t>
                      </m:r>
                      <m:r>
                        <a:rPr lang="en-US" sz="1700" i="1">
                          <a:latin typeface="+mn-lt"/>
                          <a:ea typeface="Times New Roman" panose="02020603050405020304" pitchFamily="18" charset="0"/>
                          <a:cs typeface="Times New Roman" panose="02020603050405020304" pitchFamily="18" charset="0"/>
                        </a:rPr>
                        <m:t> = </m:t>
                      </m:r>
                      <m:r>
                        <a:rPr lang="en-US" sz="1700" i="1">
                          <a:latin typeface="+mn-lt"/>
                          <a:ea typeface="Times New Roman" panose="02020603050405020304" pitchFamily="18" charset="0"/>
                          <a:cs typeface="Times New Roman" panose="02020603050405020304" pitchFamily="18" charset="0"/>
                        </a:rPr>
                        <m:t>7</m:t>
                      </m:r>
                      <m:r>
                        <a:rPr lang="en-US" sz="1700" i="1">
                          <a:latin typeface="+mn-lt"/>
                          <a:ea typeface="Times New Roman" panose="02020603050405020304" pitchFamily="18" charset="0"/>
                          <a:cs typeface="Times New Roman" panose="02020603050405020304" pitchFamily="18" charset="0"/>
                        </a:rPr>
                        <m:t> </m:t>
                      </m:r>
                      <m:r>
                        <a:rPr lang="en-US" sz="1700" i="1">
                          <a:latin typeface="+mn-lt"/>
                          <a:ea typeface="Times New Roman" panose="02020603050405020304" pitchFamily="18" charset="0"/>
                          <a:cs typeface="Times New Roman" panose="02020603050405020304" pitchFamily="18" charset="0"/>
                        </a:rPr>
                        <m:t>800</m:t>
                      </m:r>
                    </m:oMath>
                  </m:oMathPara>
                </a14:m>
                <a:endParaRPr lang="en-US" sz="1700" kern="100">
                  <a:latin typeface="+mn-lt"/>
                  <a:ea typeface="Aptos"/>
                  <a:cs typeface="Times New Roman" panose="02020603050405020304" pitchFamily="18" charset="0"/>
                </a:endParaRPr>
              </a:p>
              <a:p>
                <a:pPr marL="2058988"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700" i="1">
                          <a:latin typeface="+mn-lt"/>
                          <a:ea typeface="Times New Roman" panose="02020603050405020304" pitchFamily="18" charset="0"/>
                          <a:cs typeface="Times New Roman" panose="02020603050405020304" pitchFamily="18" charset="0"/>
                        </a:rPr>
                        <m:t>𝐹</m:t>
                      </m:r>
                      <m:r>
                        <a:rPr lang="en-US" sz="1700" i="1">
                          <a:latin typeface="+mn-lt"/>
                          <a:ea typeface="Times New Roman" panose="02020603050405020304" pitchFamily="18" charset="0"/>
                          <a:cs typeface="Times New Roman" panose="02020603050405020304" pitchFamily="18" charset="0"/>
                        </a:rPr>
                        <m:t>(</m:t>
                      </m:r>
                      <m:r>
                        <a:rPr lang="en-US" sz="1700" i="1">
                          <a:latin typeface="+mn-lt"/>
                          <a:ea typeface="Times New Roman" panose="02020603050405020304" pitchFamily="18" charset="0"/>
                          <a:cs typeface="Times New Roman" panose="02020603050405020304" pitchFamily="18" charset="0"/>
                        </a:rPr>
                        <m:t>15</m:t>
                      </m:r>
                      <m:r>
                        <a:rPr lang="en-US" sz="1700" i="1">
                          <a:latin typeface="+mn-lt"/>
                          <a:ea typeface="Times New Roman" panose="02020603050405020304" pitchFamily="18" charset="0"/>
                          <a:cs typeface="Times New Roman" panose="02020603050405020304" pitchFamily="18" charset="0"/>
                        </a:rPr>
                        <m:t>; </m:t>
                      </m:r>
                      <m:r>
                        <a:rPr lang="en-US" sz="1700" i="1">
                          <a:latin typeface="+mn-lt"/>
                          <a:ea typeface="Times New Roman" panose="02020603050405020304" pitchFamily="18" charset="0"/>
                          <a:cs typeface="Times New Roman" panose="02020603050405020304" pitchFamily="18" charset="0"/>
                        </a:rPr>
                        <m:t>20</m:t>
                      </m:r>
                      <m:r>
                        <a:rPr lang="en-US" sz="1700" i="1">
                          <a:latin typeface="+mn-lt"/>
                          <a:ea typeface="Times New Roman" panose="02020603050405020304" pitchFamily="18" charset="0"/>
                          <a:cs typeface="Times New Roman" panose="02020603050405020304" pitchFamily="18" charset="0"/>
                        </a:rPr>
                        <m:t>) = </m:t>
                      </m:r>
                      <m:r>
                        <a:rPr lang="en-US" sz="1700" i="1">
                          <a:latin typeface="+mn-lt"/>
                          <a:ea typeface="Times New Roman" panose="02020603050405020304" pitchFamily="18" charset="0"/>
                          <a:cs typeface="Times New Roman" panose="02020603050405020304" pitchFamily="18" charset="0"/>
                        </a:rPr>
                        <m:t>200</m:t>
                      </m:r>
                      <m:r>
                        <a:rPr lang="en-US" sz="1700" i="1">
                          <a:latin typeface="+mn-lt"/>
                          <a:ea typeface="Times New Roman" panose="02020603050405020304" pitchFamily="18" charset="0"/>
                          <a:cs typeface="Times New Roman" panose="02020603050405020304" pitchFamily="18" charset="0"/>
                        </a:rPr>
                        <m:t>.</m:t>
                      </m:r>
                      <m:r>
                        <a:rPr lang="en-US" sz="1700" i="1">
                          <a:latin typeface="+mn-lt"/>
                          <a:ea typeface="Times New Roman" panose="02020603050405020304" pitchFamily="18" charset="0"/>
                          <a:cs typeface="Times New Roman" panose="02020603050405020304" pitchFamily="18" charset="0"/>
                        </a:rPr>
                        <m:t>15</m:t>
                      </m:r>
                      <m:r>
                        <a:rPr lang="en-US" sz="1700" i="1">
                          <a:latin typeface="+mn-lt"/>
                          <a:ea typeface="Times New Roman" panose="02020603050405020304" pitchFamily="18" charset="0"/>
                          <a:cs typeface="Times New Roman" panose="02020603050405020304" pitchFamily="18" charset="0"/>
                        </a:rPr>
                        <m:t> + </m:t>
                      </m:r>
                      <m:r>
                        <a:rPr lang="en-US" sz="1700" i="1">
                          <a:latin typeface="+mn-lt"/>
                          <a:ea typeface="Times New Roman" panose="02020603050405020304" pitchFamily="18" charset="0"/>
                          <a:cs typeface="Times New Roman" panose="02020603050405020304" pitchFamily="18" charset="0"/>
                        </a:rPr>
                        <m:t>300</m:t>
                      </m:r>
                      <m:r>
                        <a:rPr lang="en-US" sz="1700" i="1">
                          <a:latin typeface="+mn-lt"/>
                          <a:ea typeface="Times New Roman" panose="02020603050405020304" pitchFamily="18" charset="0"/>
                          <a:cs typeface="Times New Roman" panose="02020603050405020304" pitchFamily="18" charset="0"/>
                        </a:rPr>
                        <m:t>.</m:t>
                      </m:r>
                      <m:r>
                        <a:rPr lang="en-US" sz="1700" i="1">
                          <a:latin typeface="+mn-lt"/>
                          <a:ea typeface="Times New Roman" panose="02020603050405020304" pitchFamily="18" charset="0"/>
                          <a:cs typeface="Times New Roman" panose="02020603050405020304" pitchFamily="18" charset="0"/>
                        </a:rPr>
                        <m:t>20</m:t>
                      </m:r>
                      <m:r>
                        <a:rPr lang="en-US" sz="1700" i="1">
                          <a:latin typeface="+mn-lt"/>
                          <a:ea typeface="Times New Roman" panose="02020603050405020304" pitchFamily="18" charset="0"/>
                          <a:cs typeface="Times New Roman" panose="02020603050405020304" pitchFamily="18" charset="0"/>
                        </a:rPr>
                        <m:t> = </m:t>
                      </m:r>
                      <m:r>
                        <a:rPr lang="en-US" sz="1700" i="1">
                          <a:latin typeface="+mn-lt"/>
                          <a:ea typeface="Times New Roman" panose="02020603050405020304" pitchFamily="18" charset="0"/>
                          <a:cs typeface="Times New Roman" panose="02020603050405020304" pitchFamily="18" charset="0"/>
                        </a:rPr>
                        <m:t>9</m:t>
                      </m:r>
                      <m:r>
                        <a:rPr lang="en-US" sz="1700" i="1">
                          <a:latin typeface="+mn-lt"/>
                          <a:ea typeface="Times New Roman" panose="02020603050405020304" pitchFamily="18" charset="0"/>
                          <a:cs typeface="Times New Roman" panose="02020603050405020304" pitchFamily="18" charset="0"/>
                        </a:rPr>
                        <m:t> </m:t>
                      </m:r>
                      <m:r>
                        <a:rPr lang="en-US" sz="1700" i="1">
                          <a:latin typeface="+mn-lt"/>
                          <a:ea typeface="Times New Roman" panose="02020603050405020304" pitchFamily="18" charset="0"/>
                          <a:cs typeface="Times New Roman" panose="02020603050405020304" pitchFamily="18" charset="0"/>
                        </a:rPr>
                        <m:t>000</m:t>
                      </m:r>
                    </m:oMath>
                  </m:oMathPara>
                </a14:m>
                <a:endParaRPr lang="en-US" sz="1700" kern="100">
                  <a:latin typeface="+mn-lt"/>
                  <a:ea typeface="Aptos"/>
                  <a:cs typeface="Times New Roman" panose="02020603050405020304" pitchFamily="18" charset="0"/>
                </a:endParaRPr>
              </a:p>
              <a:p>
                <a:pPr algn="just">
                  <a:lnSpc>
                    <a:spcPct val="150000"/>
                  </a:lnSpc>
                  <a:spcBef>
                    <a:spcPts val="600"/>
                  </a:spcBef>
                  <a:spcAft>
                    <a:spcPts val="600"/>
                  </a:spcAft>
                </a:pPr>
                <a:r>
                  <a:rPr lang="fr-FR" sz="1700" kern="100">
                    <a:latin typeface="+mn-lt"/>
                    <a:ea typeface="Calibri" panose="020F0502020204030204" pitchFamily="34" charset="0"/>
                    <a:cs typeface="Times New Roman" panose="02020603050405020304" pitchFamily="18" charset="0"/>
                  </a:rPr>
                  <a:t>Chi phí đạt giá trị nhỏ nhất bằng </a:t>
                </a:r>
                <a14:m>
                  <m:oMath xmlns:m="http://schemas.openxmlformats.org/officeDocument/2006/math">
                    <m:r>
                      <a:rPr lang="fr-FR" sz="1700" i="1" kern="100" smtClean="0">
                        <a:latin typeface="Cambria Math" panose="02040503050406030204" pitchFamily="18" charset="0"/>
                        <a:ea typeface="Calibri" panose="020F0502020204030204" pitchFamily="34" charset="0"/>
                        <a:cs typeface="Times New Roman" panose="02020603050405020304" pitchFamily="18" charset="0"/>
                      </a:rPr>
                      <m:t>7</m:t>
                    </m:r>
                    <m:r>
                      <a:rPr lang="fr-FR" sz="1700" i="1" kern="100" smtClean="0">
                        <a:latin typeface="Cambria Math" panose="02040503050406030204" pitchFamily="18" charset="0"/>
                        <a:ea typeface="Calibri" panose="020F0502020204030204" pitchFamily="34" charset="0"/>
                        <a:cs typeface="Times New Roman" panose="02020603050405020304" pitchFamily="18" charset="0"/>
                      </a:rPr>
                      <m:t>,</m:t>
                    </m:r>
                    <m:r>
                      <a:rPr lang="fr-FR" sz="1700" i="1" kern="100" smtClean="0">
                        <a:latin typeface="Cambria Math" panose="02040503050406030204" pitchFamily="18" charset="0"/>
                        <a:ea typeface="Calibri" panose="020F0502020204030204" pitchFamily="34" charset="0"/>
                        <a:cs typeface="Times New Roman" panose="02020603050405020304" pitchFamily="18" charset="0"/>
                      </a:rPr>
                      <m:t>5</m:t>
                    </m:r>
                  </m:oMath>
                </a14:m>
                <a:r>
                  <a:rPr lang="fr-FR" sz="1700" kern="100">
                    <a:latin typeface="+mn-lt"/>
                    <a:ea typeface="Calibri" panose="020F0502020204030204" pitchFamily="34" charset="0"/>
                    <a:cs typeface="Times New Roman" panose="02020603050405020304" pitchFamily="18" charset="0"/>
                  </a:rPr>
                  <a:t> triệu đồng tại </a:t>
                </a:r>
                <a14:m>
                  <m:oMath xmlns:m="http://schemas.openxmlformats.org/officeDocument/2006/math">
                    <m:r>
                      <a:rPr lang="fr-FR" sz="1700" i="1" kern="100" smtClean="0">
                        <a:latin typeface="Cambria Math" panose="02040503050406030204" pitchFamily="18" charset="0"/>
                        <a:ea typeface="Calibri" panose="020F0502020204030204" pitchFamily="34" charset="0"/>
                        <a:cs typeface="Times New Roman" panose="02020603050405020304" pitchFamily="18" charset="0"/>
                      </a:rPr>
                      <m:t>𝐴</m:t>
                    </m:r>
                    <m:r>
                      <a:rPr lang="fr-FR" sz="1700" i="1" kern="100" smtClean="0">
                        <a:latin typeface="Cambria Math" panose="02040503050406030204" pitchFamily="18" charset="0"/>
                        <a:ea typeface="Calibri" panose="020F0502020204030204" pitchFamily="34" charset="0"/>
                        <a:cs typeface="Times New Roman" panose="02020603050405020304" pitchFamily="18" charset="0"/>
                      </a:rPr>
                      <m:t> (</m:t>
                    </m:r>
                    <m:r>
                      <a:rPr lang="fr-FR" sz="1700" i="1" kern="100" smtClean="0">
                        <a:latin typeface="Cambria Math" panose="02040503050406030204" pitchFamily="18" charset="0"/>
                        <a:ea typeface="Calibri" panose="020F0502020204030204" pitchFamily="34" charset="0"/>
                        <a:cs typeface="Times New Roman" panose="02020603050405020304" pitchFamily="18" charset="0"/>
                      </a:rPr>
                      <m:t>0</m:t>
                    </m:r>
                    <m:r>
                      <a:rPr lang="en-US" sz="1700" b="0" i="1" kern="100" smtClean="0">
                        <a:latin typeface="Cambria Math" panose="02040503050406030204" pitchFamily="18" charset="0"/>
                        <a:ea typeface="Calibri" panose="020F0502020204030204" pitchFamily="34" charset="0"/>
                        <a:cs typeface="Times New Roman" panose="02020603050405020304" pitchFamily="18" charset="0"/>
                      </a:rPr>
                      <m:t>;</m:t>
                    </m:r>
                    <m:r>
                      <a:rPr lang="fr-FR" sz="1700" i="1" kern="100" smtClean="0">
                        <a:latin typeface="Cambria Math" panose="02040503050406030204" pitchFamily="18" charset="0"/>
                        <a:ea typeface="Calibri" panose="020F0502020204030204" pitchFamily="34" charset="0"/>
                        <a:cs typeface="Times New Roman" panose="02020603050405020304" pitchFamily="18" charset="0"/>
                      </a:rPr>
                      <m:t>25</m:t>
                    </m:r>
                    <m:r>
                      <a:rPr lang="fr-FR" sz="1700" i="1" kern="100" smtClean="0">
                        <a:latin typeface="Cambria Math" panose="02040503050406030204" pitchFamily="18" charset="0"/>
                        <a:ea typeface="Calibri" panose="020F0502020204030204" pitchFamily="34" charset="0"/>
                        <a:cs typeface="Times New Roman" panose="02020603050405020304" pitchFamily="18" charset="0"/>
                      </a:rPr>
                      <m:t>).</m:t>
                    </m:r>
                  </m:oMath>
                </a14:m>
                <a:endParaRPr lang="en-US" sz="1700" kern="100">
                  <a:latin typeface="+mn-lt"/>
                  <a:ea typeface="Aptos"/>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451886" y="786543"/>
                <a:ext cx="8246841" cy="3492110"/>
              </a:xfrm>
              <a:prstGeom prst="rect">
                <a:avLst/>
              </a:prstGeom>
              <a:blipFill>
                <a:blip r:embed="rId3"/>
                <a:stretch>
                  <a:fillRect l="-443"/>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7889330" y="4241336"/>
            <a:ext cx="908156" cy="957821"/>
          </a:xfrm>
          <a:prstGeom prst="rect">
            <a:avLst/>
          </a:prstGeom>
        </p:spPr>
      </p:pic>
    </p:spTree>
    <p:extLst>
      <p:ext uri="{BB962C8B-B14F-4D97-AF65-F5344CB8AC3E}">
        <p14:creationId xmlns:p14="http://schemas.microsoft.com/office/powerpoint/2010/main" val="7454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0" dur="5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randombar(horizontal)">
                                      <p:cBhvr>
                                        <p:cTn id="3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1508782">
            <a:off x="8183946" y="3688555"/>
            <a:ext cx="1109072" cy="1545428"/>
          </a:xfrm>
          <a:prstGeom prst="rect">
            <a:avLst/>
          </a:prstGeom>
        </p:spPr>
      </p:pic>
      <p:sp>
        <p:nvSpPr>
          <p:cNvPr id="6" name="Rectangle 5"/>
          <p:cNvSpPr/>
          <p:nvPr/>
        </p:nvSpPr>
        <p:spPr>
          <a:xfrm>
            <a:off x="617939" y="280544"/>
            <a:ext cx="712054" cy="384721"/>
          </a:xfrm>
          <a:prstGeom prst="rect">
            <a:avLst/>
          </a:prstGeom>
        </p:spPr>
        <p:txBody>
          <a:bodyPr wrap="none">
            <a:spAutoFit/>
          </a:bodyPr>
          <a:lstStyle/>
          <a:p>
            <a:pPr marL="0" marR="0" lvl="0" indent="0" defTabSz="457200" rtl="0" eaLnBrk="1" fontAlgn="auto" latinLnBrk="0" hangingPunct="1">
              <a:lnSpc>
                <a:spcPct val="100000"/>
              </a:lnSpc>
              <a:spcBef>
                <a:spcPts val="0"/>
              </a:spcBef>
              <a:spcAft>
                <a:spcPts val="0"/>
              </a:spcAft>
              <a:buClrTx/>
              <a:buSzTx/>
              <a:buFont typeface="Arial"/>
              <a:buNone/>
              <a:tabLst/>
              <a:defRPr/>
            </a:pPr>
            <a:r>
              <a:rPr kumimoji="0" lang="vi-VN" sz="19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1" u="sng" strike="noStrike" kern="1200" cap="none" spc="0" normalizeH="0" baseline="0" noProof="0">
                <a:ln>
                  <a:noFill/>
                </a:ln>
                <a:solidFill>
                  <a:srgbClr val="C00000"/>
                </a:solidFill>
                <a:effectLst/>
                <a:uLnTx/>
                <a:uFillTx/>
                <a:latin typeface="Calibri"/>
                <a:ea typeface="+mn-ea"/>
                <a:cs typeface="Arial" panose="020B0604020202020204" pitchFamily="34" charset="0"/>
                <a:sym typeface="Arial"/>
              </a:rPr>
              <a:t>:</a:t>
            </a:r>
            <a:endPar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617939" y="841942"/>
                <a:ext cx="7905858" cy="3928768"/>
              </a:xfrm>
              <a:prstGeom prst="rect">
                <a:avLst/>
              </a:prstGeom>
            </p:spPr>
            <p:txBody>
              <a:bodyPr wrap="square">
                <a:spAutoFit/>
              </a:bodyPr>
              <a:lstStyle/>
              <a:p>
                <a:pPr algn="just">
                  <a:lnSpc>
                    <a:spcPct val="170000"/>
                  </a:lnSpc>
                </a:pPr>
                <a:r>
                  <a:rPr lang="en-US" sz="1700" smtClean="0">
                    <a:latin typeface="+mj-lt"/>
                    <a:ea typeface="Times New Roman" panose="02020603050405020304" pitchFamily="18" charset="0"/>
                  </a:rPr>
                  <a:t>a) Lợi nhuận đem lại từ </a:t>
                </a:r>
                <a14:m>
                  <m:oMath xmlns:m="http://schemas.openxmlformats.org/officeDocument/2006/math">
                    <m:r>
                      <a:rPr lang="en-US" sz="1700" i="1">
                        <a:latin typeface="Cambria Math" panose="02040503050406030204" pitchFamily="18" charset="0"/>
                        <a:ea typeface="Times New Roman" panose="02020603050405020304" pitchFamily="18" charset="0"/>
                      </a:rPr>
                      <m:t>𝑥</m:t>
                    </m:r>
                  </m:oMath>
                </a14:m>
                <a:r>
                  <a:rPr lang="en-US" sz="1700">
                    <a:latin typeface="+mj-lt"/>
                    <a:ea typeface="Times New Roman" panose="02020603050405020304" pitchFamily="18" charset="0"/>
                  </a:rPr>
                  <a:t> kg sản phẩm loại I là </a:t>
                </a:r>
                <a14:m>
                  <m:oMath xmlns:m="http://schemas.openxmlformats.org/officeDocument/2006/math">
                    <m:r>
                      <a:rPr lang="en-US" sz="1700" i="1">
                        <a:latin typeface="Cambria Math" panose="02040503050406030204" pitchFamily="18" charset="0"/>
                        <a:ea typeface="Times New Roman" panose="02020603050405020304" pitchFamily="18" charset="0"/>
                      </a:rPr>
                      <m:t>40</m:t>
                    </m:r>
                    <m:r>
                      <a:rPr lang="en-US" sz="1700" i="1">
                        <a:latin typeface="Cambria Math" panose="02040503050406030204" pitchFamily="18" charset="0"/>
                        <a:ea typeface="Times New Roman" panose="02020603050405020304" pitchFamily="18" charset="0"/>
                      </a:rPr>
                      <m:t>𝑥</m:t>
                    </m:r>
                  </m:oMath>
                </a14:m>
                <a:r>
                  <a:rPr lang="en-US" sz="1700">
                    <a:latin typeface="+mj-lt"/>
                    <a:ea typeface="Times New Roman" panose="02020603050405020304" pitchFamily="18" charset="0"/>
                  </a:rPr>
                  <a:t> nghìn đồng.</a:t>
                </a:r>
                <a:endParaRPr lang="en-US" sz="1700">
                  <a:effectLst/>
                  <a:latin typeface="+mj-lt"/>
                  <a:ea typeface="Times New Roman" panose="02020603050405020304" pitchFamily="18" charset="0"/>
                </a:endParaRPr>
              </a:p>
              <a:p>
                <a:pPr algn="just">
                  <a:lnSpc>
                    <a:spcPct val="170000"/>
                  </a:lnSpc>
                </a:pPr>
                <a:r>
                  <a:rPr lang="en-US" sz="1700">
                    <a:latin typeface="+mj-lt"/>
                    <a:ea typeface="Times New Roman" panose="02020603050405020304" pitchFamily="18" charset="0"/>
                  </a:rPr>
                  <a:t>Lợi nhuận đem lại từ </a:t>
                </a:r>
                <a14:m>
                  <m:oMath xmlns:m="http://schemas.openxmlformats.org/officeDocument/2006/math">
                    <m:r>
                      <a:rPr lang="en-US" sz="1700" i="1">
                        <a:latin typeface="Cambria Math" panose="02040503050406030204" pitchFamily="18" charset="0"/>
                        <a:ea typeface="Times New Roman" panose="02020603050405020304" pitchFamily="18" charset="0"/>
                      </a:rPr>
                      <m:t>𝑦</m:t>
                    </m:r>
                  </m:oMath>
                </a14:m>
                <a:r>
                  <a:rPr lang="en-US" sz="1700">
                    <a:latin typeface="+mj-lt"/>
                    <a:ea typeface="Times New Roman" panose="02020603050405020304" pitchFamily="18" charset="0"/>
                  </a:rPr>
                  <a:t> kg sản phẩm loại II là </a:t>
                </a:r>
                <a14:m>
                  <m:oMath xmlns:m="http://schemas.openxmlformats.org/officeDocument/2006/math">
                    <m:r>
                      <a:rPr lang="en-US" sz="1700" i="1">
                        <a:latin typeface="Cambria Math" panose="02040503050406030204" pitchFamily="18" charset="0"/>
                        <a:ea typeface="Times New Roman" panose="02020603050405020304" pitchFamily="18" charset="0"/>
                      </a:rPr>
                      <m:t>30</m:t>
                    </m:r>
                    <m:r>
                      <a:rPr lang="en-US" sz="1700" i="1">
                        <a:latin typeface="Cambria Math" panose="02040503050406030204" pitchFamily="18" charset="0"/>
                        <a:ea typeface="Times New Roman" panose="02020603050405020304" pitchFamily="18" charset="0"/>
                      </a:rPr>
                      <m:t>𝑦</m:t>
                    </m:r>
                  </m:oMath>
                </a14:m>
                <a:r>
                  <a:rPr lang="en-US" sz="1700">
                    <a:latin typeface="+mj-lt"/>
                    <a:ea typeface="Times New Roman" panose="02020603050405020304" pitchFamily="18" charset="0"/>
                  </a:rPr>
                  <a:t> nghìn đồng.</a:t>
                </a:r>
                <a:endParaRPr lang="en-US" sz="1700">
                  <a:effectLst/>
                  <a:latin typeface="+mj-lt"/>
                  <a:ea typeface="Times New Roman" panose="02020603050405020304" pitchFamily="18" charset="0"/>
                </a:endParaRPr>
              </a:p>
              <a:p>
                <a:pPr algn="just">
                  <a:lnSpc>
                    <a:spcPct val="170000"/>
                  </a:lnSpc>
                </a:pPr>
                <a:r>
                  <a:rPr lang="en-US" sz="1700">
                    <a:latin typeface="+mj-lt"/>
                    <a:ea typeface="Times New Roman" panose="02020603050405020304" pitchFamily="18" charset="0"/>
                  </a:rPr>
                  <a:t>Vậy lợi nhuận của xí nghiệp khi sản xuất </a:t>
                </a:r>
                <a14:m>
                  <m:oMath xmlns:m="http://schemas.openxmlformats.org/officeDocument/2006/math">
                    <m:r>
                      <a:rPr lang="en-US" sz="1700" i="1">
                        <a:latin typeface="Cambria Math" panose="02040503050406030204" pitchFamily="18" charset="0"/>
                        <a:ea typeface="Times New Roman" panose="02020603050405020304" pitchFamily="18" charset="0"/>
                      </a:rPr>
                      <m:t>𝑥</m:t>
                    </m:r>
                    <m:r>
                      <a:rPr lang="en-US" sz="1700" i="1">
                        <a:latin typeface="Cambria Math" panose="02040503050406030204" pitchFamily="18" charset="0"/>
                        <a:ea typeface="Times New Roman" panose="02020603050405020304" pitchFamily="18" charset="0"/>
                      </a:rPr>
                      <m:t> </m:t>
                    </m:r>
                  </m:oMath>
                </a14:m>
                <a:r>
                  <a:rPr lang="en-US" sz="1700">
                    <a:latin typeface="+mj-lt"/>
                    <a:ea typeface="Times New Roman" panose="02020603050405020304" pitchFamily="18" charset="0"/>
                  </a:rPr>
                  <a:t>kg sản phẩm loại I và </a:t>
                </a:r>
                <a14:m>
                  <m:oMath xmlns:m="http://schemas.openxmlformats.org/officeDocument/2006/math">
                    <m:r>
                      <a:rPr lang="en-US" sz="1700" i="1">
                        <a:latin typeface="Cambria Math" panose="02040503050406030204" pitchFamily="18" charset="0"/>
                        <a:ea typeface="Times New Roman" panose="02020603050405020304" pitchFamily="18" charset="0"/>
                      </a:rPr>
                      <m:t>𝑦</m:t>
                    </m:r>
                  </m:oMath>
                </a14:m>
                <a:r>
                  <a:rPr lang="en-US" sz="1700">
                    <a:latin typeface="+mj-lt"/>
                    <a:ea typeface="Times New Roman" panose="02020603050405020304" pitchFamily="18" charset="0"/>
                  </a:rPr>
                  <a:t> kg sản phẩm loại II là: </a:t>
                </a:r>
                <a:endParaRPr lang="en-US" sz="1700">
                  <a:effectLst/>
                  <a:latin typeface="+mj-lt"/>
                  <a:ea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700" i="1">
                          <a:latin typeface="Cambria Math" panose="02040503050406030204" pitchFamily="18" charset="0"/>
                          <a:ea typeface="Times New Roman" panose="02020603050405020304" pitchFamily="18" charset="0"/>
                        </a:rPr>
                        <m:t>𝐹</m:t>
                      </m:r>
                      <m:r>
                        <a:rPr lang="en-US" sz="1700" i="1">
                          <a:latin typeface="Cambria Math" panose="02040503050406030204" pitchFamily="18" charset="0"/>
                          <a:ea typeface="Times New Roman" panose="02020603050405020304" pitchFamily="18" charset="0"/>
                        </a:rPr>
                        <m:t>(</m:t>
                      </m:r>
                      <m:r>
                        <a:rPr lang="en-US" sz="1700" i="1">
                          <a:latin typeface="Cambria Math" panose="02040503050406030204" pitchFamily="18" charset="0"/>
                          <a:ea typeface="Times New Roman" panose="02020603050405020304" pitchFamily="18" charset="0"/>
                        </a:rPr>
                        <m:t>𝑥</m:t>
                      </m:r>
                      <m:r>
                        <a:rPr lang="en-US" sz="1700" i="1">
                          <a:latin typeface="Cambria Math" panose="02040503050406030204" pitchFamily="18" charset="0"/>
                          <a:ea typeface="Times New Roman" panose="02020603050405020304" pitchFamily="18" charset="0"/>
                        </a:rPr>
                        <m:t>; </m:t>
                      </m:r>
                      <m:r>
                        <a:rPr lang="en-US" sz="1700" i="1">
                          <a:latin typeface="Cambria Math" panose="02040503050406030204" pitchFamily="18" charset="0"/>
                          <a:ea typeface="Times New Roman" panose="02020603050405020304" pitchFamily="18" charset="0"/>
                        </a:rPr>
                        <m:t>𝑦</m:t>
                      </m:r>
                      <m:r>
                        <a:rPr lang="en-US" sz="1700" i="1">
                          <a:latin typeface="Cambria Math" panose="02040503050406030204" pitchFamily="18" charset="0"/>
                          <a:ea typeface="Times New Roman" panose="02020603050405020304" pitchFamily="18" charset="0"/>
                        </a:rPr>
                        <m:t>) = 40</m:t>
                      </m:r>
                      <m:r>
                        <a:rPr lang="en-US" sz="1700" i="1">
                          <a:latin typeface="Cambria Math" panose="02040503050406030204" pitchFamily="18" charset="0"/>
                          <a:ea typeface="Times New Roman" panose="02020603050405020304" pitchFamily="18" charset="0"/>
                        </a:rPr>
                        <m:t>𝑥</m:t>
                      </m:r>
                      <m:r>
                        <a:rPr lang="en-US" sz="1700" i="1">
                          <a:latin typeface="Cambria Math" panose="02040503050406030204" pitchFamily="18" charset="0"/>
                          <a:ea typeface="Times New Roman" panose="02020603050405020304" pitchFamily="18" charset="0"/>
                        </a:rPr>
                        <m:t> + 30</m:t>
                      </m:r>
                      <m:r>
                        <a:rPr lang="en-US" sz="1700" i="1">
                          <a:latin typeface="Cambria Math" panose="02040503050406030204" pitchFamily="18" charset="0"/>
                          <a:ea typeface="Times New Roman" panose="02020603050405020304" pitchFamily="18" charset="0"/>
                        </a:rPr>
                        <m:t>𝑦</m:t>
                      </m:r>
                      <m:r>
                        <a:rPr lang="en-US" sz="1700" i="1">
                          <a:latin typeface="Cambria Math" panose="02040503050406030204" pitchFamily="18" charset="0"/>
                          <a:ea typeface="Times New Roman" panose="02020603050405020304" pitchFamily="18" charset="0"/>
                        </a:rPr>
                        <m:t> (</m:t>
                      </m:r>
                      <m:r>
                        <m:rPr>
                          <m:nor/>
                        </m:rPr>
                        <a:rPr lang="en-US" sz="1700">
                          <a:ea typeface="Times New Roman" panose="02020603050405020304" pitchFamily="18" charset="0"/>
                        </a:rPr>
                        <m:t>ngh</m:t>
                      </m:r>
                      <m:r>
                        <m:rPr>
                          <m:nor/>
                        </m:rPr>
                        <a:rPr lang="en-US" sz="1700">
                          <a:ea typeface="Times New Roman" panose="02020603050405020304" pitchFamily="18" charset="0"/>
                        </a:rPr>
                        <m:t>ì</m:t>
                      </m:r>
                      <m:r>
                        <m:rPr>
                          <m:nor/>
                        </m:rPr>
                        <a:rPr lang="en-US" sz="1700">
                          <a:ea typeface="Times New Roman" panose="02020603050405020304" pitchFamily="18" charset="0"/>
                        </a:rPr>
                        <m:t>n</m:t>
                      </m:r>
                      <m:r>
                        <m:rPr>
                          <m:nor/>
                        </m:rPr>
                        <a:rPr lang="en-US" sz="1700">
                          <a:ea typeface="Times New Roman" panose="02020603050405020304" pitchFamily="18" charset="0"/>
                        </a:rPr>
                        <m:t> đồ</m:t>
                      </m:r>
                      <m:r>
                        <m:rPr>
                          <m:nor/>
                        </m:rPr>
                        <a:rPr lang="en-US" sz="1700">
                          <a:ea typeface="Times New Roman" panose="02020603050405020304" pitchFamily="18" charset="0"/>
                        </a:rPr>
                        <m:t>ng</m:t>
                      </m:r>
                      <m:r>
                        <a:rPr lang="en-US" sz="1700" i="1">
                          <a:latin typeface="Cambria Math" panose="02040503050406030204" pitchFamily="18" charset="0"/>
                          <a:ea typeface="Times New Roman" panose="02020603050405020304" pitchFamily="18" charset="0"/>
                        </a:rPr>
                        <m:t>).</m:t>
                      </m:r>
                    </m:oMath>
                  </m:oMathPara>
                </a14:m>
                <a:endParaRPr lang="en-US" sz="1700">
                  <a:effectLst/>
                  <a:latin typeface="+mj-lt"/>
                  <a:ea typeface="Times New Roman" panose="02020603050405020304" pitchFamily="18" charset="0"/>
                </a:endParaRPr>
              </a:p>
              <a:p>
                <a:pPr algn="just">
                  <a:lnSpc>
                    <a:spcPct val="150000"/>
                  </a:lnSpc>
                </a:pPr>
                <a:r>
                  <a:rPr lang="en-US" sz="1700">
                    <a:latin typeface="+mj-lt"/>
                    <a:ea typeface="Times New Roman" panose="02020603050405020304" pitchFamily="18" charset="0"/>
                  </a:rPr>
                  <a:t>b) Hệ bất phương trình:</a:t>
                </a:r>
                <a:endParaRPr lang="en-US" sz="1700">
                  <a:effectLst/>
                  <a:latin typeface="+mj-lt"/>
                  <a:ea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d>
                        <m:dPr>
                          <m:begChr m:val="{"/>
                          <m:endChr m:val=""/>
                          <m:ctrlPr>
                            <a:rPr lang="en-US" sz="1700" i="1">
                              <a:latin typeface="Cambria Math" panose="02040503050406030204" pitchFamily="18" charset="0"/>
                              <a:ea typeface="Times New Roman" panose="02020603050405020304" pitchFamily="18" charset="0"/>
                            </a:rPr>
                          </m:ctrlPr>
                        </m:dPr>
                        <m:e>
                          <m:eqArr>
                            <m:eqArrPr>
                              <m:ctrlPr>
                                <a:rPr lang="en-US" sz="1700" i="1">
                                  <a:latin typeface="Cambria Math" panose="02040503050406030204" pitchFamily="18" charset="0"/>
                                  <a:ea typeface="Times New Roman" panose="02020603050405020304" pitchFamily="18" charset="0"/>
                                </a:rPr>
                              </m:ctrlPr>
                            </m:eqArrPr>
                            <m:e>
                              <m:r>
                                <a:rPr lang="en-US" sz="1700" i="1">
                                  <a:latin typeface="Cambria Math" panose="02040503050406030204" pitchFamily="18" charset="0"/>
                                  <a:ea typeface="Times New Roman" panose="02020603050405020304" pitchFamily="18" charset="0"/>
                                </a:rPr>
                                <m:t>2</m:t>
                              </m:r>
                              <m:r>
                                <a:rPr lang="en-US" sz="1700" i="1">
                                  <a:latin typeface="Cambria Math" panose="02040503050406030204" pitchFamily="18" charset="0"/>
                                  <a:ea typeface="Times New Roman" panose="02020603050405020304" pitchFamily="18" charset="0"/>
                                </a:rPr>
                                <m:t>𝑥</m:t>
                              </m:r>
                              <m:r>
                                <a:rPr lang="en-US" sz="1700" i="1">
                                  <a:latin typeface="Cambria Math" panose="02040503050406030204" pitchFamily="18" charset="0"/>
                                  <a:ea typeface="Times New Roman" panose="02020603050405020304" pitchFamily="18" charset="0"/>
                                </a:rPr>
                                <m:t> + 4</m:t>
                              </m:r>
                              <m:r>
                                <a:rPr lang="en-US" sz="1700" i="1">
                                  <a:latin typeface="Cambria Math" panose="02040503050406030204" pitchFamily="18" charset="0"/>
                                  <a:ea typeface="Times New Roman" panose="02020603050405020304" pitchFamily="18" charset="0"/>
                                </a:rPr>
                                <m:t>𝑦</m:t>
                              </m:r>
                              <m:r>
                                <a:rPr lang="en-US" sz="1700" i="1">
                                  <a:latin typeface="Cambria Math" panose="02040503050406030204" pitchFamily="18" charset="0"/>
                                  <a:ea typeface="Times New Roman" panose="02020603050405020304" pitchFamily="18" charset="0"/>
                                </a:rPr>
                                <m:t> ≤200</m:t>
                              </m:r>
                            </m:e>
                            <m:e>
                              <m:r>
                                <a:rPr lang="en-US" sz="1700" i="1">
                                  <a:latin typeface="Cambria Math" panose="02040503050406030204" pitchFamily="18" charset="0"/>
                                  <a:ea typeface="Times New Roman" panose="02020603050405020304" pitchFamily="18" charset="0"/>
                                </a:rPr>
                                <m:t>30</m:t>
                              </m:r>
                              <m:r>
                                <a:rPr lang="en-US" sz="1700" i="1">
                                  <a:latin typeface="Cambria Math" panose="02040503050406030204" pitchFamily="18" charset="0"/>
                                  <a:ea typeface="Times New Roman" panose="02020603050405020304" pitchFamily="18" charset="0"/>
                                </a:rPr>
                                <m:t>𝑥</m:t>
                              </m:r>
                              <m:r>
                                <a:rPr lang="en-US" sz="1700" i="1">
                                  <a:latin typeface="Cambria Math" panose="02040503050406030204" pitchFamily="18" charset="0"/>
                                  <a:ea typeface="Times New Roman" panose="02020603050405020304" pitchFamily="18" charset="0"/>
                                </a:rPr>
                                <m:t>+15</m:t>
                              </m:r>
                              <m:r>
                                <a:rPr lang="en-US" sz="1700" i="1">
                                  <a:latin typeface="Cambria Math" panose="02040503050406030204" pitchFamily="18" charset="0"/>
                                  <a:ea typeface="Times New Roman" panose="02020603050405020304" pitchFamily="18" charset="0"/>
                                </a:rPr>
                                <m:t>𝑦</m:t>
                              </m:r>
                              <m:r>
                                <a:rPr lang="en-US" sz="1700" i="1">
                                  <a:latin typeface="Cambria Math" panose="02040503050406030204" pitchFamily="18" charset="0"/>
                                  <a:ea typeface="Times New Roman" panose="02020603050405020304" pitchFamily="18" charset="0"/>
                                </a:rPr>
                                <m:t> ≤1200</m:t>
                              </m:r>
                            </m:e>
                            <m:e>
                              <m:r>
                                <a:rPr lang="en-US" sz="1700" i="1">
                                  <a:latin typeface="Cambria Math" panose="02040503050406030204" pitchFamily="18" charset="0"/>
                                  <a:ea typeface="Cambria Math" panose="02040503050406030204" pitchFamily="18" charset="0"/>
                                </a:rPr>
                                <m:t>𝑥</m:t>
                              </m:r>
                              <m:r>
                                <a:rPr lang="en-US" sz="1700" i="1">
                                  <a:latin typeface="Cambria Math" panose="02040503050406030204" pitchFamily="18" charset="0"/>
                                  <a:ea typeface="Cambria Math" panose="02040503050406030204" pitchFamily="18" charset="0"/>
                                </a:rPr>
                                <m:t>≥ 0, </m:t>
                              </m:r>
                              <m:r>
                                <a:rPr lang="en-US" sz="1700" i="1">
                                  <a:latin typeface="Cambria Math" panose="02040503050406030204" pitchFamily="18" charset="0"/>
                                  <a:ea typeface="Cambria Math" panose="02040503050406030204" pitchFamily="18" charset="0"/>
                                </a:rPr>
                                <m:t>𝑦</m:t>
                              </m:r>
                              <m:r>
                                <a:rPr lang="en-US" sz="1700" i="1">
                                  <a:latin typeface="Cambria Math" panose="02040503050406030204" pitchFamily="18" charset="0"/>
                                  <a:ea typeface="Cambria Math" panose="02040503050406030204" pitchFamily="18" charset="0"/>
                                </a:rPr>
                                <m:t> ≥0</m:t>
                              </m:r>
                            </m:e>
                          </m:eqArr>
                        </m:e>
                      </m:d>
                      <m:r>
                        <a:rPr lang="en-US" sz="1700" b="0" i="0" smtClean="0">
                          <a:latin typeface="Cambria Math" panose="02040503050406030204" pitchFamily="18" charset="0"/>
                          <a:ea typeface="Cambria Math" panose="02040503050406030204" pitchFamily="18" charset="0"/>
                        </a:rPr>
                        <m:t> </m:t>
                      </m:r>
                      <m:r>
                        <a:rPr lang="nl-NL" sz="1700" i="1" kern="100">
                          <a:effectLst/>
                          <a:latin typeface="Cambria Math" panose="02040503050406030204" pitchFamily="18" charset="0"/>
                          <a:ea typeface="Aptos"/>
                          <a:cs typeface="Times New Roman" panose="02020603050405020304" pitchFamily="18" charset="0"/>
                        </a:rPr>
                        <m:t>⇔</m:t>
                      </m:r>
                      <m:d>
                        <m:dPr>
                          <m:begChr m:val="{"/>
                          <m:endChr m:val=""/>
                          <m:ctrlPr>
                            <a:rPr lang="en-US" sz="1700" i="1" kern="100">
                              <a:effectLst/>
                              <a:latin typeface="Cambria Math" panose="02040503050406030204" pitchFamily="18" charset="0"/>
                              <a:ea typeface="Aptos"/>
                              <a:cs typeface="Times New Roman" panose="02020603050405020304" pitchFamily="18" charset="0"/>
                            </a:rPr>
                          </m:ctrlPr>
                        </m:dPr>
                        <m:e>
                          <m:eqArr>
                            <m:eqArrPr>
                              <m:ctrlPr>
                                <a:rPr lang="en-US" sz="1700" i="1" kern="100">
                                  <a:effectLst/>
                                  <a:latin typeface="Cambria Math" panose="02040503050406030204" pitchFamily="18" charset="0"/>
                                  <a:ea typeface="Aptos"/>
                                  <a:cs typeface="Times New Roman" panose="02020603050405020304" pitchFamily="18" charset="0"/>
                                </a:rPr>
                              </m:ctrlPr>
                            </m:eqArrPr>
                            <m:e>
                              <m:r>
                                <a:rPr lang="nl-NL" sz="1700" i="1" kern="100">
                                  <a:effectLst/>
                                  <a:latin typeface="Cambria Math" panose="02040503050406030204" pitchFamily="18" charset="0"/>
                                  <a:ea typeface="Aptos"/>
                                  <a:cs typeface="Times New Roman" panose="02020603050405020304" pitchFamily="18" charset="0"/>
                                </a:rPr>
                                <m:t>𝑥</m:t>
                              </m:r>
                              <m:r>
                                <a:rPr lang="nl-NL" sz="1700" i="1" kern="100">
                                  <a:effectLst/>
                                  <a:latin typeface="Cambria Math" panose="02040503050406030204" pitchFamily="18" charset="0"/>
                                  <a:ea typeface="Aptos"/>
                                  <a:cs typeface="Times New Roman" panose="02020603050405020304" pitchFamily="18" charset="0"/>
                                </a:rPr>
                                <m:t>+2</m:t>
                              </m:r>
                              <m:r>
                                <a:rPr lang="nl-NL" sz="1700" i="1" kern="100">
                                  <a:effectLst/>
                                  <a:latin typeface="Cambria Math" panose="02040503050406030204" pitchFamily="18" charset="0"/>
                                  <a:ea typeface="Aptos"/>
                                  <a:cs typeface="Times New Roman" panose="02020603050405020304" pitchFamily="18" charset="0"/>
                                </a:rPr>
                                <m:t>𝑦</m:t>
                              </m:r>
                              <m:r>
                                <a:rPr lang="nl-NL" sz="1700" i="1" kern="100">
                                  <a:effectLst/>
                                  <a:latin typeface="Cambria Math" panose="02040503050406030204" pitchFamily="18" charset="0"/>
                                  <a:ea typeface="Aptos"/>
                                  <a:cs typeface="Times New Roman" panose="02020603050405020304" pitchFamily="18" charset="0"/>
                                </a:rPr>
                                <m:t>≤100</m:t>
                              </m:r>
                            </m:e>
                            <m:e>
                              <m:r>
                                <a:rPr lang="nl-NL" sz="1700" i="1" kern="100">
                                  <a:effectLst/>
                                  <a:latin typeface="Cambria Math" panose="02040503050406030204" pitchFamily="18" charset="0"/>
                                  <a:ea typeface="Aptos"/>
                                  <a:cs typeface="Times New Roman" panose="02020603050405020304" pitchFamily="18" charset="0"/>
                                </a:rPr>
                                <m:t>2</m:t>
                              </m:r>
                              <m:r>
                                <a:rPr lang="nl-NL" sz="1700" i="1" kern="100">
                                  <a:effectLst/>
                                  <a:latin typeface="Cambria Math" panose="02040503050406030204" pitchFamily="18" charset="0"/>
                                  <a:ea typeface="Aptos"/>
                                  <a:cs typeface="Times New Roman" panose="02020603050405020304" pitchFamily="18" charset="0"/>
                                </a:rPr>
                                <m:t>𝑥</m:t>
                              </m:r>
                              <m:r>
                                <a:rPr lang="nl-NL" sz="1700" i="1" kern="100">
                                  <a:effectLst/>
                                  <a:latin typeface="Cambria Math" panose="02040503050406030204" pitchFamily="18" charset="0"/>
                                  <a:ea typeface="Aptos"/>
                                  <a:cs typeface="Times New Roman" panose="02020603050405020304" pitchFamily="18" charset="0"/>
                                </a:rPr>
                                <m:t>+</m:t>
                              </m:r>
                              <m:r>
                                <a:rPr lang="nl-NL" sz="1700" i="1" kern="100">
                                  <a:effectLst/>
                                  <a:latin typeface="Cambria Math" panose="02040503050406030204" pitchFamily="18" charset="0"/>
                                  <a:ea typeface="Aptos"/>
                                  <a:cs typeface="Times New Roman" panose="02020603050405020304" pitchFamily="18" charset="0"/>
                                </a:rPr>
                                <m:t>𝑦</m:t>
                              </m:r>
                              <m:r>
                                <a:rPr lang="nl-NL" sz="1700" i="1" kern="100">
                                  <a:effectLst/>
                                  <a:latin typeface="Cambria Math" panose="02040503050406030204" pitchFamily="18" charset="0"/>
                                  <a:ea typeface="Aptos"/>
                                  <a:cs typeface="Times New Roman" panose="02020603050405020304" pitchFamily="18" charset="0"/>
                                </a:rPr>
                                <m:t>≤80</m:t>
                              </m:r>
                            </m:e>
                            <m:e>
                              <m:r>
                                <a:rPr lang="nl-NL" sz="1700" i="1" kern="100">
                                  <a:effectLst/>
                                  <a:latin typeface="Cambria Math" panose="02040503050406030204" pitchFamily="18" charset="0"/>
                                  <a:ea typeface="Cambria Math" panose="02040503050406030204" pitchFamily="18" charset="0"/>
                                  <a:cs typeface="Times New Roman" panose="02020603050405020304" pitchFamily="18" charset="0"/>
                                </a:rPr>
                                <m:t>𝑥</m:t>
                              </m:r>
                              <m:r>
                                <a:rPr lang="nl-NL" sz="1700" i="1" kern="100">
                                  <a:effectLst/>
                                  <a:latin typeface="Cambria Math" panose="02040503050406030204" pitchFamily="18" charset="0"/>
                                  <a:ea typeface="Cambria Math" panose="02040503050406030204" pitchFamily="18" charset="0"/>
                                  <a:cs typeface="Times New Roman" panose="02020603050405020304" pitchFamily="18" charset="0"/>
                                </a:rPr>
                                <m:t>≥0,</m:t>
                              </m:r>
                              <m:r>
                                <a:rPr lang="nl-NL" sz="1700" i="1" kern="100">
                                  <a:effectLst/>
                                  <a:latin typeface="Cambria Math" panose="02040503050406030204" pitchFamily="18" charset="0"/>
                                  <a:ea typeface="Cambria Math" panose="02040503050406030204" pitchFamily="18" charset="0"/>
                                  <a:cs typeface="Times New Roman" panose="02020603050405020304" pitchFamily="18" charset="0"/>
                                </a:rPr>
                                <m:t>𝑦</m:t>
                              </m:r>
                              <m:r>
                                <a:rPr lang="nl-NL" sz="1700" i="1" kern="100">
                                  <a:effectLst/>
                                  <a:latin typeface="Cambria Math" panose="02040503050406030204" pitchFamily="18" charset="0"/>
                                  <a:ea typeface="Cambria Math" panose="02040503050406030204" pitchFamily="18" charset="0"/>
                                  <a:cs typeface="Times New Roman" panose="02020603050405020304" pitchFamily="18" charset="0"/>
                                </a:rPr>
                                <m:t>≥0</m:t>
                              </m:r>
                            </m:e>
                          </m:eqArr>
                        </m:e>
                      </m:d>
                    </m:oMath>
                  </m:oMathPara>
                </a14:m>
                <a:endParaRPr lang="en-US" sz="1700" kern="100">
                  <a:effectLst/>
                  <a:latin typeface="+mj-lt"/>
                  <a:ea typeface="Aptos"/>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17939" y="841942"/>
                <a:ext cx="7905858" cy="3928768"/>
              </a:xfrm>
              <a:prstGeom prst="rect">
                <a:avLst/>
              </a:prstGeom>
              <a:blipFill>
                <a:blip r:embed="rId4"/>
                <a:stretch>
                  <a:fillRect l="-463" r="-540"/>
                </a:stretch>
              </a:blipFill>
            </p:spPr>
            <p:txBody>
              <a:bodyPr/>
              <a:lstStyle/>
              <a:p>
                <a:r>
                  <a:rPr lang="en-US">
                    <a:noFill/>
                  </a:rPr>
                  <a:t> </a:t>
                </a:r>
              </a:p>
            </p:txBody>
          </p:sp>
        </mc:Fallback>
      </mc:AlternateContent>
    </p:spTree>
    <p:extLst>
      <p:ext uri="{BB962C8B-B14F-4D97-AF65-F5344CB8AC3E}">
        <p14:creationId xmlns:p14="http://schemas.microsoft.com/office/powerpoint/2010/main" val="40488114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wipe(up)">
                                      <p:cBhvr>
                                        <p:cTn id="30" dur="500"/>
                                        <p:tgtEl>
                                          <p:spTgt spid="2">
                                            <p:txEl>
                                              <p:pRg st="4" end="4"/>
                                            </p:txEl>
                                          </p:spTgt>
                                        </p:tgtEl>
                                      </p:cBhvr>
                                    </p:animEffect>
                                  </p:childTnLst>
                                </p:cTn>
                              </p:par>
                              <p:par>
                                <p:cTn id="31" presetID="22" presetClass="entr" presetSubtype="1" fill="hold" nodeType="with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wipe(up)">
                                      <p:cBhvr>
                                        <p:cTn id="3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9AB8C2"/>
        </a:solidFill>
        <a:effectLst/>
      </p:bgPr>
    </p:bg>
    <p:spTree>
      <p:nvGrpSpPr>
        <p:cNvPr id="1" name="Shape 1054"/>
        <p:cNvGrpSpPr/>
        <p:nvPr/>
      </p:nvGrpSpPr>
      <p:grpSpPr>
        <a:xfrm>
          <a:off x="0" y="0"/>
          <a:ext cx="0" cy="0"/>
          <a:chOff x="0" y="0"/>
          <a:chExt cx="0" cy="0"/>
        </a:xfrm>
      </p:grpSpPr>
      <p:sp>
        <p:nvSpPr>
          <p:cNvPr id="4" name="Rectangle 3"/>
          <p:cNvSpPr/>
          <p:nvPr/>
        </p:nvSpPr>
        <p:spPr>
          <a:xfrm>
            <a:off x="143125" y="119270"/>
            <a:ext cx="8841849" cy="4874150"/>
          </a:xfrm>
          <a:prstGeom prst="rect">
            <a:avLst/>
          </a:prstGeom>
          <a:solidFill>
            <a:srgbClr val="F7F7F5"/>
          </a:solidFill>
          <a:ln>
            <a:solidFill>
              <a:srgbClr val="F7F7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7F7F5"/>
              </a:solidFill>
              <a:effectLst/>
              <a:uLnTx/>
              <a:uFillTx/>
              <a:latin typeface="Arial"/>
              <a:ea typeface="+mn-ea"/>
              <a:cs typeface="+mn-cs"/>
              <a:sym typeface="Arial"/>
            </a:endParaRPr>
          </a:p>
        </p:txBody>
      </p:sp>
      <p:sp>
        <p:nvSpPr>
          <p:cNvPr id="9" name="Rectangle 8"/>
          <p:cNvSpPr/>
          <p:nvPr/>
        </p:nvSpPr>
        <p:spPr>
          <a:xfrm>
            <a:off x="346699" y="174787"/>
            <a:ext cx="8434699" cy="1221104"/>
          </a:xfrm>
          <a:prstGeom prst="rect">
            <a:avLst/>
          </a:prstGeom>
        </p:spPr>
        <p:txBody>
          <a:bodyPr wrap="square">
            <a:spAutoFit/>
          </a:bodyPr>
          <a:lstStyle/>
          <a:p>
            <a:pPr lvl="0" algn="just">
              <a:lnSpc>
                <a:spcPct val="150000"/>
              </a:lnSpc>
              <a:buClrTx/>
              <a:tabLst>
                <a:tab pos="361950" algn="l"/>
              </a:tabLst>
              <a:defRPr/>
            </a:pPr>
            <a:r>
              <a:rPr lang="en-US" sz="1700" b="1" kern="1200">
                <a:ea typeface="Times New Roman" panose="02020603050405020304" pitchFamily="18" charset="0"/>
                <a:cs typeface="Times New Roman" panose="02020603050405020304" pitchFamily="18" charset="0"/>
              </a:rPr>
              <a:t>Bài </a:t>
            </a:r>
            <a:r>
              <a:rPr lang="en-US" sz="1700" b="1" kern="1200" smtClean="0">
                <a:ea typeface="Times New Roman" panose="02020603050405020304" pitchFamily="18" charset="0"/>
                <a:cs typeface="Times New Roman" panose="02020603050405020304" pitchFamily="18" charset="0"/>
              </a:rPr>
              <a:t>2.2 </a:t>
            </a:r>
            <a:r>
              <a:rPr lang="en-US" sz="1700" b="1" kern="1200">
                <a:ea typeface="Times New Roman" panose="02020603050405020304" pitchFamily="18" charset="0"/>
                <a:cs typeface="Times New Roman" panose="02020603050405020304" pitchFamily="18" charset="0"/>
              </a:rPr>
              <a:t>(</a:t>
            </a:r>
            <a:r>
              <a:rPr lang="en-US" sz="1700" b="1" kern="1200" smtClean="0">
                <a:ea typeface="Times New Roman" panose="02020603050405020304" pitchFamily="18" charset="0"/>
                <a:cs typeface="Times New Roman" panose="02020603050405020304" pitchFamily="18" charset="0"/>
              </a:rPr>
              <a:t>SGK-tr32) </a:t>
            </a:r>
            <a:r>
              <a:rPr lang="vi-VN" sz="1700" kern="1200">
                <a:latin typeface="Arial" panose="020B0604020202020204" pitchFamily="34" charset="0"/>
                <a:ea typeface="Times New Roman" panose="02020603050405020304" pitchFamily="18" charset="0"/>
                <a:cs typeface="Times New Roman" panose="02020603050405020304" pitchFamily="18" charset="0"/>
              </a:rPr>
              <a:t>Một cơ sở sản xuất hai loại sữa chua X và Y. Nguyên liệu chính để sản xuất </a:t>
            </a:r>
            <a:r>
              <a:rPr lang="vi-VN" sz="1700" kern="1200">
                <a:latin typeface="Arial" panose="020B0604020202020204" pitchFamily="34" charset="0"/>
                <a:ea typeface="Times New Roman" panose="02020603050405020304" pitchFamily="18" charset="0"/>
                <a:cs typeface="Times New Roman" panose="02020603050405020304" pitchFamily="18" charset="0"/>
              </a:rPr>
              <a:t>hai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loại</a:t>
            </a:r>
            <a:r>
              <a:rPr lang="en-US" sz="17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sữa </a:t>
            </a:r>
            <a:r>
              <a:rPr lang="vi-VN" sz="1700" kern="1200">
                <a:latin typeface="Arial" panose="020B0604020202020204" pitchFamily="34" charset="0"/>
                <a:ea typeface="Times New Roman" panose="02020603050405020304" pitchFamily="18" charset="0"/>
                <a:cs typeface="Times New Roman" panose="02020603050405020304" pitchFamily="18" charset="0"/>
              </a:rPr>
              <a:t>chua này là dâu tây, sữa và đường. Để sản xuất một đơn vị sữa chua X </a:t>
            </a:r>
            <a:r>
              <a:rPr lang="vi-VN" sz="1700" kern="1200">
                <a:latin typeface="Arial" panose="020B0604020202020204" pitchFamily="34" charset="0"/>
                <a:ea typeface="Times New Roman" panose="02020603050405020304" pitchFamily="18" charset="0"/>
                <a:cs typeface="Times New Roman" panose="02020603050405020304" pitchFamily="18" charset="0"/>
              </a:rPr>
              <a:t>và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một</a:t>
            </a:r>
            <a:r>
              <a:rPr lang="en-US" sz="17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đơn </a:t>
            </a:r>
            <a:r>
              <a:rPr lang="vi-VN" sz="1700" kern="1200">
                <a:latin typeface="Arial" panose="020B0604020202020204" pitchFamily="34" charset="0"/>
                <a:ea typeface="Times New Roman" panose="02020603050405020304" pitchFamily="18" charset="0"/>
                <a:cs typeface="Times New Roman" panose="02020603050405020304" pitchFamily="18" charset="0"/>
              </a:rPr>
              <a:t>vị sữa chua Y cần lượng nguyên liệu như trong </a:t>
            </a:r>
            <a:r>
              <a:rPr lang="vi-VN" sz="1700" kern="1200">
                <a:latin typeface="Arial" panose="020B0604020202020204" pitchFamily="34" charset="0"/>
                <a:ea typeface="Times New Roman" panose="02020603050405020304" pitchFamily="18" charset="0"/>
                <a:cs typeface="Times New Roman" panose="02020603050405020304" pitchFamily="18" charset="0"/>
              </a:rPr>
              <a:t>bảng</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a:t>
            </a:r>
            <a:endParaRPr lang="en-US" sz="1700" kern="1200" smtClean="0">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699518858"/>
              </p:ext>
            </p:extLst>
          </p:nvPr>
        </p:nvGraphicFramePr>
        <p:xfrm>
          <a:off x="1516048" y="1642375"/>
          <a:ext cx="6096000" cy="1483360"/>
        </p:xfrm>
        <a:graphic>
          <a:graphicData uri="http://schemas.openxmlformats.org/drawingml/2006/table">
            <a:tbl>
              <a:tblPr firstRow="1" bandRow="1">
                <a:tableStyleId>{8DF4BA88-F94E-4FE1-B3E9-A02CB772820F}</a:tableStyleId>
              </a:tblPr>
              <a:tblGrid>
                <a:gridCol w="2032000">
                  <a:extLst>
                    <a:ext uri="{9D8B030D-6E8A-4147-A177-3AD203B41FA5}">
                      <a16:colId xmlns:a16="http://schemas.microsoft.com/office/drawing/2014/main" val="3823195630"/>
                    </a:ext>
                  </a:extLst>
                </a:gridCol>
                <a:gridCol w="2032000">
                  <a:extLst>
                    <a:ext uri="{9D8B030D-6E8A-4147-A177-3AD203B41FA5}">
                      <a16:colId xmlns:a16="http://schemas.microsoft.com/office/drawing/2014/main" val="2453446717"/>
                    </a:ext>
                  </a:extLst>
                </a:gridCol>
                <a:gridCol w="2032000">
                  <a:extLst>
                    <a:ext uri="{9D8B030D-6E8A-4147-A177-3AD203B41FA5}">
                      <a16:colId xmlns:a16="http://schemas.microsoft.com/office/drawing/2014/main" val="2997350979"/>
                    </a:ext>
                  </a:extLst>
                </a:gridCol>
              </a:tblGrid>
              <a:tr h="370840">
                <a:tc>
                  <a:txBody>
                    <a:bodyPr/>
                    <a:lstStyle/>
                    <a:p>
                      <a:pPr algn="ctr"/>
                      <a:r>
                        <a:rPr lang="en-US" sz="1700" smtClean="0"/>
                        <a:t>Nguyên</a:t>
                      </a:r>
                      <a:r>
                        <a:rPr lang="en-US" sz="1700" baseline="0" smtClean="0"/>
                        <a:t> liệu</a:t>
                      </a:r>
                      <a:endParaRPr lang="en-US" sz="1700"/>
                    </a:p>
                  </a:txBody>
                  <a:tcPr/>
                </a:tc>
                <a:tc>
                  <a:txBody>
                    <a:bodyPr/>
                    <a:lstStyle/>
                    <a:p>
                      <a:pPr algn="ctr"/>
                      <a:r>
                        <a:rPr lang="en-US" sz="1700" smtClean="0"/>
                        <a:t>Sữa</a:t>
                      </a:r>
                      <a:r>
                        <a:rPr lang="en-US" sz="1700" baseline="0" smtClean="0"/>
                        <a:t> chua X</a:t>
                      </a:r>
                      <a:endParaRPr lang="en-US" sz="1700"/>
                    </a:p>
                  </a:txBody>
                  <a:tcPr/>
                </a:tc>
                <a:tc>
                  <a:txBody>
                    <a:bodyPr/>
                    <a:lstStyle/>
                    <a:p>
                      <a:pPr algn="ctr"/>
                      <a:r>
                        <a:rPr lang="en-US" sz="1700" smtClean="0"/>
                        <a:t>Sữa</a:t>
                      </a:r>
                      <a:r>
                        <a:rPr lang="en-US" sz="1700" baseline="0" smtClean="0"/>
                        <a:t> chua Y</a:t>
                      </a:r>
                      <a:endParaRPr lang="en-US" sz="1700"/>
                    </a:p>
                  </a:txBody>
                  <a:tcPr/>
                </a:tc>
                <a:extLst>
                  <a:ext uri="{0D108BD9-81ED-4DB2-BD59-A6C34878D82A}">
                    <a16:rowId xmlns:a16="http://schemas.microsoft.com/office/drawing/2014/main" val="3773794907"/>
                  </a:ext>
                </a:extLst>
              </a:tr>
              <a:tr h="370840">
                <a:tc>
                  <a:txBody>
                    <a:bodyPr/>
                    <a:lstStyle/>
                    <a:p>
                      <a:pPr algn="ctr"/>
                      <a:r>
                        <a:rPr lang="en-US" sz="1700" smtClean="0"/>
                        <a:t>Dâu</a:t>
                      </a:r>
                      <a:r>
                        <a:rPr lang="en-US" sz="1700" baseline="0" smtClean="0"/>
                        <a:t> tây</a:t>
                      </a:r>
                      <a:endParaRPr lang="en-US" sz="1700"/>
                    </a:p>
                  </a:txBody>
                  <a:tcPr/>
                </a:tc>
                <a:tc>
                  <a:txBody>
                    <a:bodyPr/>
                    <a:lstStyle/>
                    <a:p>
                      <a:pPr algn="ctr"/>
                      <a:r>
                        <a:rPr lang="en-US" sz="1700" smtClean="0"/>
                        <a:t>2 kg</a:t>
                      </a:r>
                      <a:endParaRPr lang="en-US" sz="1700"/>
                    </a:p>
                  </a:txBody>
                  <a:tcPr/>
                </a:tc>
                <a:tc>
                  <a:txBody>
                    <a:bodyPr/>
                    <a:lstStyle/>
                    <a:p>
                      <a:pPr algn="ctr"/>
                      <a:r>
                        <a:rPr lang="en-US" sz="1700" smtClean="0"/>
                        <a:t>3 kg</a:t>
                      </a:r>
                      <a:endParaRPr lang="en-US" sz="1700"/>
                    </a:p>
                  </a:txBody>
                  <a:tcPr/>
                </a:tc>
                <a:extLst>
                  <a:ext uri="{0D108BD9-81ED-4DB2-BD59-A6C34878D82A}">
                    <a16:rowId xmlns:a16="http://schemas.microsoft.com/office/drawing/2014/main" val="2809121691"/>
                  </a:ext>
                </a:extLst>
              </a:tr>
              <a:tr h="370840">
                <a:tc>
                  <a:txBody>
                    <a:bodyPr/>
                    <a:lstStyle/>
                    <a:p>
                      <a:pPr algn="ctr"/>
                      <a:r>
                        <a:rPr lang="en-US" sz="1700" smtClean="0"/>
                        <a:t>Sữa</a:t>
                      </a:r>
                      <a:endParaRPr lang="en-US" sz="1700"/>
                    </a:p>
                  </a:txBody>
                  <a:tcPr/>
                </a:tc>
                <a:tc>
                  <a:txBody>
                    <a:bodyPr/>
                    <a:lstStyle/>
                    <a:p>
                      <a:pPr algn="ctr"/>
                      <a:r>
                        <a:rPr lang="en-US" sz="1700" smtClean="0"/>
                        <a:t>2 kg</a:t>
                      </a:r>
                      <a:endParaRPr lang="en-US" sz="1700"/>
                    </a:p>
                  </a:txBody>
                  <a:tcPr/>
                </a:tc>
                <a:tc>
                  <a:txBody>
                    <a:bodyPr/>
                    <a:lstStyle/>
                    <a:p>
                      <a:pPr algn="ctr"/>
                      <a:r>
                        <a:rPr lang="en-US" sz="1700" smtClean="0"/>
                        <a:t>1 kg</a:t>
                      </a:r>
                      <a:endParaRPr lang="en-US" sz="1700"/>
                    </a:p>
                  </a:txBody>
                  <a:tcPr/>
                </a:tc>
                <a:extLst>
                  <a:ext uri="{0D108BD9-81ED-4DB2-BD59-A6C34878D82A}">
                    <a16:rowId xmlns:a16="http://schemas.microsoft.com/office/drawing/2014/main" val="4198883514"/>
                  </a:ext>
                </a:extLst>
              </a:tr>
              <a:tr h="370840">
                <a:tc>
                  <a:txBody>
                    <a:bodyPr/>
                    <a:lstStyle/>
                    <a:p>
                      <a:pPr algn="ctr"/>
                      <a:r>
                        <a:rPr lang="en-US" sz="1700" smtClean="0"/>
                        <a:t>Đường</a:t>
                      </a:r>
                      <a:endParaRPr lang="en-US" sz="1700"/>
                    </a:p>
                  </a:txBody>
                  <a:tcPr/>
                </a:tc>
                <a:tc>
                  <a:txBody>
                    <a:bodyPr/>
                    <a:lstStyle/>
                    <a:p>
                      <a:pPr algn="ctr"/>
                      <a:r>
                        <a:rPr lang="en-US" sz="1700" smtClean="0"/>
                        <a:t>0 kg</a:t>
                      </a:r>
                      <a:endParaRPr lang="en-US" sz="1700"/>
                    </a:p>
                  </a:txBody>
                  <a:tcPr/>
                </a:tc>
                <a:tc>
                  <a:txBody>
                    <a:bodyPr/>
                    <a:lstStyle/>
                    <a:p>
                      <a:pPr algn="ctr"/>
                      <a:r>
                        <a:rPr lang="en-US" sz="1700" smtClean="0"/>
                        <a:t>1 kg</a:t>
                      </a:r>
                      <a:endParaRPr lang="en-US" sz="1700"/>
                    </a:p>
                  </a:txBody>
                  <a:tcPr/>
                </a:tc>
                <a:extLst>
                  <a:ext uri="{0D108BD9-81ED-4DB2-BD59-A6C34878D82A}">
                    <a16:rowId xmlns:a16="http://schemas.microsoft.com/office/drawing/2014/main" val="474355489"/>
                  </a:ext>
                </a:extLst>
              </a:tr>
            </a:tbl>
          </a:graphicData>
        </a:graphic>
      </p:graphicFrame>
      <p:sp>
        <p:nvSpPr>
          <p:cNvPr id="7" name="Rectangle 6"/>
          <p:cNvSpPr/>
          <p:nvPr/>
        </p:nvSpPr>
        <p:spPr>
          <a:xfrm>
            <a:off x="346699" y="3268267"/>
            <a:ext cx="8434699" cy="1661993"/>
          </a:xfrm>
          <a:prstGeom prst="rect">
            <a:avLst/>
          </a:prstGeom>
        </p:spPr>
        <p:txBody>
          <a:bodyPr wrap="square">
            <a:spAutoFit/>
          </a:bodyPr>
          <a:lstStyle/>
          <a:p>
            <a:pPr lvl="0" algn="just">
              <a:lnSpc>
                <a:spcPct val="150000"/>
              </a:lnSpc>
              <a:buClrTx/>
              <a:tabLst>
                <a:tab pos="361950" algn="l"/>
              </a:tabLst>
              <a:defRPr/>
            </a:pPr>
            <a:r>
              <a:rPr lang="vi-VN" sz="1700" kern="1200">
                <a:latin typeface="Arial" panose="020B0604020202020204" pitchFamily="34" charset="0"/>
                <a:ea typeface="Times New Roman" panose="02020603050405020304" pitchFamily="18" charset="0"/>
                <a:cs typeface="Times New Roman" panose="02020603050405020304" pitchFamily="18" charset="0"/>
              </a:rPr>
              <a:t>Nguồn nguyên liệu dự trữ dâu tây, sữa và đường lần lượt là 1,2 tấn; 0,8 tấn và 0,3 tấn</a:t>
            </a:r>
            <a:r>
              <a:rPr lang="vi-VN" sz="1700" kern="1200">
                <a:latin typeface="Arial" panose="020B0604020202020204" pitchFamily="34" charset="0"/>
                <a:ea typeface="Times New Roman" panose="02020603050405020304" pitchFamily="18" charset="0"/>
                <a:cs typeface="Times New Roman" panose="02020603050405020304" pitchFamily="18" charset="0"/>
              </a:rPr>
              <a:t>.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Giá</a:t>
            </a:r>
            <a:r>
              <a:rPr lang="en-US" sz="17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bán </a:t>
            </a:r>
            <a:r>
              <a:rPr lang="vi-VN" sz="1700" kern="1200">
                <a:latin typeface="Arial" panose="020B0604020202020204" pitchFamily="34" charset="0"/>
                <a:ea typeface="Times New Roman" panose="02020603050405020304" pitchFamily="18" charset="0"/>
                <a:cs typeface="Times New Roman" panose="02020603050405020304" pitchFamily="18" charset="0"/>
              </a:rPr>
              <a:t>mỗi đơn vị sữa chua X và Y lần lượt là 800 nghìn đồng và 1,2 triệu đồng. Cơ </a:t>
            </a:r>
            <a:r>
              <a:rPr lang="vi-VN" sz="1700" kern="1200">
                <a:latin typeface="Arial" panose="020B0604020202020204" pitchFamily="34" charset="0"/>
                <a:ea typeface="Times New Roman" panose="02020603050405020304" pitchFamily="18" charset="0"/>
                <a:cs typeface="Times New Roman" panose="02020603050405020304" pitchFamily="18" charset="0"/>
              </a:rPr>
              <a:t>sở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sản</a:t>
            </a:r>
            <a:r>
              <a:rPr lang="en-US" sz="17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xuất </a:t>
            </a:r>
            <a:r>
              <a:rPr lang="vi-VN" sz="1700" kern="1200">
                <a:latin typeface="Arial" panose="020B0604020202020204" pitchFamily="34" charset="0"/>
                <a:ea typeface="Times New Roman" panose="02020603050405020304" pitchFamily="18" charset="0"/>
                <a:cs typeface="Times New Roman" panose="02020603050405020304" pitchFamily="18" charset="0"/>
              </a:rPr>
              <a:t>cần sản xuất bao nhiêu đơn vị sữa chua X và Y để lợi nhuận thu được là lớn nhất?</a:t>
            </a:r>
            <a:endParaRPr lang="en-US" sz="1700" kern="1200">
              <a:latin typeface="Arial" panose="020B0604020202020204" pitchFamily="34" charset="0"/>
              <a:ea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rot="18095595">
            <a:off x="8429633" y="1629553"/>
            <a:ext cx="1314255" cy="1429492"/>
          </a:xfrm>
          <a:prstGeom prst="rect">
            <a:avLst/>
          </a:prstGeom>
        </p:spPr>
      </p:pic>
    </p:spTree>
    <p:extLst>
      <p:ext uri="{BB962C8B-B14F-4D97-AF65-F5344CB8AC3E}">
        <p14:creationId xmlns:p14="http://schemas.microsoft.com/office/powerpoint/2010/main" val="209533410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9AB8C2"/>
        </a:solidFill>
        <a:effectLst/>
      </p:bgPr>
    </p:bg>
    <p:spTree>
      <p:nvGrpSpPr>
        <p:cNvPr id="1" name="Shape 1054"/>
        <p:cNvGrpSpPr/>
        <p:nvPr/>
      </p:nvGrpSpPr>
      <p:grpSpPr>
        <a:xfrm>
          <a:off x="0" y="0"/>
          <a:ext cx="0" cy="0"/>
          <a:chOff x="0" y="0"/>
          <a:chExt cx="0" cy="0"/>
        </a:xfrm>
      </p:grpSpPr>
      <p:sp>
        <p:nvSpPr>
          <p:cNvPr id="4" name="Rectangle 3"/>
          <p:cNvSpPr/>
          <p:nvPr/>
        </p:nvSpPr>
        <p:spPr>
          <a:xfrm>
            <a:off x="143125" y="119270"/>
            <a:ext cx="8841849" cy="4874150"/>
          </a:xfrm>
          <a:prstGeom prst="rect">
            <a:avLst/>
          </a:prstGeom>
          <a:solidFill>
            <a:srgbClr val="F7F7F5"/>
          </a:solidFill>
          <a:ln>
            <a:solidFill>
              <a:srgbClr val="F7F7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7F7F5"/>
              </a:solidFill>
              <a:effectLst/>
              <a:uLnTx/>
              <a:uFillTx/>
              <a:latin typeface="Arial"/>
              <a:ea typeface="+mn-ea"/>
              <a:cs typeface="+mn-cs"/>
              <a:sym typeface="Arial"/>
            </a:endParaRPr>
          </a:p>
        </p:txBody>
      </p:sp>
      <p:sp>
        <p:nvSpPr>
          <p:cNvPr id="7" name="Rectangle 6"/>
          <p:cNvSpPr/>
          <p:nvPr/>
        </p:nvSpPr>
        <p:spPr>
          <a:xfrm>
            <a:off x="4221647" y="243967"/>
            <a:ext cx="684803"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8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800" b="1" i="1" u="sng" strike="noStrike" kern="1200" cap="none" spc="0" normalizeH="0" baseline="0" noProof="0">
                <a:ln>
                  <a:noFill/>
                </a:ln>
                <a:solidFill>
                  <a:srgbClr val="C00000"/>
                </a:solidFill>
                <a:effectLst/>
                <a:uLnTx/>
                <a:uFillTx/>
                <a:latin typeface="Calibri"/>
                <a:ea typeface="+mn-ea"/>
                <a:cs typeface="Arial" panose="020B0604020202020204" pitchFamily="34" charset="0"/>
                <a:sym typeface="Arial"/>
              </a:rPr>
              <a:t>:</a:t>
            </a:r>
            <a:endPar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2" name="Rectangle 1"/>
              <p:cNvSpPr/>
              <p:nvPr/>
            </p:nvSpPr>
            <p:spPr>
              <a:xfrm>
                <a:off x="190105" y="642538"/>
                <a:ext cx="6898922" cy="785343"/>
              </a:xfrm>
              <a:prstGeom prst="rect">
                <a:avLst/>
              </a:prstGeom>
            </p:spPr>
            <p:txBody>
              <a:bodyPr wrap="square">
                <a:spAutoFit/>
              </a:bodyPr>
              <a:lstStyle/>
              <a:p>
                <a:pPr algn="just">
                  <a:lnSpc>
                    <a:spcPct val="150000"/>
                  </a:lnSpc>
                </a:pPr>
                <a:r>
                  <a:rPr lang="fr-FR" sz="1600" kern="100">
                    <a:latin typeface="+mj-lt"/>
                    <a:ea typeface="Calibri" panose="020F0502020204030204" pitchFamily="34" charset="0"/>
                    <a:cs typeface="Times New Roman" panose="02020603050405020304" pitchFamily="18" charset="0"/>
                  </a:rPr>
                  <a:t>Gọi </a:t>
                </a:r>
                <a14:m>
                  <m:oMath xmlns:m="http://schemas.openxmlformats.org/officeDocument/2006/math">
                    <m:r>
                      <a:rPr lang="fr-FR" sz="1600" i="1" kern="100">
                        <a:latin typeface="+mj-lt"/>
                        <a:ea typeface="Calibri" panose="020F0502020204030204" pitchFamily="34" charset="0"/>
                        <a:cs typeface="Times New Roman" panose="02020603050405020304" pitchFamily="18" charset="0"/>
                      </a:rPr>
                      <m:t>𝑥</m:t>
                    </m:r>
                    <m:r>
                      <a:rPr lang="fr-FR" sz="1600" i="1" kern="100">
                        <a:latin typeface="+mj-lt"/>
                        <a:ea typeface="Calibri" panose="020F0502020204030204" pitchFamily="34" charset="0"/>
                        <a:cs typeface="Times New Roman" panose="02020603050405020304" pitchFamily="18" charset="0"/>
                      </a:rPr>
                      <m:t>,</m:t>
                    </m:r>
                    <m:r>
                      <a:rPr lang="fr-FR" sz="1600" i="1" kern="100">
                        <a:latin typeface="+mj-lt"/>
                        <a:ea typeface="Calibri" panose="020F0502020204030204" pitchFamily="34" charset="0"/>
                        <a:cs typeface="Times New Roman" panose="02020603050405020304" pitchFamily="18" charset="0"/>
                      </a:rPr>
                      <m:t>𝑦</m:t>
                    </m:r>
                  </m:oMath>
                </a14:m>
                <a:r>
                  <a:rPr lang="fr-FR" sz="1600" kern="100">
                    <a:latin typeface="+mj-lt"/>
                    <a:ea typeface="Calibri" panose="020F0502020204030204" pitchFamily="34" charset="0"/>
                    <a:cs typeface="Times New Roman" panose="02020603050405020304" pitchFamily="18" charset="0"/>
                  </a:rPr>
                  <a:t> lần lượt là số đơn vị sữa X, số đơn vị sữa Y cần sản xuất.</a:t>
                </a:r>
                <a:endParaRPr lang="en-US" sz="1600" kern="100">
                  <a:effectLst/>
                  <a:latin typeface="+mj-lt"/>
                  <a:ea typeface="Aptos"/>
                  <a:cs typeface="Times New Roman" panose="02020603050405020304" pitchFamily="18" charset="0"/>
                </a:endParaRPr>
              </a:p>
              <a:p>
                <a:pPr algn="just">
                  <a:lnSpc>
                    <a:spcPct val="150000"/>
                  </a:lnSpc>
                </a:pPr>
                <a:r>
                  <a:rPr lang="fr-FR" sz="1600" kern="100">
                    <a:latin typeface="+mj-lt"/>
                    <a:ea typeface="Calibri" panose="020F0502020204030204" pitchFamily="34" charset="0"/>
                    <a:cs typeface="Times New Roman" panose="02020603050405020304" pitchFamily="18" charset="0"/>
                  </a:rPr>
                  <a:t>Ta có hệ ràng </a:t>
                </a:r>
                <a:r>
                  <a:rPr lang="fr-FR" sz="1600" kern="100">
                    <a:latin typeface="+mj-lt"/>
                    <a:ea typeface="Calibri" panose="020F0502020204030204" pitchFamily="34" charset="0"/>
                    <a:cs typeface="Times New Roman" panose="02020603050405020304" pitchFamily="18" charset="0"/>
                  </a:rPr>
                  <a:t>buộc</a:t>
                </a:r>
                <a:r>
                  <a:rPr lang="fr-FR" sz="1600" kern="100" smtClean="0">
                    <a:latin typeface="+mj-lt"/>
                    <a:ea typeface="Calibri" panose="020F0502020204030204" pitchFamily="34" charset="0"/>
                    <a:cs typeface="Times New Roman" panose="02020603050405020304" pitchFamily="18" charset="0"/>
                  </a:rPr>
                  <a:t>:</a:t>
                </a:r>
                <a:endParaRPr lang="en-US" sz="1600" kern="100">
                  <a:effectLst/>
                  <a:latin typeface="+mj-lt"/>
                  <a:ea typeface="Aptos"/>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90105" y="642538"/>
                <a:ext cx="6898922" cy="785343"/>
              </a:xfrm>
              <a:prstGeom prst="rect">
                <a:avLst/>
              </a:prstGeom>
              <a:blipFill>
                <a:blip r:embed="rId3"/>
                <a:stretch>
                  <a:fillRect l="-442" b="-930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190105" y="2594182"/>
                <a:ext cx="4699679" cy="1938992"/>
              </a:xfrm>
              <a:prstGeom prst="rect">
                <a:avLst/>
              </a:prstGeom>
            </p:spPr>
            <p:txBody>
              <a:bodyPr wrap="square">
                <a:spAutoFit/>
              </a:bodyPr>
              <a:lstStyle/>
              <a:p>
                <a:pPr lvl="0" algn="just">
                  <a:lnSpc>
                    <a:spcPct val="150000"/>
                  </a:lnSpc>
                </a:pPr>
                <a:r>
                  <a:rPr lang="fr-FR" sz="1600" kern="100" smtClean="0">
                    <a:ea typeface="Calibri" panose="020F0502020204030204" pitchFamily="34" charset="0"/>
                    <a:cs typeface="Times New Roman" panose="02020603050405020304" pitchFamily="18" charset="0"/>
                  </a:rPr>
                  <a:t>Miền </a:t>
                </a:r>
                <a:r>
                  <a:rPr lang="fr-FR" sz="1600" kern="100">
                    <a:ea typeface="Calibri" panose="020F0502020204030204" pitchFamily="34" charset="0"/>
                    <a:cs typeface="Times New Roman" panose="02020603050405020304" pitchFamily="18" charset="0"/>
                  </a:rPr>
                  <a:t>nghiệm của hệ trên là miền ngũ giác </a:t>
                </a:r>
                <a14:m>
                  <m:oMath xmlns:m="http://schemas.openxmlformats.org/officeDocument/2006/math">
                    <m:r>
                      <a:rPr lang="fr-FR" sz="1600" i="1" kern="100">
                        <a:latin typeface="Cambria Math" panose="02040503050406030204" pitchFamily="18" charset="0"/>
                        <a:ea typeface="Calibri" panose="020F0502020204030204" pitchFamily="34" charset="0"/>
                        <a:cs typeface="Times New Roman" panose="02020603050405020304" pitchFamily="18" charset="0"/>
                      </a:rPr>
                      <m:t>𝑂𝐴𝐵𝐶𝐷</m:t>
                    </m:r>
                  </m:oMath>
                </a14:m>
                <a:r>
                  <a:rPr lang="fr-FR" sz="1600" kern="100">
                    <a:ea typeface="Calibri" panose="020F0502020204030204" pitchFamily="34" charset="0"/>
                    <a:cs typeface="Times New Roman" panose="02020603050405020304" pitchFamily="18" charset="0"/>
                  </a:rPr>
                  <a:t> với</a:t>
                </a:r>
                <a:r>
                  <a:rPr lang="fr-FR" sz="1600" kern="100" smtClean="0">
                    <a:ea typeface="Calibri" panose="020F0502020204030204" pitchFamily="34" charset="0"/>
                    <a:cs typeface="Times New Roman" panose="02020603050405020304" pitchFamily="18" charset="0"/>
                  </a:rPr>
                  <a:t> </a:t>
                </a:r>
                <a14:m>
                  <m:oMath xmlns:m="http://schemas.openxmlformats.org/officeDocument/2006/math">
                    <m:r>
                      <a:rPr lang="fr-FR" sz="1600" i="1" kern="100">
                        <a:latin typeface="Cambria Math" panose="02040503050406030204" pitchFamily="18" charset="0"/>
                        <a:ea typeface="Calibri" panose="020F0502020204030204" pitchFamily="34" charset="0"/>
                        <a:cs typeface="Times New Roman" panose="02020603050405020304" pitchFamily="18" charset="0"/>
                      </a:rPr>
                      <m:t>𝐴</m:t>
                    </m:r>
                    <m:d>
                      <m:dPr>
                        <m:ctrlPr>
                          <a:rPr lang="fr-FR" sz="1600" i="1" kern="100">
                            <a:latin typeface="Cambria Math" panose="02040503050406030204" pitchFamily="18" charset="0"/>
                            <a:ea typeface="Calibri" panose="020F0502020204030204" pitchFamily="34" charset="0"/>
                            <a:cs typeface="Times New Roman" panose="02020603050405020304" pitchFamily="18" charset="0"/>
                          </a:rPr>
                        </m:ctrlPr>
                      </m:dPr>
                      <m:e>
                        <m:r>
                          <a:rPr lang="fr-FR" sz="1600" i="1" kern="100">
                            <a:latin typeface="Cambria Math" panose="02040503050406030204" pitchFamily="18" charset="0"/>
                            <a:ea typeface="Calibri" panose="020F0502020204030204" pitchFamily="34" charset="0"/>
                            <a:cs typeface="Times New Roman" panose="02020603050405020304" pitchFamily="18" charset="0"/>
                          </a:rPr>
                          <m:t>0</m:t>
                        </m:r>
                        <m:r>
                          <a:rPr lang="fr-FR" sz="1600" i="1" kern="100">
                            <a:latin typeface="Cambria Math" panose="02040503050406030204" pitchFamily="18" charset="0"/>
                            <a:ea typeface="Calibri" panose="020F0502020204030204" pitchFamily="34" charset="0"/>
                            <a:cs typeface="Times New Roman" panose="02020603050405020304" pitchFamily="18" charset="0"/>
                          </a:rPr>
                          <m:t>; </m:t>
                        </m:r>
                        <m:r>
                          <a:rPr lang="fr-FR" sz="1600" i="1" kern="100">
                            <a:latin typeface="Cambria Math" panose="02040503050406030204" pitchFamily="18" charset="0"/>
                            <a:ea typeface="Calibri" panose="020F0502020204030204" pitchFamily="34" charset="0"/>
                            <a:cs typeface="Times New Roman" panose="02020603050405020304" pitchFamily="18" charset="0"/>
                          </a:rPr>
                          <m:t>300</m:t>
                        </m:r>
                      </m:e>
                    </m:d>
                    <m:r>
                      <a:rPr lang="fr-FR" sz="1600" i="1" kern="100">
                        <a:latin typeface="Cambria Math" panose="02040503050406030204" pitchFamily="18" charset="0"/>
                        <a:ea typeface="Calibri" panose="020F0502020204030204" pitchFamily="34" charset="0"/>
                        <a:cs typeface="Times New Roman" panose="02020603050405020304" pitchFamily="18" charset="0"/>
                      </a:rPr>
                      <m:t>;</m:t>
                    </m:r>
                    <m:r>
                      <a:rPr lang="en-US" sz="1600" b="0" i="1" kern="100" smtClean="0">
                        <a:latin typeface="Cambria Math" panose="02040503050406030204" pitchFamily="18" charset="0"/>
                        <a:ea typeface="Calibri" panose="020F0502020204030204" pitchFamily="34" charset="0"/>
                        <a:cs typeface="Times New Roman" panose="02020603050405020304" pitchFamily="18" charset="0"/>
                      </a:rPr>
                      <m:t> </m:t>
                    </m:r>
                    <m:r>
                      <a:rPr lang="fr-FR" sz="1600" i="1" kern="100">
                        <a:latin typeface="Cambria Math" panose="02040503050406030204" pitchFamily="18" charset="0"/>
                        <a:ea typeface="Calibri" panose="020F0502020204030204" pitchFamily="34" charset="0"/>
                        <a:cs typeface="Times New Roman" panose="02020603050405020304" pitchFamily="18" charset="0"/>
                      </a:rPr>
                      <m:t>𝐵</m:t>
                    </m:r>
                    <m:d>
                      <m:dPr>
                        <m:ctrlPr>
                          <a:rPr lang="fr-FR" sz="1600" i="1" kern="100">
                            <a:latin typeface="Cambria Math" panose="02040503050406030204" pitchFamily="18" charset="0"/>
                            <a:ea typeface="Calibri" panose="020F0502020204030204" pitchFamily="34" charset="0"/>
                            <a:cs typeface="Times New Roman" panose="02020603050405020304" pitchFamily="18" charset="0"/>
                          </a:rPr>
                        </m:ctrlPr>
                      </m:dPr>
                      <m:e>
                        <m:r>
                          <a:rPr lang="fr-FR" sz="1600" i="1" kern="100">
                            <a:latin typeface="Cambria Math" panose="02040503050406030204" pitchFamily="18" charset="0"/>
                            <a:ea typeface="Calibri" panose="020F0502020204030204" pitchFamily="34" charset="0"/>
                            <a:cs typeface="Times New Roman" panose="02020603050405020304" pitchFamily="18" charset="0"/>
                          </a:rPr>
                          <m:t>150</m:t>
                        </m:r>
                        <m:r>
                          <a:rPr lang="fr-FR" sz="1600" i="1" kern="100">
                            <a:latin typeface="Cambria Math" panose="02040503050406030204" pitchFamily="18" charset="0"/>
                            <a:ea typeface="Calibri" panose="020F0502020204030204" pitchFamily="34" charset="0"/>
                            <a:cs typeface="Times New Roman" panose="02020603050405020304" pitchFamily="18" charset="0"/>
                          </a:rPr>
                          <m:t>; </m:t>
                        </m:r>
                        <m:r>
                          <a:rPr lang="fr-FR" sz="1600" i="1" kern="100">
                            <a:latin typeface="Cambria Math" panose="02040503050406030204" pitchFamily="18" charset="0"/>
                            <a:ea typeface="Calibri" panose="020F0502020204030204" pitchFamily="34" charset="0"/>
                            <a:cs typeface="Times New Roman" panose="02020603050405020304" pitchFamily="18" charset="0"/>
                          </a:rPr>
                          <m:t>300</m:t>
                        </m:r>
                      </m:e>
                    </m:d>
                    <m:r>
                      <a:rPr lang="fr-FR" sz="1600" i="1" kern="100">
                        <a:latin typeface="Cambria Math" panose="02040503050406030204" pitchFamily="18" charset="0"/>
                        <a:ea typeface="Calibri" panose="020F0502020204030204" pitchFamily="34" charset="0"/>
                        <a:cs typeface="Times New Roman" panose="02020603050405020304" pitchFamily="18" charset="0"/>
                      </a:rPr>
                      <m:t>;</m:t>
                    </m:r>
                    <m:r>
                      <a:rPr lang="fr-FR" sz="1600" i="1" kern="100">
                        <a:latin typeface="Cambria Math" panose="02040503050406030204" pitchFamily="18" charset="0"/>
                        <a:ea typeface="Calibri" panose="020F0502020204030204" pitchFamily="34" charset="0"/>
                        <a:cs typeface="Times New Roman" panose="02020603050405020304" pitchFamily="18" charset="0"/>
                      </a:rPr>
                      <m:t>𝐶</m:t>
                    </m:r>
                    <m:r>
                      <a:rPr lang="fr-FR" sz="1600" i="1" kern="100">
                        <a:latin typeface="Cambria Math" panose="02040503050406030204" pitchFamily="18" charset="0"/>
                        <a:ea typeface="Calibri" panose="020F0502020204030204" pitchFamily="34" charset="0"/>
                        <a:cs typeface="Times New Roman" panose="02020603050405020304" pitchFamily="18" charset="0"/>
                      </a:rPr>
                      <m:t>(</m:t>
                    </m:r>
                    <m:r>
                      <a:rPr lang="fr-FR" sz="1600" i="1" kern="100">
                        <a:latin typeface="Cambria Math" panose="02040503050406030204" pitchFamily="18" charset="0"/>
                        <a:ea typeface="Calibri" panose="020F0502020204030204" pitchFamily="34" charset="0"/>
                        <a:cs typeface="Times New Roman" panose="02020603050405020304" pitchFamily="18" charset="0"/>
                      </a:rPr>
                      <m:t>300</m:t>
                    </m:r>
                    <m:r>
                      <a:rPr lang="fr-FR" sz="1600" i="1" kern="100">
                        <a:latin typeface="Cambria Math" panose="02040503050406030204" pitchFamily="18" charset="0"/>
                        <a:ea typeface="Calibri" panose="020F0502020204030204" pitchFamily="34" charset="0"/>
                        <a:cs typeface="Times New Roman" panose="02020603050405020304" pitchFamily="18" charset="0"/>
                      </a:rPr>
                      <m:t>; </m:t>
                    </m:r>
                    <m:r>
                      <a:rPr lang="fr-FR" sz="1600" i="1" kern="100">
                        <a:latin typeface="Cambria Math" panose="02040503050406030204" pitchFamily="18" charset="0"/>
                        <a:ea typeface="Calibri" panose="020F0502020204030204" pitchFamily="34" charset="0"/>
                        <a:cs typeface="Times New Roman" panose="02020603050405020304" pitchFamily="18" charset="0"/>
                      </a:rPr>
                      <m:t>200</m:t>
                    </m:r>
                    <m:r>
                      <a:rPr lang="en-US" sz="1600" b="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fr-FR" sz="1600" kern="100" smtClean="0">
                    <a:ea typeface="Calibri" panose="020F0502020204030204" pitchFamily="34" charset="0"/>
                    <a:cs typeface="Times New Roman" panose="02020603050405020304" pitchFamily="18" charset="0"/>
                  </a:rPr>
                  <a:t> và </a:t>
                </a:r>
              </a:p>
              <a:p>
                <a:pPr lvl="0" algn="just">
                  <a:lnSpc>
                    <a:spcPct val="150000"/>
                  </a:lnSpc>
                </a:pPr>
                <a14:m>
                  <m:oMathPara xmlns:m="http://schemas.openxmlformats.org/officeDocument/2006/math">
                    <m:oMathParaPr>
                      <m:jc m:val="left"/>
                    </m:oMathParaPr>
                    <m:oMath xmlns:m="http://schemas.openxmlformats.org/officeDocument/2006/math">
                      <m:r>
                        <a:rPr lang="fr-FR" sz="1600" i="1" kern="100">
                          <a:latin typeface="Cambria Math" panose="02040503050406030204" pitchFamily="18" charset="0"/>
                          <a:ea typeface="Calibri" panose="020F0502020204030204" pitchFamily="34" charset="0"/>
                          <a:cs typeface="Times New Roman" panose="02020603050405020304" pitchFamily="18" charset="0"/>
                        </a:rPr>
                        <m:t>𝐷</m:t>
                      </m:r>
                      <m:r>
                        <a:rPr lang="fr-FR" sz="1600" i="1" kern="100">
                          <a:latin typeface="Cambria Math" panose="02040503050406030204" pitchFamily="18" charset="0"/>
                          <a:ea typeface="Calibri" panose="020F0502020204030204" pitchFamily="34" charset="0"/>
                          <a:cs typeface="Times New Roman" panose="02020603050405020304" pitchFamily="18" charset="0"/>
                        </a:rPr>
                        <m:t>(</m:t>
                      </m:r>
                      <m:r>
                        <a:rPr lang="fr-FR" sz="1600" i="1" kern="100">
                          <a:latin typeface="Cambria Math" panose="02040503050406030204" pitchFamily="18" charset="0"/>
                          <a:ea typeface="Calibri" panose="020F0502020204030204" pitchFamily="34" charset="0"/>
                          <a:cs typeface="Times New Roman" panose="02020603050405020304" pitchFamily="18" charset="0"/>
                        </a:rPr>
                        <m:t>400</m:t>
                      </m:r>
                      <m:r>
                        <a:rPr lang="fr-FR" sz="1600" i="1" kern="100">
                          <a:latin typeface="Cambria Math" panose="02040503050406030204" pitchFamily="18" charset="0"/>
                          <a:ea typeface="Calibri" panose="020F0502020204030204" pitchFamily="34" charset="0"/>
                          <a:cs typeface="Times New Roman" panose="02020603050405020304" pitchFamily="18" charset="0"/>
                        </a:rPr>
                        <m:t>; </m:t>
                      </m:r>
                      <m:r>
                        <a:rPr lang="fr-FR" sz="1600" i="1" kern="100">
                          <a:latin typeface="Cambria Math" panose="02040503050406030204" pitchFamily="18" charset="0"/>
                          <a:ea typeface="Calibri" panose="020F0502020204030204" pitchFamily="34" charset="0"/>
                          <a:cs typeface="Times New Roman" panose="02020603050405020304" pitchFamily="18" charset="0"/>
                        </a:rPr>
                        <m:t>0</m:t>
                      </m:r>
                      <m:r>
                        <a:rPr lang="fr-FR" sz="1600" i="1" kern="100">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600" kern="100">
                  <a:ea typeface="Aptos"/>
                  <a:cs typeface="Times New Roman" panose="02020603050405020304" pitchFamily="18" charset="0"/>
                </a:endParaRPr>
              </a:p>
              <a:p>
                <a:pPr lvl="0" algn="just">
                  <a:lnSpc>
                    <a:spcPct val="150000"/>
                  </a:lnSpc>
                </a:pPr>
                <a:r>
                  <a:rPr lang="fr-FR" sz="1600" kern="100">
                    <a:ea typeface="Calibri" panose="020F0502020204030204" pitchFamily="34" charset="0"/>
                    <a:cs typeface="Times New Roman" panose="02020603050405020304" pitchFamily="18" charset="0"/>
                  </a:rPr>
                  <a:t>Lợi nhuận thu được là </a:t>
                </a:r>
                <a:endParaRPr lang="fr-FR" sz="1600" kern="100" smtClean="0">
                  <a:ea typeface="Calibri" panose="020F0502020204030204" pitchFamily="34" charset="0"/>
                  <a:cs typeface="Times New Roman" panose="02020603050405020304" pitchFamily="18" charset="0"/>
                </a:endParaRPr>
              </a:p>
              <a:p>
                <a:pPr lvl="0" algn="ctr">
                  <a:lnSpc>
                    <a:spcPct val="150000"/>
                  </a:lnSpc>
                </a:pPr>
                <a14:m>
                  <m:oMath xmlns:m="http://schemas.openxmlformats.org/officeDocument/2006/math">
                    <m:r>
                      <a:rPr lang="fr-FR" sz="1600" i="1" kern="100">
                        <a:latin typeface="Cambria Math" panose="02040503050406030204" pitchFamily="18" charset="0"/>
                        <a:ea typeface="Calibri" panose="020F0502020204030204" pitchFamily="34" charset="0"/>
                        <a:cs typeface="Times New Roman" panose="02020603050405020304" pitchFamily="18" charset="0"/>
                      </a:rPr>
                      <m:t>𝐹</m:t>
                    </m:r>
                    <m:r>
                      <a:rPr lang="fr-FR" sz="1600" i="1" kern="100">
                        <a:latin typeface="Cambria Math" panose="02040503050406030204" pitchFamily="18" charset="0"/>
                        <a:ea typeface="Calibri" panose="020F0502020204030204" pitchFamily="34" charset="0"/>
                        <a:cs typeface="Times New Roman" panose="02020603050405020304" pitchFamily="18" charset="0"/>
                      </a:rPr>
                      <m:t>(</m:t>
                    </m:r>
                    <m:r>
                      <a:rPr lang="fr-FR" sz="1600" i="1" kern="100">
                        <a:latin typeface="Cambria Math" panose="02040503050406030204" pitchFamily="18" charset="0"/>
                        <a:ea typeface="Calibri" panose="020F0502020204030204" pitchFamily="34" charset="0"/>
                        <a:cs typeface="Times New Roman" panose="02020603050405020304" pitchFamily="18" charset="0"/>
                      </a:rPr>
                      <m:t>𝑥</m:t>
                    </m:r>
                    <m:r>
                      <a:rPr lang="fr-FR" sz="1600" i="1" kern="100">
                        <a:latin typeface="Cambria Math" panose="02040503050406030204" pitchFamily="18" charset="0"/>
                        <a:ea typeface="Calibri" panose="020F0502020204030204" pitchFamily="34" charset="0"/>
                        <a:cs typeface="Times New Roman" panose="02020603050405020304" pitchFamily="18" charset="0"/>
                      </a:rPr>
                      <m:t>; </m:t>
                    </m:r>
                    <m:r>
                      <a:rPr lang="fr-FR" sz="1600" i="1" kern="100">
                        <a:latin typeface="Cambria Math" panose="02040503050406030204" pitchFamily="18" charset="0"/>
                        <a:ea typeface="Calibri" panose="020F0502020204030204" pitchFamily="34" charset="0"/>
                        <a:cs typeface="Times New Roman" panose="02020603050405020304" pitchFamily="18" charset="0"/>
                      </a:rPr>
                      <m:t>𝑦</m:t>
                    </m:r>
                    <m:r>
                      <a:rPr lang="fr-FR" sz="1600" i="1" kern="100">
                        <a:latin typeface="Cambria Math" panose="02040503050406030204" pitchFamily="18" charset="0"/>
                        <a:ea typeface="Calibri" panose="020F0502020204030204" pitchFamily="34" charset="0"/>
                        <a:cs typeface="Times New Roman" panose="02020603050405020304" pitchFamily="18" charset="0"/>
                      </a:rPr>
                      <m:t>)=</m:t>
                    </m:r>
                    <m:r>
                      <a:rPr lang="fr-FR" sz="1600" i="1" kern="100">
                        <a:latin typeface="Cambria Math" panose="02040503050406030204" pitchFamily="18" charset="0"/>
                        <a:ea typeface="Calibri" panose="020F0502020204030204" pitchFamily="34" charset="0"/>
                        <a:cs typeface="Times New Roman" panose="02020603050405020304" pitchFamily="18" charset="0"/>
                      </a:rPr>
                      <m:t>0</m:t>
                    </m:r>
                    <m:r>
                      <a:rPr lang="fr-FR" sz="1600" i="1" kern="100">
                        <a:latin typeface="Cambria Math" panose="02040503050406030204" pitchFamily="18" charset="0"/>
                        <a:ea typeface="Calibri" panose="020F0502020204030204" pitchFamily="34" charset="0"/>
                        <a:cs typeface="Times New Roman" panose="02020603050405020304" pitchFamily="18" charset="0"/>
                      </a:rPr>
                      <m:t>,</m:t>
                    </m:r>
                    <m:r>
                      <a:rPr lang="fr-FR" sz="1600" i="1" kern="100">
                        <a:latin typeface="Cambria Math" panose="02040503050406030204" pitchFamily="18" charset="0"/>
                        <a:ea typeface="Calibri" panose="020F0502020204030204" pitchFamily="34" charset="0"/>
                        <a:cs typeface="Times New Roman" panose="02020603050405020304" pitchFamily="18" charset="0"/>
                      </a:rPr>
                      <m:t>8</m:t>
                    </m:r>
                    <m:r>
                      <a:rPr lang="fr-FR" sz="1600" i="1" kern="100">
                        <a:latin typeface="Cambria Math" panose="02040503050406030204" pitchFamily="18" charset="0"/>
                        <a:ea typeface="Calibri" panose="020F0502020204030204" pitchFamily="34" charset="0"/>
                        <a:cs typeface="Times New Roman" panose="02020603050405020304" pitchFamily="18" charset="0"/>
                      </a:rPr>
                      <m:t>𝑥</m:t>
                    </m:r>
                    <m:r>
                      <a:rPr lang="fr-FR" sz="1600" i="1" kern="100">
                        <a:latin typeface="Cambria Math" panose="02040503050406030204" pitchFamily="18" charset="0"/>
                        <a:ea typeface="Calibri" panose="020F0502020204030204" pitchFamily="34" charset="0"/>
                        <a:cs typeface="Times New Roman" panose="02020603050405020304" pitchFamily="18" charset="0"/>
                      </a:rPr>
                      <m:t>+</m:t>
                    </m:r>
                    <m:r>
                      <a:rPr lang="fr-FR" sz="1600" i="1" kern="100">
                        <a:latin typeface="Cambria Math" panose="02040503050406030204" pitchFamily="18" charset="0"/>
                        <a:ea typeface="Calibri" panose="020F0502020204030204" pitchFamily="34" charset="0"/>
                        <a:cs typeface="Times New Roman" panose="02020603050405020304" pitchFamily="18" charset="0"/>
                      </a:rPr>
                      <m:t>1</m:t>
                    </m:r>
                    <m:r>
                      <a:rPr lang="fr-FR" sz="1600" i="1" kern="100">
                        <a:latin typeface="Cambria Math" panose="02040503050406030204" pitchFamily="18" charset="0"/>
                        <a:ea typeface="Calibri" panose="020F0502020204030204" pitchFamily="34" charset="0"/>
                        <a:cs typeface="Times New Roman" panose="02020603050405020304" pitchFamily="18" charset="0"/>
                      </a:rPr>
                      <m:t>,</m:t>
                    </m:r>
                    <m:r>
                      <a:rPr lang="fr-FR" sz="1600" i="1" kern="100">
                        <a:latin typeface="Cambria Math" panose="02040503050406030204" pitchFamily="18" charset="0"/>
                        <a:ea typeface="Calibri" panose="020F0502020204030204" pitchFamily="34" charset="0"/>
                        <a:cs typeface="Times New Roman" panose="02020603050405020304" pitchFamily="18" charset="0"/>
                      </a:rPr>
                      <m:t>2</m:t>
                    </m:r>
                    <m:r>
                      <a:rPr lang="fr-FR" sz="1600" i="1" kern="100">
                        <a:latin typeface="Cambria Math" panose="02040503050406030204" pitchFamily="18" charset="0"/>
                        <a:ea typeface="Calibri" panose="020F0502020204030204" pitchFamily="34" charset="0"/>
                        <a:cs typeface="Times New Roman" panose="02020603050405020304" pitchFamily="18" charset="0"/>
                      </a:rPr>
                      <m:t>𝑦</m:t>
                    </m:r>
                  </m:oMath>
                </a14:m>
                <a:r>
                  <a:rPr lang="fr-FR" sz="1600" kern="100">
                    <a:ea typeface="Calibri" panose="020F0502020204030204" pitchFamily="34" charset="0"/>
                    <a:cs typeface="Times New Roman" panose="02020603050405020304" pitchFamily="18" charset="0"/>
                  </a:rPr>
                  <a:t> (triệu đồng</a:t>
                </a:r>
                <a:r>
                  <a:rPr lang="fr-FR" sz="1600" kern="100">
                    <a:ea typeface="Calibri" panose="020F0502020204030204" pitchFamily="34" charset="0"/>
                    <a:cs typeface="Times New Roman" panose="02020603050405020304" pitchFamily="18" charset="0"/>
                  </a:rPr>
                  <a:t>). </a:t>
                </a:r>
                <a:endParaRPr lang="en-US" sz="1600" kern="100">
                  <a:ea typeface="Aptos"/>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90105" y="2594182"/>
                <a:ext cx="4699679" cy="1938992"/>
              </a:xfrm>
              <a:prstGeom prst="rect">
                <a:avLst/>
              </a:prstGeom>
              <a:blipFill>
                <a:blip r:embed="rId4"/>
                <a:stretch>
                  <a:fillRect l="-649" b="-94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1633510" y="1443783"/>
                <a:ext cx="1812868" cy="1202189"/>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d>
                        <m:dPr>
                          <m:begChr m:val="{"/>
                          <m:endChr m:val=""/>
                          <m:ctrlPr>
                            <a:rPr lang="en-US" sz="1600" i="1" kern="100">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600" i="1" kern="100">
                                  <a:latin typeface="Cambria Math" panose="02040503050406030204" pitchFamily="18" charset="0"/>
                                  <a:ea typeface="Calibri" panose="020F0502020204030204" pitchFamily="34" charset="0"/>
                                  <a:cs typeface="Times New Roman" panose="02020603050405020304" pitchFamily="18" charset="0"/>
                                </a:rPr>
                              </m:ctrlPr>
                            </m:eqArrPr>
                            <m:e>
                              <m:r>
                                <a:rPr lang="fr-FR" sz="1600" i="1" kern="100">
                                  <a:latin typeface="Cambria Math" panose="02040503050406030204" pitchFamily="18" charset="0"/>
                                  <a:ea typeface="Calibri" panose="020F0502020204030204" pitchFamily="34" charset="0"/>
                                  <a:cs typeface="Times New Roman" panose="02020603050405020304" pitchFamily="18" charset="0"/>
                                </a:rPr>
                                <m:t>𝑥</m:t>
                              </m:r>
                              <m:r>
                                <a:rPr lang="fr-FR" sz="1600" i="1" kern="100">
                                  <a:latin typeface="Cambria Math" panose="02040503050406030204" pitchFamily="18" charset="0"/>
                                  <a:ea typeface="Calibri" panose="020F0502020204030204" pitchFamily="34" charset="0"/>
                                  <a:cs typeface="Times New Roman" panose="02020603050405020304" pitchFamily="18" charset="0"/>
                                </a:rPr>
                                <m:t>≥</m:t>
                              </m:r>
                              <m:r>
                                <a:rPr lang="fr-FR" sz="1600" i="1" kern="100">
                                  <a:latin typeface="Cambria Math" panose="02040503050406030204" pitchFamily="18" charset="0"/>
                                  <a:ea typeface="Calibri" panose="020F0502020204030204" pitchFamily="34" charset="0"/>
                                  <a:cs typeface="Times New Roman" panose="02020603050405020304" pitchFamily="18" charset="0"/>
                                </a:rPr>
                                <m:t>0</m:t>
                              </m:r>
                              <m:r>
                                <a:rPr lang="fr-FR" sz="1600" i="1" kern="100">
                                  <a:latin typeface="Cambria Math" panose="02040503050406030204" pitchFamily="18" charset="0"/>
                                  <a:ea typeface="Calibri" panose="020F0502020204030204" pitchFamily="34" charset="0"/>
                                  <a:cs typeface="Times New Roman" panose="02020603050405020304" pitchFamily="18" charset="0"/>
                                </a:rPr>
                                <m:t>;</m:t>
                              </m:r>
                              <m:r>
                                <a:rPr lang="fr-FR" sz="1600" i="1" kern="100">
                                  <a:latin typeface="Cambria Math" panose="02040503050406030204" pitchFamily="18" charset="0"/>
                                  <a:ea typeface="Calibri" panose="020F0502020204030204" pitchFamily="34" charset="0"/>
                                  <a:cs typeface="Times New Roman" panose="02020603050405020304" pitchFamily="18" charset="0"/>
                                </a:rPr>
                                <m:t>𝑦</m:t>
                              </m:r>
                              <m:r>
                                <a:rPr lang="fr-FR" sz="1600" i="1" kern="100">
                                  <a:latin typeface="Cambria Math" panose="02040503050406030204" pitchFamily="18" charset="0"/>
                                  <a:ea typeface="Calibri" panose="020F0502020204030204" pitchFamily="34" charset="0"/>
                                  <a:cs typeface="Times New Roman" panose="02020603050405020304" pitchFamily="18" charset="0"/>
                                </a:rPr>
                                <m:t>≥</m:t>
                              </m:r>
                              <m:r>
                                <a:rPr lang="fr-FR" sz="1600" i="1" kern="100">
                                  <a:latin typeface="Cambria Math" panose="02040503050406030204" pitchFamily="18" charset="0"/>
                                  <a:ea typeface="Calibri" panose="020F0502020204030204" pitchFamily="34" charset="0"/>
                                  <a:cs typeface="Times New Roman" panose="02020603050405020304" pitchFamily="18" charset="0"/>
                                </a:rPr>
                                <m:t>0</m:t>
                              </m:r>
                            </m:e>
                            <m:e>
                              <m:r>
                                <a:rPr lang="fr-FR" sz="1600" i="1" kern="100">
                                  <a:latin typeface="Cambria Math" panose="02040503050406030204" pitchFamily="18" charset="0"/>
                                  <a:ea typeface="Calibri" panose="020F0502020204030204" pitchFamily="34" charset="0"/>
                                  <a:cs typeface="Times New Roman" panose="02020603050405020304" pitchFamily="18" charset="0"/>
                                </a:rPr>
                                <m:t>2</m:t>
                              </m:r>
                              <m:r>
                                <a:rPr lang="fr-FR" sz="1600" i="1" kern="100">
                                  <a:latin typeface="Cambria Math" panose="02040503050406030204" pitchFamily="18" charset="0"/>
                                  <a:ea typeface="Calibri" panose="020F0502020204030204" pitchFamily="34" charset="0"/>
                                  <a:cs typeface="Times New Roman" panose="02020603050405020304" pitchFamily="18" charset="0"/>
                                </a:rPr>
                                <m:t>𝑥</m:t>
                              </m:r>
                              <m:r>
                                <a:rPr lang="fr-FR" sz="1600" i="1" kern="100">
                                  <a:latin typeface="Cambria Math" panose="02040503050406030204" pitchFamily="18" charset="0"/>
                                  <a:ea typeface="Calibri" panose="020F0502020204030204" pitchFamily="34" charset="0"/>
                                  <a:cs typeface="Times New Roman" panose="02020603050405020304" pitchFamily="18" charset="0"/>
                                </a:rPr>
                                <m:t>+</m:t>
                              </m:r>
                              <m:r>
                                <a:rPr lang="fr-FR" sz="1600" i="1" kern="100">
                                  <a:latin typeface="Cambria Math" panose="02040503050406030204" pitchFamily="18" charset="0"/>
                                  <a:ea typeface="Calibri" panose="020F0502020204030204" pitchFamily="34" charset="0"/>
                                  <a:cs typeface="Times New Roman" panose="02020603050405020304" pitchFamily="18" charset="0"/>
                                </a:rPr>
                                <m:t>3</m:t>
                              </m:r>
                              <m:r>
                                <a:rPr lang="fr-FR" sz="1600" i="1" kern="100">
                                  <a:latin typeface="Cambria Math" panose="02040503050406030204" pitchFamily="18" charset="0"/>
                                  <a:ea typeface="Calibri" panose="020F0502020204030204" pitchFamily="34" charset="0"/>
                                  <a:cs typeface="Times New Roman" panose="02020603050405020304" pitchFamily="18" charset="0"/>
                                </a:rPr>
                                <m:t>𝑦</m:t>
                              </m:r>
                              <m:r>
                                <a:rPr lang="fr-FR" sz="1600" i="1" kern="100">
                                  <a:latin typeface="Cambria Math" panose="02040503050406030204" pitchFamily="18" charset="0"/>
                                  <a:ea typeface="Calibri" panose="020F0502020204030204" pitchFamily="34" charset="0"/>
                                  <a:cs typeface="Times New Roman" panose="02020603050405020304" pitchFamily="18" charset="0"/>
                                </a:rPr>
                                <m:t>≤</m:t>
                              </m:r>
                              <m:r>
                                <a:rPr lang="fr-FR" sz="1600" i="1" kern="100">
                                  <a:latin typeface="Cambria Math" panose="02040503050406030204" pitchFamily="18" charset="0"/>
                                  <a:ea typeface="Calibri" panose="020F0502020204030204" pitchFamily="34" charset="0"/>
                                  <a:cs typeface="Times New Roman" panose="02020603050405020304" pitchFamily="18" charset="0"/>
                                </a:rPr>
                                <m:t>1200</m:t>
                              </m:r>
                            </m:e>
                            <m:e>
                              <m:r>
                                <a:rPr lang="fr-FR" sz="1600" i="1" kern="100">
                                  <a:latin typeface="Cambria Math" panose="02040503050406030204" pitchFamily="18" charset="0"/>
                                  <a:ea typeface="Cambria Math" panose="02040503050406030204" pitchFamily="18" charset="0"/>
                                  <a:cs typeface="Times New Roman" panose="02020603050405020304" pitchFamily="18" charset="0"/>
                                </a:rPr>
                                <m:t>2</m:t>
                              </m:r>
                              <m:r>
                                <a:rPr lang="fr-FR" sz="1600" i="1" kern="100">
                                  <a:latin typeface="Cambria Math" panose="02040503050406030204" pitchFamily="18" charset="0"/>
                                  <a:ea typeface="Cambria Math" panose="02040503050406030204" pitchFamily="18" charset="0"/>
                                  <a:cs typeface="Times New Roman" panose="02020603050405020304" pitchFamily="18" charset="0"/>
                                </a:rPr>
                                <m:t>𝑥</m:t>
                              </m:r>
                              <m:r>
                                <a:rPr lang="fr-FR" sz="1600" i="1" kern="100">
                                  <a:latin typeface="Cambria Math" panose="02040503050406030204" pitchFamily="18" charset="0"/>
                                  <a:ea typeface="Cambria Math" panose="02040503050406030204" pitchFamily="18" charset="0"/>
                                  <a:cs typeface="Times New Roman" panose="02020603050405020304" pitchFamily="18" charset="0"/>
                                </a:rPr>
                                <m:t>+</m:t>
                              </m:r>
                              <m:r>
                                <a:rPr lang="fr-FR" sz="1600" i="1" kern="100">
                                  <a:latin typeface="Cambria Math" panose="02040503050406030204" pitchFamily="18" charset="0"/>
                                  <a:ea typeface="Cambria Math" panose="02040503050406030204" pitchFamily="18" charset="0"/>
                                  <a:cs typeface="Times New Roman" panose="02020603050405020304" pitchFamily="18" charset="0"/>
                                </a:rPr>
                                <m:t>𝑦</m:t>
                              </m:r>
                              <m:r>
                                <a:rPr lang="fr-FR" sz="1600" i="1" kern="100">
                                  <a:latin typeface="Cambria Math" panose="02040503050406030204" pitchFamily="18" charset="0"/>
                                  <a:ea typeface="Cambria Math" panose="02040503050406030204" pitchFamily="18" charset="0"/>
                                  <a:cs typeface="Times New Roman" panose="02020603050405020304" pitchFamily="18" charset="0"/>
                                </a:rPr>
                                <m:t>≤</m:t>
                              </m:r>
                              <m:r>
                                <a:rPr lang="fr-FR" sz="1600" i="1" kern="100">
                                  <a:latin typeface="Cambria Math" panose="02040503050406030204" pitchFamily="18" charset="0"/>
                                  <a:ea typeface="Cambria Math" panose="02040503050406030204" pitchFamily="18" charset="0"/>
                                  <a:cs typeface="Times New Roman" panose="02020603050405020304" pitchFamily="18" charset="0"/>
                                </a:rPr>
                                <m:t>1800</m:t>
                              </m:r>
                            </m:e>
                            <m:e>
                              <m:r>
                                <a:rPr lang="fr-FR" sz="1600" i="1" kern="100">
                                  <a:latin typeface="Cambria Math" panose="02040503050406030204" pitchFamily="18" charset="0"/>
                                  <a:ea typeface="Cambria Math" panose="02040503050406030204" pitchFamily="18" charset="0"/>
                                  <a:cs typeface="Times New Roman" panose="02020603050405020304" pitchFamily="18" charset="0"/>
                                </a:rPr>
                                <m:t>𝑦</m:t>
                              </m:r>
                              <m:r>
                                <a:rPr lang="fr-FR" sz="1600" i="1" kern="100">
                                  <a:latin typeface="Cambria Math" panose="02040503050406030204" pitchFamily="18" charset="0"/>
                                  <a:ea typeface="Cambria Math" panose="02040503050406030204" pitchFamily="18" charset="0"/>
                                  <a:cs typeface="Times New Roman" panose="02020603050405020304" pitchFamily="18" charset="0"/>
                                </a:rPr>
                                <m:t>≤</m:t>
                              </m:r>
                              <m:r>
                                <a:rPr lang="fr-FR" sz="1600" i="1" kern="100">
                                  <a:latin typeface="Cambria Math" panose="02040503050406030204" pitchFamily="18" charset="0"/>
                                  <a:ea typeface="Cambria Math" panose="02040503050406030204" pitchFamily="18" charset="0"/>
                                  <a:cs typeface="Times New Roman" panose="02020603050405020304" pitchFamily="18" charset="0"/>
                                </a:rPr>
                                <m:t>300</m:t>
                              </m:r>
                            </m:e>
                          </m:eqArr>
                        </m:e>
                      </m:d>
                    </m:oMath>
                  </m:oMathPara>
                </a14:m>
                <a:endParaRPr lang="en-US" sz="1600"/>
              </a:p>
            </p:txBody>
          </p:sp>
        </mc:Choice>
        <mc:Fallback>
          <p:sp>
            <p:nvSpPr>
              <p:cNvPr id="9" name="Rectangle 8"/>
              <p:cNvSpPr>
                <a:spLocks noRot="1" noChangeAspect="1" noMove="1" noResize="1" noEditPoints="1" noAdjustHandles="1" noChangeArrowheads="1" noChangeShapeType="1" noTextEdit="1"/>
              </p:cNvSpPr>
              <p:nvPr/>
            </p:nvSpPr>
            <p:spPr>
              <a:xfrm>
                <a:off x="1633510" y="1443783"/>
                <a:ext cx="1812868" cy="1202189"/>
              </a:xfrm>
              <a:prstGeom prst="rect">
                <a:avLst/>
              </a:prstGeom>
              <a:blipFill>
                <a:blip r:embed="rId5"/>
                <a:stretch>
                  <a:fillRect/>
                </a:stretch>
              </a:blipFill>
            </p:spPr>
            <p:txBody>
              <a:bodyPr/>
              <a:lstStyle/>
              <a:p>
                <a:r>
                  <a:rPr lang="en-US">
                    <a:noFill/>
                  </a:rPr>
                  <a:t> </a:t>
                </a:r>
              </a:p>
            </p:txBody>
          </p:sp>
        </mc:Fallback>
      </mc:AlternateContent>
      <p:pic>
        <p:nvPicPr>
          <p:cNvPr id="15" name="Picture 14"/>
          <p:cNvPicPr>
            <a:picLocks noChangeAspect="1"/>
          </p:cNvPicPr>
          <p:nvPr/>
        </p:nvPicPr>
        <p:blipFill>
          <a:blip r:embed="rId6"/>
          <a:stretch>
            <a:fillRect/>
          </a:stretch>
        </p:blipFill>
        <p:spPr>
          <a:xfrm>
            <a:off x="5334646" y="1473518"/>
            <a:ext cx="3508761" cy="2753323"/>
          </a:xfrm>
          <a:prstGeom prst="rect">
            <a:avLst/>
          </a:prstGeom>
        </p:spPr>
      </p:pic>
      <mc:AlternateContent xmlns:mc="http://schemas.openxmlformats.org/markup-compatibility/2006">
        <mc:Choice xmlns:a14="http://schemas.microsoft.com/office/drawing/2010/main" Requires="a14">
          <p:sp>
            <p:nvSpPr>
              <p:cNvPr id="16" name="Rectangle 15"/>
              <p:cNvSpPr/>
              <p:nvPr/>
            </p:nvSpPr>
            <p:spPr>
              <a:xfrm>
                <a:off x="190105" y="4554068"/>
                <a:ext cx="6898922" cy="338554"/>
              </a:xfrm>
              <a:prstGeom prst="rect">
                <a:avLst/>
              </a:prstGeom>
            </p:spPr>
            <p:txBody>
              <a:bodyPr wrap="square">
                <a:spAutoFit/>
              </a:bodyPr>
              <a:lstStyle/>
              <a:p>
                <a:pPr lvl="0" algn="just"/>
                <a:r>
                  <a:rPr lang="fr-FR" sz="1600" kern="100">
                    <a:ea typeface="Calibri" panose="020F0502020204030204" pitchFamily="34" charset="0"/>
                    <a:cs typeface="Times New Roman" panose="02020603050405020304" pitchFamily="18" charset="0"/>
                  </a:rPr>
                  <a:t>Lợi nhuận lớn nhất bằng </a:t>
                </a:r>
                <a14:m>
                  <m:oMath xmlns:m="http://schemas.openxmlformats.org/officeDocument/2006/math">
                    <m:r>
                      <a:rPr lang="fr-FR" sz="1600" i="1" kern="100">
                        <a:latin typeface="Cambria Math" panose="02040503050406030204" pitchFamily="18" charset="0"/>
                        <a:ea typeface="Calibri" panose="020F0502020204030204" pitchFamily="34" charset="0"/>
                        <a:cs typeface="Times New Roman" panose="02020603050405020304" pitchFamily="18" charset="0"/>
                      </a:rPr>
                      <m:t>480</m:t>
                    </m:r>
                  </m:oMath>
                </a14:m>
                <a:r>
                  <a:rPr lang="fr-FR" sz="1600" kern="100">
                    <a:ea typeface="Calibri" panose="020F0502020204030204" pitchFamily="34" charset="0"/>
                    <a:cs typeface="Times New Roman" panose="02020603050405020304" pitchFamily="18" charset="0"/>
                  </a:rPr>
                  <a:t> triệu đồng tại mọi điểm thuộc đoạn </a:t>
                </a:r>
                <a14:m>
                  <m:oMath xmlns:m="http://schemas.openxmlformats.org/officeDocument/2006/math">
                    <m:r>
                      <a:rPr lang="fr-FR" sz="1600" i="1" kern="100">
                        <a:latin typeface="Cambria Math" panose="02040503050406030204" pitchFamily="18" charset="0"/>
                        <a:ea typeface="Calibri" panose="020F0502020204030204" pitchFamily="34" charset="0"/>
                        <a:cs typeface="Times New Roman" panose="02020603050405020304" pitchFamily="18" charset="0"/>
                      </a:rPr>
                      <m:t>𝐵𝐶</m:t>
                    </m:r>
                  </m:oMath>
                </a14:m>
                <a:r>
                  <a:rPr lang="fr-FR" sz="1600" kern="100">
                    <a:ea typeface="Calibri" panose="020F0502020204030204" pitchFamily="34" charset="0"/>
                    <a:cs typeface="Times New Roman" panose="02020603050405020304" pitchFamily="18" charset="0"/>
                  </a:rPr>
                  <a:t>.</a:t>
                </a:r>
                <a:endParaRPr lang="en-US" sz="1600" kern="100">
                  <a:ea typeface="Aptos"/>
                  <a:cs typeface="Times New Roman" panose="02020603050405020304" pitchFamily="18"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190105" y="4554068"/>
                <a:ext cx="6898922" cy="338554"/>
              </a:xfrm>
              <a:prstGeom prst="rect">
                <a:avLst/>
              </a:prstGeom>
              <a:blipFill>
                <a:blip r:embed="rId7"/>
                <a:stretch>
                  <a:fillRect l="-442" t="-5357" b="-21429"/>
                </a:stretch>
              </a:blipFill>
            </p:spPr>
            <p:txBody>
              <a:bodyPr/>
              <a:lstStyle/>
              <a:p>
                <a:r>
                  <a:rPr lang="en-US">
                    <a:noFill/>
                  </a:rPr>
                  <a:t> </a:t>
                </a:r>
              </a:p>
            </p:txBody>
          </p:sp>
        </mc:Fallback>
      </mc:AlternateContent>
      <p:pic>
        <p:nvPicPr>
          <p:cNvPr id="17" name="Picture 16"/>
          <p:cNvPicPr>
            <a:picLocks noChangeAspect="1"/>
          </p:cNvPicPr>
          <p:nvPr/>
        </p:nvPicPr>
        <p:blipFill>
          <a:blip r:embed="rId8"/>
          <a:stretch>
            <a:fillRect/>
          </a:stretch>
        </p:blipFill>
        <p:spPr>
          <a:xfrm rot="18095595">
            <a:off x="8426581" y="-31379"/>
            <a:ext cx="1116780" cy="1214702"/>
          </a:xfrm>
          <a:prstGeom prst="rect">
            <a:avLst/>
          </a:prstGeom>
        </p:spPr>
      </p:pic>
    </p:spTree>
    <p:extLst>
      <p:ext uri="{BB962C8B-B14F-4D97-AF65-F5344CB8AC3E}">
        <p14:creationId xmlns:p14="http://schemas.microsoft.com/office/powerpoint/2010/main" val="226306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500"/>
                                        <p:tgtEl>
                                          <p:spTgt spid="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Effect transition="in" filter="fade">
                                      <p:cBhvr>
                                        <p:cTn id="38" dur="500"/>
                                        <p:tgtEl>
                                          <p:spTgt spid="6">
                                            <p:txEl>
                                              <p:pRg st="2" end="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animEffect transition="in" filter="fade">
                                      <p:cBhvr>
                                        <p:cTn id="41" dur="500"/>
                                        <p:tgtEl>
                                          <p:spTgt spid="6">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xEl>
                                              <p:pRg st="0" end="0"/>
                                            </p:txEl>
                                          </p:spTgt>
                                        </p:tgtEl>
                                        <p:attrNameLst>
                                          <p:attrName>style.visibility</p:attrName>
                                        </p:attrNameLst>
                                      </p:cBhvr>
                                      <p:to>
                                        <p:strVal val="visible"/>
                                      </p:to>
                                    </p:set>
                                    <p:animEffect transition="in" filter="fade">
                                      <p:cBhvr>
                                        <p:cTn id="46"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Shape 1031"/>
        <p:cNvGrpSpPr/>
        <p:nvPr/>
      </p:nvGrpSpPr>
      <p:grpSpPr>
        <a:xfrm>
          <a:off x="0" y="0"/>
          <a:ext cx="0" cy="0"/>
          <a:chOff x="0" y="0"/>
          <a:chExt cx="0" cy="0"/>
        </a:xfrm>
      </p:grpSpPr>
      <p:grpSp>
        <p:nvGrpSpPr>
          <p:cNvPr id="9" name="Group 2"/>
          <p:cNvGrpSpPr/>
          <p:nvPr/>
        </p:nvGrpSpPr>
        <p:grpSpPr>
          <a:xfrm>
            <a:off x="-438150" y="-101009"/>
            <a:ext cx="876300" cy="5360996"/>
            <a:chOff x="0" y="0"/>
            <a:chExt cx="2980941" cy="2823899"/>
          </a:xfrm>
          <a:solidFill>
            <a:srgbClr val="9AB8C2"/>
          </a:solidFill>
        </p:grpSpPr>
        <p:sp>
          <p:nvSpPr>
            <p:cNvPr id="10"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grpFill/>
            <a:ln>
              <a:solidFill>
                <a:srgbClr val="9AB8C2"/>
              </a:solidFill>
            </a:ln>
          </p:spPr>
        </p:sp>
        <p:sp>
          <p:nvSpPr>
            <p:cNvPr id="11" name="TextBox 4"/>
            <p:cNvSpPr txBox="1"/>
            <p:nvPr/>
          </p:nvSpPr>
          <p:spPr>
            <a:xfrm>
              <a:off x="0" y="-38100"/>
              <a:ext cx="2980941" cy="2861999"/>
            </a:xfrm>
            <a:prstGeom prst="rect">
              <a:avLst/>
            </a:prstGeom>
            <a:grpFill/>
            <a:ln>
              <a:solidFill>
                <a:srgbClr val="9AB8C2"/>
              </a:solidFill>
            </a:ln>
          </p:spPr>
          <p:txBody>
            <a:bodyPr lIns="25400" tIns="25400" rIns="25400" bIns="25400" rtlCol="0" anchor="ctr"/>
            <a:lstStyle/>
            <a:p>
              <a:pPr algn="ctr" defTabSz="457200">
                <a:lnSpc>
                  <a:spcPts val="1330"/>
                </a:lnSpc>
                <a:spcBef>
                  <a:spcPct val="0"/>
                </a:spcBef>
                <a:buClrTx/>
                <a:defRPr/>
              </a:pPr>
              <a:endParaRPr sz="900" kern="1200">
                <a:solidFill>
                  <a:prstClr val="black"/>
                </a:solidFill>
                <a:latin typeface="Calibri"/>
                <a:ea typeface="+mn-ea"/>
                <a:cs typeface="+mn-cs"/>
              </a:endParaRPr>
            </a:p>
          </p:txBody>
        </p:sp>
      </p:grpSp>
      <mc:AlternateContent xmlns:mc="http://schemas.openxmlformats.org/markup-compatibility/2006">
        <mc:Choice xmlns:a14="http://schemas.microsoft.com/office/drawing/2010/main" Requires="a14">
          <p:sp>
            <p:nvSpPr>
              <p:cNvPr id="8" name="Rectangle 7"/>
              <p:cNvSpPr/>
              <p:nvPr/>
            </p:nvSpPr>
            <p:spPr>
              <a:xfrm>
                <a:off x="663959" y="270509"/>
                <a:ext cx="8266010" cy="4191340"/>
              </a:xfrm>
              <a:prstGeom prst="rect">
                <a:avLst/>
              </a:prstGeom>
            </p:spPr>
            <p:txBody>
              <a:bodyPr wrap="square">
                <a:spAutoFit/>
              </a:bodyPr>
              <a:lstStyle/>
              <a:p>
                <a:pPr lvl="0" algn="just">
                  <a:lnSpc>
                    <a:spcPct val="153000"/>
                  </a:lnSpc>
                  <a:buClrTx/>
                  <a:tabLst>
                    <a:tab pos="361950" algn="l"/>
                  </a:tabLst>
                  <a:defRPr/>
                </a:pPr>
                <a:r>
                  <a:rPr lang="en-US" sz="1700" b="1" kern="1200" smtClean="0">
                    <a:ea typeface="Times New Roman" panose="02020603050405020304" pitchFamily="18" charset="0"/>
                    <a:cs typeface="Times New Roman" panose="02020603050405020304" pitchFamily="18" charset="0"/>
                  </a:rPr>
                  <a:t>Bài 2.3 </a:t>
                </a:r>
                <a:r>
                  <a:rPr lang="en-US" sz="1700" b="1" kern="1200">
                    <a:ea typeface="Times New Roman" panose="02020603050405020304" pitchFamily="18" charset="0"/>
                    <a:cs typeface="Times New Roman" panose="02020603050405020304" pitchFamily="18" charset="0"/>
                  </a:rPr>
                  <a:t>(</a:t>
                </a:r>
                <a:r>
                  <a:rPr lang="en-US" sz="1700" b="1" kern="1200" smtClean="0">
                    <a:ea typeface="Times New Roman" panose="02020603050405020304" pitchFamily="18" charset="0"/>
                    <a:cs typeface="Times New Roman" panose="02020603050405020304" pitchFamily="18" charset="0"/>
                  </a:rPr>
                  <a:t>SGK-tr33) </a:t>
                </a:r>
                <a:r>
                  <a:rPr lang="vi-VN" sz="1700" kern="1200">
                    <a:latin typeface="Arial" panose="020B0604020202020204" pitchFamily="34" charset="0"/>
                    <a:ea typeface="Times New Roman" panose="02020603050405020304" pitchFamily="18" charset="0"/>
                    <a:cs typeface="Times New Roman" panose="02020603050405020304" pitchFamily="18" charset="0"/>
                  </a:rPr>
                  <a:t>Một nhà máy hoa chất sản xuất hai hợp chất X và Y. Khi sản xuất một đơn vị </a:t>
                </a:r>
                <a:r>
                  <a:rPr lang="vi-VN" sz="1700" kern="1200">
                    <a:latin typeface="Arial" panose="020B0604020202020204" pitchFamily="34" charset="0"/>
                    <a:ea typeface="Times New Roman" panose="02020603050405020304" pitchFamily="18" charset="0"/>
                    <a:cs typeface="Times New Roman" panose="02020603050405020304" pitchFamily="18" charset="0"/>
                  </a:rPr>
                  <a:t>hợp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chất</a:t>
                </a:r>
                <a:r>
                  <a:rPr lang="en-US" sz="17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X </a:t>
                </a:r>
                <a:r>
                  <a:rPr lang="vi-VN" sz="1700" kern="1200">
                    <a:latin typeface="Arial" panose="020B0604020202020204" pitchFamily="34" charset="0"/>
                    <a:ea typeface="Times New Roman" panose="02020603050405020304" pitchFamily="18" charset="0"/>
                    <a:cs typeface="Times New Roman" panose="02020603050405020304" pitchFamily="18" charset="0"/>
                  </a:rPr>
                  <a:t>sẽ có </a:t>
                </a:r>
                <a:r>
                  <a:rPr lang="vi-VN" sz="1700" kern="1200">
                    <a:latin typeface="Arial" panose="020B0604020202020204" pitchFamily="34" charset="0"/>
                    <a:ea typeface="Times New Roman" panose="02020603050405020304" pitchFamily="18" charset="0"/>
                    <a:cs typeface="Times New Roman" panose="02020603050405020304" pitchFamily="18" charset="0"/>
                  </a:rPr>
                  <a:t>2 </a:t>
                </a:r>
                <a14:m>
                  <m:oMath xmlns:m="http://schemas.openxmlformats.org/officeDocument/2006/math">
                    <m:sSup>
                      <m:sSupPr>
                        <m:ctrlPr>
                          <a:rPr lang="vi-VN" sz="1700" i="1" kern="1200" smtClean="0">
                            <a:latin typeface="Cambria Math" panose="02040503050406030204" pitchFamily="18" charset="0"/>
                            <a:cs typeface="Times New Roman" panose="02020603050405020304" pitchFamily="18" charset="0"/>
                          </a:rPr>
                        </m:ctrlPr>
                      </m:sSupPr>
                      <m:e>
                        <m:r>
                          <m:rPr>
                            <m:nor/>
                          </m:rPr>
                          <a:rPr lang="vi-VN" sz="1700" kern="1200">
                            <a:latin typeface="Arial" panose="020B0604020202020204" pitchFamily="34" charset="0"/>
                            <a:ea typeface="Times New Roman" panose="02020603050405020304" pitchFamily="18" charset="0"/>
                            <a:cs typeface="Times New Roman" panose="02020603050405020304" pitchFamily="18" charset="0"/>
                          </a:rPr>
                          <m:t>dm</m:t>
                        </m:r>
                      </m:e>
                      <m:sup>
                        <m:r>
                          <a:rPr lang="en-US" sz="1700" b="0" i="1" kern="1200" smtClean="0">
                            <a:latin typeface="Cambria Math" panose="02040503050406030204" pitchFamily="18" charset="0"/>
                            <a:cs typeface="Times New Roman" panose="02020603050405020304" pitchFamily="18" charset="0"/>
                          </a:rPr>
                          <m:t>3</m:t>
                        </m:r>
                      </m:sup>
                    </m:sSup>
                  </m:oMath>
                </a14:m>
                <a:r>
                  <a:rPr lang="vi-VN" sz="17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700" kern="1200">
                    <a:latin typeface="Arial" panose="020B0604020202020204" pitchFamily="34" charset="0"/>
                    <a:ea typeface="Times New Roman" panose="02020603050405020304" pitchFamily="18" charset="0"/>
                    <a:cs typeface="Times New Roman" panose="02020603050405020304" pitchFamily="18" charset="0"/>
                  </a:rPr>
                  <a:t>khí </a:t>
                </a: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𝐶𝑂</m:t>
                    </m:r>
                  </m:oMath>
                </a14:m>
                <a:r>
                  <a:rPr lang="vi-VN" sz="1700" kern="1200">
                    <a:latin typeface="Arial" panose="020B0604020202020204" pitchFamily="34" charset="0"/>
                    <a:ea typeface="Times New Roman" panose="02020603050405020304" pitchFamily="18" charset="0"/>
                    <a:cs typeface="Times New Roman" panose="02020603050405020304" pitchFamily="18" charset="0"/>
                  </a:rPr>
                  <a:t> (carbon monoxide) và 6 </a:t>
                </a:r>
                <a14:m>
                  <m:oMath xmlns:m="http://schemas.openxmlformats.org/officeDocument/2006/math">
                    <m:sSup>
                      <m:sSupPr>
                        <m:ctrlPr>
                          <a:rPr lang="vi-VN" sz="1700" i="1" kern="1200">
                            <a:latin typeface="Cambria Math" panose="02040503050406030204" pitchFamily="18" charset="0"/>
                            <a:cs typeface="Times New Roman" panose="02020603050405020304" pitchFamily="18" charset="0"/>
                          </a:rPr>
                        </m:ctrlPr>
                      </m:sSupPr>
                      <m:e>
                        <m:r>
                          <m:rPr>
                            <m:nor/>
                          </m:rPr>
                          <a:rPr lang="vi-VN" sz="1700" kern="1200">
                            <a:latin typeface="Arial" panose="020B0604020202020204" pitchFamily="34" charset="0"/>
                            <a:ea typeface="Times New Roman" panose="02020603050405020304" pitchFamily="18" charset="0"/>
                            <a:cs typeface="Times New Roman" panose="02020603050405020304" pitchFamily="18" charset="0"/>
                          </a:rPr>
                          <m:t>dm</m:t>
                        </m:r>
                      </m:e>
                      <m:sup>
                        <m:r>
                          <a:rPr lang="en-US" sz="1700" i="1" kern="1200">
                            <a:latin typeface="Cambria Math" panose="02040503050406030204" pitchFamily="18" charset="0"/>
                            <a:cs typeface="Times New Roman" panose="02020603050405020304" pitchFamily="18" charset="0"/>
                          </a:rPr>
                          <m:t>3</m:t>
                        </m:r>
                      </m:sup>
                    </m:sSup>
                  </m:oMath>
                </a14:m>
                <a:r>
                  <a:rPr lang="vi-VN" sz="1700" kern="1200">
                    <a:latin typeface="Arial" panose="020B0604020202020204" pitchFamily="34" charset="0"/>
                    <a:ea typeface="Times New Roman" panose="02020603050405020304" pitchFamily="18" charset="0"/>
                    <a:cs typeface="Times New Roman" panose="02020603050405020304" pitchFamily="18" charset="0"/>
                  </a:rPr>
                  <a:t> khí </a:t>
                </a: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𝑆</m:t>
                    </m:r>
                    <m:sSub>
                      <m:sSubPr>
                        <m:ctrlPr>
                          <a:rPr lang="vi-VN" sz="1700" i="1" kern="1200" smtClean="0">
                            <a:latin typeface="Cambria Math" panose="02040503050406030204" pitchFamily="18" charset="0"/>
                            <a:cs typeface="Times New Roman" panose="02020603050405020304" pitchFamily="18" charset="0"/>
                          </a:rPr>
                        </m:ctrlPr>
                      </m:sSubPr>
                      <m:e>
                        <m:r>
                          <a:rPr lang="en-US" sz="1700" b="0" i="1" kern="1200" smtClean="0">
                            <a:latin typeface="Cambria Math" panose="02040503050406030204" pitchFamily="18" charset="0"/>
                            <a:cs typeface="Times New Roman" panose="02020603050405020304" pitchFamily="18" charset="0"/>
                          </a:rPr>
                          <m:t>𝑂</m:t>
                        </m:r>
                      </m:e>
                      <m:sub>
                        <m:r>
                          <a:rPr lang="en-US" sz="1700" b="0" i="1" kern="1200" smtClean="0">
                            <a:latin typeface="Cambria Math" panose="02040503050406030204" pitchFamily="18" charset="0"/>
                            <a:cs typeface="Times New Roman" panose="02020603050405020304" pitchFamily="18" charset="0"/>
                          </a:rPr>
                          <m:t>2</m:t>
                        </m:r>
                      </m:sub>
                    </m:sSub>
                  </m:oMath>
                </a14:m>
                <a:r>
                  <a:rPr lang="en-US" sz="17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a:t>
                </a:r>
                <a:r>
                  <a:rPr lang="vi-VN" sz="1700" kern="1200">
                    <a:latin typeface="Arial" panose="020B0604020202020204" pitchFamily="34" charset="0"/>
                    <a:ea typeface="Times New Roman" panose="02020603050405020304" pitchFamily="18" charset="0"/>
                    <a:cs typeface="Times New Roman" panose="02020603050405020304" pitchFamily="18" charset="0"/>
                  </a:rPr>
                  <a:t>sulfur dioxide) phát </a:t>
                </a:r>
                <a:r>
                  <a:rPr lang="vi-VN" sz="1700" kern="1200">
                    <a:latin typeface="Arial" panose="020B0604020202020204" pitchFamily="34" charset="0"/>
                    <a:ea typeface="Times New Roman" panose="02020603050405020304" pitchFamily="18" charset="0"/>
                    <a:cs typeface="Times New Roman" panose="02020603050405020304" pitchFamily="18" charset="0"/>
                  </a:rPr>
                  <a:t>tán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ra</a:t>
                </a:r>
                <a:r>
                  <a:rPr lang="en-US" sz="17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môi </a:t>
                </a:r>
                <a:r>
                  <a:rPr lang="vi-VN" sz="1700" kern="1200">
                    <a:latin typeface="Arial" panose="020B0604020202020204" pitchFamily="34" charset="0"/>
                    <a:ea typeface="Times New Roman" panose="02020603050405020304" pitchFamily="18" charset="0"/>
                    <a:cs typeface="Times New Roman" panose="02020603050405020304" pitchFamily="18" charset="0"/>
                  </a:rPr>
                  <a:t>trường. Khi sản xuất một đơn vị hợp chất Y sẽ </a:t>
                </a:r>
                <a:r>
                  <a:rPr lang="vi-VN" sz="1700" kern="1200">
                    <a:latin typeface="Arial" panose="020B0604020202020204" pitchFamily="34" charset="0"/>
                    <a:ea typeface="Times New Roman" panose="02020603050405020304" pitchFamily="18" charset="0"/>
                    <a:cs typeface="Times New Roman" panose="02020603050405020304" pitchFamily="18" charset="0"/>
                  </a:rPr>
                  <a:t>có </a:t>
                </a:r>
                <a:r>
                  <a:rPr lang="en-US" sz="17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4 </a:t>
                </a:r>
                <a14:m>
                  <m:oMath xmlns:m="http://schemas.openxmlformats.org/officeDocument/2006/math">
                    <m:sSup>
                      <m:sSupPr>
                        <m:ctrlPr>
                          <a:rPr lang="vi-VN" sz="1700" i="1" kern="1200">
                            <a:latin typeface="Cambria Math" panose="02040503050406030204" pitchFamily="18" charset="0"/>
                            <a:cs typeface="Times New Roman" panose="02020603050405020304" pitchFamily="18" charset="0"/>
                          </a:rPr>
                        </m:ctrlPr>
                      </m:sSupPr>
                      <m:e>
                        <m:r>
                          <m:rPr>
                            <m:nor/>
                          </m:rPr>
                          <a:rPr lang="vi-VN" sz="1700" kern="1200">
                            <a:latin typeface="Arial" panose="020B0604020202020204" pitchFamily="34" charset="0"/>
                            <a:ea typeface="Times New Roman" panose="02020603050405020304" pitchFamily="18" charset="0"/>
                            <a:cs typeface="Times New Roman" panose="02020603050405020304" pitchFamily="18" charset="0"/>
                          </a:rPr>
                          <m:t>dm</m:t>
                        </m:r>
                      </m:e>
                      <m:sup>
                        <m:r>
                          <a:rPr lang="en-US" sz="1700" i="1" kern="1200">
                            <a:latin typeface="Cambria Math" panose="02040503050406030204" pitchFamily="18" charset="0"/>
                            <a:cs typeface="Times New Roman" panose="02020603050405020304" pitchFamily="18" charset="0"/>
                          </a:rPr>
                          <m:t>3</m:t>
                        </m:r>
                      </m:sup>
                    </m:sSup>
                  </m:oMath>
                </a14:m>
                <a:r>
                  <a:rPr lang="vi-VN" sz="1700" kern="1200">
                    <a:latin typeface="Arial" panose="020B0604020202020204" pitchFamily="34" charset="0"/>
                    <a:ea typeface="Times New Roman" panose="02020603050405020304" pitchFamily="18" charset="0"/>
                    <a:cs typeface="Times New Roman" panose="02020603050405020304" pitchFamily="18" charset="0"/>
                  </a:rPr>
                  <a:t> khí </a:t>
                </a: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𝐶𝑂</m:t>
                    </m:r>
                  </m:oMath>
                </a14:m>
                <a:r>
                  <a:rPr lang="vi-VN" sz="1700" kern="1200">
                    <a:latin typeface="Arial" panose="020B0604020202020204" pitchFamily="34" charset="0"/>
                    <a:ea typeface="Times New Roman" panose="02020603050405020304" pitchFamily="18" charset="0"/>
                    <a:cs typeface="Times New Roman" panose="02020603050405020304" pitchFamily="18" charset="0"/>
                  </a:rPr>
                  <a:t> và 3 </a:t>
                </a:r>
                <a14:m>
                  <m:oMath xmlns:m="http://schemas.openxmlformats.org/officeDocument/2006/math">
                    <m:sSup>
                      <m:sSupPr>
                        <m:ctrlPr>
                          <a:rPr lang="vi-VN" sz="1700" i="1" kern="1200">
                            <a:latin typeface="Cambria Math" panose="02040503050406030204" pitchFamily="18" charset="0"/>
                            <a:cs typeface="Times New Roman" panose="02020603050405020304" pitchFamily="18" charset="0"/>
                          </a:rPr>
                        </m:ctrlPr>
                      </m:sSupPr>
                      <m:e>
                        <m:r>
                          <m:rPr>
                            <m:nor/>
                          </m:rPr>
                          <a:rPr lang="vi-VN" sz="1700" kern="1200">
                            <a:latin typeface="Arial" panose="020B0604020202020204" pitchFamily="34" charset="0"/>
                            <a:ea typeface="Times New Roman" panose="02020603050405020304" pitchFamily="18" charset="0"/>
                            <a:cs typeface="Times New Roman" panose="02020603050405020304" pitchFamily="18" charset="0"/>
                          </a:rPr>
                          <m:t>dm</m:t>
                        </m:r>
                      </m:e>
                      <m:sup>
                        <m:r>
                          <a:rPr lang="en-US" sz="1700" i="1" kern="1200">
                            <a:latin typeface="Cambria Math" panose="02040503050406030204" pitchFamily="18" charset="0"/>
                            <a:cs typeface="Times New Roman" panose="02020603050405020304" pitchFamily="18" charset="0"/>
                          </a:rPr>
                          <m:t>3</m:t>
                        </m:r>
                      </m:sup>
                    </m:sSup>
                  </m:oMath>
                </a14:m>
                <a:r>
                  <a:rPr lang="vi-VN" sz="1700" kern="1200">
                    <a:latin typeface="Arial" panose="020B0604020202020204" pitchFamily="34" charset="0"/>
                    <a:ea typeface="Times New Roman" panose="02020603050405020304" pitchFamily="18" charset="0"/>
                    <a:cs typeface="Times New Roman" panose="02020603050405020304" pitchFamily="18" charset="0"/>
                  </a:rPr>
                  <a:t> </a:t>
                </a:r>
                <a:r>
                  <a:rPr lang="vi-VN" sz="1700" kern="1200">
                    <a:latin typeface="Arial" panose="020B0604020202020204" pitchFamily="34" charset="0"/>
                    <a:ea typeface="Times New Roman" panose="02020603050405020304" pitchFamily="18" charset="0"/>
                    <a:cs typeface="Times New Roman" panose="02020603050405020304" pitchFamily="18" charset="0"/>
                  </a:rPr>
                  <a:t>khí </a:t>
                </a:r>
                <a14:m>
                  <m:oMath xmlns:m="http://schemas.openxmlformats.org/officeDocument/2006/math">
                    <m:r>
                      <a:rPr lang="vi-VN" sz="1700" i="1" kern="1200">
                        <a:latin typeface="Cambria Math" panose="02040503050406030204" pitchFamily="18" charset="0"/>
                        <a:ea typeface="Times New Roman" panose="02020603050405020304" pitchFamily="18" charset="0"/>
                        <a:cs typeface="Times New Roman" panose="02020603050405020304" pitchFamily="18" charset="0"/>
                      </a:rPr>
                      <m:t>𝑆</m:t>
                    </m:r>
                    <m:sSub>
                      <m:sSubPr>
                        <m:ctrlPr>
                          <a:rPr lang="vi-VN" sz="1700" i="1" kern="1200">
                            <a:latin typeface="Cambria Math" panose="02040503050406030204" pitchFamily="18" charset="0"/>
                            <a:cs typeface="Times New Roman" panose="02020603050405020304" pitchFamily="18" charset="0"/>
                          </a:rPr>
                        </m:ctrlPr>
                      </m:sSubPr>
                      <m:e>
                        <m:r>
                          <a:rPr lang="en-US" sz="1700" i="1" kern="1200">
                            <a:latin typeface="Cambria Math" panose="02040503050406030204" pitchFamily="18" charset="0"/>
                            <a:cs typeface="Times New Roman" panose="02020603050405020304" pitchFamily="18" charset="0"/>
                          </a:rPr>
                          <m:t>𝑂</m:t>
                        </m:r>
                      </m:e>
                      <m:sub>
                        <m:r>
                          <a:rPr lang="en-US" sz="1700" i="1" kern="1200">
                            <a:latin typeface="Cambria Math" panose="02040503050406030204" pitchFamily="18" charset="0"/>
                            <a:cs typeface="Times New Roman" panose="02020603050405020304" pitchFamily="18" charset="0"/>
                          </a:rPr>
                          <m:t>2</m:t>
                        </m:r>
                      </m:sub>
                    </m:sSub>
                  </m:oMath>
                </a14:m>
                <a:r>
                  <a:rPr lang="en-US" sz="17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phát </a:t>
                </a:r>
                <a:r>
                  <a:rPr lang="vi-VN" sz="1700" kern="1200">
                    <a:latin typeface="Arial" panose="020B0604020202020204" pitchFamily="34" charset="0"/>
                    <a:ea typeface="Times New Roman" panose="02020603050405020304" pitchFamily="18" charset="0"/>
                    <a:cs typeface="Times New Roman" panose="02020603050405020304" pitchFamily="18" charset="0"/>
                  </a:rPr>
                  <a:t>tán ra môi trường. Các yêu cầu về khí thải chỉ cho phép nhà máy phát thải </a:t>
                </a:r>
                <a:r>
                  <a:rPr lang="vi-VN" sz="1700" kern="1200">
                    <a:latin typeface="Arial" panose="020B0604020202020204" pitchFamily="34" charset="0"/>
                    <a:ea typeface="Times New Roman" panose="02020603050405020304" pitchFamily="18" charset="0"/>
                    <a:cs typeface="Times New Roman" panose="02020603050405020304" pitchFamily="18" charset="0"/>
                  </a:rPr>
                  <a:t>ra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môi</a:t>
                </a:r>
                <a:r>
                  <a:rPr lang="en-US" sz="17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trường </a:t>
                </a:r>
                <a:r>
                  <a:rPr lang="vi-VN" sz="1700" kern="1200">
                    <a:latin typeface="Arial" panose="020B0604020202020204" pitchFamily="34" charset="0"/>
                    <a:ea typeface="Times New Roman" panose="02020603050405020304" pitchFamily="18" charset="0"/>
                    <a:cs typeface="Times New Roman" panose="02020603050405020304" pitchFamily="18" charset="0"/>
                  </a:rPr>
                  <a:t>mỗi tuần không quá 3 000 </a:t>
                </a:r>
                <a14:m>
                  <m:oMath xmlns:m="http://schemas.openxmlformats.org/officeDocument/2006/math">
                    <m:sSup>
                      <m:sSupPr>
                        <m:ctrlPr>
                          <a:rPr lang="vi-VN" sz="1700" i="1" kern="1200">
                            <a:latin typeface="Cambria Math" panose="02040503050406030204" pitchFamily="18" charset="0"/>
                            <a:cs typeface="Times New Roman" panose="02020603050405020304" pitchFamily="18" charset="0"/>
                          </a:rPr>
                        </m:ctrlPr>
                      </m:sSupPr>
                      <m:e>
                        <m:r>
                          <m:rPr>
                            <m:nor/>
                          </m:rPr>
                          <a:rPr lang="vi-VN" sz="1700" kern="1200">
                            <a:latin typeface="Arial" panose="020B0604020202020204" pitchFamily="34" charset="0"/>
                            <a:ea typeface="Times New Roman" panose="02020603050405020304" pitchFamily="18" charset="0"/>
                            <a:cs typeface="Times New Roman" panose="02020603050405020304" pitchFamily="18" charset="0"/>
                          </a:rPr>
                          <m:t>dm</m:t>
                        </m:r>
                      </m:e>
                      <m:sup>
                        <m:r>
                          <a:rPr lang="en-US" sz="1700" i="1" kern="1200">
                            <a:latin typeface="Cambria Math" panose="02040503050406030204" pitchFamily="18" charset="0"/>
                            <a:cs typeface="Times New Roman" panose="02020603050405020304" pitchFamily="18" charset="0"/>
                          </a:rPr>
                          <m:t>3</m:t>
                        </m:r>
                      </m:sup>
                    </m:sSup>
                  </m:oMath>
                </a14:m>
                <a:r>
                  <a:rPr lang="vi-VN" sz="1700" kern="1200">
                    <a:latin typeface="Arial" panose="020B0604020202020204" pitchFamily="34" charset="0"/>
                    <a:ea typeface="Times New Roman" panose="02020603050405020304" pitchFamily="18" charset="0"/>
                    <a:cs typeface="Times New Roman" panose="02020603050405020304" pitchFamily="18" charset="0"/>
                  </a:rPr>
                  <a:t> khí </a:t>
                </a: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𝐶𝑂</m:t>
                    </m:r>
                  </m:oMath>
                </a14:m>
                <a:r>
                  <a:rPr lang="en-US" sz="17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700" kern="1200">
                    <a:latin typeface="Arial" panose="020B0604020202020204" pitchFamily="34" charset="0"/>
                    <a:ea typeface="Times New Roman" panose="02020603050405020304" pitchFamily="18" charset="0"/>
                    <a:cs typeface="Times New Roman" panose="02020603050405020304" pitchFamily="18" charset="0"/>
                  </a:rPr>
                  <a:t>và không quá 5 400 </a:t>
                </a:r>
                <a14:m>
                  <m:oMath xmlns:m="http://schemas.openxmlformats.org/officeDocument/2006/math">
                    <m:sSup>
                      <m:sSupPr>
                        <m:ctrlPr>
                          <a:rPr lang="vi-VN" sz="1700" i="1" kern="1200">
                            <a:latin typeface="Cambria Math" panose="02040503050406030204" pitchFamily="18" charset="0"/>
                            <a:cs typeface="Times New Roman" panose="02020603050405020304" pitchFamily="18" charset="0"/>
                          </a:rPr>
                        </m:ctrlPr>
                      </m:sSupPr>
                      <m:e>
                        <m:r>
                          <m:rPr>
                            <m:nor/>
                          </m:rPr>
                          <a:rPr lang="vi-VN" sz="1700" kern="1200">
                            <a:latin typeface="Arial" panose="020B0604020202020204" pitchFamily="34" charset="0"/>
                            <a:ea typeface="Times New Roman" panose="02020603050405020304" pitchFamily="18" charset="0"/>
                            <a:cs typeface="Times New Roman" panose="02020603050405020304" pitchFamily="18" charset="0"/>
                          </a:rPr>
                          <m:t>dm</m:t>
                        </m:r>
                      </m:e>
                      <m:sup>
                        <m:r>
                          <a:rPr lang="en-US" sz="1700" i="1" kern="1200">
                            <a:latin typeface="Cambria Math" panose="02040503050406030204" pitchFamily="18" charset="0"/>
                            <a:cs typeface="Times New Roman" panose="02020603050405020304" pitchFamily="18" charset="0"/>
                          </a:rPr>
                          <m:t>3</m:t>
                        </m:r>
                      </m:sup>
                    </m:sSup>
                  </m:oMath>
                </a14:m>
                <a:r>
                  <a:rPr lang="vi-VN" sz="1700" kern="1200">
                    <a:latin typeface="Arial" panose="020B0604020202020204" pitchFamily="34" charset="0"/>
                    <a:ea typeface="Times New Roman" panose="02020603050405020304" pitchFamily="18" charset="0"/>
                    <a:cs typeface="Times New Roman" panose="02020603050405020304" pitchFamily="18" charset="0"/>
                  </a:rPr>
                  <a:t> khí </a:t>
                </a:r>
                <a14:m>
                  <m:oMath xmlns:m="http://schemas.openxmlformats.org/officeDocument/2006/math">
                    <m:r>
                      <a:rPr lang="vi-VN" sz="1700" i="1" kern="1200">
                        <a:latin typeface="Cambria Math" panose="02040503050406030204" pitchFamily="18" charset="0"/>
                        <a:ea typeface="Times New Roman" panose="02020603050405020304" pitchFamily="18" charset="0"/>
                        <a:cs typeface="Times New Roman" panose="02020603050405020304" pitchFamily="18" charset="0"/>
                      </a:rPr>
                      <m:t>𝑆</m:t>
                    </m:r>
                    <m:sSub>
                      <m:sSubPr>
                        <m:ctrlPr>
                          <a:rPr lang="vi-VN" sz="1700" i="1" kern="1200">
                            <a:latin typeface="Cambria Math" panose="02040503050406030204" pitchFamily="18" charset="0"/>
                            <a:cs typeface="Times New Roman" panose="02020603050405020304" pitchFamily="18" charset="0"/>
                          </a:rPr>
                        </m:ctrlPr>
                      </m:sSubPr>
                      <m:e>
                        <m:r>
                          <a:rPr lang="en-US" sz="1700" i="1" kern="1200">
                            <a:latin typeface="Cambria Math" panose="02040503050406030204" pitchFamily="18" charset="0"/>
                            <a:cs typeface="Times New Roman" panose="02020603050405020304" pitchFamily="18" charset="0"/>
                          </a:rPr>
                          <m:t>𝑂</m:t>
                        </m:r>
                      </m:e>
                      <m:sub>
                        <m:r>
                          <a:rPr lang="en-US" sz="1700" i="1" kern="1200">
                            <a:latin typeface="Cambria Math" panose="02040503050406030204" pitchFamily="18" charset="0"/>
                            <a:cs typeface="Times New Roman" panose="02020603050405020304" pitchFamily="18" charset="0"/>
                          </a:rPr>
                          <m:t>2</m:t>
                        </m:r>
                      </m:sub>
                    </m:sSub>
                  </m:oMath>
                </a14:m>
                <a:r>
                  <a:rPr lang="vi-VN" sz="1700" kern="1200">
                    <a:latin typeface="Arial" panose="020B0604020202020204" pitchFamily="34" charset="0"/>
                    <a:ea typeface="Times New Roman" panose="02020603050405020304" pitchFamily="18" charset="0"/>
                    <a:cs typeface="Times New Roman" panose="02020603050405020304" pitchFamily="18" charset="0"/>
                  </a:rPr>
                  <a:t>.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Nhà</a:t>
                </a:r>
                <a:r>
                  <a:rPr lang="en-US" sz="17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máy </a:t>
                </a:r>
                <a:r>
                  <a:rPr lang="vi-VN" sz="1700" kern="1200">
                    <a:latin typeface="Arial" panose="020B0604020202020204" pitchFamily="34" charset="0"/>
                    <a:ea typeface="Times New Roman" panose="02020603050405020304" pitchFamily="18" charset="0"/>
                    <a:cs typeface="Times New Roman" panose="02020603050405020304" pitchFamily="18" charset="0"/>
                  </a:rPr>
                  <a:t>có thể bán hết tất cả các đơn vị hợp chất X và Y sản xuất ra với giá 36 </a:t>
                </a:r>
                <a:r>
                  <a:rPr lang="vi-VN" sz="1700" kern="1200">
                    <a:latin typeface="Arial" panose="020B0604020202020204" pitchFamily="34" charset="0"/>
                    <a:ea typeface="Times New Roman" panose="02020603050405020304" pitchFamily="18" charset="0"/>
                    <a:cs typeface="Times New Roman" panose="02020603050405020304" pitchFamily="18" charset="0"/>
                  </a:rPr>
                  <a:t>000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đồng</a:t>
                </a:r>
                <a:r>
                  <a:rPr lang="en-US" sz="17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một </a:t>
                </a:r>
                <a:r>
                  <a:rPr lang="vi-VN" sz="1700" kern="1200">
                    <a:latin typeface="Arial" panose="020B0604020202020204" pitchFamily="34" charset="0"/>
                    <a:ea typeface="Times New Roman" panose="02020603050405020304" pitchFamily="18" charset="0"/>
                    <a:cs typeface="Times New Roman" panose="02020603050405020304" pitchFamily="18" charset="0"/>
                  </a:rPr>
                  <a:t>đơn vị hợp chất X và 24 000 đồng một đơn vị hợp chất Y. Xác định số đơn </a:t>
                </a:r>
                <a:r>
                  <a:rPr lang="vi-VN" sz="1700" kern="1200">
                    <a:latin typeface="Arial" panose="020B0604020202020204" pitchFamily="34" charset="0"/>
                    <a:ea typeface="Times New Roman" panose="02020603050405020304" pitchFamily="18" charset="0"/>
                    <a:cs typeface="Times New Roman" panose="02020603050405020304" pitchFamily="18" charset="0"/>
                  </a:rPr>
                  <a:t>vị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hợp</a:t>
                </a:r>
                <a:r>
                  <a:rPr lang="en-US" sz="17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chất </a:t>
                </a:r>
                <a:r>
                  <a:rPr lang="vi-VN" sz="1700" kern="1200">
                    <a:latin typeface="Arial" panose="020B0604020202020204" pitchFamily="34" charset="0"/>
                    <a:ea typeface="Times New Roman" panose="02020603050405020304" pitchFamily="18" charset="0"/>
                    <a:cs typeface="Times New Roman" panose="02020603050405020304" pitchFamily="18" charset="0"/>
                  </a:rPr>
                  <a:t>X và Y mỗi loại cần sản xuất trong một tuần để thu được lợi nhuận cao </a:t>
                </a:r>
                <a:r>
                  <a:rPr lang="vi-VN" sz="1700" kern="1200">
                    <a:latin typeface="Arial" panose="020B0604020202020204" pitchFamily="34" charset="0"/>
                    <a:ea typeface="Times New Roman" panose="02020603050405020304" pitchFamily="18" charset="0"/>
                    <a:cs typeface="Times New Roman" panose="02020603050405020304" pitchFamily="18" charset="0"/>
                  </a:rPr>
                  <a:t>nhất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mà</a:t>
                </a:r>
                <a:r>
                  <a:rPr lang="en-US" sz="17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vẫn </a:t>
                </a:r>
                <a:r>
                  <a:rPr lang="vi-VN" sz="1700" kern="1200">
                    <a:latin typeface="Arial" panose="020B0604020202020204" pitchFamily="34" charset="0"/>
                    <a:ea typeface="Times New Roman" panose="02020603050405020304" pitchFamily="18" charset="0"/>
                    <a:cs typeface="Times New Roman" panose="02020603050405020304" pitchFamily="18" charset="0"/>
                  </a:rPr>
                  <a:t>đảm bảo các yêu cầu về khí thải môi trường.</a:t>
                </a:r>
                <a:endParaRPr lang="en-US" sz="1700" kern="1200" smtClean="0">
                  <a:latin typeface="Arial" panose="020B0604020202020204" pitchFamily="34" charset="0"/>
                  <a:ea typeface="Times New Roman" panose="02020603050405020304" pitchFamily="18"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663959" y="270509"/>
                <a:ext cx="8266010" cy="4191340"/>
              </a:xfrm>
              <a:prstGeom prst="rect">
                <a:avLst/>
              </a:prstGeom>
              <a:blipFill>
                <a:blip r:embed="rId3"/>
                <a:stretch>
                  <a:fillRect l="-516" r="-442"/>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8103694" y="4275066"/>
            <a:ext cx="689807" cy="644055"/>
          </a:xfrm>
          <a:prstGeom prst="rect">
            <a:avLst/>
          </a:prstGeom>
        </p:spPr>
      </p:pic>
    </p:spTree>
    <p:extLst>
      <p:ext uri="{BB962C8B-B14F-4D97-AF65-F5344CB8AC3E}">
        <p14:creationId xmlns:p14="http://schemas.microsoft.com/office/powerpoint/2010/main" val="224465439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Shape 1031"/>
        <p:cNvGrpSpPr/>
        <p:nvPr/>
      </p:nvGrpSpPr>
      <p:grpSpPr>
        <a:xfrm>
          <a:off x="0" y="0"/>
          <a:ext cx="0" cy="0"/>
          <a:chOff x="0" y="0"/>
          <a:chExt cx="0" cy="0"/>
        </a:xfrm>
      </p:grpSpPr>
      <p:grpSp>
        <p:nvGrpSpPr>
          <p:cNvPr id="9" name="Group 2"/>
          <p:cNvGrpSpPr/>
          <p:nvPr/>
        </p:nvGrpSpPr>
        <p:grpSpPr>
          <a:xfrm>
            <a:off x="-438150" y="-77156"/>
            <a:ext cx="876300" cy="5360996"/>
            <a:chOff x="0" y="0"/>
            <a:chExt cx="2980941" cy="2823899"/>
          </a:xfrm>
          <a:solidFill>
            <a:srgbClr val="9AB8C2"/>
          </a:solidFill>
        </p:grpSpPr>
        <p:sp>
          <p:nvSpPr>
            <p:cNvPr id="10"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grpFill/>
            <a:ln>
              <a:solidFill>
                <a:srgbClr val="9AB8C2"/>
              </a:solidFill>
            </a:ln>
          </p:spPr>
        </p:sp>
        <p:sp>
          <p:nvSpPr>
            <p:cNvPr id="11" name="TextBox 4"/>
            <p:cNvSpPr txBox="1"/>
            <p:nvPr/>
          </p:nvSpPr>
          <p:spPr>
            <a:xfrm>
              <a:off x="0" y="-38100"/>
              <a:ext cx="2980941" cy="2861999"/>
            </a:xfrm>
            <a:prstGeom prst="rect">
              <a:avLst/>
            </a:prstGeom>
            <a:grpFill/>
            <a:ln>
              <a:solidFill>
                <a:srgbClr val="9AB8C2"/>
              </a:solidFill>
            </a:ln>
          </p:spPr>
          <p:txBody>
            <a:bodyPr lIns="25400" tIns="25400" rIns="25400" bIns="25400" rtlCol="0" anchor="ctr"/>
            <a:lstStyle/>
            <a:p>
              <a:pPr marL="0" marR="0" lvl="0" indent="0" algn="ctr" defTabSz="457200" rtl="0" eaLnBrk="1" fontAlgn="auto" latinLnBrk="0" hangingPunct="1">
                <a:lnSpc>
                  <a:spcPts val="1330"/>
                </a:lnSpc>
                <a:spcBef>
                  <a:spcPct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12" name="Rectangle 11"/>
          <p:cNvSpPr/>
          <p:nvPr/>
        </p:nvSpPr>
        <p:spPr>
          <a:xfrm>
            <a:off x="808774" y="173780"/>
            <a:ext cx="684803"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8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800" b="1" i="1" u="sng" strike="noStrike" kern="1200" cap="none" spc="0" normalizeH="0" baseline="0" noProof="0">
                <a:ln>
                  <a:noFill/>
                </a:ln>
                <a:solidFill>
                  <a:srgbClr val="C00000"/>
                </a:solidFill>
                <a:effectLst/>
                <a:uLnTx/>
                <a:uFillTx/>
                <a:latin typeface="Calibri"/>
                <a:ea typeface="+mn-ea"/>
                <a:cs typeface="Arial" panose="020B0604020202020204" pitchFamily="34" charset="0"/>
                <a:sym typeface="Arial"/>
              </a:rPr>
              <a:t>:</a:t>
            </a:r>
            <a:endPar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2" name="Rectangle 1"/>
              <p:cNvSpPr/>
              <p:nvPr/>
            </p:nvSpPr>
            <p:spPr>
              <a:xfrm>
                <a:off x="808775" y="598768"/>
                <a:ext cx="8177916" cy="828688"/>
              </a:xfrm>
              <a:prstGeom prst="rect">
                <a:avLst/>
              </a:prstGeom>
            </p:spPr>
            <p:txBody>
              <a:bodyPr wrap="square">
                <a:spAutoFit/>
              </a:bodyPr>
              <a:lstStyle/>
              <a:p>
                <a:pPr algn="just">
                  <a:lnSpc>
                    <a:spcPct val="150000"/>
                  </a:lnSpc>
                </a:pPr>
                <a:r>
                  <a:rPr lang="fr-FR" sz="1700" kern="100" smtClean="0">
                    <a:latin typeface="+mj-lt"/>
                    <a:ea typeface="Calibri" panose="020F0502020204030204" pitchFamily="34" charset="0"/>
                    <a:cs typeface="Times New Roman" panose="02020603050405020304" pitchFamily="18" charset="0"/>
                  </a:rPr>
                  <a:t>Gọi </a:t>
                </a:r>
                <a14:m>
                  <m:oMath xmlns:m="http://schemas.openxmlformats.org/officeDocument/2006/math">
                    <m:r>
                      <a:rPr lang="fr-FR" sz="1700" i="1" kern="100">
                        <a:latin typeface="+mj-lt"/>
                        <a:ea typeface="Calibri" panose="020F0502020204030204" pitchFamily="34" charset="0"/>
                        <a:cs typeface="Times New Roman" panose="02020603050405020304" pitchFamily="18" charset="0"/>
                      </a:rPr>
                      <m:t>𝑥</m:t>
                    </m:r>
                    <m:r>
                      <a:rPr lang="fr-FR" sz="1700" i="1" kern="100">
                        <a:latin typeface="+mj-lt"/>
                        <a:ea typeface="Calibri" panose="020F0502020204030204" pitchFamily="34" charset="0"/>
                        <a:cs typeface="Times New Roman" panose="02020603050405020304" pitchFamily="18" charset="0"/>
                      </a:rPr>
                      <m:t>,</m:t>
                    </m:r>
                    <m:r>
                      <a:rPr lang="fr-FR" sz="1700" i="1" kern="100">
                        <a:latin typeface="+mj-lt"/>
                        <a:ea typeface="Calibri" panose="020F0502020204030204" pitchFamily="34" charset="0"/>
                        <a:cs typeface="Times New Roman" panose="02020603050405020304" pitchFamily="18" charset="0"/>
                      </a:rPr>
                      <m:t>𝑦</m:t>
                    </m:r>
                    <m:r>
                      <a:rPr lang="fr-FR" sz="1700" i="1" kern="100">
                        <a:latin typeface="+mj-lt"/>
                        <a:ea typeface="Calibri" panose="020F0502020204030204" pitchFamily="34" charset="0"/>
                        <a:cs typeface="Times New Roman" panose="02020603050405020304" pitchFamily="18" charset="0"/>
                      </a:rPr>
                      <m:t> </m:t>
                    </m:r>
                  </m:oMath>
                </a14:m>
                <a:r>
                  <a:rPr lang="fr-FR" sz="1700" kern="100">
                    <a:latin typeface="+mj-lt"/>
                    <a:ea typeface="Calibri" panose="020F0502020204030204" pitchFamily="34" charset="0"/>
                    <a:cs typeface="Times New Roman" panose="02020603050405020304" pitchFamily="18" charset="0"/>
                  </a:rPr>
                  <a:t>lần lượt là số đơn vị hợp chất X và Y mà nhà máy cần sản xuất mỗi tuần.</a:t>
                </a:r>
                <a:endParaRPr lang="en-US" sz="1700" kern="100">
                  <a:effectLst/>
                  <a:latin typeface="+mj-lt"/>
                  <a:ea typeface="Aptos"/>
                  <a:cs typeface="Times New Roman" panose="02020603050405020304" pitchFamily="18" charset="0"/>
                </a:endParaRPr>
              </a:p>
              <a:p>
                <a:pPr algn="just">
                  <a:lnSpc>
                    <a:spcPct val="150000"/>
                  </a:lnSpc>
                </a:pPr>
                <a:r>
                  <a:rPr lang="fr-FR" sz="1700" kern="100">
                    <a:latin typeface="+mj-lt"/>
                    <a:ea typeface="Calibri" panose="020F0502020204030204" pitchFamily="34" charset="0"/>
                    <a:cs typeface="Times New Roman" panose="02020603050405020304" pitchFamily="18" charset="0"/>
                  </a:rPr>
                  <a:t>Ta có hệ ràng </a:t>
                </a:r>
                <a:r>
                  <a:rPr lang="fr-FR" sz="1700" kern="100">
                    <a:latin typeface="+mj-lt"/>
                    <a:ea typeface="Calibri" panose="020F0502020204030204" pitchFamily="34" charset="0"/>
                    <a:cs typeface="Times New Roman" panose="02020603050405020304" pitchFamily="18" charset="0"/>
                  </a:rPr>
                  <a:t>buộc</a:t>
                </a:r>
                <a:r>
                  <a:rPr lang="fr-FR" sz="1700" kern="100" smtClean="0">
                    <a:latin typeface="+mj-lt"/>
                    <a:ea typeface="Calibri" panose="020F0502020204030204" pitchFamily="34" charset="0"/>
                    <a:cs typeface="Times New Roman" panose="02020603050405020304" pitchFamily="18" charset="0"/>
                  </a:rPr>
                  <a:t>:</a:t>
                </a:r>
                <a:endParaRPr lang="en-US" sz="1700" kern="100">
                  <a:effectLst/>
                  <a:latin typeface="+mj-lt"/>
                  <a:ea typeface="Aptos"/>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808775" y="598768"/>
                <a:ext cx="8177916" cy="828688"/>
              </a:xfrm>
              <a:prstGeom prst="rect">
                <a:avLst/>
              </a:prstGeom>
              <a:blipFill>
                <a:blip r:embed="rId3"/>
                <a:stretch>
                  <a:fillRect l="-522" b="-9559"/>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0902" y="1599553"/>
            <a:ext cx="3226662" cy="2349413"/>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808774" y="786263"/>
                <a:ext cx="4375473" cy="3307252"/>
              </a:xfrm>
              <a:prstGeom prst="rect">
                <a:avLst/>
              </a:prstGeom>
            </p:spPr>
            <p:txBody>
              <a:bodyPr wrap="square">
                <a:spAutoFit/>
              </a:bodyPr>
              <a:lstStyle/>
              <a:p>
                <a:pPr lvl="0" algn="just">
                  <a:lnSpc>
                    <a:spcPct val="150000"/>
                  </a:lnSpc>
                </a:pPr>
                <a:endParaRPr lang="en-US" sz="1700" kern="100">
                  <a:ea typeface="Aptos"/>
                  <a:cs typeface="Times New Roman" panose="02020603050405020304" pitchFamily="18" charset="0"/>
                </a:endParaRPr>
              </a:p>
              <a:p>
                <a:pPr lvl="0" algn="just">
                  <a:lnSpc>
                    <a:spcPct val="150000"/>
                  </a:lnSpc>
                </a:pPr>
                <a14:m>
                  <m:oMathPara xmlns:m="http://schemas.openxmlformats.org/officeDocument/2006/math">
                    <m:oMathParaPr>
                      <m:jc m:val="centerGroup"/>
                    </m:oMathParaPr>
                    <m:oMath xmlns:m="http://schemas.openxmlformats.org/officeDocument/2006/math">
                      <m:d>
                        <m:dPr>
                          <m:begChr m:val="{"/>
                          <m:endChr m:val=""/>
                          <m:ctrlPr>
                            <a:rPr lang="en-US" sz="1700" i="1" kern="100">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700" i="1" kern="100">
                                  <a:latin typeface="Cambria Math" panose="02040503050406030204" pitchFamily="18" charset="0"/>
                                  <a:ea typeface="Calibri" panose="020F0502020204030204" pitchFamily="34" charset="0"/>
                                  <a:cs typeface="Times New Roman" panose="02020603050405020304" pitchFamily="18" charset="0"/>
                                </a:rPr>
                              </m:ctrlPr>
                            </m:eqArrPr>
                            <m:e>
                              <m:r>
                                <a:rPr lang="fr-FR" sz="1700" i="1" kern="100">
                                  <a:latin typeface="Cambria Math" panose="02040503050406030204" pitchFamily="18" charset="0"/>
                                  <a:ea typeface="Calibri" panose="020F0502020204030204" pitchFamily="34" charset="0"/>
                                  <a:cs typeface="Times New Roman" panose="02020603050405020304" pitchFamily="18" charset="0"/>
                                </a:rPr>
                                <m:t>𝑥</m:t>
                              </m:r>
                              <m:r>
                                <a:rPr lang="fr-FR" sz="1700" i="1" kern="100">
                                  <a:latin typeface="Cambria Math" panose="02040503050406030204" pitchFamily="18" charset="0"/>
                                  <a:ea typeface="Calibri" panose="020F0502020204030204" pitchFamily="34" charset="0"/>
                                  <a:cs typeface="Times New Roman" panose="02020603050405020304" pitchFamily="18" charset="0"/>
                                </a:rPr>
                                <m:t>≥</m:t>
                              </m:r>
                              <m:r>
                                <a:rPr lang="fr-FR" sz="1700" i="1" kern="100">
                                  <a:latin typeface="Cambria Math" panose="02040503050406030204" pitchFamily="18" charset="0"/>
                                  <a:ea typeface="Calibri" panose="020F0502020204030204" pitchFamily="34" charset="0"/>
                                  <a:cs typeface="Times New Roman" panose="02020603050405020304" pitchFamily="18" charset="0"/>
                                </a:rPr>
                                <m:t>0</m:t>
                              </m:r>
                              <m:r>
                                <a:rPr lang="fr-FR" sz="1700" i="1" kern="100">
                                  <a:latin typeface="Cambria Math" panose="02040503050406030204" pitchFamily="18" charset="0"/>
                                  <a:ea typeface="Calibri" panose="020F0502020204030204" pitchFamily="34" charset="0"/>
                                  <a:cs typeface="Times New Roman" panose="02020603050405020304" pitchFamily="18" charset="0"/>
                                </a:rPr>
                                <m:t>;</m:t>
                              </m:r>
                              <m:r>
                                <a:rPr lang="fr-FR" sz="1700" i="1" kern="100">
                                  <a:latin typeface="Cambria Math" panose="02040503050406030204" pitchFamily="18" charset="0"/>
                                  <a:ea typeface="Calibri" panose="020F0502020204030204" pitchFamily="34" charset="0"/>
                                  <a:cs typeface="Times New Roman" panose="02020603050405020304" pitchFamily="18" charset="0"/>
                                </a:rPr>
                                <m:t>𝑦</m:t>
                              </m:r>
                              <m:r>
                                <a:rPr lang="fr-FR" sz="1700" i="1" kern="100">
                                  <a:latin typeface="Cambria Math" panose="02040503050406030204" pitchFamily="18" charset="0"/>
                                  <a:ea typeface="Calibri" panose="020F0502020204030204" pitchFamily="34" charset="0"/>
                                  <a:cs typeface="Times New Roman" panose="02020603050405020304" pitchFamily="18" charset="0"/>
                                </a:rPr>
                                <m:t>≥</m:t>
                              </m:r>
                              <m:r>
                                <a:rPr lang="fr-FR" sz="1700" i="1" kern="100">
                                  <a:latin typeface="Cambria Math" panose="02040503050406030204" pitchFamily="18" charset="0"/>
                                  <a:ea typeface="Calibri" panose="020F0502020204030204" pitchFamily="34" charset="0"/>
                                  <a:cs typeface="Times New Roman" panose="02020603050405020304" pitchFamily="18" charset="0"/>
                                </a:rPr>
                                <m:t>0</m:t>
                              </m:r>
                            </m:e>
                            <m:e>
                              <m:r>
                                <a:rPr lang="fr-FR" sz="1700" i="1" kern="100">
                                  <a:latin typeface="Cambria Math" panose="02040503050406030204" pitchFamily="18" charset="0"/>
                                  <a:ea typeface="Calibri" panose="020F0502020204030204" pitchFamily="34" charset="0"/>
                                  <a:cs typeface="Times New Roman" panose="02020603050405020304" pitchFamily="18" charset="0"/>
                                </a:rPr>
                                <m:t>2</m:t>
                              </m:r>
                              <m:r>
                                <a:rPr lang="fr-FR" sz="1700" i="1" kern="100">
                                  <a:latin typeface="Cambria Math" panose="02040503050406030204" pitchFamily="18" charset="0"/>
                                  <a:ea typeface="Calibri" panose="020F0502020204030204" pitchFamily="34" charset="0"/>
                                  <a:cs typeface="Times New Roman" panose="02020603050405020304" pitchFamily="18" charset="0"/>
                                </a:rPr>
                                <m:t>𝑥</m:t>
                              </m:r>
                              <m:r>
                                <a:rPr lang="fr-FR" sz="1700" i="1" kern="100">
                                  <a:latin typeface="Cambria Math" panose="02040503050406030204" pitchFamily="18" charset="0"/>
                                  <a:ea typeface="Calibri" panose="020F0502020204030204" pitchFamily="34" charset="0"/>
                                  <a:cs typeface="Times New Roman" panose="02020603050405020304" pitchFamily="18" charset="0"/>
                                </a:rPr>
                                <m:t>+</m:t>
                              </m:r>
                              <m:r>
                                <a:rPr lang="fr-FR" sz="1700" i="1" kern="100">
                                  <a:latin typeface="Cambria Math" panose="02040503050406030204" pitchFamily="18" charset="0"/>
                                  <a:ea typeface="Calibri" panose="020F0502020204030204" pitchFamily="34" charset="0"/>
                                  <a:cs typeface="Times New Roman" panose="02020603050405020304" pitchFamily="18" charset="0"/>
                                </a:rPr>
                                <m:t>4</m:t>
                              </m:r>
                              <m:r>
                                <a:rPr lang="fr-FR" sz="1700" i="1" kern="100">
                                  <a:latin typeface="Cambria Math" panose="02040503050406030204" pitchFamily="18" charset="0"/>
                                  <a:ea typeface="Calibri" panose="020F0502020204030204" pitchFamily="34" charset="0"/>
                                  <a:cs typeface="Times New Roman" panose="02020603050405020304" pitchFamily="18" charset="0"/>
                                </a:rPr>
                                <m:t>𝑦</m:t>
                              </m:r>
                              <m:r>
                                <a:rPr lang="fr-FR" sz="1700" i="1" kern="100">
                                  <a:latin typeface="Cambria Math" panose="02040503050406030204" pitchFamily="18" charset="0"/>
                                  <a:ea typeface="Calibri" panose="020F0502020204030204" pitchFamily="34" charset="0"/>
                                  <a:cs typeface="Times New Roman" panose="02020603050405020304" pitchFamily="18" charset="0"/>
                                </a:rPr>
                                <m:t>≤</m:t>
                              </m:r>
                              <m:r>
                                <a:rPr lang="fr-FR" sz="1700" i="1" kern="100">
                                  <a:latin typeface="Cambria Math" panose="02040503050406030204" pitchFamily="18" charset="0"/>
                                  <a:ea typeface="Calibri" panose="020F0502020204030204" pitchFamily="34" charset="0"/>
                                  <a:cs typeface="Times New Roman" panose="02020603050405020304" pitchFamily="18" charset="0"/>
                                </a:rPr>
                                <m:t>3</m:t>
                              </m:r>
                              <m:r>
                                <a:rPr lang="en-US" sz="1700" i="1" kern="100">
                                  <a:latin typeface="Cambria Math" panose="02040503050406030204" pitchFamily="18" charset="0"/>
                                  <a:ea typeface="Calibri" panose="020F0502020204030204" pitchFamily="34" charset="0"/>
                                  <a:cs typeface="Times New Roman" panose="02020603050405020304" pitchFamily="18" charset="0"/>
                                </a:rPr>
                                <m:t> </m:t>
                              </m:r>
                              <m:r>
                                <a:rPr lang="fr-FR" sz="1700" i="1" kern="100">
                                  <a:latin typeface="Cambria Math" panose="02040503050406030204" pitchFamily="18" charset="0"/>
                                  <a:ea typeface="Calibri" panose="020F0502020204030204" pitchFamily="34" charset="0"/>
                                  <a:cs typeface="Times New Roman" panose="02020603050405020304" pitchFamily="18" charset="0"/>
                                </a:rPr>
                                <m:t>000</m:t>
                              </m:r>
                            </m:e>
                            <m:e>
                              <m:r>
                                <a:rPr lang="fr-FR" sz="1700" i="1" kern="100">
                                  <a:latin typeface="Cambria Math" panose="02040503050406030204" pitchFamily="18" charset="0"/>
                                  <a:ea typeface="Cambria Math" panose="02040503050406030204" pitchFamily="18" charset="0"/>
                                  <a:cs typeface="Times New Roman" panose="02020603050405020304" pitchFamily="18" charset="0"/>
                                </a:rPr>
                                <m:t>6</m:t>
                              </m:r>
                              <m:r>
                                <a:rPr lang="fr-FR" sz="1700" i="1" kern="100">
                                  <a:latin typeface="Cambria Math" panose="02040503050406030204" pitchFamily="18" charset="0"/>
                                  <a:ea typeface="Cambria Math" panose="02040503050406030204" pitchFamily="18" charset="0"/>
                                  <a:cs typeface="Times New Roman" panose="02020603050405020304" pitchFamily="18" charset="0"/>
                                </a:rPr>
                                <m:t>𝑥</m:t>
                              </m:r>
                              <m:r>
                                <a:rPr lang="fr-FR" sz="1700" i="1" kern="100">
                                  <a:latin typeface="Cambria Math" panose="02040503050406030204" pitchFamily="18" charset="0"/>
                                  <a:ea typeface="Cambria Math" panose="02040503050406030204" pitchFamily="18" charset="0"/>
                                  <a:cs typeface="Times New Roman" panose="02020603050405020304" pitchFamily="18" charset="0"/>
                                </a:rPr>
                                <m:t>+</m:t>
                              </m:r>
                              <m:r>
                                <a:rPr lang="fr-FR" sz="1700" i="1" kern="100">
                                  <a:latin typeface="Cambria Math" panose="02040503050406030204" pitchFamily="18" charset="0"/>
                                  <a:ea typeface="Cambria Math" panose="02040503050406030204" pitchFamily="18" charset="0"/>
                                  <a:cs typeface="Times New Roman" panose="02020603050405020304" pitchFamily="18" charset="0"/>
                                </a:rPr>
                                <m:t>3</m:t>
                              </m:r>
                              <m:r>
                                <a:rPr lang="fr-FR" sz="1700" i="1" kern="100">
                                  <a:latin typeface="Cambria Math" panose="02040503050406030204" pitchFamily="18" charset="0"/>
                                  <a:ea typeface="Cambria Math" panose="02040503050406030204" pitchFamily="18" charset="0"/>
                                  <a:cs typeface="Times New Roman" panose="02020603050405020304" pitchFamily="18" charset="0"/>
                                </a:rPr>
                                <m:t>𝑦</m:t>
                              </m:r>
                              <m:r>
                                <a:rPr lang="fr-FR" sz="1700" i="1" kern="100">
                                  <a:latin typeface="Cambria Math" panose="02040503050406030204" pitchFamily="18" charset="0"/>
                                  <a:ea typeface="Cambria Math" panose="02040503050406030204" pitchFamily="18" charset="0"/>
                                  <a:cs typeface="Times New Roman" panose="02020603050405020304" pitchFamily="18" charset="0"/>
                                </a:rPr>
                                <m:t>&lt;</m:t>
                              </m:r>
                              <m:r>
                                <a:rPr lang="fr-FR" sz="1700" i="1" kern="100">
                                  <a:latin typeface="Cambria Math" panose="02040503050406030204" pitchFamily="18" charset="0"/>
                                  <a:ea typeface="Cambria Math" panose="02040503050406030204" pitchFamily="18" charset="0"/>
                                  <a:cs typeface="Times New Roman" panose="02020603050405020304" pitchFamily="18" charset="0"/>
                                </a:rPr>
                                <m:t>5</m:t>
                              </m:r>
                              <m:r>
                                <a:rPr lang="en-US" sz="1700" i="1" kern="100">
                                  <a:latin typeface="Cambria Math" panose="02040503050406030204" pitchFamily="18" charset="0"/>
                                  <a:ea typeface="Cambria Math" panose="02040503050406030204" pitchFamily="18" charset="0"/>
                                  <a:cs typeface="Times New Roman" panose="02020603050405020304" pitchFamily="18" charset="0"/>
                                </a:rPr>
                                <m:t> </m:t>
                              </m:r>
                              <m:r>
                                <a:rPr lang="fr-FR" sz="1700" i="1" kern="100">
                                  <a:latin typeface="Cambria Math" panose="02040503050406030204" pitchFamily="18" charset="0"/>
                                  <a:ea typeface="Cambria Math" panose="02040503050406030204" pitchFamily="18" charset="0"/>
                                  <a:cs typeface="Times New Roman" panose="02020603050405020304" pitchFamily="18" charset="0"/>
                                </a:rPr>
                                <m:t>400</m:t>
                              </m:r>
                            </m:e>
                          </m:eqArr>
                        </m:e>
                      </m:d>
                    </m:oMath>
                  </m:oMathPara>
                </a14:m>
                <a:endParaRPr lang="en-US" sz="1700" kern="100">
                  <a:ea typeface="Aptos"/>
                  <a:cs typeface="Times New Roman" panose="02020603050405020304" pitchFamily="18" charset="0"/>
                </a:endParaRPr>
              </a:p>
              <a:p>
                <a:pPr lvl="0" algn="just">
                  <a:lnSpc>
                    <a:spcPct val="150000"/>
                  </a:lnSpc>
                </a:pPr>
                <a:r>
                  <a:rPr lang="fr-FR" sz="1700" kern="100">
                    <a:ea typeface="Calibri" panose="020F0502020204030204" pitchFamily="34" charset="0"/>
                    <a:cs typeface="Times New Roman" panose="02020603050405020304" pitchFamily="18" charset="0"/>
                  </a:rPr>
                  <a:t>Miền nghiệm của hệ trên là miền tứ </a:t>
                </a:r>
                <a:r>
                  <a:rPr lang="fr-FR" sz="1700" kern="100">
                    <a:ea typeface="Calibri" panose="020F0502020204030204" pitchFamily="34" charset="0"/>
                    <a:cs typeface="Times New Roman" panose="02020603050405020304" pitchFamily="18" charset="0"/>
                  </a:rPr>
                  <a:t>giác </a:t>
                </a:r>
                <a:r>
                  <a:rPr lang="fr-FR" sz="1700" kern="100" smtClean="0">
                    <a:ea typeface="Calibri" panose="020F0502020204030204" pitchFamily="34" charset="0"/>
                    <a:cs typeface="Times New Roman" panose="02020603050405020304" pitchFamily="18" charset="0"/>
                  </a:rPr>
                  <a:t>     tô </a:t>
                </a:r>
                <a:r>
                  <a:rPr lang="fr-FR" sz="1700" kern="100">
                    <a:ea typeface="Calibri" panose="020F0502020204030204" pitchFamily="34" charset="0"/>
                    <a:cs typeface="Times New Roman" panose="02020603050405020304" pitchFamily="18" charset="0"/>
                  </a:rPr>
                  <a:t>đậm trong hình. </a:t>
                </a:r>
                <a:endParaRPr lang="fr-FR" sz="1700" kern="100">
                  <a:ea typeface="Calibri" panose="020F0502020204030204" pitchFamily="34" charset="0"/>
                  <a:cs typeface="Times New Roman" panose="02020603050405020304" pitchFamily="18" charset="0"/>
                </a:endParaRPr>
              </a:p>
              <a:p>
                <a:pPr lvl="0" algn="just">
                  <a:lnSpc>
                    <a:spcPct val="150000"/>
                  </a:lnSpc>
                </a:pPr>
                <a:r>
                  <a:rPr lang="fr-FR" sz="1700" kern="100">
                    <a:ea typeface="Calibri" panose="020F0502020204030204" pitchFamily="34" charset="0"/>
                    <a:cs typeface="Times New Roman" panose="02020603050405020304" pitchFamily="18" charset="0"/>
                  </a:rPr>
                  <a:t>Các </a:t>
                </a:r>
                <a:r>
                  <a:rPr lang="fr-FR" sz="1700" kern="100">
                    <a:ea typeface="Calibri" panose="020F0502020204030204" pitchFamily="34" charset="0"/>
                    <a:cs typeface="Times New Roman" panose="02020603050405020304" pitchFamily="18" charset="0"/>
                  </a:rPr>
                  <a:t>điểm cực biên </a:t>
                </a:r>
                <a:endParaRPr lang="fr-FR" sz="1700" kern="100" smtClean="0">
                  <a:ea typeface="Calibri" panose="020F0502020204030204" pitchFamily="34" charset="0"/>
                  <a:cs typeface="Times New Roman" panose="02020603050405020304" pitchFamily="18" charset="0"/>
                </a:endParaRPr>
              </a:p>
              <a:p>
                <a:pPr lvl="0" algn="ctr">
                  <a:lnSpc>
                    <a:spcPct val="150000"/>
                  </a:lnSpc>
                </a:pPr>
                <a14:m>
                  <m:oMath xmlns:m="http://schemas.openxmlformats.org/officeDocument/2006/math">
                    <m:r>
                      <a:rPr lang="fr-FR" sz="1700" i="1" kern="100">
                        <a:latin typeface="Cambria Math" panose="02040503050406030204" pitchFamily="18" charset="0"/>
                        <a:ea typeface="Calibri" panose="020F0502020204030204" pitchFamily="34" charset="0"/>
                        <a:cs typeface="Times New Roman" panose="02020603050405020304" pitchFamily="18" charset="0"/>
                      </a:rPr>
                      <m:t>𝑂</m:t>
                    </m:r>
                    <m:d>
                      <m:dPr>
                        <m:ctrlPr>
                          <a:rPr lang="en-US" sz="1700" i="1" kern="100">
                            <a:latin typeface="Cambria Math" panose="02040503050406030204" pitchFamily="18" charset="0"/>
                            <a:ea typeface="Calibri" panose="020F0502020204030204" pitchFamily="34" charset="0"/>
                            <a:cs typeface="Times New Roman" panose="02020603050405020304" pitchFamily="18" charset="0"/>
                          </a:rPr>
                        </m:ctrlPr>
                      </m:dPr>
                      <m:e>
                        <m:r>
                          <a:rPr lang="fr-FR" sz="1700" i="1" kern="100">
                            <a:latin typeface="Cambria Math" panose="02040503050406030204" pitchFamily="18" charset="0"/>
                            <a:ea typeface="Calibri" panose="020F0502020204030204" pitchFamily="34" charset="0"/>
                            <a:cs typeface="Times New Roman" panose="02020603050405020304" pitchFamily="18" charset="0"/>
                          </a:rPr>
                          <m:t>0</m:t>
                        </m:r>
                        <m:r>
                          <a:rPr lang="fr-FR" sz="1700" i="1" kern="100">
                            <a:latin typeface="Cambria Math" panose="02040503050406030204" pitchFamily="18" charset="0"/>
                            <a:ea typeface="Calibri" panose="020F0502020204030204" pitchFamily="34" charset="0"/>
                            <a:cs typeface="Times New Roman" panose="02020603050405020304" pitchFamily="18" charset="0"/>
                          </a:rPr>
                          <m:t>;</m:t>
                        </m:r>
                        <m:r>
                          <a:rPr lang="fr-FR" sz="1700" i="1" kern="100">
                            <a:latin typeface="Cambria Math" panose="02040503050406030204" pitchFamily="18" charset="0"/>
                            <a:ea typeface="Calibri" panose="020F0502020204030204" pitchFamily="34" charset="0"/>
                            <a:cs typeface="Times New Roman" panose="02020603050405020304" pitchFamily="18" charset="0"/>
                          </a:rPr>
                          <m:t>0</m:t>
                        </m:r>
                      </m:e>
                    </m:d>
                    <m:r>
                      <a:rPr lang="fr-FR" sz="1700" i="1" kern="100">
                        <a:latin typeface="Cambria Math" panose="02040503050406030204" pitchFamily="18" charset="0"/>
                        <a:ea typeface="Calibri" panose="020F0502020204030204" pitchFamily="34" charset="0"/>
                        <a:cs typeface="Times New Roman" panose="02020603050405020304" pitchFamily="18" charset="0"/>
                      </a:rPr>
                      <m:t>;</m:t>
                    </m:r>
                    <m:r>
                      <a:rPr lang="fr-FR" sz="1700" i="1" kern="100">
                        <a:latin typeface="Cambria Math" panose="02040503050406030204" pitchFamily="18" charset="0"/>
                        <a:ea typeface="Calibri" panose="020F0502020204030204" pitchFamily="34" charset="0"/>
                        <a:cs typeface="Times New Roman" panose="02020603050405020304" pitchFamily="18" charset="0"/>
                      </a:rPr>
                      <m:t>𝐴</m:t>
                    </m:r>
                    <m:d>
                      <m:dPr>
                        <m:ctrlPr>
                          <a:rPr lang="en-US" sz="1700" i="1" kern="100">
                            <a:latin typeface="Cambria Math" panose="02040503050406030204" pitchFamily="18" charset="0"/>
                            <a:ea typeface="Calibri" panose="020F0502020204030204" pitchFamily="34" charset="0"/>
                            <a:cs typeface="Times New Roman" panose="02020603050405020304" pitchFamily="18" charset="0"/>
                          </a:rPr>
                        </m:ctrlPr>
                      </m:dPr>
                      <m:e>
                        <m:r>
                          <a:rPr lang="fr-FR" sz="1700" i="1" kern="100">
                            <a:latin typeface="Cambria Math" panose="02040503050406030204" pitchFamily="18" charset="0"/>
                            <a:ea typeface="Calibri" panose="020F0502020204030204" pitchFamily="34" charset="0"/>
                            <a:cs typeface="Times New Roman" panose="02020603050405020304" pitchFamily="18" charset="0"/>
                          </a:rPr>
                          <m:t>0</m:t>
                        </m:r>
                        <m:r>
                          <a:rPr lang="fr-FR" sz="1700" i="1" kern="100">
                            <a:latin typeface="Cambria Math" panose="02040503050406030204" pitchFamily="18" charset="0"/>
                            <a:ea typeface="Calibri" panose="020F0502020204030204" pitchFamily="34" charset="0"/>
                            <a:cs typeface="Times New Roman" panose="02020603050405020304" pitchFamily="18" charset="0"/>
                          </a:rPr>
                          <m:t>;</m:t>
                        </m:r>
                        <m:r>
                          <a:rPr lang="fr-FR" sz="1700" i="1" kern="100">
                            <a:latin typeface="Cambria Math" panose="02040503050406030204" pitchFamily="18" charset="0"/>
                            <a:ea typeface="Calibri" panose="020F0502020204030204" pitchFamily="34" charset="0"/>
                            <a:cs typeface="Times New Roman" panose="02020603050405020304" pitchFamily="18" charset="0"/>
                          </a:rPr>
                          <m:t>750</m:t>
                        </m:r>
                      </m:e>
                    </m:d>
                    <m:r>
                      <a:rPr lang="fr-FR" sz="1700" i="1" kern="100">
                        <a:latin typeface="Cambria Math" panose="02040503050406030204" pitchFamily="18" charset="0"/>
                        <a:ea typeface="Calibri" panose="020F0502020204030204" pitchFamily="34" charset="0"/>
                        <a:cs typeface="Times New Roman" panose="02020603050405020304" pitchFamily="18" charset="0"/>
                      </a:rPr>
                      <m:t>;</m:t>
                    </m:r>
                    <m:r>
                      <a:rPr lang="fr-FR" sz="1700" i="1" kern="100">
                        <a:latin typeface="Cambria Math" panose="02040503050406030204" pitchFamily="18" charset="0"/>
                        <a:ea typeface="Calibri" panose="020F0502020204030204" pitchFamily="34" charset="0"/>
                        <a:cs typeface="Times New Roman" panose="02020603050405020304" pitchFamily="18" charset="0"/>
                      </a:rPr>
                      <m:t>𝐵</m:t>
                    </m:r>
                    <m:d>
                      <m:dPr>
                        <m:ctrlPr>
                          <a:rPr lang="en-US" sz="1700" i="1" kern="100">
                            <a:latin typeface="Cambria Math" panose="02040503050406030204" pitchFamily="18" charset="0"/>
                            <a:ea typeface="Calibri" panose="020F0502020204030204" pitchFamily="34" charset="0"/>
                            <a:cs typeface="Times New Roman" panose="02020603050405020304" pitchFamily="18" charset="0"/>
                          </a:rPr>
                        </m:ctrlPr>
                      </m:dPr>
                      <m:e>
                        <m:r>
                          <a:rPr lang="fr-FR" sz="1700" i="1" kern="100">
                            <a:latin typeface="Cambria Math" panose="02040503050406030204" pitchFamily="18" charset="0"/>
                            <a:ea typeface="Calibri" panose="020F0502020204030204" pitchFamily="34" charset="0"/>
                            <a:cs typeface="Times New Roman" panose="02020603050405020304" pitchFamily="18" charset="0"/>
                          </a:rPr>
                          <m:t>700</m:t>
                        </m:r>
                        <m:r>
                          <a:rPr lang="fr-FR" sz="1700" i="1" kern="100">
                            <a:latin typeface="Cambria Math" panose="02040503050406030204" pitchFamily="18" charset="0"/>
                            <a:ea typeface="Calibri" panose="020F0502020204030204" pitchFamily="34" charset="0"/>
                            <a:cs typeface="Times New Roman" panose="02020603050405020304" pitchFamily="18" charset="0"/>
                          </a:rPr>
                          <m:t>;</m:t>
                        </m:r>
                        <m:r>
                          <a:rPr lang="fr-FR" sz="1700" i="1" kern="100">
                            <a:latin typeface="Cambria Math" panose="02040503050406030204" pitchFamily="18" charset="0"/>
                            <a:ea typeface="Calibri" panose="020F0502020204030204" pitchFamily="34" charset="0"/>
                            <a:cs typeface="Times New Roman" panose="02020603050405020304" pitchFamily="18" charset="0"/>
                          </a:rPr>
                          <m:t>400</m:t>
                        </m:r>
                      </m:e>
                    </m:d>
                  </m:oMath>
                </a14:m>
                <a:r>
                  <a:rPr lang="fr-FR" sz="1700" kern="100" smtClean="0">
                    <a:ea typeface="Calibri" panose="020F0502020204030204" pitchFamily="34" charset="0"/>
                    <a:cs typeface="Times New Roman" panose="02020603050405020304" pitchFamily="18" charset="0"/>
                  </a:rPr>
                  <a:t> và </a:t>
                </a:r>
                <a14:m>
                  <m:oMath xmlns:m="http://schemas.openxmlformats.org/officeDocument/2006/math">
                    <m:r>
                      <a:rPr lang="fr-FR" sz="1700" i="1" kern="100">
                        <a:latin typeface="Cambria Math" panose="02040503050406030204" pitchFamily="18" charset="0"/>
                        <a:ea typeface="Calibri" panose="020F0502020204030204" pitchFamily="34" charset="0"/>
                        <a:cs typeface="Times New Roman" panose="02020603050405020304" pitchFamily="18" charset="0"/>
                      </a:rPr>
                      <m:t>𝐶</m:t>
                    </m:r>
                    <m:d>
                      <m:dPr>
                        <m:ctrlPr>
                          <a:rPr lang="en-US" sz="1700" i="1" kern="100">
                            <a:latin typeface="Cambria Math" panose="02040503050406030204" pitchFamily="18" charset="0"/>
                            <a:ea typeface="Calibri" panose="020F0502020204030204" pitchFamily="34" charset="0"/>
                            <a:cs typeface="Times New Roman" panose="02020603050405020304" pitchFamily="18" charset="0"/>
                          </a:rPr>
                        </m:ctrlPr>
                      </m:dPr>
                      <m:e>
                        <m:r>
                          <a:rPr lang="fr-FR" sz="1700" i="1" kern="100">
                            <a:latin typeface="Cambria Math" panose="02040503050406030204" pitchFamily="18" charset="0"/>
                            <a:ea typeface="Calibri" panose="020F0502020204030204" pitchFamily="34" charset="0"/>
                            <a:cs typeface="Times New Roman" panose="02020603050405020304" pitchFamily="18" charset="0"/>
                          </a:rPr>
                          <m:t>900</m:t>
                        </m:r>
                        <m:r>
                          <a:rPr lang="fr-FR" sz="1700" i="1" kern="100">
                            <a:latin typeface="Cambria Math" panose="02040503050406030204" pitchFamily="18" charset="0"/>
                            <a:ea typeface="Calibri" panose="020F0502020204030204" pitchFamily="34" charset="0"/>
                            <a:cs typeface="Times New Roman" panose="02020603050405020304" pitchFamily="18" charset="0"/>
                          </a:rPr>
                          <m:t>;</m:t>
                        </m:r>
                        <m:r>
                          <a:rPr lang="fr-FR" sz="1700" i="1" kern="100">
                            <a:latin typeface="Cambria Math" panose="02040503050406030204" pitchFamily="18" charset="0"/>
                            <a:ea typeface="Calibri" panose="020F0502020204030204" pitchFamily="34" charset="0"/>
                            <a:cs typeface="Times New Roman" panose="02020603050405020304" pitchFamily="18" charset="0"/>
                          </a:rPr>
                          <m:t>0</m:t>
                        </m:r>
                      </m:e>
                    </m:d>
                    <m:r>
                      <a:rPr lang="fr-FR" sz="1700" i="1" kern="100">
                        <a:latin typeface="Cambria Math" panose="02040503050406030204" pitchFamily="18" charset="0"/>
                        <a:ea typeface="Calibri" panose="020F0502020204030204" pitchFamily="34" charset="0"/>
                        <a:cs typeface="Times New Roman" panose="02020603050405020304" pitchFamily="18" charset="0"/>
                      </a:rPr>
                      <m:t>.</m:t>
                    </m:r>
                  </m:oMath>
                </a14:m>
                <a:endParaRPr lang="en-US" sz="1700" kern="100">
                  <a:ea typeface="Aptos"/>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808774" y="786263"/>
                <a:ext cx="4375473" cy="3307252"/>
              </a:xfrm>
              <a:prstGeom prst="rect">
                <a:avLst/>
              </a:prstGeom>
              <a:blipFill>
                <a:blip r:embed="rId5"/>
                <a:stretch>
                  <a:fillRect l="-976" r="-97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808774" y="4133269"/>
                <a:ext cx="8080139" cy="877163"/>
              </a:xfrm>
              <a:prstGeom prst="rect">
                <a:avLst/>
              </a:prstGeom>
            </p:spPr>
            <p:txBody>
              <a:bodyPr wrap="square">
                <a:spAutoFit/>
              </a:bodyPr>
              <a:lstStyle/>
              <a:p>
                <a:pPr lvl="0" algn="just">
                  <a:lnSpc>
                    <a:spcPct val="150000"/>
                  </a:lnSpc>
                </a:pPr>
                <a:r>
                  <a:rPr lang="fr-FR" sz="1700" kern="100">
                    <a:ea typeface="Calibri" panose="020F0502020204030204" pitchFamily="34" charset="0"/>
                    <a:cs typeface="Times New Roman" panose="02020603050405020304" pitchFamily="18" charset="0"/>
                  </a:rPr>
                  <a:t>Lợi nhuận của nhà máy theo tuần là </a:t>
                </a:r>
                <a14:m>
                  <m:oMath xmlns:m="http://schemas.openxmlformats.org/officeDocument/2006/math">
                    <m:r>
                      <a:rPr lang="fr-FR" sz="1700" i="1" kern="100">
                        <a:latin typeface="Cambria Math" panose="02040503050406030204" pitchFamily="18" charset="0"/>
                        <a:ea typeface="Calibri" panose="020F0502020204030204" pitchFamily="34" charset="0"/>
                        <a:cs typeface="Times New Roman" panose="02020603050405020304" pitchFamily="18" charset="0"/>
                      </a:rPr>
                      <m:t>𝐹</m:t>
                    </m:r>
                    <m:d>
                      <m:dPr>
                        <m:ctrlPr>
                          <a:rPr lang="en-US" sz="1700" i="1" kern="100">
                            <a:latin typeface="Cambria Math" panose="02040503050406030204" pitchFamily="18" charset="0"/>
                            <a:ea typeface="Calibri" panose="020F0502020204030204" pitchFamily="34" charset="0"/>
                            <a:cs typeface="Times New Roman" panose="02020603050405020304" pitchFamily="18" charset="0"/>
                          </a:rPr>
                        </m:ctrlPr>
                      </m:dPr>
                      <m:e>
                        <m:r>
                          <a:rPr lang="fr-FR" sz="1700" i="1" kern="100">
                            <a:latin typeface="Cambria Math" panose="02040503050406030204" pitchFamily="18" charset="0"/>
                            <a:ea typeface="Calibri" panose="020F0502020204030204" pitchFamily="34" charset="0"/>
                            <a:cs typeface="Times New Roman" panose="02020603050405020304" pitchFamily="18" charset="0"/>
                          </a:rPr>
                          <m:t>𝑥</m:t>
                        </m:r>
                        <m:r>
                          <a:rPr lang="fr-FR" sz="1700" i="1" kern="100">
                            <a:latin typeface="Cambria Math" panose="02040503050406030204" pitchFamily="18" charset="0"/>
                            <a:ea typeface="Calibri" panose="020F0502020204030204" pitchFamily="34" charset="0"/>
                            <a:cs typeface="Times New Roman" panose="02020603050405020304" pitchFamily="18" charset="0"/>
                          </a:rPr>
                          <m:t> ;</m:t>
                        </m:r>
                        <m:r>
                          <a:rPr lang="fr-FR" sz="1700" i="1" kern="100">
                            <a:latin typeface="Cambria Math" panose="02040503050406030204" pitchFamily="18" charset="0"/>
                            <a:ea typeface="Calibri" panose="020F0502020204030204" pitchFamily="34" charset="0"/>
                            <a:cs typeface="Times New Roman" panose="02020603050405020304" pitchFamily="18" charset="0"/>
                          </a:rPr>
                          <m:t>𝑦</m:t>
                        </m:r>
                      </m:e>
                    </m:d>
                    <m:r>
                      <a:rPr lang="fr-FR" sz="1700" i="1" kern="100">
                        <a:latin typeface="Cambria Math" panose="02040503050406030204" pitchFamily="18" charset="0"/>
                        <a:ea typeface="Calibri" panose="020F0502020204030204" pitchFamily="34" charset="0"/>
                        <a:cs typeface="Times New Roman" panose="02020603050405020304" pitchFamily="18" charset="0"/>
                      </a:rPr>
                      <m:t>=</m:t>
                    </m:r>
                    <m:r>
                      <a:rPr lang="fr-FR" sz="1700" i="1" kern="100">
                        <a:latin typeface="Cambria Math" panose="02040503050406030204" pitchFamily="18" charset="0"/>
                        <a:ea typeface="Calibri" panose="020F0502020204030204" pitchFamily="34" charset="0"/>
                        <a:cs typeface="Times New Roman" panose="02020603050405020304" pitchFamily="18" charset="0"/>
                      </a:rPr>
                      <m:t>36</m:t>
                    </m:r>
                    <m:r>
                      <a:rPr lang="fr-FR" sz="1700" i="1" kern="100">
                        <a:latin typeface="Cambria Math" panose="02040503050406030204" pitchFamily="18" charset="0"/>
                        <a:ea typeface="Calibri" panose="020F0502020204030204" pitchFamily="34" charset="0"/>
                        <a:cs typeface="Times New Roman" panose="02020603050405020304" pitchFamily="18" charset="0"/>
                      </a:rPr>
                      <m:t>𝑥</m:t>
                    </m:r>
                    <m:r>
                      <a:rPr lang="fr-FR" sz="1700" i="1" kern="100">
                        <a:latin typeface="Cambria Math" panose="02040503050406030204" pitchFamily="18" charset="0"/>
                        <a:ea typeface="Calibri" panose="020F0502020204030204" pitchFamily="34" charset="0"/>
                        <a:cs typeface="Times New Roman" panose="02020603050405020304" pitchFamily="18" charset="0"/>
                      </a:rPr>
                      <m:t>+</m:t>
                    </m:r>
                    <m:r>
                      <a:rPr lang="fr-FR" sz="1700" i="1" kern="100">
                        <a:latin typeface="Cambria Math" panose="02040503050406030204" pitchFamily="18" charset="0"/>
                        <a:ea typeface="Calibri" panose="020F0502020204030204" pitchFamily="34" charset="0"/>
                        <a:cs typeface="Times New Roman" panose="02020603050405020304" pitchFamily="18" charset="0"/>
                      </a:rPr>
                      <m:t>24</m:t>
                    </m:r>
                    <m:r>
                      <a:rPr lang="fr-FR" sz="1700" i="1" kern="100">
                        <a:latin typeface="Cambria Math" panose="02040503050406030204" pitchFamily="18" charset="0"/>
                        <a:ea typeface="Calibri" panose="020F0502020204030204" pitchFamily="34" charset="0"/>
                        <a:cs typeface="Times New Roman" panose="02020603050405020304" pitchFamily="18" charset="0"/>
                      </a:rPr>
                      <m:t>𝑦</m:t>
                    </m:r>
                  </m:oMath>
                </a14:m>
                <a:r>
                  <a:rPr lang="fr-FR" sz="1700" kern="100">
                    <a:ea typeface="Calibri" panose="020F0502020204030204" pitchFamily="34" charset="0"/>
                    <a:cs typeface="Times New Roman" panose="02020603050405020304" pitchFamily="18" charset="0"/>
                  </a:rPr>
                  <a:t> (nghìn đồng). </a:t>
                </a:r>
              </a:p>
              <a:p>
                <a:pPr lvl="0" algn="just">
                  <a:lnSpc>
                    <a:spcPct val="150000"/>
                  </a:lnSpc>
                </a:pPr>
                <a:r>
                  <a:rPr lang="fr-FR" sz="1700" kern="100">
                    <a:ea typeface="Calibri" panose="020F0502020204030204" pitchFamily="34" charset="0"/>
                    <a:cs typeface="Times New Roman" panose="02020603050405020304" pitchFamily="18" charset="0"/>
                  </a:rPr>
                  <a:t>Lợi nhuận đạt giá trị lớn nhất bằng </a:t>
                </a:r>
                <a14:m>
                  <m:oMath xmlns:m="http://schemas.openxmlformats.org/officeDocument/2006/math">
                    <m:r>
                      <a:rPr lang="fr-FR" sz="1700" i="1" kern="100">
                        <a:latin typeface="Cambria Math" panose="02040503050406030204" pitchFamily="18" charset="0"/>
                        <a:ea typeface="Calibri" panose="020F0502020204030204" pitchFamily="34" charset="0"/>
                        <a:cs typeface="Times New Roman" panose="02020603050405020304" pitchFamily="18" charset="0"/>
                      </a:rPr>
                      <m:t>34</m:t>
                    </m:r>
                    <m:r>
                      <a:rPr lang="fr-FR" sz="1700" i="1" kern="100">
                        <a:latin typeface="Cambria Math" panose="02040503050406030204" pitchFamily="18" charset="0"/>
                        <a:ea typeface="Calibri" panose="020F0502020204030204" pitchFamily="34" charset="0"/>
                        <a:cs typeface="Times New Roman" panose="02020603050405020304" pitchFamily="18" charset="0"/>
                      </a:rPr>
                      <m:t> </m:t>
                    </m:r>
                    <m:r>
                      <a:rPr lang="fr-FR" sz="1700" i="1" kern="100">
                        <a:latin typeface="Cambria Math" panose="02040503050406030204" pitchFamily="18" charset="0"/>
                        <a:ea typeface="Calibri" panose="020F0502020204030204" pitchFamily="34" charset="0"/>
                        <a:cs typeface="Times New Roman" panose="02020603050405020304" pitchFamily="18" charset="0"/>
                      </a:rPr>
                      <m:t>800</m:t>
                    </m:r>
                    <m:r>
                      <a:rPr lang="fr-FR" sz="1700" i="1" kern="100">
                        <a:latin typeface="Cambria Math" panose="02040503050406030204" pitchFamily="18" charset="0"/>
                        <a:ea typeface="Calibri" panose="020F0502020204030204" pitchFamily="34" charset="0"/>
                        <a:cs typeface="Times New Roman" panose="02020603050405020304" pitchFamily="18" charset="0"/>
                      </a:rPr>
                      <m:t> </m:t>
                    </m:r>
                    <m:r>
                      <a:rPr lang="fr-FR" sz="1700" i="1" kern="100">
                        <a:latin typeface="Cambria Math" panose="02040503050406030204" pitchFamily="18" charset="0"/>
                        <a:ea typeface="Calibri" panose="020F0502020204030204" pitchFamily="34" charset="0"/>
                        <a:cs typeface="Times New Roman" panose="02020603050405020304" pitchFamily="18" charset="0"/>
                      </a:rPr>
                      <m:t>000</m:t>
                    </m:r>
                    <m:r>
                      <a:rPr lang="fr-FR" sz="1700" i="1" kern="100">
                        <a:latin typeface="Cambria Math" panose="02040503050406030204" pitchFamily="18" charset="0"/>
                        <a:ea typeface="Calibri" panose="020F0502020204030204" pitchFamily="34" charset="0"/>
                        <a:cs typeface="Times New Roman" panose="02020603050405020304" pitchFamily="18" charset="0"/>
                      </a:rPr>
                      <m:t> </m:t>
                    </m:r>
                  </m:oMath>
                </a14:m>
                <a:r>
                  <a:rPr lang="fr-FR" sz="1700" kern="100">
                    <a:ea typeface="Calibri" panose="020F0502020204030204" pitchFamily="34" charset="0"/>
                    <a:cs typeface="Times New Roman" panose="02020603050405020304" pitchFamily="18" charset="0"/>
                  </a:rPr>
                  <a:t>đồng tại </a:t>
                </a:r>
                <a14:m>
                  <m:oMath xmlns:m="http://schemas.openxmlformats.org/officeDocument/2006/math">
                    <m:r>
                      <a:rPr lang="fr-FR" sz="1700" i="1" kern="100">
                        <a:latin typeface="Cambria Math" panose="02040503050406030204" pitchFamily="18" charset="0"/>
                        <a:ea typeface="Calibri" panose="020F0502020204030204" pitchFamily="34" charset="0"/>
                        <a:cs typeface="Times New Roman" panose="02020603050405020304" pitchFamily="18" charset="0"/>
                      </a:rPr>
                      <m:t>𝐵</m:t>
                    </m:r>
                    <m:d>
                      <m:dPr>
                        <m:ctrlPr>
                          <a:rPr lang="en-US" sz="1700" i="1" kern="100">
                            <a:latin typeface="Cambria Math" panose="02040503050406030204" pitchFamily="18" charset="0"/>
                            <a:ea typeface="Calibri" panose="020F0502020204030204" pitchFamily="34" charset="0"/>
                            <a:cs typeface="Times New Roman" panose="02020603050405020304" pitchFamily="18" charset="0"/>
                          </a:rPr>
                        </m:ctrlPr>
                      </m:dPr>
                      <m:e>
                        <m:r>
                          <a:rPr lang="fr-FR" sz="1700" i="1" kern="100">
                            <a:latin typeface="Cambria Math" panose="02040503050406030204" pitchFamily="18" charset="0"/>
                            <a:ea typeface="Calibri" panose="020F0502020204030204" pitchFamily="34" charset="0"/>
                            <a:cs typeface="Times New Roman" panose="02020603050405020304" pitchFamily="18" charset="0"/>
                          </a:rPr>
                          <m:t>700</m:t>
                        </m:r>
                        <m:r>
                          <a:rPr lang="fr-FR" sz="1700" i="1" kern="100">
                            <a:latin typeface="Cambria Math" panose="02040503050406030204" pitchFamily="18" charset="0"/>
                            <a:ea typeface="Calibri" panose="020F0502020204030204" pitchFamily="34" charset="0"/>
                            <a:cs typeface="Times New Roman" panose="02020603050405020304" pitchFamily="18" charset="0"/>
                          </a:rPr>
                          <m:t> ;</m:t>
                        </m:r>
                        <m:r>
                          <a:rPr lang="fr-FR" sz="1700" i="1" kern="100">
                            <a:latin typeface="Cambria Math" panose="02040503050406030204" pitchFamily="18" charset="0"/>
                            <a:ea typeface="Calibri" panose="020F0502020204030204" pitchFamily="34" charset="0"/>
                            <a:cs typeface="Times New Roman" panose="02020603050405020304" pitchFamily="18" charset="0"/>
                          </a:rPr>
                          <m:t>400</m:t>
                        </m:r>
                      </m:e>
                    </m:d>
                    <m:r>
                      <a:rPr lang="fr-FR" sz="1700" i="1" kern="100">
                        <a:latin typeface="Cambria Math" panose="02040503050406030204" pitchFamily="18" charset="0"/>
                        <a:ea typeface="Calibri" panose="020F0502020204030204" pitchFamily="34" charset="0"/>
                        <a:cs typeface="Times New Roman" panose="02020603050405020304" pitchFamily="18" charset="0"/>
                      </a:rPr>
                      <m:t>.</m:t>
                    </m:r>
                  </m:oMath>
                </a14:m>
                <a:endParaRPr lang="en-US" sz="1700" kern="100">
                  <a:ea typeface="Aptos"/>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808774" y="4133269"/>
                <a:ext cx="8080139" cy="877163"/>
              </a:xfrm>
              <a:prstGeom prst="rect">
                <a:avLst/>
              </a:prstGeom>
              <a:blipFill>
                <a:blip r:embed="rId6"/>
                <a:stretch>
                  <a:fillRect l="-528" b="-3472"/>
                </a:stretch>
              </a:blipFill>
            </p:spPr>
            <p:txBody>
              <a:bodyPr/>
              <a:lstStyle/>
              <a:p>
                <a:r>
                  <a:rPr lang="en-US">
                    <a:noFill/>
                  </a:rPr>
                  <a:t> </a:t>
                </a:r>
              </a:p>
            </p:txBody>
          </p:sp>
        </mc:Fallback>
      </mc:AlternateContent>
    </p:spTree>
    <p:extLst>
      <p:ext uri="{BB962C8B-B14F-4D97-AF65-F5344CB8AC3E}">
        <p14:creationId xmlns:p14="http://schemas.microsoft.com/office/powerpoint/2010/main" val="166049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up)">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up)">
                                      <p:cBhvr>
                                        <p:cTn id="17" dur="500"/>
                                        <p:tgtEl>
                                          <p:spTgt spid="2">
                                            <p:txEl>
                                              <p:pRg st="1" end="1"/>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up)">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up)">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wipe(up)">
                                      <p:cBhvr>
                                        <p:cTn id="35" dur="500"/>
                                        <p:tgtEl>
                                          <p:spTgt spid="4">
                                            <p:txEl>
                                              <p:pRg st="3" end="3"/>
                                            </p:txEl>
                                          </p:spTgt>
                                        </p:tgtEl>
                                      </p:cBhvr>
                                    </p:animEffect>
                                  </p:childTnLst>
                                </p:cTn>
                              </p:par>
                              <p:par>
                                <p:cTn id="36" presetID="22" presetClass="entr" presetSubtype="1" fill="hold" nodeType="with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wipe(up)">
                                      <p:cBhvr>
                                        <p:cTn id="38" dur="500"/>
                                        <p:tgtEl>
                                          <p:spTgt spid="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animEffect transition="in" filter="wipe(up)">
                                      <p:cBhvr>
                                        <p:cTn id="43" dur="500"/>
                                        <p:tgtEl>
                                          <p:spTgt spid="5">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5">
                                            <p:txEl>
                                              <p:pRg st="1" end="1"/>
                                            </p:txEl>
                                          </p:spTgt>
                                        </p:tgtEl>
                                        <p:attrNameLst>
                                          <p:attrName>style.visibility</p:attrName>
                                        </p:attrNameLst>
                                      </p:cBhvr>
                                      <p:to>
                                        <p:strVal val="visible"/>
                                      </p:to>
                                    </p:set>
                                    <p:animEffect transition="in" filter="wipe(up)">
                                      <p:cBhvr>
                                        <p:cTn id="4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grpSp>
        <p:nvGrpSpPr>
          <p:cNvPr id="6" name="Group 5"/>
          <p:cNvGrpSpPr/>
          <p:nvPr/>
        </p:nvGrpSpPr>
        <p:grpSpPr>
          <a:xfrm>
            <a:off x="1685703" y="457289"/>
            <a:ext cx="5811501" cy="4297591"/>
            <a:chOff x="935378" y="279888"/>
            <a:chExt cx="6924007" cy="4594310"/>
          </a:xfrm>
        </p:grpSpPr>
        <p:sp>
          <p:nvSpPr>
            <p:cNvPr id="841" name="Google Shape;841;p41"/>
            <p:cNvSpPr/>
            <p:nvPr/>
          </p:nvSpPr>
          <p:spPr>
            <a:xfrm rot="293623">
              <a:off x="1033258" y="582202"/>
              <a:ext cx="6826127" cy="4291996"/>
            </a:xfrm>
            <a:custGeom>
              <a:avLst/>
              <a:gdLst/>
              <a:ahLst/>
              <a:cxnLst/>
              <a:rect l="l" t="t" r="r" b="b"/>
              <a:pathLst>
                <a:path w="51995" h="51995" extrusionOk="0">
                  <a:moveTo>
                    <a:pt x="48204" y="0"/>
                  </a:moveTo>
                  <a:lnTo>
                    <a:pt x="0" y="3791"/>
                  </a:lnTo>
                  <a:lnTo>
                    <a:pt x="3790" y="51994"/>
                  </a:lnTo>
                  <a:lnTo>
                    <a:pt x="51994" y="48204"/>
                  </a:lnTo>
                  <a:lnTo>
                    <a:pt x="48204" y="0"/>
                  </a:lnTo>
                  <a:close/>
                </a:path>
              </a:pathLst>
            </a:custGeom>
            <a:solidFill>
              <a:srgbClr val="CFD0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41"/>
            <p:cNvSpPr/>
            <p:nvPr/>
          </p:nvSpPr>
          <p:spPr>
            <a:xfrm rot="293623">
              <a:off x="935378" y="509033"/>
              <a:ext cx="6824421" cy="4290923"/>
            </a:xfrm>
            <a:custGeom>
              <a:avLst/>
              <a:gdLst/>
              <a:ahLst/>
              <a:cxnLst/>
              <a:rect l="l" t="t" r="r" b="b"/>
              <a:pathLst>
                <a:path w="51982" h="51982" extrusionOk="0">
                  <a:moveTo>
                    <a:pt x="48204" y="1"/>
                  </a:moveTo>
                  <a:lnTo>
                    <a:pt x="0" y="3791"/>
                  </a:lnTo>
                  <a:lnTo>
                    <a:pt x="3777" y="51981"/>
                  </a:lnTo>
                  <a:lnTo>
                    <a:pt x="51981" y="48204"/>
                  </a:lnTo>
                  <a:lnTo>
                    <a:pt x="48204" y="1"/>
                  </a:lnTo>
                  <a:close/>
                </a:path>
              </a:pathLst>
            </a:custGeom>
            <a:solidFill>
              <a:srgbClr val="EEE5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41"/>
            <p:cNvSpPr/>
            <p:nvPr/>
          </p:nvSpPr>
          <p:spPr>
            <a:xfrm rot="293623">
              <a:off x="1202656" y="805858"/>
              <a:ext cx="6328560" cy="319537"/>
            </a:xfrm>
            <a:custGeom>
              <a:avLst/>
              <a:gdLst/>
              <a:ahLst/>
              <a:cxnLst/>
              <a:rect l="l" t="t" r="r" b="b"/>
              <a:pathLst>
                <a:path w="48205" h="3871" extrusionOk="0">
                  <a:moveTo>
                    <a:pt x="48205" y="1"/>
                  </a:moveTo>
                  <a:lnTo>
                    <a:pt x="47544" y="40"/>
                  </a:lnTo>
                  <a:lnTo>
                    <a:pt x="47373" y="67"/>
                  </a:lnTo>
                  <a:lnTo>
                    <a:pt x="46884" y="93"/>
                  </a:lnTo>
                  <a:lnTo>
                    <a:pt x="46712" y="106"/>
                  </a:lnTo>
                  <a:lnTo>
                    <a:pt x="46224" y="159"/>
                  </a:lnTo>
                  <a:lnTo>
                    <a:pt x="46052" y="159"/>
                  </a:lnTo>
                  <a:lnTo>
                    <a:pt x="45563" y="212"/>
                  </a:lnTo>
                  <a:lnTo>
                    <a:pt x="45392" y="225"/>
                  </a:lnTo>
                  <a:lnTo>
                    <a:pt x="44903" y="265"/>
                  </a:lnTo>
                  <a:lnTo>
                    <a:pt x="44731" y="278"/>
                  </a:lnTo>
                  <a:lnTo>
                    <a:pt x="44256" y="305"/>
                  </a:lnTo>
                  <a:lnTo>
                    <a:pt x="44084" y="331"/>
                  </a:lnTo>
                  <a:lnTo>
                    <a:pt x="43596" y="357"/>
                  </a:lnTo>
                  <a:lnTo>
                    <a:pt x="43424" y="371"/>
                  </a:lnTo>
                  <a:lnTo>
                    <a:pt x="42935" y="410"/>
                  </a:lnTo>
                  <a:lnTo>
                    <a:pt x="42764" y="423"/>
                  </a:lnTo>
                  <a:lnTo>
                    <a:pt x="42275" y="463"/>
                  </a:lnTo>
                  <a:lnTo>
                    <a:pt x="42103" y="476"/>
                  </a:lnTo>
                  <a:lnTo>
                    <a:pt x="41615" y="529"/>
                  </a:lnTo>
                  <a:lnTo>
                    <a:pt x="41443" y="529"/>
                  </a:lnTo>
                  <a:lnTo>
                    <a:pt x="40954" y="569"/>
                  </a:lnTo>
                  <a:lnTo>
                    <a:pt x="40783" y="569"/>
                  </a:lnTo>
                  <a:lnTo>
                    <a:pt x="40294" y="622"/>
                  </a:lnTo>
                  <a:lnTo>
                    <a:pt x="40122" y="635"/>
                  </a:lnTo>
                  <a:lnTo>
                    <a:pt x="39647" y="674"/>
                  </a:lnTo>
                  <a:lnTo>
                    <a:pt x="39475" y="688"/>
                  </a:lnTo>
                  <a:lnTo>
                    <a:pt x="38987" y="727"/>
                  </a:lnTo>
                  <a:lnTo>
                    <a:pt x="38815" y="740"/>
                  </a:lnTo>
                  <a:lnTo>
                    <a:pt x="38326" y="767"/>
                  </a:lnTo>
                  <a:lnTo>
                    <a:pt x="38155" y="793"/>
                  </a:lnTo>
                  <a:lnTo>
                    <a:pt x="37666" y="820"/>
                  </a:lnTo>
                  <a:lnTo>
                    <a:pt x="37494" y="833"/>
                  </a:lnTo>
                  <a:lnTo>
                    <a:pt x="37006" y="872"/>
                  </a:lnTo>
                  <a:lnTo>
                    <a:pt x="36834" y="886"/>
                  </a:lnTo>
                  <a:lnTo>
                    <a:pt x="36345" y="938"/>
                  </a:lnTo>
                  <a:lnTo>
                    <a:pt x="36174" y="938"/>
                  </a:lnTo>
                  <a:lnTo>
                    <a:pt x="35685" y="991"/>
                  </a:lnTo>
                  <a:lnTo>
                    <a:pt x="35513" y="1005"/>
                  </a:lnTo>
                  <a:lnTo>
                    <a:pt x="35025" y="1031"/>
                  </a:lnTo>
                  <a:lnTo>
                    <a:pt x="34879" y="1057"/>
                  </a:lnTo>
                  <a:lnTo>
                    <a:pt x="34377" y="1084"/>
                  </a:lnTo>
                  <a:lnTo>
                    <a:pt x="34219" y="1097"/>
                  </a:lnTo>
                  <a:lnTo>
                    <a:pt x="33717" y="1137"/>
                  </a:lnTo>
                  <a:lnTo>
                    <a:pt x="33559" y="1150"/>
                  </a:lnTo>
                  <a:lnTo>
                    <a:pt x="33057" y="1189"/>
                  </a:lnTo>
                  <a:lnTo>
                    <a:pt x="32898" y="1203"/>
                  </a:lnTo>
                  <a:lnTo>
                    <a:pt x="32396" y="1229"/>
                  </a:lnTo>
                  <a:lnTo>
                    <a:pt x="32238" y="1255"/>
                  </a:lnTo>
                  <a:lnTo>
                    <a:pt x="31736" y="1295"/>
                  </a:lnTo>
                  <a:lnTo>
                    <a:pt x="31578" y="1295"/>
                  </a:lnTo>
                  <a:lnTo>
                    <a:pt x="31076" y="1348"/>
                  </a:lnTo>
                  <a:lnTo>
                    <a:pt x="30917" y="1348"/>
                  </a:lnTo>
                  <a:lnTo>
                    <a:pt x="30416" y="1401"/>
                  </a:lnTo>
                  <a:lnTo>
                    <a:pt x="30257" y="1414"/>
                  </a:lnTo>
                  <a:lnTo>
                    <a:pt x="29782" y="1454"/>
                  </a:lnTo>
                  <a:lnTo>
                    <a:pt x="29610" y="1467"/>
                  </a:lnTo>
                  <a:lnTo>
                    <a:pt x="29121" y="1493"/>
                  </a:lnTo>
                  <a:lnTo>
                    <a:pt x="28950" y="1520"/>
                  </a:lnTo>
                  <a:lnTo>
                    <a:pt x="28461" y="1546"/>
                  </a:lnTo>
                  <a:lnTo>
                    <a:pt x="28289" y="1559"/>
                  </a:lnTo>
                  <a:lnTo>
                    <a:pt x="27801" y="1599"/>
                  </a:lnTo>
                  <a:lnTo>
                    <a:pt x="27629" y="1612"/>
                  </a:lnTo>
                  <a:lnTo>
                    <a:pt x="27140" y="1652"/>
                  </a:lnTo>
                  <a:lnTo>
                    <a:pt x="26969" y="1665"/>
                  </a:lnTo>
                  <a:lnTo>
                    <a:pt x="26480" y="1718"/>
                  </a:lnTo>
                  <a:lnTo>
                    <a:pt x="26308" y="1718"/>
                  </a:lnTo>
                  <a:lnTo>
                    <a:pt x="25820" y="1757"/>
                  </a:lnTo>
                  <a:lnTo>
                    <a:pt x="25648" y="1757"/>
                  </a:lnTo>
                  <a:lnTo>
                    <a:pt x="25173" y="1810"/>
                  </a:lnTo>
                  <a:lnTo>
                    <a:pt x="25001" y="1823"/>
                  </a:lnTo>
                  <a:lnTo>
                    <a:pt x="24512" y="1863"/>
                  </a:lnTo>
                  <a:lnTo>
                    <a:pt x="24341" y="1876"/>
                  </a:lnTo>
                  <a:lnTo>
                    <a:pt x="23852" y="1916"/>
                  </a:lnTo>
                  <a:lnTo>
                    <a:pt x="23680" y="1929"/>
                  </a:lnTo>
                  <a:lnTo>
                    <a:pt x="23192" y="1955"/>
                  </a:lnTo>
                  <a:lnTo>
                    <a:pt x="23020" y="1982"/>
                  </a:lnTo>
                  <a:lnTo>
                    <a:pt x="22531" y="2008"/>
                  </a:lnTo>
                  <a:lnTo>
                    <a:pt x="22360" y="2021"/>
                  </a:lnTo>
                  <a:lnTo>
                    <a:pt x="21871" y="2074"/>
                  </a:lnTo>
                  <a:lnTo>
                    <a:pt x="21699" y="2074"/>
                  </a:lnTo>
                  <a:lnTo>
                    <a:pt x="21211" y="2127"/>
                  </a:lnTo>
                  <a:lnTo>
                    <a:pt x="21039" y="2127"/>
                  </a:lnTo>
                  <a:lnTo>
                    <a:pt x="20550" y="2180"/>
                  </a:lnTo>
                  <a:lnTo>
                    <a:pt x="20405" y="2193"/>
                  </a:lnTo>
                  <a:lnTo>
                    <a:pt x="19903" y="2219"/>
                  </a:lnTo>
                  <a:lnTo>
                    <a:pt x="19745" y="2246"/>
                  </a:lnTo>
                  <a:lnTo>
                    <a:pt x="19243" y="2272"/>
                  </a:lnTo>
                  <a:lnTo>
                    <a:pt x="19084" y="2286"/>
                  </a:lnTo>
                  <a:lnTo>
                    <a:pt x="18582" y="2325"/>
                  </a:lnTo>
                  <a:lnTo>
                    <a:pt x="18424" y="2338"/>
                  </a:lnTo>
                  <a:lnTo>
                    <a:pt x="17922" y="2378"/>
                  </a:lnTo>
                  <a:lnTo>
                    <a:pt x="17764" y="2391"/>
                  </a:lnTo>
                  <a:lnTo>
                    <a:pt x="17262" y="2418"/>
                  </a:lnTo>
                  <a:lnTo>
                    <a:pt x="17103" y="2444"/>
                  </a:lnTo>
                  <a:lnTo>
                    <a:pt x="16601" y="2484"/>
                  </a:lnTo>
                  <a:lnTo>
                    <a:pt x="16443" y="2484"/>
                  </a:lnTo>
                  <a:lnTo>
                    <a:pt x="15941" y="2536"/>
                  </a:lnTo>
                  <a:lnTo>
                    <a:pt x="15796" y="2536"/>
                  </a:lnTo>
                  <a:lnTo>
                    <a:pt x="15294" y="2589"/>
                  </a:lnTo>
                  <a:lnTo>
                    <a:pt x="15136" y="2602"/>
                  </a:lnTo>
                  <a:lnTo>
                    <a:pt x="14634" y="2642"/>
                  </a:lnTo>
                  <a:lnTo>
                    <a:pt x="14475" y="2655"/>
                  </a:lnTo>
                  <a:lnTo>
                    <a:pt x="13973" y="2682"/>
                  </a:lnTo>
                  <a:lnTo>
                    <a:pt x="13815" y="2708"/>
                  </a:lnTo>
                  <a:lnTo>
                    <a:pt x="13313" y="2735"/>
                  </a:lnTo>
                  <a:lnTo>
                    <a:pt x="13155" y="2748"/>
                  </a:lnTo>
                  <a:lnTo>
                    <a:pt x="12653" y="2787"/>
                  </a:lnTo>
                  <a:lnTo>
                    <a:pt x="12494" y="2801"/>
                  </a:lnTo>
                  <a:lnTo>
                    <a:pt x="11992" y="2840"/>
                  </a:lnTo>
                  <a:lnTo>
                    <a:pt x="11834" y="2853"/>
                  </a:lnTo>
                  <a:lnTo>
                    <a:pt x="11332" y="2906"/>
                  </a:lnTo>
                  <a:lnTo>
                    <a:pt x="11174" y="2906"/>
                  </a:lnTo>
                  <a:lnTo>
                    <a:pt x="10698" y="2946"/>
                  </a:lnTo>
                  <a:lnTo>
                    <a:pt x="10526" y="2972"/>
                  </a:lnTo>
                  <a:lnTo>
                    <a:pt x="10038" y="2999"/>
                  </a:lnTo>
                  <a:lnTo>
                    <a:pt x="9866" y="3012"/>
                  </a:lnTo>
                  <a:lnTo>
                    <a:pt x="9377" y="3052"/>
                  </a:lnTo>
                  <a:lnTo>
                    <a:pt x="9206" y="3065"/>
                  </a:lnTo>
                  <a:lnTo>
                    <a:pt x="8717" y="3104"/>
                  </a:lnTo>
                  <a:lnTo>
                    <a:pt x="8545" y="3118"/>
                  </a:lnTo>
                  <a:lnTo>
                    <a:pt x="8057" y="3144"/>
                  </a:lnTo>
                  <a:lnTo>
                    <a:pt x="7885" y="3170"/>
                  </a:lnTo>
                  <a:lnTo>
                    <a:pt x="7397" y="3197"/>
                  </a:lnTo>
                  <a:lnTo>
                    <a:pt x="7225" y="3210"/>
                  </a:lnTo>
                  <a:lnTo>
                    <a:pt x="6736" y="3263"/>
                  </a:lnTo>
                  <a:lnTo>
                    <a:pt x="6564" y="3263"/>
                  </a:lnTo>
                  <a:lnTo>
                    <a:pt x="6089" y="3316"/>
                  </a:lnTo>
                  <a:lnTo>
                    <a:pt x="5917" y="3316"/>
                  </a:lnTo>
                  <a:lnTo>
                    <a:pt x="5429" y="3368"/>
                  </a:lnTo>
                  <a:lnTo>
                    <a:pt x="5257" y="3382"/>
                  </a:lnTo>
                  <a:lnTo>
                    <a:pt x="4768" y="3408"/>
                  </a:lnTo>
                  <a:lnTo>
                    <a:pt x="4597" y="3434"/>
                  </a:lnTo>
                  <a:lnTo>
                    <a:pt x="4108" y="3461"/>
                  </a:lnTo>
                  <a:lnTo>
                    <a:pt x="3936" y="3474"/>
                  </a:lnTo>
                  <a:lnTo>
                    <a:pt x="3448" y="3514"/>
                  </a:lnTo>
                  <a:lnTo>
                    <a:pt x="3276" y="3527"/>
                  </a:lnTo>
                  <a:lnTo>
                    <a:pt x="2787" y="3567"/>
                  </a:lnTo>
                  <a:lnTo>
                    <a:pt x="2616" y="3580"/>
                  </a:lnTo>
                  <a:lnTo>
                    <a:pt x="2127" y="3606"/>
                  </a:lnTo>
                  <a:lnTo>
                    <a:pt x="1955" y="3633"/>
                  </a:lnTo>
                  <a:lnTo>
                    <a:pt x="1467" y="3672"/>
                  </a:lnTo>
                  <a:lnTo>
                    <a:pt x="1321" y="3672"/>
                  </a:lnTo>
                  <a:lnTo>
                    <a:pt x="820" y="3725"/>
                  </a:lnTo>
                  <a:lnTo>
                    <a:pt x="661" y="3738"/>
                  </a:lnTo>
                  <a:lnTo>
                    <a:pt x="1" y="3791"/>
                  </a:lnTo>
                  <a:lnTo>
                    <a:pt x="1" y="3870"/>
                  </a:lnTo>
                  <a:lnTo>
                    <a:pt x="661" y="3831"/>
                  </a:lnTo>
                  <a:lnTo>
                    <a:pt x="820" y="3804"/>
                  </a:lnTo>
                  <a:lnTo>
                    <a:pt x="1321" y="3765"/>
                  </a:lnTo>
                  <a:lnTo>
                    <a:pt x="1480" y="3765"/>
                  </a:lnTo>
                  <a:lnTo>
                    <a:pt x="1982" y="3712"/>
                  </a:lnTo>
                  <a:lnTo>
                    <a:pt x="2140" y="3699"/>
                  </a:lnTo>
                  <a:lnTo>
                    <a:pt x="2642" y="3659"/>
                  </a:lnTo>
                  <a:lnTo>
                    <a:pt x="2801" y="3646"/>
                  </a:lnTo>
                  <a:lnTo>
                    <a:pt x="3276" y="3606"/>
                  </a:lnTo>
                  <a:lnTo>
                    <a:pt x="3448" y="3593"/>
                  </a:lnTo>
                  <a:lnTo>
                    <a:pt x="3936" y="3567"/>
                  </a:lnTo>
                  <a:lnTo>
                    <a:pt x="4108" y="3540"/>
                  </a:lnTo>
                  <a:lnTo>
                    <a:pt x="4597" y="3514"/>
                  </a:lnTo>
                  <a:lnTo>
                    <a:pt x="4768" y="3501"/>
                  </a:lnTo>
                  <a:lnTo>
                    <a:pt x="5257" y="3461"/>
                  </a:lnTo>
                  <a:lnTo>
                    <a:pt x="5429" y="3448"/>
                  </a:lnTo>
                  <a:lnTo>
                    <a:pt x="5917" y="3395"/>
                  </a:lnTo>
                  <a:lnTo>
                    <a:pt x="6089" y="3395"/>
                  </a:lnTo>
                  <a:lnTo>
                    <a:pt x="6578" y="3342"/>
                  </a:lnTo>
                  <a:lnTo>
                    <a:pt x="6749" y="3342"/>
                  </a:lnTo>
                  <a:lnTo>
                    <a:pt x="7238" y="3302"/>
                  </a:lnTo>
                  <a:lnTo>
                    <a:pt x="7410" y="3276"/>
                  </a:lnTo>
                  <a:lnTo>
                    <a:pt x="7898" y="3250"/>
                  </a:lnTo>
                  <a:lnTo>
                    <a:pt x="8057" y="3236"/>
                  </a:lnTo>
                  <a:lnTo>
                    <a:pt x="8545" y="3197"/>
                  </a:lnTo>
                  <a:lnTo>
                    <a:pt x="8717" y="3184"/>
                  </a:lnTo>
                  <a:lnTo>
                    <a:pt x="9206" y="3144"/>
                  </a:lnTo>
                  <a:lnTo>
                    <a:pt x="9377" y="3131"/>
                  </a:lnTo>
                  <a:lnTo>
                    <a:pt x="9866" y="3104"/>
                  </a:lnTo>
                  <a:lnTo>
                    <a:pt x="10038" y="3078"/>
                  </a:lnTo>
                  <a:lnTo>
                    <a:pt x="10526" y="3052"/>
                  </a:lnTo>
                  <a:lnTo>
                    <a:pt x="10698" y="3038"/>
                  </a:lnTo>
                  <a:lnTo>
                    <a:pt x="11187" y="2985"/>
                  </a:lnTo>
                  <a:lnTo>
                    <a:pt x="11358" y="2985"/>
                  </a:lnTo>
                  <a:lnTo>
                    <a:pt x="11847" y="2933"/>
                  </a:lnTo>
                  <a:lnTo>
                    <a:pt x="12019" y="2919"/>
                  </a:lnTo>
                  <a:lnTo>
                    <a:pt x="12507" y="2880"/>
                  </a:lnTo>
                  <a:lnTo>
                    <a:pt x="12679" y="2867"/>
                  </a:lnTo>
                  <a:lnTo>
                    <a:pt x="13155" y="2840"/>
                  </a:lnTo>
                  <a:lnTo>
                    <a:pt x="13313" y="2814"/>
                  </a:lnTo>
                  <a:lnTo>
                    <a:pt x="13815" y="2787"/>
                  </a:lnTo>
                  <a:lnTo>
                    <a:pt x="13973" y="2774"/>
                  </a:lnTo>
                  <a:lnTo>
                    <a:pt x="14475" y="2735"/>
                  </a:lnTo>
                  <a:lnTo>
                    <a:pt x="14634" y="2721"/>
                  </a:lnTo>
                  <a:lnTo>
                    <a:pt x="15136" y="2682"/>
                  </a:lnTo>
                  <a:lnTo>
                    <a:pt x="15294" y="2669"/>
                  </a:lnTo>
                  <a:lnTo>
                    <a:pt x="15796" y="2616"/>
                  </a:lnTo>
                  <a:lnTo>
                    <a:pt x="15954" y="2616"/>
                  </a:lnTo>
                  <a:lnTo>
                    <a:pt x="16456" y="2576"/>
                  </a:lnTo>
                  <a:lnTo>
                    <a:pt x="16615" y="2576"/>
                  </a:lnTo>
                  <a:lnTo>
                    <a:pt x="17117" y="2523"/>
                  </a:lnTo>
                  <a:lnTo>
                    <a:pt x="17275" y="2510"/>
                  </a:lnTo>
                  <a:lnTo>
                    <a:pt x="17764" y="2470"/>
                  </a:lnTo>
                  <a:lnTo>
                    <a:pt x="17922" y="2457"/>
                  </a:lnTo>
                  <a:lnTo>
                    <a:pt x="18424" y="2418"/>
                  </a:lnTo>
                  <a:lnTo>
                    <a:pt x="18582" y="2404"/>
                  </a:lnTo>
                  <a:lnTo>
                    <a:pt x="19084" y="2378"/>
                  </a:lnTo>
                  <a:lnTo>
                    <a:pt x="19243" y="2352"/>
                  </a:lnTo>
                  <a:lnTo>
                    <a:pt x="19745" y="2325"/>
                  </a:lnTo>
                  <a:lnTo>
                    <a:pt x="19903" y="2312"/>
                  </a:lnTo>
                  <a:lnTo>
                    <a:pt x="20405" y="2272"/>
                  </a:lnTo>
                  <a:lnTo>
                    <a:pt x="20563" y="2259"/>
                  </a:lnTo>
                  <a:lnTo>
                    <a:pt x="21065" y="2206"/>
                  </a:lnTo>
                  <a:lnTo>
                    <a:pt x="21224" y="2206"/>
                  </a:lnTo>
                  <a:lnTo>
                    <a:pt x="21726" y="2153"/>
                  </a:lnTo>
                  <a:lnTo>
                    <a:pt x="21884" y="2140"/>
                  </a:lnTo>
                  <a:lnTo>
                    <a:pt x="22386" y="2114"/>
                  </a:lnTo>
                  <a:lnTo>
                    <a:pt x="22531" y="2087"/>
                  </a:lnTo>
                  <a:lnTo>
                    <a:pt x="23020" y="2061"/>
                  </a:lnTo>
                  <a:lnTo>
                    <a:pt x="23192" y="2048"/>
                  </a:lnTo>
                  <a:lnTo>
                    <a:pt x="23680" y="2008"/>
                  </a:lnTo>
                  <a:lnTo>
                    <a:pt x="23852" y="1995"/>
                  </a:lnTo>
                  <a:lnTo>
                    <a:pt x="24341" y="1955"/>
                  </a:lnTo>
                  <a:lnTo>
                    <a:pt x="24512" y="1942"/>
                  </a:lnTo>
                  <a:lnTo>
                    <a:pt x="25001" y="1916"/>
                  </a:lnTo>
                  <a:lnTo>
                    <a:pt x="25173" y="1889"/>
                  </a:lnTo>
                  <a:lnTo>
                    <a:pt x="25661" y="1850"/>
                  </a:lnTo>
                  <a:lnTo>
                    <a:pt x="25833" y="1850"/>
                  </a:lnTo>
                  <a:lnTo>
                    <a:pt x="26321" y="1797"/>
                  </a:lnTo>
                  <a:lnTo>
                    <a:pt x="26493" y="1797"/>
                  </a:lnTo>
                  <a:lnTo>
                    <a:pt x="26982" y="1744"/>
                  </a:lnTo>
                  <a:lnTo>
                    <a:pt x="27153" y="1731"/>
                  </a:lnTo>
                  <a:lnTo>
                    <a:pt x="27629" y="1691"/>
                  </a:lnTo>
                  <a:lnTo>
                    <a:pt x="27801" y="1678"/>
                  </a:lnTo>
                  <a:lnTo>
                    <a:pt x="28289" y="1652"/>
                  </a:lnTo>
                  <a:lnTo>
                    <a:pt x="28461" y="1625"/>
                  </a:lnTo>
                  <a:lnTo>
                    <a:pt x="28950" y="1599"/>
                  </a:lnTo>
                  <a:lnTo>
                    <a:pt x="29121" y="1586"/>
                  </a:lnTo>
                  <a:lnTo>
                    <a:pt x="29610" y="1546"/>
                  </a:lnTo>
                  <a:lnTo>
                    <a:pt x="29782" y="1533"/>
                  </a:lnTo>
                  <a:lnTo>
                    <a:pt x="30270" y="1493"/>
                  </a:lnTo>
                  <a:lnTo>
                    <a:pt x="30442" y="1480"/>
                  </a:lnTo>
                  <a:lnTo>
                    <a:pt x="30931" y="1427"/>
                  </a:lnTo>
                  <a:lnTo>
                    <a:pt x="31102" y="1427"/>
                  </a:lnTo>
                  <a:lnTo>
                    <a:pt x="31591" y="1387"/>
                  </a:lnTo>
                  <a:lnTo>
                    <a:pt x="31763" y="1387"/>
                  </a:lnTo>
                  <a:lnTo>
                    <a:pt x="32238" y="1335"/>
                  </a:lnTo>
                  <a:lnTo>
                    <a:pt x="32396" y="1321"/>
                  </a:lnTo>
                  <a:lnTo>
                    <a:pt x="32898" y="1282"/>
                  </a:lnTo>
                  <a:lnTo>
                    <a:pt x="33057" y="1269"/>
                  </a:lnTo>
                  <a:lnTo>
                    <a:pt x="33559" y="1229"/>
                  </a:lnTo>
                  <a:lnTo>
                    <a:pt x="33717" y="1216"/>
                  </a:lnTo>
                  <a:lnTo>
                    <a:pt x="34219" y="1189"/>
                  </a:lnTo>
                  <a:lnTo>
                    <a:pt x="34377" y="1163"/>
                  </a:lnTo>
                  <a:lnTo>
                    <a:pt x="34879" y="1137"/>
                  </a:lnTo>
                  <a:lnTo>
                    <a:pt x="35038" y="1123"/>
                  </a:lnTo>
                  <a:lnTo>
                    <a:pt x="35540" y="1071"/>
                  </a:lnTo>
                  <a:lnTo>
                    <a:pt x="35698" y="1071"/>
                  </a:lnTo>
                  <a:lnTo>
                    <a:pt x="36200" y="1018"/>
                  </a:lnTo>
                  <a:lnTo>
                    <a:pt x="36358" y="1018"/>
                  </a:lnTo>
                  <a:lnTo>
                    <a:pt x="36860" y="965"/>
                  </a:lnTo>
                  <a:lnTo>
                    <a:pt x="37006" y="952"/>
                  </a:lnTo>
                  <a:lnTo>
                    <a:pt x="37494" y="925"/>
                  </a:lnTo>
                  <a:lnTo>
                    <a:pt x="37666" y="899"/>
                  </a:lnTo>
                  <a:lnTo>
                    <a:pt x="38155" y="872"/>
                  </a:lnTo>
                  <a:lnTo>
                    <a:pt x="38326" y="859"/>
                  </a:lnTo>
                  <a:lnTo>
                    <a:pt x="38815" y="820"/>
                  </a:lnTo>
                  <a:lnTo>
                    <a:pt x="38987" y="806"/>
                  </a:lnTo>
                  <a:lnTo>
                    <a:pt x="39475" y="767"/>
                  </a:lnTo>
                  <a:lnTo>
                    <a:pt x="39647" y="754"/>
                  </a:lnTo>
                  <a:lnTo>
                    <a:pt x="40136" y="727"/>
                  </a:lnTo>
                  <a:lnTo>
                    <a:pt x="40307" y="701"/>
                  </a:lnTo>
                  <a:lnTo>
                    <a:pt x="40796" y="661"/>
                  </a:lnTo>
                  <a:lnTo>
                    <a:pt x="40968" y="661"/>
                  </a:lnTo>
                  <a:lnTo>
                    <a:pt x="41456" y="608"/>
                  </a:lnTo>
                  <a:lnTo>
                    <a:pt x="41628" y="608"/>
                  </a:lnTo>
                  <a:lnTo>
                    <a:pt x="42103" y="555"/>
                  </a:lnTo>
                  <a:lnTo>
                    <a:pt x="42275" y="542"/>
                  </a:lnTo>
                  <a:lnTo>
                    <a:pt x="42764" y="503"/>
                  </a:lnTo>
                  <a:lnTo>
                    <a:pt x="42935" y="489"/>
                  </a:lnTo>
                  <a:lnTo>
                    <a:pt x="43424" y="463"/>
                  </a:lnTo>
                  <a:lnTo>
                    <a:pt x="43596" y="437"/>
                  </a:lnTo>
                  <a:lnTo>
                    <a:pt x="44084" y="410"/>
                  </a:lnTo>
                  <a:lnTo>
                    <a:pt x="44256" y="397"/>
                  </a:lnTo>
                  <a:lnTo>
                    <a:pt x="44745" y="357"/>
                  </a:lnTo>
                  <a:lnTo>
                    <a:pt x="44916" y="344"/>
                  </a:lnTo>
                  <a:lnTo>
                    <a:pt x="45405" y="305"/>
                  </a:lnTo>
                  <a:lnTo>
                    <a:pt x="45577" y="291"/>
                  </a:lnTo>
                  <a:lnTo>
                    <a:pt x="46065" y="239"/>
                  </a:lnTo>
                  <a:lnTo>
                    <a:pt x="46237" y="239"/>
                  </a:lnTo>
                  <a:lnTo>
                    <a:pt x="46712" y="199"/>
                  </a:lnTo>
                  <a:lnTo>
                    <a:pt x="46884" y="172"/>
                  </a:lnTo>
                  <a:lnTo>
                    <a:pt x="47373" y="146"/>
                  </a:lnTo>
                  <a:lnTo>
                    <a:pt x="47544" y="133"/>
                  </a:lnTo>
                  <a:lnTo>
                    <a:pt x="48205" y="80"/>
                  </a:lnTo>
                  <a:lnTo>
                    <a:pt x="48205"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41"/>
            <p:cNvSpPr/>
            <p:nvPr/>
          </p:nvSpPr>
          <p:spPr>
            <a:xfrm rot="293623">
              <a:off x="1198419" y="1106523"/>
              <a:ext cx="6328560" cy="318381"/>
            </a:xfrm>
            <a:custGeom>
              <a:avLst/>
              <a:gdLst/>
              <a:ahLst/>
              <a:cxnLst/>
              <a:rect l="l" t="t" r="r" b="b"/>
              <a:pathLst>
                <a:path w="48205" h="3857" extrusionOk="0">
                  <a:moveTo>
                    <a:pt x="48204" y="1"/>
                  </a:moveTo>
                  <a:lnTo>
                    <a:pt x="47544" y="40"/>
                  </a:lnTo>
                  <a:lnTo>
                    <a:pt x="47372" y="40"/>
                  </a:lnTo>
                  <a:lnTo>
                    <a:pt x="46883" y="93"/>
                  </a:lnTo>
                  <a:lnTo>
                    <a:pt x="46712" y="106"/>
                  </a:lnTo>
                  <a:lnTo>
                    <a:pt x="46223" y="146"/>
                  </a:lnTo>
                  <a:lnTo>
                    <a:pt x="46051" y="159"/>
                  </a:lnTo>
                  <a:lnTo>
                    <a:pt x="45576" y="199"/>
                  </a:lnTo>
                  <a:lnTo>
                    <a:pt x="45417" y="212"/>
                  </a:lnTo>
                  <a:lnTo>
                    <a:pt x="44916" y="238"/>
                  </a:lnTo>
                  <a:lnTo>
                    <a:pt x="44757" y="265"/>
                  </a:lnTo>
                  <a:lnTo>
                    <a:pt x="44255" y="291"/>
                  </a:lnTo>
                  <a:lnTo>
                    <a:pt x="44097" y="304"/>
                  </a:lnTo>
                  <a:lnTo>
                    <a:pt x="43595" y="344"/>
                  </a:lnTo>
                  <a:lnTo>
                    <a:pt x="43437" y="357"/>
                  </a:lnTo>
                  <a:lnTo>
                    <a:pt x="42935" y="410"/>
                  </a:lnTo>
                  <a:lnTo>
                    <a:pt x="42776" y="410"/>
                  </a:lnTo>
                  <a:lnTo>
                    <a:pt x="42274" y="463"/>
                  </a:lnTo>
                  <a:lnTo>
                    <a:pt x="42116" y="476"/>
                  </a:lnTo>
                  <a:lnTo>
                    <a:pt x="41614" y="502"/>
                  </a:lnTo>
                  <a:lnTo>
                    <a:pt x="41456" y="529"/>
                  </a:lnTo>
                  <a:lnTo>
                    <a:pt x="40954" y="555"/>
                  </a:lnTo>
                  <a:lnTo>
                    <a:pt x="40808" y="568"/>
                  </a:lnTo>
                  <a:lnTo>
                    <a:pt x="40307" y="608"/>
                  </a:lnTo>
                  <a:lnTo>
                    <a:pt x="40148" y="621"/>
                  </a:lnTo>
                  <a:lnTo>
                    <a:pt x="39646" y="661"/>
                  </a:lnTo>
                  <a:lnTo>
                    <a:pt x="39488" y="674"/>
                  </a:lnTo>
                  <a:lnTo>
                    <a:pt x="38986" y="701"/>
                  </a:lnTo>
                  <a:lnTo>
                    <a:pt x="38827" y="727"/>
                  </a:lnTo>
                  <a:lnTo>
                    <a:pt x="38326" y="767"/>
                  </a:lnTo>
                  <a:lnTo>
                    <a:pt x="38167" y="767"/>
                  </a:lnTo>
                  <a:lnTo>
                    <a:pt x="37665" y="819"/>
                  </a:lnTo>
                  <a:lnTo>
                    <a:pt x="37507" y="819"/>
                  </a:lnTo>
                  <a:lnTo>
                    <a:pt x="37005" y="872"/>
                  </a:lnTo>
                  <a:lnTo>
                    <a:pt x="36846" y="885"/>
                  </a:lnTo>
                  <a:lnTo>
                    <a:pt x="36345" y="925"/>
                  </a:lnTo>
                  <a:lnTo>
                    <a:pt x="36199" y="938"/>
                  </a:lnTo>
                  <a:lnTo>
                    <a:pt x="35711" y="965"/>
                  </a:lnTo>
                  <a:lnTo>
                    <a:pt x="35539" y="991"/>
                  </a:lnTo>
                  <a:lnTo>
                    <a:pt x="35050" y="1017"/>
                  </a:lnTo>
                  <a:lnTo>
                    <a:pt x="34879" y="1031"/>
                  </a:lnTo>
                  <a:lnTo>
                    <a:pt x="34390" y="1070"/>
                  </a:lnTo>
                  <a:lnTo>
                    <a:pt x="34218" y="1084"/>
                  </a:lnTo>
                  <a:lnTo>
                    <a:pt x="33730" y="1123"/>
                  </a:lnTo>
                  <a:lnTo>
                    <a:pt x="33558" y="1136"/>
                  </a:lnTo>
                  <a:lnTo>
                    <a:pt x="33069" y="1189"/>
                  </a:lnTo>
                  <a:lnTo>
                    <a:pt x="32898" y="1189"/>
                  </a:lnTo>
                  <a:lnTo>
                    <a:pt x="32409" y="1229"/>
                  </a:lnTo>
                  <a:lnTo>
                    <a:pt x="32237" y="1255"/>
                  </a:lnTo>
                  <a:lnTo>
                    <a:pt x="31749" y="1282"/>
                  </a:lnTo>
                  <a:lnTo>
                    <a:pt x="31577" y="1295"/>
                  </a:lnTo>
                  <a:lnTo>
                    <a:pt x="31102" y="1334"/>
                  </a:lnTo>
                  <a:lnTo>
                    <a:pt x="30930" y="1348"/>
                  </a:lnTo>
                  <a:lnTo>
                    <a:pt x="30441" y="1387"/>
                  </a:lnTo>
                  <a:lnTo>
                    <a:pt x="30270" y="1400"/>
                  </a:lnTo>
                  <a:lnTo>
                    <a:pt x="29781" y="1427"/>
                  </a:lnTo>
                  <a:lnTo>
                    <a:pt x="29609" y="1453"/>
                  </a:lnTo>
                  <a:lnTo>
                    <a:pt x="29121" y="1480"/>
                  </a:lnTo>
                  <a:lnTo>
                    <a:pt x="28949" y="1493"/>
                  </a:lnTo>
                  <a:lnTo>
                    <a:pt x="28460" y="1546"/>
                  </a:lnTo>
                  <a:lnTo>
                    <a:pt x="28289" y="1546"/>
                  </a:lnTo>
                  <a:lnTo>
                    <a:pt x="27800" y="1599"/>
                  </a:lnTo>
                  <a:lnTo>
                    <a:pt x="27628" y="1599"/>
                  </a:lnTo>
                  <a:lnTo>
                    <a:pt x="27140" y="1651"/>
                  </a:lnTo>
                  <a:lnTo>
                    <a:pt x="26968" y="1665"/>
                  </a:lnTo>
                  <a:lnTo>
                    <a:pt x="26493" y="1691"/>
                  </a:lnTo>
                  <a:lnTo>
                    <a:pt x="26321" y="1717"/>
                  </a:lnTo>
                  <a:lnTo>
                    <a:pt x="25832" y="1744"/>
                  </a:lnTo>
                  <a:lnTo>
                    <a:pt x="25660" y="1757"/>
                  </a:lnTo>
                  <a:lnTo>
                    <a:pt x="25172" y="1797"/>
                  </a:lnTo>
                  <a:lnTo>
                    <a:pt x="25000" y="1810"/>
                  </a:lnTo>
                  <a:lnTo>
                    <a:pt x="24512" y="1850"/>
                  </a:lnTo>
                  <a:lnTo>
                    <a:pt x="24340" y="1863"/>
                  </a:lnTo>
                  <a:lnTo>
                    <a:pt x="23851" y="1889"/>
                  </a:lnTo>
                  <a:lnTo>
                    <a:pt x="23680" y="1916"/>
                  </a:lnTo>
                  <a:lnTo>
                    <a:pt x="23191" y="1955"/>
                  </a:lnTo>
                  <a:lnTo>
                    <a:pt x="23019" y="1955"/>
                  </a:lnTo>
                  <a:lnTo>
                    <a:pt x="22531" y="2008"/>
                  </a:lnTo>
                  <a:lnTo>
                    <a:pt x="22359" y="2021"/>
                  </a:lnTo>
                  <a:lnTo>
                    <a:pt x="21870" y="2061"/>
                  </a:lnTo>
                  <a:lnTo>
                    <a:pt x="21725" y="2074"/>
                  </a:lnTo>
                  <a:lnTo>
                    <a:pt x="21223" y="2114"/>
                  </a:lnTo>
                  <a:lnTo>
                    <a:pt x="21065" y="2127"/>
                  </a:lnTo>
                  <a:lnTo>
                    <a:pt x="20563" y="2153"/>
                  </a:lnTo>
                  <a:lnTo>
                    <a:pt x="20404" y="2180"/>
                  </a:lnTo>
                  <a:lnTo>
                    <a:pt x="19902" y="2206"/>
                  </a:lnTo>
                  <a:lnTo>
                    <a:pt x="19744" y="2219"/>
                  </a:lnTo>
                  <a:lnTo>
                    <a:pt x="19242" y="2259"/>
                  </a:lnTo>
                  <a:lnTo>
                    <a:pt x="19084" y="2272"/>
                  </a:lnTo>
                  <a:lnTo>
                    <a:pt x="18582" y="2325"/>
                  </a:lnTo>
                  <a:lnTo>
                    <a:pt x="18423" y="2325"/>
                  </a:lnTo>
                  <a:lnTo>
                    <a:pt x="17921" y="2378"/>
                  </a:lnTo>
                  <a:lnTo>
                    <a:pt x="17763" y="2378"/>
                  </a:lnTo>
                  <a:lnTo>
                    <a:pt x="17261" y="2417"/>
                  </a:lnTo>
                  <a:lnTo>
                    <a:pt x="17103" y="2444"/>
                  </a:lnTo>
                  <a:lnTo>
                    <a:pt x="16627" y="2470"/>
                  </a:lnTo>
                  <a:lnTo>
                    <a:pt x="16456" y="2483"/>
                  </a:lnTo>
                  <a:lnTo>
                    <a:pt x="15967" y="2523"/>
                  </a:lnTo>
                  <a:lnTo>
                    <a:pt x="15795" y="2536"/>
                  </a:lnTo>
                  <a:lnTo>
                    <a:pt x="15307" y="2576"/>
                  </a:lnTo>
                  <a:lnTo>
                    <a:pt x="15135" y="2589"/>
                  </a:lnTo>
                  <a:lnTo>
                    <a:pt x="14646" y="2615"/>
                  </a:lnTo>
                  <a:lnTo>
                    <a:pt x="14475" y="2642"/>
                  </a:lnTo>
                  <a:lnTo>
                    <a:pt x="13986" y="2668"/>
                  </a:lnTo>
                  <a:lnTo>
                    <a:pt x="13814" y="2682"/>
                  </a:lnTo>
                  <a:lnTo>
                    <a:pt x="13326" y="2734"/>
                  </a:lnTo>
                  <a:lnTo>
                    <a:pt x="13154" y="2734"/>
                  </a:lnTo>
                  <a:lnTo>
                    <a:pt x="12665" y="2787"/>
                  </a:lnTo>
                  <a:lnTo>
                    <a:pt x="12494" y="2800"/>
                  </a:lnTo>
                  <a:lnTo>
                    <a:pt x="12018" y="2840"/>
                  </a:lnTo>
                  <a:lnTo>
                    <a:pt x="11846" y="2853"/>
                  </a:lnTo>
                  <a:lnTo>
                    <a:pt x="11358" y="2880"/>
                  </a:lnTo>
                  <a:lnTo>
                    <a:pt x="11186" y="2906"/>
                  </a:lnTo>
                  <a:lnTo>
                    <a:pt x="10697" y="2932"/>
                  </a:lnTo>
                  <a:lnTo>
                    <a:pt x="10526" y="2946"/>
                  </a:lnTo>
                  <a:lnTo>
                    <a:pt x="10037" y="2985"/>
                  </a:lnTo>
                  <a:lnTo>
                    <a:pt x="9865" y="2998"/>
                  </a:lnTo>
                  <a:lnTo>
                    <a:pt x="9377" y="3038"/>
                  </a:lnTo>
                  <a:lnTo>
                    <a:pt x="9205" y="3051"/>
                  </a:lnTo>
                  <a:lnTo>
                    <a:pt x="8716" y="3104"/>
                  </a:lnTo>
                  <a:lnTo>
                    <a:pt x="8545" y="3104"/>
                  </a:lnTo>
                  <a:lnTo>
                    <a:pt x="8056" y="3144"/>
                  </a:lnTo>
                  <a:lnTo>
                    <a:pt x="7884" y="3144"/>
                  </a:lnTo>
                  <a:lnTo>
                    <a:pt x="7396" y="3197"/>
                  </a:lnTo>
                  <a:lnTo>
                    <a:pt x="7251" y="3210"/>
                  </a:lnTo>
                  <a:lnTo>
                    <a:pt x="6749" y="3249"/>
                  </a:lnTo>
                  <a:lnTo>
                    <a:pt x="6590" y="3263"/>
                  </a:lnTo>
                  <a:lnTo>
                    <a:pt x="6088" y="3302"/>
                  </a:lnTo>
                  <a:lnTo>
                    <a:pt x="5930" y="3315"/>
                  </a:lnTo>
                  <a:lnTo>
                    <a:pt x="5428" y="3342"/>
                  </a:lnTo>
                  <a:lnTo>
                    <a:pt x="5270" y="3355"/>
                  </a:lnTo>
                  <a:lnTo>
                    <a:pt x="4768" y="3395"/>
                  </a:lnTo>
                  <a:lnTo>
                    <a:pt x="4609" y="3408"/>
                  </a:lnTo>
                  <a:lnTo>
                    <a:pt x="4107" y="3447"/>
                  </a:lnTo>
                  <a:lnTo>
                    <a:pt x="3949" y="3461"/>
                  </a:lnTo>
                  <a:lnTo>
                    <a:pt x="3447" y="3514"/>
                  </a:lnTo>
                  <a:lnTo>
                    <a:pt x="3289" y="3514"/>
                  </a:lnTo>
                  <a:lnTo>
                    <a:pt x="2787" y="3566"/>
                  </a:lnTo>
                  <a:lnTo>
                    <a:pt x="2628" y="3566"/>
                  </a:lnTo>
                  <a:lnTo>
                    <a:pt x="2140" y="3606"/>
                  </a:lnTo>
                  <a:lnTo>
                    <a:pt x="1981" y="3632"/>
                  </a:lnTo>
                  <a:lnTo>
                    <a:pt x="1479" y="3659"/>
                  </a:lnTo>
                  <a:lnTo>
                    <a:pt x="1321" y="3672"/>
                  </a:lnTo>
                  <a:lnTo>
                    <a:pt x="819" y="3712"/>
                  </a:lnTo>
                  <a:lnTo>
                    <a:pt x="661" y="3725"/>
                  </a:lnTo>
                  <a:lnTo>
                    <a:pt x="0" y="3778"/>
                  </a:lnTo>
                  <a:lnTo>
                    <a:pt x="0" y="3857"/>
                  </a:lnTo>
                  <a:lnTo>
                    <a:pt x="661" y="3804"/>
                  </a:lnTo>
                  <a:lnTo>
                    <a:pt x="819" y="3791"/>
                  </a:lnTo>
                  <a:lnTo>
                    <a:pt x="1321" y="3764"/>
                  </a:lnTo>
                  <a:lnTo>
                    <a:pt x="1479" y="3738"/>
                  </a:lnTo>
                  <a:lnTo>
                    <a:pt x="1981" y="3712"/>
                  </a:lnTo>
                  <a:lnTo>
                    <a:pt x="2140" y="3685"/>
                  </a:lnTo>
                  <a:lnTo>
                    <a:pt x="2641" y="3646"/>
                  </a:lnTo>
                  <a:lnTo>
                    <a:pt x="2800" y="3646"/>
                  </a:lnTo>
                  <a:lnTo>
                    <a:pt x="3302" y="3593"/>
                  </a:lnTo>
                  <a:lnTo>
                    <a:pt x="3460" y="3593"/>
                  </a:lnTo>
                  <a:lnTo>
                    <a:pt x="3962" y="3540"/>
                  </a:lnTo>
                  <a:lnTo>
                    <a:pt x="4121" y="3527"/>
                  </a:lnTo>
                  <a:lnTo>
                    <a:pt x="4609" y="3500"/>
                  </a:lnTo>
                  <a:lnTo>
                    <a:pt x="4768" y="3474"/>
                  </a:lnTo>
                  <a:lnTo>
                    <a:pt x="5270" y="3447"/>
                  </a:lnTo>
                  <a:lnTo>
                    <a:pt x="5428" y="3434"/>
                  </a:lnTo>
                  <a:lnTo>
                    <a:pt x="5930" y="3395"/>
                  </a:lnTo>
                  <a:lnTo>
                    <a:pt x="6088" y="3381"/>
                  </a:lnTo>
                  <a:lnTo>
                    <a:pt x="6590" y="3342"/>
                  </a:lnTo>
                  <a:lnTo>
                    <a:pt x="6749" y="3329"/>
                  </a:lnTo>
                  <a:lnTo>
                    <a:pt x="7251" y="3302"/>
                  </a:lnTo>
                  <a:lnTo>
                    <a:pt x="7409" y="3276"/>
                  </a:lnTo>
                  <a:lnTo>
                    <a:pt x="7911" y="3236"/>
                  </a:lnTo>
                  <a:lnTo>
                    <a:pt x="8069" y="3236"/>
                  </a:lnTo>
                  <a:lnTo>
                    <a:pt x="8571" y="3183"/>
                  </a:lnTo>
                  <a:lnTo>
                    <a:pt x="8730" y="3183"/>
                  </a:lnTo>
                  <a:lnTo>
                    <a:pt x="9232" y="3131"/>
                  </a:lnTo>
                  <a:lnTo>
                    <a:pt x="9377" y="3117"/>
                  </a:lnTo>
                  <a:lnTo>
                    <a:pt x="9865" y="3078"/>
                  </a:lnTo>
                  <a:lnTo>
                    <a:pt x="10037" y="3064"/>
                  </a:lnTo>
                  <a:lnTo>
                    <a:pt x="10526" y="3038"/>
                  </a:lnTo>
                  <a:lnTo>
                    <a:pt x="10697" y="3012"/>
                  </a:lnTo>
                  <a:lnTo>
                    <a:pt x="11186" y="2985"/>
                  </a:lnTo>
                  <a:lnTo>
                    <a:pt x="11358" y="2972"/>
                  </a:lnTo>
                  <a:lnTo>
                    <a:pt x="11846" y="2932"/>
                  </a:lnTo>
                  <a:lnTo>
                    <a:pt x="12018" y="2919"/>
                  </a:lnTo>
                  <a:lnTo>
                    <a:pt x="12507" y="2866"/>
                  </a:lnTo>
                  <a:lnTo>
                    <a:pt x="12678" y="2866"/>
                  </a:lnTo>
                  <a:lnTo>
                    <a:pt x="13167" y="2814"/>
                  </a:lnTo>
                  <a:lnTo>
                    <a:pt x="13339" y="2814"/>
                  </a:lnTo>
                  <a:lnTo>
                    <a:pt x="13827" y="2774"/>
                  </a:lnTo>
                  <a:lnTo>
                    <a:pt x="13986" y="2748"/>
                  </a:lnTo>
                  <a:lnTo>
                    <a:pt x="14475" y="2721"/>
                  </a:lnTo>
                  <a:lnTo>
                    <a:pt x="14646" y="2708"/>
                  </a:lnTo>
                  <a:lnTo>
                    <a:pt x="15135" y="2668"/>
                  </a:lnTo>
                  <a:lnTo>
                    <a:pt x="15307" y="2655"/>
                  </a:lnTo>
                  <a:lnTo>
                    <a:pt x="15795" y="2615"/>
                  </a:lnTo>
                  <a:lnTo>
                    <a:pt x="15967" y="2602"/>
                  </a:lnTo>
                  <a:lnTo>
                    <a:pt x="16456" y="2576"/>
                  </a:lnTo>
                  <a:lnTo>
                    <a:pt x="16627" y="2549"/>
                  </a:lnTo>
                  <a:lnTo>
                    <a:pt x="17116" y="2523"/>
                  </a:lnTo>
                  <a:lnTo>
                    <a:pt x="17288" y="2510"/>
                  </a:lnTo>
                  <a:lnTo>
                    <a:pt x="17776" y="2457"/>
                  </a:lnTo>
                  <a:lnTo>
                    <a:pt x="17948" y="2457"/>
                  </a:lnTo>
                  <a:lnTo>
                    <a:pt x="18437" y="2404"/>
                  </a:lnTo>
                  <a:lnTo>
                    <a:pt x="18608" y="2404"/>
                  </a:lnTo>
                  <a:lnTo>
                    <a:pt x="19084" y="2351"/>
                  </a:lnTo>
                  <a:lnTo>
                    <a:pt x="19242" y="2338"/>
                  </a:lnTo>
                  <a:lnTo>
                    <a:pt x="19744" y="2312"/>
                  </a:lnTo>
                  <a:lnTo>
                    <a:pt x="19902" y="2285"/>
                  </a:lnTo>
                  <a:lnTo>
                    <a:pt x="20404" y="2259"/>
                  </a:lnTo>
                  <a:lnTo>
                    <a:pt x="20563" y="2246"/>
                  </a:lnTo>
                  <a:lnTo>
                    <a:pt x="21065" y="2206"/>
                  </a:lnTo>
                  <a:lnTo>
                    <a:pt x="21223" y="2193"/>
                  </a:lnTo>
                  <a:lnTo>
                    <a:pt x="21725" y="2153"/>
                  </a:lnTo>
                  <a:lnTo>
                    <a:pt x="21883" y="2140"/>
                  </a:lnTo>
                  <a:lnTo>
                    <a:pt x="22385" y="2087"/>
                  </a:lnTo>
                  <a:lnTo>
                    <a:pt x="22544" y="2087"/>
                  </a:lnTo>
                  <a:lnTo>
                    <a:pt x="23046" y="2048"/>
                  </a:lnTo>
                  <a:lnTo>
                    <a:pt x="23204" y="2048"/>
                  </a:lnTo>
                  <a:lnTo>
                    <a:pt x="23680" y="1995"/>
                  </a:lnTo>
                  <a:lnTo>
                    <a:pt x="23851" y="1982"/>
                  </a:lnTo>
                  <a:lnTo>
                    <a:pt x="24340" y="1942"/>
                  </a:lnTo>
                  <a:lnTo>
                    <a:pt x="24512" y="1929"/>
                  </a:lnTo>
                  <a:lnTo>
                    <a:pt x="25000" y="1889"/>
                  </a:lnTo>
                  <a:lnTo>
                    <a:pt x="25172" y="1876"/>
                  </a:lnTo>
                  <a:lnTo>
                    <a:pt x="25660" y="1850"/>
                  </a:lnTo>
                  <a:lnTo>
                    <a:pt x="25832" y="1823"/>
                  </a:lnTo>
                  <a:lnTo>
                    <a:pt x="26321" y="1797"/>
                  </a:lnTo>
                  <a:lnTo>
                    <a:pt x="26493" y="1783"/>
                  </a:lnTo>
                  <a:lnTo>
                    <a:pt x="26981" y="1744"/>
                  </a:lnTo>
                  <a:lnTo>
                    <a:pt x="27153" y="1731"/>
                  </a:lnTo>
                  <a:lnTo>
                    <a:pt x="27641" y="1678"/>
                  </a:lnTo>
                  <a:lnTo>
                    <a:pt x="27813" y="1678"/>
                  </a:lnTo>
                  <a:lnTo>
                    <a:pt x="28302" y="1625"/>
                  </a:lnTo>
                  <a:lnTo>
                    <a:pt x="28460" y="1625"/>
                  </a:lnTo>
                  <a:lnTo>
                    <a:pt x="28949" y="1585"/>
                  </a:lnTo>
                  <a:lnTo>
                    <a:pt x="29121" y="1559"/>
                  </a:lnTo>
                  <a:lnTo>
                    <a:pt x="29609" y="1533"/>
                  </a:lnTo>
                  <a:lnTo>
                    <a:pt x="29781" y="1519"/>
                  </a:lnTo>
                  <a:lnTo>
                    <a:pt x="30270" y="1480"/>
                  </a:lnTo>
                  <a:lnTo>
                    <a:pt x="30441" y="1467"/>
                  </a:lnTo>
                  <a:lnTo>
                    <a:pt x="30930" y="1427"/>
                  </a:lnTo>
                  <a:lnTo>
                    <a:pt x="31102" y="1414"/>
                  </a:lnTo>
                  <a:lnTo>
                    <a:pt x="31590" y="1387"/>
                  </a:lnTo>
                  <a:lnTo>
                    <a:pt x="31762" y="1361"/>
                  </a:lnTo>
                  <a:lnTo>
                    <a:pt x="32251" y="1334"/>
                  </a:lnTo>
                  <a:lnTo>
                    <a:pt x="32422" y="1321"/>
                  </a:lnTo>
                  <a:lnTo>
                    <a:pt x="32911" y="1268"/>
                  </a:lnTo>
                  <a:lnTo>
                    <a:pt x="33083" y="1268"/>
                  </a:lnTo>
                  <a:lnTo>
                    <a:pt x="33558" y="1216"/>
                  </a:lnTo>
                  <a:lnTo>
                    <a:pt x="33730" y="1202"/>
                  </a:lnTo>
                  <a:lnTo>
                    <a:pt x="34218" y="1163"/>
                  </a:lnTo>
                  <a:lnTo>
                    <a:pt x="34390" y="1150"/>
                  </a:lnTo>
                  <a:lnTo>
                    <a:pt x="34879" y="1123"/>
                  </a:lnTo>
                  <a:lnTo>
                    <a:pt x="35050" y="1097"/>
                  </a:lnTo>
                  <a:lnTo>
                    <a:pt x="35539" y="1070"/>
                  </a:lnTo>
                  <a:lnTo>
                    <a:pt x="35711" y="1057"/>
                  </a:lnTo>
                  <a:lnTo>
                    <a:pt x="36199" y="1017"/>
                  </a:lnTo>
                  <a:lnTo>
                    <a:pt x="36371" y="1004"/>
                  </a:lnTo>
                  <a:lnTo>
                    <a:pt x="36860" y="965"/>
                  </a:lnTo>
                  <a:lnTo>
                    <a:pt x="37031" y="951"/>
                  </a:lnTo>
                  <a:lnTo>
                    <a:pt x="37520" y="899"/>
                  </a:lnTo>
                  <a:lnTo>
                    <a:pt x="37692" y="899"/>
                  </a:lnTo>
                  <a:lnTo>
                    <a:pt x="38167" y="859"/>
                  </a:lnTo>
                  <a:lnTo>
                    <a:pt x="38326" y="859"/>
                  </a:lnTo>
                  <a:lnTo>
                    <a:pt x="38827" y="806"/>
                  </a:lnTo>
                  <a:lnTo>
                    <a:pt x="38986" y="793"/>
                  </a:lnTo>
                  <a:lnTo>
                    <a:pt x="39488" y="753"/>
                  </a:lnTo>
                  <a:lnTo>
                    <a:pt x="39646" y="740"/>
                  </a:lnTo>
                  <a:lnTo>
                    <a:pt x="40148" y="701"/>
                  </a:lnTo>
                  <a:lnTo>
                    <a:pt x="40307" y="687"/>
                  </a:lnTo>
                  <a:lnTo>
                    <a:pt x="40808" y="661"/>
                  </a:lnTo>
                  <a:lnTo>
                    <a:pt x="40967" y="635"/>
                  </a:lnTo>
                  <a:lnTo>
                    <a:pt x="41469" y="608"/>
                  </a:lnTo>
                  <a:lnTo>
                    <a:pt x="41627" y="595"/>
                  </a:lnTo>
                  <a:lnTo>
                    <a:pt x="42129" y="555"/>
                  </a:lnTo>
                  <a:lnTo>
                    <a:pt x="42288" y="542"/>
                  </a:lnTo>
                  <a:lnTo>
                    <a:pt x="42789" y="489"/>
                  </a:lnTo>
                  <a:lnTo>
                    <a:pt x="42935" y="489"/>
                  </a:lnTo>
                  <a:lnTo>
                    <a:pt x="43437" y="436"/>
                  </a:lnTo>
                  <a:lnTo>
                    <a:pt x="43595" y="423"/>
                  </a:lnTo>
                  <a:lnTo>
                    <a:pt x="44097" y="397"/>
                  </a:lnTo>
                  <a:lnTo>
                    <a:pt x="44255" y="370"/>
                  </a:lnTo>
                  <a:lnTo>
                    <a:pt x="44757" y="344"/>
                  </a:lnTo>
                  <a:lnTo>
                    <a:pt x="44916" y="331"/>
                  </a:lnTo>
                  <a:lnTo>
                    <a:pt x="45417" y="291"/>
                  </a:lnTo>
                  <a:lnTo>
                    <a:pt x="45576" y="278"/>
                  </a:lnTo>
                  <a:lnTo>
                    <a:pt x="46078" y="238"/>
                  </a:lnTo>
                  <a:lnTo>
                    <a:pt x="46236" y="225"/>
                  </a:lnTo>
                  <a:lnTo>
                    <a:pt x="46738" y="199"/>
                  </a:lnTo>
                  <a:lnTo>
                    <a:pt x="46897" y="172"/>
                  </a:lnTo>
                  <a:lnTo>
                    <a:pt x="47398" y="133"/>
                  </a:lnTo>
                  <a:lnTo>
                    <a:pt x="47557" y="133"/>
                  </a:lnTo>
                  <a:lnTo>
                    <a:pt x="48204" y="80"/>
                  </a:lnTo>
                  <a:lnTo>
                    <a:pt x="48204"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41"/>
            <p:cNvSpPr/>
            <p:nvPr/>
          </p:nvSpPr>
          <p:spPr>
            <a:xfrm rot="293623">
              <a:off x="1194194" y="1405002"/>
              <a:ext cx="6330267" cy="319537"/>
            </a:xfrm>
            <a:custGeom>
              <a:avLst/>
              <a:gdLst/>
              <a:ahLst/>
              <a:cxnLst/>
              <a:rect l="l" t="t" r="r" b="b"/>
              <a:pathLst>
                <a:path w="48218" h="3871" extrusionOk="0">
                  <a:moveTo>
                    <a:pt x="48204" y="1"/>
                  </a:moveTo>
                  <a:lnTo>
                    <a:pt x="47544" y="54"/>
                  </a:lnTo>
                  <a:lnTo>
                    <a:pt x="47386" y="67"/>
                  </a:lnTo>
                  <a:lnTo>
                    <a:pt x="46897" y="107"/>
                  </a:lnTo>
                  <a:lnTo>
                    <a:pt x="46738" y="120"/>
                  </a:lnTo>
                  <a:lnTo>
                    <a:pt x="46237" y="159"/>
                  </a:lnTo>
                  <a:lnTo>
                    <a:pt x="46078" y="173"/>
                  </a:lnTo>
                  <a:lnTo>
                    <a:pt x="45576" y="199"/>
                  </a:lnTo>
                  <a:lnTo>
                    <a:pt x="45418" y="225"/>
                  </a:lnTo>
                  <a:lnTo>
                    <a:pt x="44916" y="265"/>
                  </a:lnTo>
                  <a:lnTo>
                    <a:pt x="44757" y="265"/>
                  </a:lnTo>
                  <a:lnTo>
                    <a:pt x="44256" y="318"/>
                  </a:lnTo>
                  <a:lnTo>
                    <a:pt x="44097" y="331"/>
                  </a:lnTo>
                  <a:lnTo>
                    <a:pt x="43595" y="371"/>
                  </a:lnTo>
                  <a:lnTo>
                    <a:pt x="43437" y="384"/>
                  </a:lnTo>
                  <a:lnTo>
                    <a:pt x="42935" y="410"/>
                  </a:lnTo>
                  <a:lnTo>
                    <a:pt x="42777" y="437"/>
                  </a:lnTo>
                  <a:lnTo>
                    <a:pt x="42275" y="463"/>
                  </a:lnTo>
                  <a:lnTo>
                    <a:pt x="42129" y="490"/>
                  </a:lnTo>
                  <a:lnTo>
                    <a:pt x="41641" y="516"/>
                  </a:lnTo>
                  <a:lnTo>
                    <a:pt x="41469" y="529"/>
                  </a:lnTo>
                  <a:lnTo>
                    <a:pt x="40980" y="569"/>
                  </a:lnTo>
                  <a:lnTo>
                    <a:pt x="40809" y="582"/>
                  </a:lnTo>
                  <a:lnTo>
                    <a:pt x="40320" y="635"/>
                  </a:lnTo>
                  <a:lnTo>
                    <a:pt x="40148" y="635"/>
                  </a:lnTo>
                  <a:lnTo>
                    <a:pt x="39660" y="688"/>
                  </a:lnTo>
                  <a:lnTo>
                    <a:pt x="39488" y="688"/>
                  </a:lnTo>
                  <a:lnTo>
                    <a:pt x="38999" y="727"/>
                  </a:lnTo>
                  <a:lnTo>
                    <a:pt x="38828" y="741"/>
                  </a:lnTo>
                  <a:lnTo>
                    <a:pt x="38339" y="780"/>
                  </a:lnTo>
                  <a:lnTo>
                    <a:pt x="38167" y="793"/>
                  </a:lnTo>
                  <a:lnTo>
                    <a:pt x="37679" y="833"/>
                  </a:lnTo>
                  <a:lnTo>
                    <a:pt x="37507" y="846"/>
                  </a:lnTo>
                  <a:lnTo>
                    <a:pt x="37032" y="886"/>
                  </a:lnTo>
                  <a:lnTo>
                    <a:pt x="36860" y="899"/>
                  </a:lnTo>
                  <a:lnTo>
                    <a:pt x="36371" y="925"/>
                  </a:lnTo>
                  <a:lnTo>
                    <a:pt x="36200" y="952"/>
                  </a:lnTo>
                  <a:lnTo>
                    <a:pt x="35711" y="978"/>
                  </a:lnTo>
                  <a:lnTo>
                    <a:pt x="35539" y="991"/>
                  </a:lnTo>
                  <a:lnTo>
                    <a:pt x="35051" y="1044"/>
                  </a:lnTo>
                  <a:lnTo>
                    <a:pt x="34879" y="1044"/>
                  </a:lnTo>
                  <a:lnTo>
                    <a:pt x="34390" y="1097"/>
                  </a:lnTo>
                  <a:lnTo>
                    <a:pt x="34219" y="1097"/>
                  </a:lnTo>
                  <a:lnTo>
                    <a:pt x="33730" y="1150"/>
                  </a:lnTo>
                  <a:lnTo>
                    <a:pt x="33558" y="1163"/>
                  </a:lnTo>
                  <a:lnTo>
                    <a:pt x="33070" y="1190"/>
                  </a:lnTo>
                  <a:lnTo>
                    <a:pt x="32898" y="1216"/>
                  </a:lnTo>
                  <a:lnTo>
                    <a:pt x="32423" y="1242"/>
                  </a:lnTo>
                  <a:lnTo>
                    <a:pt x="32264" y="1256"/>
                  </a:lnTo>
                  <a:lnTo>
                    <a:pt x="31762" y="1295"/>
                  </a:lnTo>
                  <a:lnTo>
                    <a:pt x="31604" y="1308"/>
                  </a:lnTo>
                  <a:lnTo>
                    <a:pt x="31102" y="1348"/>
                  </a:lnTo>
                  <a:lnTo>
                    <a:pt x="30943" y="1361"/>
                  </a:lnTo>
                  <a:lnTo>
                    <a:pt x="30442" y="1401"/>
                  </a:lnTo>
                  <a:lnTo>
                    <a:pt x="30283" y="1401"/>
                  </a:lnTo>
                  <a:lnTo>
                    <a:pt x="29781" y="1454"/>
                  </a:lnTo>
                  <a:lnTo>
                    <a:pt x="29623" y="1454"/>
                  </a:lnTo>
                  <a:lnTo>
                    <a:pt x="29121" y="1507"/>
                  </a:lnTo>
                  <a:lnTo>
                    <a:pt x="28962" y="1520"/>
                  </a:lnTo>
                  <a:lnTo>
                    <a:pt x="28461" y="1559"/>
                  </a:lnTo>
                  <a:lnTo>
                    <a:pt x="28302" y="1573"/>
                  </a:lnTo>
                  <a:lnTo>
                    <a:pt x="27800" y="1612"/>
                  </a:lnTo>
                  <a:lnTo>
                    <a:pt x="27655" y="1625"/>
                  </a:lnTo>
                  <a:lnTo>
                    <a:pt x="27153" y="1652"/>
                  </a:lnTo>
                  <a:lnTo>
                    <a:pt x="26995" y="1678"/>
                  </a:lnTo>
                  <a:lnTo>
                    <a:pt x="26493" y="1705"/>
                  </a:lnTo>
                  <a:lnTo>
                    <a:pt x="26334" y="1718"/>
                  </a:lnTo>
                  <a:lnTo>
                    <a:pt x="25833" y="1757"/>
                  </a:lnTo>
                  <a:lnTo>
                    <a:pt x="25674" y="1771"/>
                  </a:lnTo>
                  <a:lnTo>
                    <a:pt x="25172" y="1823"/>
                  </a:lnTo>
                  <a:lnTo>
                    <a:pt x="25014" y="1823"/>
                  </a:lnTo>
                  <a:lnTo>
                    <a:pt x="24512" y="1876"/>
                  </a:lnTo>
                  <a:lnTo>
                    <a:pt x="24353" y="1876"/>
                  </a:lnTo>
                  <a:lnTo>
                    <a:pt x="23852" y="1916"/>
                  </a:lnTo>
                  <a:lnTo>
                    <a:pt x="23693" y="1942"/>
                  </a:lnTo>
                  <a:lnTo>
                    <a:pt x="23191" y="1969"/>
                  </a:lnTo>
                  <a:lnTo>
                    <a:pt x="23033" y="1982"/>
                  </a:lnTo>
                  <a:lnTo>
                    <a:pt x="22557" y="2022"/>
                  </a:lnTo>
                  <a:lnTo>
                    <a:pt x="22386" y="2035"/>
                  </a:lnTo>
                  <a:lnTo>
                    <a:pt x="21897" y="2061"/>
                  </a:lnTo>
                  <a:lnTo>
                    <a:pt x="21725" y="2088"/>
                  </a:lnTo>
                  <a:lnTo>
                    <a:pt x="21237" y="2114"/>
                  </a:lnTo>
                  <a:lnTo>
                    <a:pt x="21065" y="2140"/>
                  </a:lnTo>
                  <a:lnTo>
                    <a:pt x="20576" y="2167"/>
                  </a:lnTo>
                  <a:lnTo>
                    <a:pt x="20405" y="2180"/>
                  </a:lnTo>
                  <a:lnTo>
                    <a:pt x="19916" y="2233"/>
                  </a:lnTo>
                  <a:lnTo>
                    <a:pt x="19744" y="2233"/>
                  </a:lnTo>
                  <a:lnTo>
                    <a:pt x="19256" y="2286"/>
                  </a:lnTo>
                  <a:lnTo>
                    <a:pt x="19084" y="2299"/>
                  </a:lnTo>
                  <a:lnTo>
                    <a:pt x="18595" y="2339"/>
                  </a:lnTo>
                  <a:lnTo>
                    <a:pt x="18424" y="2352"/>
                  </a:lnTo>
                  <a:lnTo>
                    <a:pt x="17948" y="2378"/>
                  </a:lnTo>
                  <a:lnTo>
                    <a:pt x="17777" y="2391"/>
                  </a:lnTo>
                  <a:lnTo>
                    <a:pt x="17288" y="2431"/>
                  </a:lnTo>
                  <a:lnTo>
                    <a:pt x="17116" y="2444"/>
                  </a:lnTo>
                  <a:lnTo>
                    <a:pt x="16628" y="2484"/>
                  </a:lnTo>
                  <a:lnTo>
                    <a:pt x="16456" y="2497"/>
                  </a:lnTo>
                  <a:lnTo>
                    <a:pt x="15967" y="2537"/>
                  </a:lnTo>
                  <a:lnTo>
                    <a:pt x="15796" y="2550"/>
                  </a:lnTo>
                  <a:lnTo>
                    <a:pt x="15307" y="2603"/>
                  </a:lnTo>
                  <a:lnTo>
                    <a:pt x="15135" y="2603"/>
                  </a:lnTo>
                  <a:lnTo>
                    <a:pt x="14647" y="2642"/>
                  </a:lnTo>
                  <a:lnTo>
                    <a:pt x="14475" y="2642"/>
                  </a:lnTo>
                  <a:lnTo>
                    <a:pt x="13986" y="2695"/>
                  </a:lnTo>
                  <a:lnTo>
                    <a:pt x="13815" y="2708"/>
                  </a:lnTo>
                  <a:lnTo>
                    <a:pt x="13326" y="2748"/>
                  </a:lnTo>
                  <a:lnTo>
                    <a:pt x="13181" y="2761"/>
                  </a:lnTo>
                  <a:lnTo>
                    <a:pt x="12679" y="2801"/>
                  </a:lnTo>
                  <a:lnTo>
                    <a:pt x="12520" y="2814"/>
                  </a:lnTo>
                  <a:lnTo>
                    <a:pt x="12018" y="2840"/>
                  </a:lnTo>
                  <a:lnTo>
                    <a:pt x="11860" y="2867"/>
                  </a:lnTo>
                  <a:lnTo>
                    <a:pt x="11358" y="2893"/>
                  </a:lnTo>
                  <a:lnTo>
                    <a:pt x="11200" y="2906"/>
                  </a:lnTo>
                  <a:lnTo>
                    <a:pt x="10698" y="2946"/>
                  </a:lnTo>
                  <a:lnTo>
                    <a:pt x="10539" y="2959"/>
                  </a:lnTo>
                  <a:lnTo>
                    <a:pt x="10037" y="3012"/>
                  </a:lnTo>
                  <a:lnTo>
                    <a:pt x="9879" y="3012"/>
                  </a:lnTo>
                  <a:lnTo>
                    <a:pt x="9377" y="3052"/>
                  </a:lnTo>
                  <a:lnTo>
                    <a:pt x="9219" y="3078"/>
                  </a:lnTo>
                  <a:lnTo>
                    <a:pt x="8717" y="3104"/>
                  </a:lnTo>
                  <a:lnTo>
                    <a:pt x="8558" y="3131"/>
                  </a:lnTo>
                  <a:lnTo>
                    <a:pt x="8070" y="3157"/>
                  </a:lnTo>
                  <a:lnTo>
                    <a:pt x="7911" y="3171"/>
                  </a:lnTo>
                  <a:lnTo>
                    <a:pt x="7409" y="3210"/>
                  </a:lnTo>
                  <a:lnTo>
                    <a:pt x="7251" y="3223"/>
                  </a:lnTo>
                  <a:lnTo>
                    <a:pt x="6749" y="3263"/>
                  </a:lnTo>
                  <a:lnTo>
                    <a:pt x="6591" y="3276"/>
                  </a:lnTo>
                  <a:lnTo>
                    <a:pt x="6089" y="3303"/>
                  </a:lnTo>
                  <a:lnTo>
                    <a:pt x="5930" y="3329"/>
                  </a:lnTo>
                  <a:lnTo>
                    <a:pt x="5428" y="3369"/>
                  </a:lnTo>
                  <a:lnTo>
                    <a:pt x="5270" y="3369"/>
                  </a:lnTo>
                  <a:lnTo>
                    <a:pt x="4768" y="3421"/>
                  </a:lnTo>
                  <a:lnTo>
                    <a:pt x="4610" y="3421"/>
                  </a:lnTo>
                  <a:lnTo>
                    <a:pt x="4108" y="3474"/>
                  </a:lnTo>
                  <a:lnTo>
                    <a:pt x="3949" y="3487"/>
                  </a:lnTo>
                  <a:lnTo>
                    <a:pt x="3474" y="3527"/>
                  </a:lnTo>
                  <a:lnTo>
                    <a:pt x="3302" y="3540"/>
                  </a:lnTo>
                  <a:lnTo>
                    <a:pt x="2814" y="3567"/>
                  </a:lnTo>
                  <a:lnTo>
                    <a:pt x="2642" y="3593"/>
                  </a:lnTo>
                  <a:lnTo>
                    <a:pt x="2153" y="3620"/>
                  </a:lnTo>
                  <a:lnTo>
                    <a:pt x="1981" y="3633"/>
                  </a:lnTo>
                  <a:lnTo>
                    <a:pt x="1493" y="3672"/>
                  </a:lnTo>
                  <a:lnTo>
                    <a:pt x="1321" y="3686"/>
                  </a:lnTo>
                  <a:lnTo>
                    <a:pt x="833" y="3712"/>
                  </a:lnTo>
                  <a:lnTo>
                    <a:pt x="661" y="3738"/>
                  </a:lnTo>
                  <a:lnTo>
                    <a:pt x="1" y="3791"/>
                  </a:lnTo>
                  <a:lnTo>
                    <a:pt x="14" y="3870"/>
                  </a:lnTo>
                  <a:lnTo>
                    <a:pt x="674" y="3818"/>
                  </a:lnTo>
                  <a:lnTo>
                    <a:pt x="833" y="3804"/>
                  </a:lnTo>
                  <a:lnTo>
                    <a:pt x="1321" y="3765"/>
                  </a:lnTo>
                  <a:lnTo>
                    <a:pt x="1493" y="3752"/>
                  </a:lnTo>
                  <a:lnTo>
                    <a:pt x="1981" y="3712"/>
                  </a:lnTo>
                  <a:lnTo>
                    <a:pt x="2153" y="3699"/>
                  </a:lnTo>
                  <a:lnTo>
                    <a:pt x="2642" y="3672"/>
                  </a:lnTo>
                  <a:lnTo>
                    <a:pt x="2814" y="3659"/>
                  </a:lnTo>
                  <a:lnTo>
                    <a:pt x="3302" y="3620"/>
                  </a:lnTo>
                  <a:lnTo>
                    <a:pt x="3474" y="3606"/>
                  </a:lnTo>
                  <a:lnTo>
                    <a:pt x="3962" y="3567"/>
                  </a:lnTo>
                  <a:lnTo>
                    <a:pt x="4134" y="3554"/>
                  </a:lnTo>
                  <a:lnTo>
                    <a:pt x="4623" y="3501"/>
                  </a:lnTo>
                  <a:lnTo>
                    <a:pt x="4794" y="3501"/>
                  </a:lnTo>
                  <a:lnTo>
                    <a:pt x="5283" y="3461"/>
                  </a:lnTo>
                  <a:lnTo>
                    <a:pt x="5455" y="3461"/>
                  </a:lnTo>
                  <a:lnTo>
                    <a:pt x="5930" y="3408"/>
                  </a:lnTo>
                  <a:lnTo>
                    <a:pt x="6089" y="3382"/>
                  </a:lnTo>
                  <a:lnTo>
                    <a:pt x="6591" y="3355"/>
                  </a:lnTo>
                  <a:lnTo>
                    <a:pt x="6749" y="3342"/>
                  </a:lnTo>
                  <a:lnTo>
                    <a:pt x="7251" y="3303"/>
                  </a:lnTo>
                  <a:lnTo>
                    <a:pt x="7409" y="3289"/>
                  </a:lnTo>
                  <a:lnTo>
                    <a:pt x="7911" y="3263"/>
                  </a:lnTo>
                  <a:lnTo>
                    <a:pt x="8070" y="3237"/>
                  </a:lnTo>
                  <a:lnTo>
                    <a:pt x="8572" y="3210"/>
                  </a:lnTo>
                  <a:lnTo>
                    <a:pt x="8730" y="3197"/>
                  </a:lnTo>
                  <a:lnTo>
                    <a:pt x="9232" y="3157"/>
                  </a:lnTo>
                  <a:lnTo>
                    <a:pt x="9390" y="3144"/>
                  </a:lnTo>
                  <a:lnTo>
                    <a:pt x="9892" y="3091"/>
                  </a:lnTo>
                  <a:lnTo>
                    <a:pt x="10051" y="3091"/>
                  </a:lnTo>
                  <a:lnTo>
                    <a:pt x="10539" y="3038"/>
                  </a:lnTo>
                  <a:lnTo>
                    <a:pt x="10698" y="3025"/>
                  </a:lnTo>
                  <a:lnTo>
                    <a:pt x="11200" y="2999"/>
                  </a:lnTo>
                  <a:lnTo>
                    <a:pt x="11358" y="2972"/>
                  </a:lnTo>
                  <a:lnTo>
                    <a:pt x="11860" y="2946"/>
                  </a:lnTo>
                  <a:lnTo>
                    <a:pt x="12018" y="2933"/>
                  </a:lnTo>
                  <a:lnTo>
                    <a:pt x="12520" y="2893"/>
                  </a:lnTo>
                  <a:lnTo>
                    <a:pt x="12679" y="2880"/>
                  </a:lnTo>
                  <a:lnTo>
                    <a:pt x="13181" y="2840"/>
                  </a:lnTo>
                  <a:lnTo>
                    <a:pt x="13339" y="2827"/>
                  </a:lnTo>
                  <a:lnTo>
                    <a:pt x="13841" y="2801"/>
                  </a:lnTo>
                  <a:lnTo>
                    <a:pt x="13999" y="2774"/>
                  </a:lnTo>
                  <a:lnTo>
                    <a:pt x="14501" y="2721"/>
                  </a:lnTo>
                  <a:lnTo>
                    <a:pt x="14660" y="2721"/>
                  </a:lnTo>
                  <a:lnTo>
                    <a:pt x="15162" y="2682"/>
                  </a:lnTo>
                  <a:lnTo>
                    <a:pt x="15307" y="2682"/>
                  </a:lnTo>
                  <a:lnTo>
                    <a:pt x="15796" y="2629"/>
                  </a:lnTo>
                  <a:lnTo>
                    <a:pt x="15967" y="2616"/>
                  </a:lnTo>
                  <a:lnTo>
                    <a:pt x="16456" y="2576"/>
                  </a:lnTo>
                  <a:lnTo>
                    <a:pt x="16628" y="2563"/>
                  </a:lnTo>
                  <a:lnTo>
                    <a:pt x="17116" y="2537"/>
                  </a:lnTo>
                  <a:lnTo>
                    <a:pt x="17288" y="2510"/>
                  </a:lnTo>
                  <a:lnTo>
                    <a:pt x="17777" y="2484"/>
                  </a:lnTo>
                  <a:lnTo>
                    <a:pt x="17948" y="2471"/>
                  </a:lnTo>
                  <a:lnTo>
                    <a:pt x="18437" y="2431"/>
                  </a:lnTo>
                  <a:lnTo>
                    <a:pt x="18609" y="2418"/>
                  </a:lnTo>
                  <a:lnTo>
                    <a:pt x="19097" y="2378"/>
                  </a:lnTo>
                  <a:lnTo>
                    <a:pt x="19269" y="2365"/>
                  </a:lnTo>
                  <a:lnTo>
                    <a:pt x="19758" y="2312"/>
                  </a:lnTo>
                  <a:lnTo>
                    <a:pt x="19929" y="2312"/>
                  </a:lnTo>
                  <a:lnTo>
                    <a:pt x="20405" y="2272"/>
                  </a:lnTo>
                  <a:lnTo>
                    <a:pt x="20576" y="2246"/>
                  </a:lnTo>
                  <a:lnTo>
                    <a:pt x="21065" y="2220"/>
                  </a:lnTo>
                  <a:lnTo>
                    <a:pt x="21237" y="2206"/>
                  </a:lnTo>
                  <a:lnTo>
                    <a:pt x="21725" y="2167"/>
                  </a:lnTo>
                  <a:lnTo>
                    <a:pt x="21897" y="2154"/>
                  </a:lnTo>
                  <a:lnTo>
                    <a:pt x="22386" y="2114"/>
                  </a:lnTo>
                  <a:lnTo>
                    <a:pt x="22557" y="2101"/>
                  </a:lnTo>
                  <a:lnTo>
                    <a:pt x="23046" y="2061"/>
                  </a:lnTo>
                  <a:lnTo>
                    <a:pt x="23218" y="2048"/>
                  </a:lnTo>
                  <a:lnTo>
                    <a:pt x="23706" y="2022"/>
                  </a:lnTo>
                  <a:lnTo>
                    <a:pt x="23878" y="2008"/>
                  </a:lnTo>
                  <a:lnTo>
                    <a:pt x="24367" y="1956"/>
                  </a:lnTo>
                  <a:lnTo>
                    <a:pt x="24538" y="1956"/>
                  </a:lnTo>
                  <a:lnTo>
                    <a:pt x="25014" y="1903"/>
                  </a:lnTo>
                  <a:lnTo>
                    <a:pt x="25172" y="1903"/>
                  </a:lnTo>
                  <a:lnTo>
                    <a:pt x="25674" y="1850"/>
                  </a:lnTo>
                  <a:lnTo>
                    <a:pt x="25833" y="1837"/>
                  </a:lnTo>
                  <a:lnTo>
                    <a:pt x="26334" y="1810"/>
                  </a:lnTo>
                  <a:lnTo>
                    <a:pt x="26493" y="1784"/>
                  </a:lnTo>
                  <a:lnTo>
                    <a:pt x="26995" y="1757"/>
                  </a:lnTo>
                  <a:lnTo>
                    <a:pt x="27153" y="1731"/>
                  </a:lnTo>
                  <a:lnTo>
                    <a:pt x="27655" y="1705"/>
                  </a:lnTo>
                  <a:lnTo>
                    <a:pt x="27813" y="1691"/>
                  </a:lnTo>
                  <a:lnTo>
                    <a:pt x="28315" y="1652"/>
                  </a:lnTo>
                  <a:lnTo>
                    <a:pt x="28474" y="1639"/>
                  </a:lnTo>
                  <a:lnTo>
                    <a:pt x="28976" y="1612"/>
                  </a:lnTo>
                  <a:lnTo>
                    <a:pt x="29134" y="1586"/>
                  </a:lnTo>
                  <a:lnTo>
                    <a:pt x="29636" y="1546"/>
                  </a:lnTo>
                  <a:lnTo>
                    <a:pt x="29781" y="1546"/>
                  </a:lnTo>
                  <a:lnTo>
                    <a:pt x="30283" y="1493"/>
                  </a:lnTo>
                  <a:lnTo>
                    <a:pt x="30442" y="1480"/>
                  </a:lnTo>
                  <a:lnTo>
                    <a:pt x="30943" y="1440"/>
                  </a:lnTo>
                  <a:lnTo>
                    <a:pt x="31102" y="1427"/>
                  </a:lnTo>
                  <a:lnTo>
                    <a:pt x="31604" y="1388"/>
                  </a:lnTo>
                  <a:lnTo>
                    <a:pt x="31762" y="1374"/>
                  </a:lnTo>
                  <a:lnTo>
                    <a:pt x="32264" y="1348"/>
                  </a:lnTo>
                  <a:lnTo>
                    <a:pt x="32423" y="1322"/>
                  </a:lnTo>
                  <a:lnTo>
                    <a:pt x="32924" y="1295"/>
                  </a:lnTo>
                  <a:lnTo>
                    <a:pt x="33083" y="1282"/>
                  </a:lnTo>
                  <a:lnTo>
                    <a:pt x="33585" y="1242"/>
                  </a:lnTo>
                  <a:lnTo>
                    <a:pt x="33743" y="1229"/>
                  </a:lnTo>
                  <a:lnTo>
                    <a:pt x="34245" y="1176"/>
                  </a:lnTo>
                  <a:lnTo>
                    <a:pt x="34390" y="1176"/>
                  </a:lnTo>
                  <a:lnTo>
                    <a:pt x="34879" y="1124"/>
                  </a:lnTo>
                  <a:lnTo>
                    <a:pt x="35051" y="1124"/>
                  </a:lnTo>
                  <a:lnTo>
                    <a:pt x="35539" y="1071"/>
                  </a:lnTo>
                  <a:lnTo>
                    <a:pt x="35711" y="1057"/>
                  </a:lnTo>
                  <a:lnTo>
                    <a:pt x="36200" y="1031"/>
                  </a:lnTo>
                  <a:lnTo>
                    <a:pt x="36371" y="1018"/>
                  </a:lnTo>
                  <a:lnTo>
                    <a:pt x="36860" y="978"/>
                  </a:lnTo>
                  <a:lnTo>
                    <a:pt x="37032" y="965"/>
                  </a:lnTo>
                  <a:lnTo>
                    <a:pt x="37520" y="925"/>
                  </a:lnTo>
                  <a:lnTo>
                    <a:pt x="37692" y="912"/>
                  </a:lnTo>
                  <a:lnTo>
                    <a:pt x="38181" y="886"/>
                  </a:lnTo>
                  <a:lnTo>
                    <a:pt x="38352" y="859"/>
                  </a:lnTo>
                  <a:lnTo>
                    <a:pt x="38841" y="833"/>
                  </a:lnTo>
                  <a:lnTo>
                    <a:pt x="39013" y="820"/>
                  </a:lnTo>
                  <a:lnTo>
                    <a:pt x="39488" y="767"/>
                  </a:lnTo>
                  <a:lnTo>
                    <a:pt x="39660" y="767"/>
                  </a:lnTo>
                  <a:lnTo>
                    <a:pt x="40148" y="714"/>
                  </a:lnTo>
                  <a:lnTo>
                    <a:pt x="40320" y="701"/>
                  </a:lnTo>
                  <a:lnTo>
                    <a:pt x="40809" y="661"/>
                  </a:lnTo>
                  <a:lnTo>
                    <a:pt x="40980" y="648"/>
                  </a:lnTo>
                  <a:lnTo>
                    <a:pt x="41469" y="622"/>
                  </a:lnTo>
                  <a:lnTo>
                    <a:pt x="41641" y="595"/>
                  </a:lnTo>
                  <a:lnTo>
                    <a:pt x="42129" y="569"/>
                  </a:lnTo>
                  <a:lnTo>
                    <a:pt x="42301" y="556"/>
                  </a:lnTo>
                  <a:lnTo>
                    <a:pt x="42790" y="516"/>
                  </a:lnTo>
                  <a:lnTo>
                    <a:pt x="42961" y="503"/>
                  </a:lnTo>
                  <a:lnTo>
                    <a:pt x="43450" y="463"/>
                  </a:lnTo>
                  <a:lnTo>
                    <a:pt x="43622" y="450"/>
                  </a:lnTo>
                  <a:lnTo>
                    <a:pt x="44097" y="397"/>
                  </a:lnTo>
                  <a:lnTo>
                    <a:pt x="44256" y="397"/>
                  </a:lnTo>
                  <a:lnTo>
                    <a:pt x="44757" y="358"/>
                  </a:lnTo>
                  <a:lnTo>
                    <a:pt x="44916" y="358"/>
                  </a:lnTo>
                  <a:lnTo>
                    <a:pt x="45418" y="305"/>
                  </a:lnTo>
                  <a:lnTo>
                    <a:pt x="45576" y="292"/>
                  </a:lnTo>
                  <a:lnTo>
                    <a:pt x="46078" y="252"/>
                  </a:lnTo>
                  <a:lnTo>
                    <a:pt x="46237" y="239"/>
                  </a:lnTo>
                  <a:lnTo>
                    <a:pt x="46738" y="199"/>
                  </a:lnTo>
                  <a:lnTo>
                    <a:pt x="46897" y="186"/>
                  </a:lnTo>
                  <a:lnTo>
                    <a:pt x="47399" y="159"/>
                  </a:lnTo>
                  <a:lnTo>
                    <a:pt x="47557" y="133"/>
                  </a:lnTo>
                  <a:lnTo>
                    <a:pt x="48218" y="80"/>
                  </a:lnTo>
                  <a:lnTo>
                    <a:pt x="48204"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41"/>
            <p:cNvSpPr/>
            <p:nvPr/>
          </p:nvSpPr>
          <p:spPr>
            <a:xfrm rot="293623">
              <a:off x="1193359" y="1704681"/>
              <a:ext cx="6326722" cy="320610"/>
            </a:xfrm>
            <a:custGeom>
              <a:avLst/>
              <a:gdLst/>
              <a:ahLst/>
              <a:cxnLst/>
              <a:rect l="l" t="t" r="r" b="b"/>
              <a:pathLst>
                <a:path w="48191" h="3884" extrusionOk="0">
                  <a:moveTo>
                    <a:pt x="48178" y="1"/>
                  </a:moveTo>
                  <a:lnTo>
                    <a:pt x="47531" y="53"/>
                  </a:lnTo>
                  <a:lnTo>
                    <a:pt x="47372" y="67"/>
                  </a:lnTo>
                  <a:lnTo>
                    <a:pt x="46870" y="119"/>
                  </a:lnTo>
                  <a:lnTo>
                    <a:pt x="46712" y="119"/>
                  </a:lnTo>
                  <a:lnTo>
                    <a:pt x="46210" y="172"/>
                  </a:lnTo>
                  <a:lnTo>
                    <a:pt x="46051" y="172"/>
                  </a:lnTo>
                  <a:lnTo>
                    <a:pt x="45550" y="212"/>
                  </a:lnTo>
                  <a:lnTo>
                    <a:pt x="45391" y="238"/>
                  </a:lnTo>
                  <a:lnTo>
                    <a:pt x="44889" y="265"/>
                  </a:lnTo>
                  <a:lnTo>
                    <a:pt x="44731" y="278"/>
                  </a:lnTo>
                  <a:lnTo>
                    <a:pt x="44229" y="317"/>
                  </a:lnTo>
                  <a:lnTo>
                    <a:pt x="44071" y="331"/>
                  </a:lnTo>
                  <a:lnTo>
                    <a:pt x="43569" y="370"/>
                  </a:lnTo>
                  <a:lnTo>
                    <a:pt x="43410" y="384"/>
                  </a:lnTo>
                  <a:lnTo>
                    <a:pt x="42935" y="410"/>
                  </a:lnTo>
                  <a:lnTo>
                    <a:pt x="42763" y="423"/>
                  </a:lnTo>
                  <a:lnTo>
                    <a:pt x="42274" y="463"/>
                  </a:lnTo>
                  <a:lnTo>
                    <a:pt x="42103" y="476"/>
                  </a:lnTo>
                  <a:lnTo>
                    <a:pt x="41614" y="529"/>
                  </a:lnTo>
                  <a:lnTo>
                    <a:pt x="41442" y="529"/>
                  </a:lnTo>
                  <a:lnTo>
                    <a:pt x="40954" y="582"/>
                  </a:lnTo>
                  <a:lnTo>
                    <a:pt x="40782" y="595"/>
                  </a:lnTo>
                  <a:lnTo>
                    <a:pt x="40293" y="634"/>
                  </a:lnTo>
                  <a:lnTo>
                    <a:pt x="40122" y="648"/>
                  </a:lnTo>
                  <a:lnTo>
                    <a:pt x="39633" y="674"/>
                  </a:lnTo>
                  <a:lnTo>
                    <a:pt x="39461" y="700"/>
                  </a:lnTo>
                  <a:lnTo>
                    <a:pt x="38973" y="727"/>
                  </a:lnTo>
                  <a:lnTo>
                    <a:pt x="38801" y="740"/>
                  </a:lnTo>
                  <a:lnTo>
                    <a:pt x="38326" y="780"/>
                  </a:lnTo>
                  <a:lnTo>
                    <a:pt x="38167" y="793"/>
                  </a:lnTo>
                  <a:lnTo>
                    <a:pt x="37665" y="833"/>
                  </a:lnTo>
                  <a:lnTo>
                    <a:pt x="37507" y="846"/>
                  </a:lnTo>
                  <a:lnTo>
                    <a:pt x="37005" y="899"/>
                  </a:lnTo>
                  <a:lnTo>
                    <a:pt x="36847" y="899"/>
                  </a:lnTo>
                  <a:lnTo>
                    <a:pt x="36345" y="938"/>
                  </a:lnTo>
                  <a:lnTo>
                    <a:pt x="36186" y="938"/>
                  </a:lnTo>
                  <a:lnTo>
                    <a:pt x="35684" y="991"/>
                  </a:lnTo>
                  <a:lnTo>
                    <a:pt x="35526" y="1004"/>
                  </a:lnTo>
                  <a:lnTo>
                    <a:pt x="35024" y="1044"/>
                  </a:lnTo>
                  <a:lnTo>
                    <a:pt x="34866" y="1057"/>
                  </a:lnTo>
                  <a:lnTo>
                    <a:pt x="34364" y="1083"/>
                  </a:lnTo>
                  <a:lnTo>
                    <a:pt x="34205" y="1110"/>
                  </a:lnTo>
                  <a:lnTo>
                    <a:pt x="33703" y="1136"/>
                  </a:lnTo>
                  <a:lnTo>
                    <a:pt x="33558" y="1163"/>
                  </a:lnTo>
                  <a:lnTo>
                    <a:pt x="33056" y="1189"/>
                  </a:lnTo>
                  <a:lnTo>
                    <a:pt x="32898" y="1202"/>
                  </a:lnTo>
                  <a:lnTo>
                    <a:pt x="32396" y="1242"/>
                  </a:lnTo>
                  <a:lnTo>
                    <a:pt x="32237" y="1255"/>
                  </a:lnTo>
                  <a:lnTo>
                    <a:pt x="31736" y="1308"/>
                  </a:lnTo>
                  <a:lnTo>
                    <a:pt x="31577" y="1308"/>
                  </a:lnTo>
                  <a:lnTo>
                    <a:pt x="31075" y="1361"/>
                  </a:lnTo>
                  <a:lnTo>
                    <a:pt x="30917" y="1374"/>
                  </a:lnTo>
                  <a:lnTo>
                    <a:pt x="30415" y="1400"/>
                  </a:lnTo>
                  <a:lnTo>
                    <a:pt x="30256" y="1414"/>
                  </a:lnTo>
                  <a:lnTo>
                    <a:pt x="29755" y="1453"/>
                  </a:lnTo>
                  <a:lnTo>
                    <a:pt x="29596" y="1466"/>
                  </a:lnTo>
                  <a:lnTo>
                    <a:pt x="29094" y="1506"/>
                  </a:lnTo>
                  <a:lnTo>
                    <a:pt x="28936" y="1519"/>
                  </a:lnTo>
                  <a:lnTo>
                    <a:pt x="28460" y="1559"/>
                  </a:lnTo>
                  <a:lnTo>
                    <a:pt x="28289" y="1572"/>
                  </a:lnTo>
                  <a:lnTo>
                    <a:pt x="27800" y="1599"/>
                  </a:lnTo>
                  <a:lnTo>
                    <a:pt x="27628" y="1625"/>
                  </a:lnTo>
                  <a:lnTo>
                    <a:pt x="27140" y="1665"/>
                  </a:lnTo>
                  <a:lnTo>
                    <a:pt x="26968" y="1665"/>
                  </a:lnTo>
                  <a:lnTo>
                    <a:pt x="26479" y="1717"/>
                  </a:lnTo>
                  <a:lnTo>
                    <a:pt x="26308" y="1717"/>
                  </a:lnTo>
                  <a:lnTo>
                    <a:pt x="25819" y="1770"/>
                  </a:lnTo>
                  <a:lnTo>
                    <a:pt x="25647" y="1783"/>
                  </a:lnTo>
                  <a:lnTo>
                    <a:pt x="25159" y="1823"/>
                  </a:lnTo>
                  <a:lnTo>
                    <a:pt x="24987" y="1836"/>
                  </a:lnTo>
                  <a:lnTo>
                    <a:pt x="24498" y="1863"/>
                  </a:lnTo>
                  <a:lnTo>
                    <a:pt x="24327" y="1889"/>
                  </a:lnTo>
                  <a:lnTo>
                    <a:pt x="23851" y="1915"/>
                  </a:lnTo>
                  <a:lnTo>
                    <a:pt x="23680" y="1929"/>
                  </a:lnTo>
                  <a:lnTo>
                    <a:pt x="23191" y="1968"/>
                  </a:lnTo>
                  <a:lnTo>
                    <a:pt x="23019" y="1982"/>
                  </a:lnTo>
                  <a:lnTo>
                    <a:pt x="22531" y="2021"/>
                  </a:lnTo>
                  <a:lnTo>
                    <a:pt x="22359" y="2034"/>
                  </a:lnTo>
                  <a:lnTo>
                    <a:pt x="21870" y="2074"/>
                  </a:lnTo>
                  <a:lnTo>
                    <a:pt x="21699" y="2074"/>
                  </a:lnTo>
                  <a:lnTo>
                    <a:pt x="21210" y="2127"/>
                  </a:lnTo>
                  <a:lnTo>
                    <a:pt x="21038" y="2153"/>
                  </a:lnTo>
                  <a:lnTo>
                    <a:pt x="20550" y="2180"/>
                  </a:lnTo>
                  <a:lnTo>
                    <a:pt x="20378" y="2193"/>
                  </a:lnTo>
                  <a:lnTo>
                    <a:pt x="19889" y="2232"/>
                  </a:lnTo>
                  <a:lnTo>
                    <a:pt x="19718" y="2246"/>
                  </a:lnTo>
                  <a:lnTo>
                    <a:pt x="19229" y="2285"/>
                  </a:lnTo>
                  <a:lnTo>
                    <a:pt x="19084" y="2298"/>
                  </a:lnTo>
                  <a:lnTo>
                    <a:pt x="18582" y="2325"/>
                  </a:lnTo>
                  <a:lnTo>
                    <a:pt x="18423" y="2351"/>
                  </a:lnTo>
                  <a:lnTo>
                    <a:pt x="17922" y="2378"/>
                  </a:lnTo>
                  <a:lnTo>
                    <a:pt x="17763" y="2391"/>
                  </a:lnTo>
                  <a:lnTo>
                    <a:pt x="17261" y="2444"/>
                  </a:lnTo>
                  <a:lnTo>
                    <a:pt x="17103" y="2444"/>
                  </a:lnTo>
                  <a:lnTo>
                    <a:pt x="16601" y="2497"/>
                  </a:lnTo>
                  <a:lnTo>
                    <a:pt x="16442" y="2497"/>
                  </a:lnTo>
                  <a:lnTo>
                    <a:pt x="15941" y="2549"/>
                  </a:lnTo>
                  <a:lnTo>
                    <a:pt x="15782" y="2563"/>
                  </a:lnTo>
                  <a:lnTo>
                    <a:pt x="15280" y="2589"/>
                  </a:lnTo>
                  <a:lnTo>
                    <a:pt x="15122" y="2615"/>
                  </a:lnTo>
                  <a:lnTo>
                    <a:pt x="14620" y="2642"/>
                  </a:lnTo>
                  <a:lnTo>
                    <a:pt x="14461" y="2655"/>
                  </a:lnTo>
                  <a:lnTo>
                    <a:pt x="13973" y="2695"/>
                  </a:lnTo>
                  <a:lnTo>
                    <a:pt x="13814" y="2708"/>
                  </a:lnTo>
                  <a:lnTo>
                    <a:pt x="13312" y="2734"/>
                  </a:lnTo>
                  <a:lnTo>
                    <a:pt x="13154" y="2761"/>
                  </a:lnTo>
                  <a:lnTo>
                    <a:pt x="12652" y="2787"/>
                  </a:lnTo>
                  <a:lnTo>
                    <a:pt x="12494" y="2814"/>
                  </a:lnTo>
                  <a:lnTo>
                    <a:pt x="11992" y="2853"/>
                  </a:lnTo>
                  <a:lnTo>
                    <a:pt x="11833" y="2853"/>
                  </a:lnTo>
                  <a:lnTo>
                    <a:pt x="11331" y="2906"/>
                  </a:lnTo>
                  <a:lnTo>
                    <a:pt x="11173" y="2906"/>
                  </a:lnTo>
                  <a:lnTo>
                    <a:pt x="10671" y="2959"/>
                  </a:lnTo>
                  <a:lnTo>
                    <a:pt x="10513" y="2972"/>
                  </a:lnTo>
                  <a:lnTo>
                    <a:pt x="10011" y="3012"/>
                  </a:lnTo>
                  <a:lnTo>
                    <a:pt x="9852" y="3025"/>
                  </a:lnTo>
                  <a:lnTo>
                    <a:pt x="9377" y="3051"/>
                  </a:lnTo>
                  <a:lnTo>
                    <a:pt x="9205" y="3064"/>
                  </a:lnTo>
                  <a:lnTo>
                    <a:pt x="8717" y="3104"/>
                  </a:lnTo>
                  <a:lnTo>
                    <a:pt x="8545" y="3117"/>
                  </a:lnTo>
                  <a:lnTo>
                    <a:pt x="8056" y="3157"/>
                  </a:lnTo>
                  <a:lnTo>
                    <a:pt x="7885" y="3170"/>
                  </a:lnTo>
                  <a:lnTo>
                    <a:pt x="7396" y="3223"/>
                  </a:lnTo>
                  <a:lnTo>
                    <a:pt x="7224" y="3223"/>
                  </a:lnTo>
                  <a:lnTo>
                    <a:pt x="6736" y="3276"/>
                  </a:lnTo>
                  <a:lnTo>
                    <a:pt x="6564" y="3276"/>
                  </a:lnTo>
                  <a:lnTo>
                    <a:pt x="6075" y="3315"/>
                  </a:lnTo>
                  <a:lnTo>
                    <a:pt x="5904" y="3342"/>
                  </a:lnTo>
                  <a:lnTo>
                    <a:pt x="5415" y="3368"/>
                  </a:lnTo>
                  <a:lnTo>
                    <a:pt x="5243" y="3381"/>
                  </a:lnTo>
                  <a:lnTo>
                    <a:pt x="4755" y="3421"/>
                  </a:lnTo>
                  <a:lnTo>
                    <a:pt x="4596" y="3434"/>
                  </a:lnTo>
                  <a:lnTo>
                    <a:pt x="4108" y="3474"/>
                  </a:lnTo>
                  <a:lnTo>
                    <a:pt x="3936" y="3487"/>
                  </a:lnTo>
                  <a:lnTo>
                    <a:pt x="3447" y="3513"/>
                  </a:lnTo>
                  <a:lnTo>
                    <a:pt x="3275" y="3540"/>
                  </a:lnTo>
                  <a:lnTo>
                    <a:pt x="2787" y="3566"/>
                  </a:lnTo>
                  <a:lnTo>
                    <a:pt x="2615" y="3579"/>
                  </a:lnTo>
                  <a:lnTo>
                    <a:pt x="2127" y="3632"/>
                  </a:lnTo>
                  <a:lnTo>
                    <a:pt x="1955" y="3632"/>
                  </a:lnTo>
                  <a:lnTo>
                    <a:pt x="1466" y="3685"/>
                  </a:lnTo>
                  <a:lnTo>
                    <a:pt x="1295" y="3685"/>
                  </a:lnTo>
                  <a:lnTo>
                    <a:pt x="806" y="3725"/>
                  </a:lnTo>
                  <a:lnTo>
                    <a:pt x="634" y="3751"/>
                  </a:lnTo>
                  <a:lnTo>
                    <a:pt x="0" y="3804"/>
                  </a:lnTo>
                  <a:lnTo>
                    <a:pt x="0" y="3883"/>
                  </a:lnTo>
                  <a:lnTo>
                    <a:pt x="661" y="3830"/>
                  </a:lnTo>
                  <a:lnTo>
                    <a:pt x="819" y="3817"/>
                  </a:lnTo>
                  <a:lnTo>
                    <a:pt x="1321" y="3764"/>
                  </a:lnTo>
                  <a:lnTo>
                    <a:pt x="1479" y="3764"/>
                  </a:lnTo>
                  <a:lnTo>
                    <a:pt x="1955" y="3712"/>
                  </a:lnTo>
                  <a:lnTo>
                    <a:pt x="2127" y="3712"/>
                  </a:lnTo>
                  <a:lnTo>
                    <a:pt x="2615" y="3672"/>
                  </a:lnTo>
                  <a:lnTo>
                    <a:pt x="2787" y="3646"/>
                  </a:lnTo>
                  <a:lnTo>
                    <a:pt x="3275" y="3619"/>
                  </a:lnTo>
                  <a:lnTo>
                    <a:pt x="3447" y="3606"/>
                  </a:lnTo>
                  <a:lnTo>
                    <a:pt x="3936" y="3566"/>
                  </a:lnTo>
                  <a:lnTo>
                    <a:pt x="4108" y="3553"/>
                  </a:lnTo>
                  <a:lnTo>
                    <a:pt x="4596" y="3513"/>
                  </a:lnTo>
                  <a:lnTo>
                    <a:pt x="4768" y="3500"/>
                  </a:lnTo>
                  <a:lnTo>
                    <a:pt x="5256" y="3474"/>
                  </a:lnTo>
                  <a:lnTo>
                    <a:pt x="5428" y="3447"/>
                  </a:lnTo>
                  <a:lnTo>
                    <a:pt x="5917" y="3421"/>
                  </a:lnTo>
                  <a:lnTo>
                    <a:pt x="6088" y="3395"/>
                  </a:lnTo>
                  <a:lnTo>
                    <a:pt x="6577" y="3355"/>
                  </a:lnTo>
                  <a:lnTo>
                    <a:pt x="6736" y="3355"/>
                  </a:lnTo>
                  <a:lnTo>
                    <a:pt x="7224" y="3302"/>
                  </a:lnTo>
                  <a:lnTo>
                    <a:pt x="7396" y="3289"/>
                  </a:lnTo>
                  <a:lnTo>
                    <a:pt x="7885" y="3249"/>
                  </a:lnTo>
                  <a:lnTo>
                    <a:pt x="8056" y="3236"/>
                  </a:lnTo>
                  <a:lnTo>
                    <a:pt x="8545" y="3210"/>
                  </a:lnTo>
                  <a:lnTo>
                    <a:pt x="8717" y="3183"/>
                  </a:lnTo>
                  <a:lnTo>
                    <a:pt x="9205" y="3157"/>
                  </a:lnTo>
                  <a:lnTo>
                    <a:pt x="9377" y="3144"/>
                  </a:lnTo>
                  <a:lnTo>
                    <a:pt x="9866" y="3104"/>
                  </a:lnTo>
                  <a:lnTo>
                    <a:pt x="10037" y="3091"/>
                  </a:lnTo>
                  <a:lnTo>
                    <a:pt x="10526" y="3051"/>
                  </a:lnTo>
                  <a:lnTo>
                    <a:pt x="10698" y="3038"/>
                  </a:lnTo>
                  <a:lnTo>
                    <a:pt x="11186" y="2985"/>
                  </a:lnTo>
                  <a:lnTo>
                    <a:pt x="11358" y="2985"/>
                  </a:lnTo>
                  <a:lnTo>
                    <a:pt x="11833" y="2946"/>
                  </a:lnTo>
                  <a:lnTo>
                    <a:pt x="11992" y="2946"/>
                  </a:lnTo>
                  <a:lnTo>
                    <a:pt x="12494" y="2893"/>
                  </a:lnTo>
                  <a:lnTo>
                    <a:pt x="12652" y="2880"/>
                  </a:lnTo>
                  <a:lnTo>
                    <a:pt x="13154" y="2840"/>
                  </a:lnTo>
                  <a:lnTo>
                    <a:pt x="13312" y="2827"/>
                  </a:lnTo>
                  <a:lnTo>
                    <a:pt x="13814" y="2787"/>
                  </a:lnTo>
                  <a:lnTo>
                    <a:pt x="13973" y="2774"/>
                  </a:lnTo>
                  <a:lnTo>
                    <a:pt x="14475" y="2734"/>
                  </a:lnTo>
                  <a:lnTo>
                    <a:pt x="14633" y="2721"/>
                  </a:lnTo>
                  <a:lnTo>
                    <a:pt x="15135" y="2695"/>
                  </a:lnTo>
                  <a:lnTo>
                    <a:pt x="15293" y="2681"/>
                  </a:lnTo>
                  <a:lnTo>
                    <a:pt x="15795" y="2642"/>
                  </a:lnTo>
                  <a:lnTo>
                    <a:pt x="15954" y="2629"/>
                  </a:lnTo>
                  <a:lnTo>
                    <a:pt x="16442" y="2576"/>
                  </a:lnTo>
                  <a:lnTo>
                    <a:pt x="16601" y="2576"/>
                  </a:lnTo>
                  <a:lnTo>
                    <a:pt x="17103" y="2523"/>
                  </a:lnTo>
                  <a:lnTo>
                    <a:pt x="17261" y="2510"/>
                  </a:lnTo>
                  <a:lnTo>
                    <a:pt x="17763" y="2483"/>
                  </a:lnTo>
                  <a:lnTo>
                    <a:pt x="17922" y="2457"/>
                  </a:lnTo>
                  <a:lnTo>
                    <a:pt x="18423" y="2431"/>
                  </a:lnTo>
                  <a:lnTo>
                    <a:pt x="18582" y="2404"/>
                  </a:lnTo>
                  <a:lnTo>
                    <a:pt x="19084" y="2378"/>
                  </a:lnTo>
                  <a:lnTo>
                    <a:pt x="19242" y="2365"/>
                  </a:lnTo>
                  <a:lnTo>
                    <a:pt x="19744" y="2325"/>
                  </a:lnTo>
                  <a:lnTo>
                    <a:pt x="19903" y="2312"/>
                  </a:lnTo>
                  <a:lnTo>
                    <a:pt x="20404" y="2285"/>
                  </a:lnTo>
                  <a:lnTo>
                    <a:pt x="20563" y="2259"/>
                  </a:lnTo>
                  <a:lnTo>
                    <a:pt x="21065" y="2219"/>
                  </a:lnTo>
                  <a:lnTo>
                    <a:pt x="21210" y="2219"/>
                  </a:lnTo>
                  <a:lnTo>
                    <a:pt x="21699" y="2166"/>
                  </a:lnTo>
                  <a:lnTo>
                    <a:pt x="21870" y="2166"/>
                  </a:lnTo>
                  <a:lnTo>
                    <a:pt x="22359" y="2114"/>
                  </a:lnTo>
                  <a:lnTo>
                    <a:pt x="22531" y="2100"/>
                  </a:lnTo>
                  <a:lnTo>
                    <a:pt x="23019" y="2061"/>
                  </a:lnTo>
                  <a:lnTo>
                    <a:pt x="23191" y="2048"/>
                  </a:lnTo>
                  <a:lnTo>
                    <a:pt x="23680" y="2021"/>
                  </a:lnTo>
                  <a:lnTo>
                    <a:pt x="23851" y="1995"/>
                  </a:lnTo>
                  <a:lnTo>
                    <a:pt x="24340" y="1968"/>
                  </a:lnTo>
                  <a:lnTo>
                    <a:pt x="24512" y="1955"/>
                  </a:lnTo>
                  <a:lnTo>
                    <a:pt x="25000" y="1915"/>
                  </a:lnTo>
                  <a:lnTo>
                    <a:pt x="25172" y="1902"/>
                  </a:lnTo>
                  <a:lnTo>
                    <a:pt x="25661" y="1863"/>
                  </a:lnTo>
                  <a:lnTo>
                    <a:pt x="25832" y="1849"/>
                  </a:lnTo>
                  <a:lnTo>
                    <a:pt x="26308" y="1797"/>
                  </a:lnTo>
                  <a:lnTo>
                    <a:pt x="26479" y="1797"/>
                  </a:lnTo>
                  <a:lnTo>
                    <a:pt x="26968" y="1744"/>
                  </a:lnTo>
                  <a:lnTo>
                    <a:pt x="27140" y="1744"/>
                  </a:lnTo>
                  <a:lnTo>
                    <a:pt x="27628" y="1704"/>
                  </a:lnTo>
                  <a:lnTo>
                    <a:pt x="27800" y="1691"/>
                  </a:lnTo>
                  <a:lnTo>
                    <a:pt x="28289" y="1651"/>
                  </a:lnTo>
                  <a:lnTo>
                    <a:pt x="28460" y="1638"/>
                  </a:lnTo>
                  <a:lnTo>
                    <a:pt x="28949" y="1599"/>
                  </a:lnTo>
                  <a:lnTo>
                    <a:pt x="29121" y="1585"/>
                  </a:lnTo>
                  <a:lnTo>
                    <a:pt x="29609" y="1559"/>
                  </a:lnTo>
                  <a:lnTo>
                    <a:pt x="29781" y="1532"/>
                  </a:lnTo>
                  <a:lnTo>
                    <a:pt x="30270" y="1506"/>
                  </a:lnTo>
                  <a:lnTo>
                    <a:pt x="30441" y="1493"/>
                  </a:lnTo>
                  <a:lnTo>
                    <a:pt x="30917" y="1440"/>
                  </a:lnTo>
                  <a:lnTo>
                    <a:pt x="31075" y="1440"/>
                  </a:lnTo>
                  <a:lnTo>
                    <a:pt x="31577" y="1387"/>
                  </a:lnTo>
                  <a:lnTo>
                    <a:pt x="31736" y="1387"/>
                  </a:lnTo>
                  <a:lnTo>
                    <a:pt x="32237" y="1334"/>
                  </a:lnTo>
                  <a:lnTo>
                    <a:pt x="32396" y="1321"/>
                  </a:lnTo>
                  <a:lnTo>
                    <a:pt x="32898" y="1295"/>
                  </a:lnTo>
                  <a:lnTo>
                    <a:pt x="33056" y="1268"/>
                  </a:lnTo>
                  <a:lnTo>
                    <a:pt x="33558" y="1242"/>
                  </a:lnTo>
                  <a:lnTo>
                    <a:pt x="33717" y="1229"/>
                  </a:lnTo>
                  <a:lnTo>
                    <a:pt x="34218" y="1189"/>
                  </a:lnTo>
                  <a:lnTo>
                    <a:pt x="34377" y="1176"/>
                  </a:lnTo>
                  <a:lnTo>
                    <a:pt x="34879" y="1136"/>
                  </a:lnTo>
                  <a:lnTo>
                    <a:pt x="35037" y="1123"/>
                  </a:lnTo>
                  <a:lnTo>
                    <a:pt x="35539" y="1083"/>
                  </a:lnTo>
                  <a:lnTo>
                    <a:pt x="35684" y="1070"/>
                  </a:lnTo>
                  <a:lnTo>
                    <a:pt x="36186" y="1031"/>
                  </a:lnTo>
                  <a:lnTo>
                    <a:pt x="36345" y="1031"/>
                  </a:lnTo>
                  <a:lnTo>
                    <a:pt x="36847" y="978"/>
                  </a:lnTo>
                  <a:lnTo>
                    <a:pt x="37005" y="978"/>
                  </a:lnTo>
                  <a:lnTo>
                    <a:pt x="37507" y="925"/>
                  </a:lnTo>
                  <a:lnTo>
                    <a:pt x="37665" y="912"/>
                  </a:lnTo>
                  <a:lnTo>
                    <a:pt x="38167" y="872"/>
                  </a:lnTo>
                  <a:lnTo>
                    <a:pt x="38326" y="859"/>
                  </a:lnTo>
                  <a:lnTo>
                    <a:pt x="38828" y="833"/>
                  </a:lnTo>
                  <a:lnTo>
                    <a:pt x="38986" y="806"/>
                  </a:lnTo>
                  <a:lnTo>
                    <a:pt x="39488" y="780"/>
                  </a:lnTo>
                  <a:lnTo>
                    <a:pt x="39646" y="753"/>
                  </a:lnTo>
                  <a:lnTo>
                    <a:pt x="40148" y="727"/>
                  </a:lnTo>
                  <a:lnTo>
                    <a:pt x="40293" y="714"/>
                  </a:lnTo>
                  <a:lnTo>
                    <a:pt x="40782" y="674"/>
                  </a:lnTo>
                  <a:lnTo>
                    <a:pt x="40954" y="661"/>
                  </a:lnTo>
                  <a:lnTo>
                    <a:pt x="41442" y="608"/>
                  </a:lnTo>
                  <a:lnTo>
                    <a:pt x="41614" y="608"/>
                  </a:lnTo>
                  <a:lnTo>
                    <a:pt x="42103" y="568"/>
                  </a:lnTo>
                  <a:lnTo>
                    <a:pt x="42274" y="542"/>
                  </a:lnTo>
                  <a:lnTo>
                    <a:pt x="42763" y="516"/>
                  </a:lnTo>
                  <a:lnTo>
                    <a:pt x="42935" y="502"/>
                  </a:lnTo>
                  <a:lnTo>
                    <a:pt x="43423" y="463"/>
                  </a:lnTo>
                  <a:lnTo>
                    <a:pt x="43595" y="450"/>
                  </a:lnTo>
                  <a:lnTo>
                    <a:pt x="44084" y="410"/>
                  </a:lnTo>
                  <a:lnTo>
                    <a:pt x="44255" y="397"/>
                  </a:lnTo>
                  <a:lnTo>
                    <a:pt x="44744" y="370"/>
                  </a:lnTo>
                  <a:lnTo>
                    <a:pt x="44916" y="344"/>
                  </a:lnTo>
                  <a:lnTo>
                    <a:pt x="45391" y="317"/>
                  </a:lnTo>
                  <a:lnTo>
                    <a:pt x="45550" y="304"/>
                  </a:lnTo>
                  <a:lnTo>
                    <a:pt x="46051" y="251"/>
                  </a:lnTo>
                  <a:lnTo>
                    <a:pt x="46210" y="251"/>
                  </a:lnTo>
                  <a:lnTo>
                    <a:pt x="46712" y="199"/>
                  </a:lnTo>
                  <a:lnTo>
                    <a:pt x="46870" y="199"/>
                  </a:lnTo>
                  <a:lnTo>
                    <a:pt x="47372" y="146"/>
                  </a:lnTo>
                  <a:lnTo>
                    <a:pt x="47531" y="133"/>
                  </a:lnTo>
                  <a:lnTo>
                    <a:pt x="48191" y="80"/>
                  </a:lnTo>
                  <a:lnTo>
                    <a:pt x="48178"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41"/>
            <p:cNvSpPr/>
            <p:nvPr/>
          </p:nvSpPr>
          <p:spPr>
            <a:xfrm rot="293623">
              <a:off x="1188988" y="2005387"/>
              <a:ext cx="6328560" cy="319455"/>
            </a:xfrm>
            <a:custGeom>
              <a:avLst/>
              <a:gdLst/>
              <a:ahLst/>
              <a:cxnLst/>
              <a:rect l="l" t="t" r="r" b="b"/>
              <a:pathLst>
                <a:path w="48205" h="3870" extrusionOk="0">
                  <a:moveTo>
                    <a:pt x="48204" y="0"/>
                  </a:moveTo>
                  <a:lnTo>
                    <a:pt x="47544" y="53"/>
                  </a:lnTo>
                  <a:lnTo>
                    <a:pt x="47372" y="66"/>
                  </a:lnTo>
                  <a:lnTo>
                    <a:pt x="46884" y="93"/>
                  </a:lnTo>
                  <a:lnTo>
                    <a:pt x="46712" y="119"/>
                  </a:lnTo>
                  <a:lnTo>
                    <a:pt x="46224" y="146"/>
                  </a:lnTo>
                  <a:lnTo>
                    <a:pt x="46052" y="172"/>
                  </a:lnTo>
                  <a:lnTo>
                    <a:pt x="45563" y="198"/>
                  </a:lnTo>
                  <a:lnTo>
                    <a:pt x="45391" y="212"/>
                  </a:lnTo>
                  <a:lnTo>
                    <a:pt x="44903" y="251"/>
                  </a:lnTo>
                  <a:lnTo>
                    <a:pt x="44731" y="264"/>
                  </a:lnTo>
                  <a:lnTo>
                    <a:pt x="44256" y="304"/>
                  </a:lnTo>
                  <a:lnTo>
                    <a:pt x="44097" y="317"/>
                  </a:lnTo>
                  <a:lnTo>
                    <a:pt x="43595" y="370"/>
                  </a:lnTo>
                  <a:lnTo>
                    <a:pt x="43437" y="370"/>
                  </a:lnTo>
                  <a:lnTo>
                    <a:pt x="42935" y="410"/>
                  </a:lnTo>
                  <a:lnTo>
                    <a:pt x="42777" y="410"/>
                  </a:lnTo>
                  <a:lnTo>
                    <a:pt x="42275" y="463"/>
                  </a:lnTo>
                  <a:lnTo>
                    <a:pt x="42116" y="476"/>
                  </a:lnTo>
                  <a:lnTo>
                    <a:pt x="41614" y="515"/>
                  </a:lnTo>
                  <a:lnTo>
                    <a:pt x="41456" y="529"/>
                  </a:lnTo>
                  <a:lnTo>
                    <a:pt x="40954" y="568"/>
                  </a:lnTo>
                  <a:lnTo>
                    <a:pt x="40796" y="581"/>
                  </a:lnTo>
                  <a:lnTo>
                    <a:pt x="40294" y="608"/>
                  </a:lnTo>
                  <a:lnTo>
                    <a:pt x="40135" y="634"/>
                  </a:lnTo>
                  <a:lnTo>
                    <a:pt x="39633" y="661"/>
                  </a:lnTo>
                  <a:lnTo>
                    <a:pt x="39488" y="674"/>
                  </a:lnTo>
                  <a:lnTo>
                    <a:pt x="38986" y="727"/>
                  </a:lnTo>
                  <a:lnTo>
                    <a:pt x="38828" y="727"/>
                  </a:lnTo>
                  <a:lnTo>
                    <a:pt x="38326" y="780"/>
                  </a:lnTo>
                  <a:lnTo>
                    <a:pt x="38168" y="780"/>
                  </a:lnTo>
                  <a:lnTo>
                    <a:pt x="37666" y="832"/>
                  </a:lnTo>
                  <a:lnTo>
                    <a:pt x="37507" y="846"/>
                  </a:lnTo>
                  <a:lnTo>
                    <a:pt x="37005" y="872"/>
                  </a:lnTo>
                  <a:lnTo>
                    <a:pt x="36847" y="898"/>
                  </a:lnTo>
                  <a:lnTo>
                    <a:pt x="36345" y="925"/>
                  </a:lnTo>
                  <a:lnTo>
                    <a:pt x="36187" y="938"/>
                  </a:lnTo>
                  <a:lnTo>
                    <a:pt x="35685" y="978"/>
                  </a:lnTo>
                  <a:lnTo>
                    <a:pt x="35526" y="991"/>
                  </a:lnTo>
                  <a:lnTo>
                    <a:pt x="35024" y="1030"/>
                  </a:lnTo>
                  <a:lnTo>
                    <a:pt x="34866" y="1044"/>
                  </a:lnTo>
                  <a:lnTo>
                    <a:pt x="34377" y="1070"/>
                  </a:lnTo>
                  <a:lnTo>
                    <a:pt x="34219" y="1083"/>
                  </a:lnTo>
                  <a:lnTo>
                    <a:pt x="33717" y="1136"/>
                  </a:lnTo>
                  <a:lnTo>
                    <a:pt x="33558" y="1136"/>
                  </a:lnTo>
                  <a:lnTo>
                    <a:pt x="33057" y="1189"/>
                  </a:lnTo>
                  <a:lnTo>
                    <a:pt x="32898" y="1189"/>
                  </a:lnTo>
                  <a:lnTo>
                    <a:pt x="32396" y="1242"/>
                  </a:lnTo>
                  <a:lnTo>
                    <a:pt x="32238" y="1255"/>
                  </a:lnTo>
                  <a:lnTo>
                    <a:pt x="31736" y="1295"/>
                  </a:lnTo>
                  <a:lnTo>
                    <a:pt x="31577" y="1308"/>
                  </a:lnTo>
                  <a:lnTo>
                    <a:pt x="31076" y="1334"/>
                  </a:lnTo>
                  <a:lnTo>
                    <a:pt x="30917" y="1361"/>
                  </a:lnTo>
                  <a:lnTo>
                    <a:pt x="30415" y="1387"/>
                  </a:lnTo>
                  <a:lnTo>
                    <a:pt x="30257" y="1400"/>
                  </a:lnTo>
                  <a:lnTo>
                    <a:pt x="29781" y="1440"/>
                  </a:lnTo>
                  <a:lnTo>
                    <a:pt x="29610" y="1453"/>
                  </a:lnTo>
                  <a:lnTo>
                    <a:pt x="29121" y="1493"/>
                  </a:lnTo>
                  <a:lnTo>
                    <a:pt x="28949" y="1506"/>
                  </a:lnTo>
                  <a:lnTo>
                    <a:pt x="28461" y="1559"/>
                  </a:lnTo>
                  <a:lnTo>
                    <a:pt x="28289" y="1559"/>
                  </a:lnTo>
                  <a:lnTo>
                    <a:pt x="27800" y="1598"/>
                  </a:lnTo>
                  <a:lnTo>
                    <a:pt x="27629" y="1625"/>
                  </a:lnTo>
                  <a:lnTo>
                    <a:pt x="27140" y="1651"/>
                  </a:lnTo>
                  <a:lnTo>
                    <a:pt x="26968" y="1664"/>
                  </a:lnTo>
                  <a:lnTo>
                    <a:pt x="26480" y="1704"/>
                  </a:lnTo>
                  <a:lnTo>
                    <a:pt x="26308" y="1717"/>
                  </a:lnTo>
                  <a:lnTo>
                    <a:pt x="25819" y="1744"/>
                  </a:lnTo>
                  <a:lnTo>
                    <a:pt x="25648" y="1770"/>
                  </a:lnTo>
                  <a:lnTo>
                    <a:pt x="25159" y="1796"/>
                  </a:lnTo>
                  <a:lnTo>
                    <a:pt x="25014" y="1823"/>
                  </a:lnTo>
                  <a:lnTo>
                    <a:pt x="24512" y="1849"/>
                  </a:lnTo>
                  <a:lnTo>
                    <a:pt x="24353" y="1862"/>
                  </a:lnTo>
                  <a:lnTo>
                    <a:pt x="23852" y="1915"/>
                  </a:lnTo>
                  <a:lnTo>
                    <a:pt x="23693" y="1915"/>
                  </a:lnTo>
                  <a:lnTo>
                    <a:pt x="23191" y="1968"/>
                  </a:lnTo>
                  <a:lnTo>
                    <a:pt x="23033" y="1968"/>
                  </a:lnTo>
                  <a:lnTo>
                    <a:pt x="22531" y="2021"/>
                  </a:lnTo>
                  <a:lnTo>
                    <a:pt x="22372" y="2034"/>
                  </a:lnTo>
                  <a:lnTo>
                    <a:pt x="21871" y="2061"/>
                  </a:lnTo>
                  <a:lnTo>
                    <a:pt x="21712" y="2074"/>
                  </a:lnTo>
                  <a:lnTo>
                    <a:pt x="21210" y="2113"/>
                  </a:lnTo>
                  <a:lnTo>
                    <a:pt x="21052" y="2127"/>
                  </a:lnTo>
                  <a:lnTo>
                    <a:pt x="20550" y="2166"/>
                  </a:lnTo>
                  <a:lnTo>
                    <a:pt x="20392" y="2179"/>
                  </a:lnTo>
                  <a:lnTo>
                    <a:pt x="19903" y="2219"/>
                  </a:lnTo>
                  <a:lnTo>
                    <a:pt x="19744" y="2232"/>
                  </a:lnTo>
                  <a:lnTo>
                    <a:pt x="19243" y="2259"/>
                  </a:lnTo>
                  <a:lnTo>
                    <a:pt x="19084" y="2285"/>
                  </a:lnTo>
                  <a:lnTo>
                    <a:pt x="18582" y="2325"/>
                  </a:lnTo>
                  <a:lnTo>
                    <a:pt x="18424" y="2325"/>
                  </a:lnTo>
                  <a:lnTo>
                    <a:pt x="17922" y="2377"/>
                  </a:lnTo>
                  <a:lnTo>
                    <a:pt x="17763" y="2391"/>
                  </a:lnTo>
                  <a:lnTo>
                    <a:pt x="17262" y="2430"/>
                  </a:lnTo>
                  <a:lnTo>
                    <a:pt x="17103" y="2444"/>
                  </a:lnTo>
                  <a:lnTo>
                    <a:pt x="16601" y="2483"/>
                  </a:lnTo>
                  <a:lnTo>
                    <a:pt x="16443" y="2496"/>
                  </a:lnTo>
                  <a:lnTo>
                    <a:pt x="15941" y="2523"/>
                  </a:lnTo>
                  <a:lnTo>
                    <a:pt x="15782" y="2549"/>
                  </a:lnTo>
                  <a:lnTo>
                    <a:pt x="15307" y="2576"/>
                  </a:lnTo>
                  <a:lnTo>
                    <a:pt x="15135" y="2589"/>
                  </a:lnTo>
                  <a:lnTo>
                    <a:pt x="14647" y="2628"/>
                  </a:lnTo>
                  <a:lnTo>
                    <a:pt x="14475" y="2642"/>
                  </a:lnTo>
                  <a:lnTo>
                    <a:pt x="13986" y="2694"/>
                  </a:lnTo>
                  <a:lnTo>
                    <a:pt x="13815" y="2694"/>
                  </a:lnTo>
                  <a:lnTo>
                    <a:pt x="13326" y="2734"/>
                  </a:lnTo>
                  <a:lnTo>
                    <a:pt x="13154" y="2734"/>
                  </a:lnTo>
                  <a:lnTo>
                    <a:pt x="12666" y="2787"/>
                  </a:lnTo>
                  <a:lnTo>
                    <a:pt x="12494" y="2813"/>
                  </a:lnTo>
                  <a:lnTo>
                    <a:pt x="12005" y="2840"/>
                  </a:lnTo>
                  <a:lnTo>
                    <a:pt x="11834" y="2853"/>
                  </a:lnTo>
                  <a:lnTo>
                    <a:pt x="11345" y="2893"/>
                  </a:lnTo>
                  <a:lnTo>
                    <a:pt x="11173" y="2906"/>
                  </a:lnTo>
                  <a:lnTo>
                    <a:pt x="10698" y="2945"/>
                  </a:lnTo>
                  <a:lnTo>
                    <a:pt x="10526" y="2959"/>
                  </a:lnTo>
                  <a:lnTo>
                    <a:pt x="10038" y="2985"/>
                  </a:lnTo>
                  <a:lnTo>
                    <a:pt x="9866" y="3011"/>
                  </a:lnTo>
                  <a:lnTo>
                    <a:pt x="9377" y="3038"/>
                  </a:lnTo>
                  <a:lnTo>
                    <a:pt x="9206" y="3051"/>
                  </a:lnTo>
                  <a:lnTo>
                    <a:pt x="8717" y="3104"/>
                  </a:lnTo>
                  <a:lnTo>
                    <a:pt x="8545" y="3104"/>
                  </a:lnTo>
                  <a:lnTo>
                    <a:pt x="8057" y="3157"/>
                  </a:lnTo>
                  <a:lnTo>
                    <a:pt x="7885" y="3170"/>
                  </a:lnTo>
                  <a:lnTo>
                    <a:pt x="7396" y="3209"/>
                  </a:lnTo>
                  <a:lnTo>
                    <a:pt x="7225" y="3223"/>
                  </a:lnTo>
                  <a:lnTo>
                    <a:pt x="6736" y="3249"/>
                  </a:lnTo>
                  <a:lnTo>
                    <a:pt x="6564" y="3276"/>
                  </a:lnTo>
                  <a:lnTo>
                    <a:pt x="6076" y="3302"/>
                  </a:lnTo>
                  <a:lnTo>
                    <a:pt x="5930" y="3315"/>
                  </a:lnTo>
                  <a:lnTo>
                    <a:pt x="5428" y="3355"/>
                  </a:lnTo>
                  <a:lnTo>
                    <a:pt x="5270" y="3368"/>
                  </a:lnTo>
                  <a:lnTo>
                    <a:pt x="4768" y="3394"/>
                  </a:lnTo>
                  <a:lnTo>
                    <a:pt x="4610" y="3421"/>
                  </a:lnTo>
                  <a:lnTo>
                    <a:pt x="4108" y="3474"/>
                  </a:lnTo>
                  <a:lnTo>
                    <a:pt x="3949" y="3474"/>
                  </a:lnTo>
                  <a:lnTo>
                    <a:pt x="3448" y="3513"/>
                  </a:lnTo>
                  <a:lnTo>
                    <a:pt x="3289" y="3513"/>
                  </a:lnTo>
                  <a:lnTo>
                    <a:pt x="2787" y="3566"/>
                  </a:lnTo>
                  <a:lnTo>
                    <a:pt x="2629" y="3579"/>
                  </a:lnTo>
                  <a:lnTo>
                    <a:pt x="2127" y="3619"/>
                  </a:lnTo>
                  <a:lnTo>
                    <a:pt x="1968" y="3632"/>
                  </a:lnTo>
                  <a:lnTo>
                    <a:pt x="1467" y="3672"/>
                  </a:lnTo>
                  <a:lnTo>
                    <a:pt x="1308" y="3685"/>
                  </a:lnTo>
                  <a:lnTo>
                    <a:pt x="819" y="3711"/>
                  </a:lnTo>
                  <a:lnTo>
                    <a:pt x="661" y="3725"/>
                  </a:lnTo>
                  <a:lnTo>
                    <a:pt x="1" y="3777"/>
                  </a:lnTo>
                  <a:lnTo>
                    <a:pt x="1" y="3870"/>
                  </a:lnTo>
                  <a:lnTo>
                    <a:pt x="661" y="3817"/>
                  </a:lnTo>
                  <a:lnTo>
                    <a:pt x="819" y="3804"/>
                  </a:lnTo>
                  <a:lnTo>
                    <a:pt x="1321" y="3764"/>
                  </a:lnTo>
                  <a:lnTo>
                    <a:pt x="1480" y="3751"/>
                  </a:lnTo>
                  <a:lnTo>
                    <a:pt x="1982" y="3711"/>
                  </a:lnTo>
                  <a:lnTo>
                    <a:pt x="2140" y="3698"/>
                  </a:lnTo>
                  <a:lnTo>
                    <a:pt x="2642" y="3672"/>
                  </a:lnTo>
                  <a:lnTo>
                    <a:pt x="2800" y="3645"/>
                  </a:lnTo>
                  <a:lnTo>
                    <a:pt x="3289" y="3606"/>
                  </a:lnTo>
                  <a:lnTo>
                    <a:pt x="3448" y="3606"/>
                  </a:lnTo>
                  <a:lnTo>
                    <a:pt x="3949" y="3553"/>
                  </a:lnTo>
                  <a:lnTo>
                    <a:pt x="4108" y="3553"/>
                  </a:lnTo>
                  <a:lnTo>
                    <a:pt x="4610" y="3500"/>
                  </a:lnTo>
                  <a:lnTo>
                    <a:pt x="4768" y="3487"/>
                  </a:lnTo>
                  <a:lnTo>
                    <a:pt x="5270" y="3447"/>
                  </a:lnTo>
                  <a:lnTo>
                    <a:pt x="5428" y="3434"/>
                  </a:lnTo>
                  <a:lnTo>
                    <a:pt x="5930" y="3394"/>
                  </a:lnTo>
                  <a:lnTo>
                    <a:pt x="6089" y="3381"/>
                  </a:lnTo>
                  <a:lnTo>
                    <a:pt x="6591" y="3355"/>
                  </a:lnTo>
                  <a:lnTo>
                    <a:pt x="6749" y="3342"/>
                  </a:lnTo>
                  <a:lnTo>
                    <a:pt x="7251" y="3302"/>
                  </a:lnTo>
                  <a:lnTo>
                    <a:pt x="7409" y="3289"/>
                  </a:lnTo>
                  <a:lnTo>
                    <a:pt x="7885" y="3236"/>
                  </a:lnTo>
                  <a:lnTo>
                    <a:pt x="8057" y="3236"/>
                  </a:lnTo>
                  <a:lnTo>
                    <a:pt x="8545" y="3183"/>
                  </a:lnTo>
                  <a:lnTo>
                    <a:pt x="8717" y="3183"/>
                  </a:lnTo>
                  <a:lnTo>
                    <a:pt x="9206" y="3143"/>
                  </a:lnTo>
                  <a:lnTo>
                    <a:pt x="9377" y="3117"/>
                  </a:lnTo>
                  <a:lnTo>
                    <a:pt x="9866" y="3091"/>
                  </a:lnTo>
                  <a:lnTo>
                    <a:pt x="10038" y="3064"/>
                  </a:lnTo>
                  <a:lnTo>
                    <a:pt x="10526" y="3038"/>
                  </a:lnTo>
                  <a:lnTo>
                    <a:pt x="10698" y="3025"/>
                  </a:lnTo>
                  <a:lnTo>
                    <a:pt x="11187" y="2985"/>
                  </a:lnTo>
                  <a:lnTo>
                    <a:pt x="11358" y="2972"/>
                  </a:lnTo>
                  <a:lnTo>
                    <a:pt x="11847" y="2945"/>
                  </a:lnTo>
                  <a:lnTo>
                    <a:pt x="12019" y="2919"/>
                  </a:lnTo>
                  <a:lnTo>
                    <a:pt x="12507" y="2893"/>
                  </a:lnTo>
                  <a:lnTo>
                    <a:pt x="12666" y="2879"/>
                  </a:lnTo>
                  <a:lnTo>
                    <a:pt x="13154" y="2827"/>
                  </a:lnTo>
                  <a:lnTo>
                    <a:pt x="13326" y="2827"/>
                  </a:lnTo>
                  <a:lnTo>
                    <a:pt x="13815" y="2774"/>
                  </a:lnTo>
                  <a:lnTo>
                    <a:pt x="13986" y="2774"/>
                  </a:lnTo>
                  <a:lnTo>
                    <a:pt x="14475" y="2721"/>
                  </a:lnTo>
                  <a:lnTo>
                    <a:pt x="14647" y="2708"/>
                  </a:lnTo>
                  <a:lnTo>
                    <a:pt x="15135" y="2681"/>
                  </a:lnTo>
                  <a:lnTo>
                    <a:pt x="15307" y="2655"/>
                  </a:lnTo>
                  <a:lnTo>
                    <a:pt x="15796" y="2628"/>
                  </a:lnTo>
                  <a:lnTo>
                    <a:pt x="15967" y="2615"/>
                  </a:lnTo>
                  <a:lnTo>
                    <a:pt x="16456" y="2576"/>
                  </a:lnTo>
                  <a:lnTo>
                    <a:pt x="16628" y="2562"/>
                  </a:lnTo>
                  <a:lnTo>
                    <a:pt x="17116" y="2523"/>
                  </a:lnTo>
                  <a:lnTo>
                    <a:pt x="17288" y="2510"/>
                  </a:lnTo>
                  <a:lnTo>
                    <a:pt x="17763" y="2483"/>
                  </a:lnTo>
                  <a:lnTo>
                    <a:pt x="17922" y="2457"/>
                  </a:lnTo>
                  <a:lnTo>
                    <a:pt x="18424" y="2404"/>
                  </a:lnTo>
                  <a:lnTo>
                    <a:pt x="18582" y="2404"/>
                  </a:lnTo>
                  <a:lnTo>
                    <a:pt x="19084" y="2364"/>
                  </a:lnTo>
                  <a:lnTo>
                    <a:pt x="19243" y="2351"/>
                  </a:lnTo>
                  <a:lnTo>
                    <a:pt x="19744" y="2311"/>
                  </a:lnTo>
                  <a:lnTo>
                    <a:pt x="19903" y="2298"/>
                  </a:lnTo>
                  <a:lnTo>
                    <a:pt x="20405" y="2259"/>
                  </a:lnTo>
                  <a:lnTo>
                    <a:pt x="20563" y="2245"/>
                  </a:lnTo>
                  <a:lnTo>
                    <a:pt x="21065" y="2219"/>
                  </a:lnTo>
                  <a:lnTo>
                    <a:pt x="21224" y="2193"/>
                  </a:lnTo>
                  <a:lnTo>
                    <a:pt x="21725" y="2166"/>
                  </a:lnTo>
                  <a:lnTo>
                    <a:pt x="21884" y="2153"/>
                  </a:lnTo>
                  <a:lnTo>
                    <a:pt x="22372" y="2113"/>
                  </a:lnTo>
                  <a:lnTo>
                    <a:pt x="22531" y="2100"/>
                  </a:lnTo>
                  <a:lnTo>
                    <a:pt x="23033" y="2047"/>
                  </a:lnTo>
                  <a:lnTo>
                    <a:pt x="23191" y="2047"/>
                  </a:lnTo>
                  <a:lnTo>
                    <a:pt x="23693" y="1995"/>
                  </a:lnTo>
                  <a:lnTo>
                    <a:pt x="23852" y="1995"/>
                  </a:lnTo>
                  <a:lnTo>
                    <a:pt x="24353" y="1955"/>
                  </a:lnTo>
                  <a:lnTo>
                    <a:pt x="24512" y="1928"/>
                  </a:lnTo>
                  <a:lnTo>
                    <a:pt x="25014" y="1902"/>
                  </a:lnTo>
                  <a:lnTo>
                    <a:pt x="25172" y="1889"/>
                  </a:lnTo>
                  <a:lnTo>
                    <a:pt x="25674" y="1849"/>
                  </a:lnTo>
                  <a:lnTo>
                    <a:pt x="25833" y="1836"/>
                  </a:lnTo>
                  <a:lnTo>
                    <a:pt x="26334" y="1796"/>
                  </a:lnTo>
                  <a:lnTo>
                    <a:pt x="26493" y="1783"/>
                  </a:lnTo>
                  <a:lnTo>
                    <a:pt x="26995" y="1744"/>
                  </a:lnTo>
                  <a:lnTo>
                    <a:pt x="27140" y="1730"/>
                  </a:lnTo>
                  <a:lnTo>
                    <a:pt x="27629" y="1704"/>
                  </a:lnTo>
                  <a:lnTo>
                    <a:pt x="27800" y="1691"/>
                  </a:lnTo>
                  <a:lnTo>
                    <a:pt x="28289" y="1638"/>
                  </a:lnTo>
                  <a:lnTo>
                    <a:pt x="28461" y="1638"/>
                  </a:lnTo>
                  <a:lnTo>
                    <a:pt x="28949" y="1585"/>
                  </a:lnTo>
                  <a:lnTo>
                    <a:pt x="29121" y="1572"/>
                  </a:lnTo>
                  <a:lnTo>
                    <a:pt x="29610" y="1532"/>
                  </a:lnTo>
                  <a:lnTo>
                    <a:pt x="29781" y="1519"/>
                  </a:lnTo>
                  <a:lnTo>
                    <a:pt x="30270" y="1493"/>
                  </a:lnTo>
                  <a:lnTo>
                    <a:pt x="30442" y="1466"/>
                  </a:lnTo>
                  <a:lnTo>
                    <a:pt x="30930" y="1440"/>
                  </a:lnTo>
                  <a:lnTo>
                    <a:pt x="31102" y="1413"/>
                  </a:lnTo>
                  <a:lnTo>
                    <a:pt x="31591" y="1387"/>
                  </a:lnTo>
                  <a:lnTo>
                    <a:pt x="31762" y="1374"/>
                  </a:lnTo>
                  <a:lnTo>
                    <a:pt x="32238" y="1334"/>
                  </a:lnTo>
                  <a:lnTo>
                    <a:pt x="32396" y="1321"/>
                  </a:lnTo>
                  <a:lnTo>
                    <a:pt x="32898" y="1268"/>
                  </a:lnTo>
                  <a:lnTo>
                    <a:pt x="33057" y="1268"/>
                  </a:lnTo>
                  <a:lnTo>
                    <a:pt x="33558" y="1229"/>
                  </a:lnTo>
                  <a:lnTo>
                    <a:pt x="33717" y="1229"/>
                  </a:lnTo>
                  <a:lnTo>
                    <a:pt x="34219" y="1176"/>
                  </a:lnTo>
                  <a:lnTo>
                    <a:pt x="34377" y="1162"/>
                  </a:lnTo>
                  <a:lnTo>
                    <a:pt x="34879" y="1123"/>
                  </a:lnTo>
                  <a:lnTo>
                    <a:pt x="35038" y="1110"/>
                  </a:lnTo>
                  <a:lnTo>
                    <a:pt x="35539" y="1070"/>
                  </a:lnTo>
                  <a:lnTo>
                    <a:pt x="35698" y="1057"/>
                  </a:lnTo>
                  <a:lnTo>
                    <a:pt x="36200" y="1030"/>
                  </a:lnTo>
                  <a:lnTo>
                    <a:pt x="36358" y="1004"/>
                  </a:lnTo>
                  <a:lnTo>
                    <a:pt x="36847" y="978"/>
                  </a:lnTo>
                  <a:lnTo>
                    <a:pt x="37005" y="964"/>
                  </a:lnTo>
                  <a:lnTo>
                    <a:pt x="37507" y="925"/>
                  </a:lnTo>
                  <a:lnTo>
                    <a:pt x="37666" y="912"/>
                  </a:lnTo>
                  <a:lnTo>
                    <a:pt x="38168" y="859"/>
                  </a:lnTo>
                  <a:lnTo>
                    <a:pt x="38326" y="859"/>
                  </a:lnTo>
                  <a:lnTo>
                    <a:pt x="38828" y="806"/>
                  </a:lnTo>
                  <a:lnTo>
                    <a:pt x="38986" y="793"/>
                  </a:lnTo>
                  <a:lnTo>
                    <a:pt x="39488" y="753"/>
                  </a:lnTo>
                  <a:lnTo>
                    <a:pt x="39647" y="740"/>
                  </a:lnTo>
                  <a:lnTo>
                    <a:pt x="40148" y="713"/>
                  </a:lnTo>
                  <a:lnTo>
                    <a:pt x="40307" y="700"/>
                  </a:lnTo>
                  <a:lnTo>
                    <a:pt x="40809" y="661"/>
                  </a:lnTo>
                  <a:lnTo>
                    <a:pt x="40967" y="647"/>
                  </a:lnTo>
                  <a:lnTo>
                    <a:pt x="41469" y="608"/>
                  </a:lnTo>
                  <a:lnTo>
                    <a:pt x="41614" y="595"/>
                  </a:lnTo>
                  <a:lnTo>
                    <a:pt x="42116" y="568"/>
                  </a:lnTo>
                  <a:lnTo>
                    <a:pt x="42275" y="542"/>
                  </a:lnTo>
                  <a:lnTo>
                    <a:pt x="42777" y="502"/>
                  </a:lnTo>
                  <a:lnTo>
                    <a:pt x="42935" y="502"/>
                  </a:lnTo>
                  <a:lnTo>
                    <a:pt x="43437" y="449"/>
                  </a:lnTo>
                  <a:lnTo>
                    <a:pt x="43595" y="449"/>
                  </a:lnTo>
                  <a:lnTo>
                    <a:pt x="44097" y="397"/>
                  </a:lnTo>
                  <a:lnTo>
                    <a:pt x="44256" y="383"/>
                  </a:lnTo>
                  <a:lnTo>
                    <a:pt x="44758" y="344"/>
                  </a:lnTo>
                  <a:lnTo>
                    <a:pt x="44916" y="330"/>
                  </a:lnTo>
                  <a:lnTo>
                    <a:pt x="45418" y="304"/>
                  </a:lnTo>
                  <a:lnTo>
                    <a:pt x="45576" y="278"/>
                  </a:lnTo>
                  <a:lnTo>
                    <a:pt x="46078" y="251"/>
                  </a:lnTo>
                  <a:lnTo>
                    <a:pt x="46237" y="238"/>
                  </a:lnTo>
                  <a:lnTo>
                    <a:pt x="46712" y="198"/>
                  </a:lnTo>
                  <a:lnTo>
                    <a:pt x="46884" y="185"/>
                  </a:lnTo>
                  <a:lnTo>
                    <a:pt x="47372" y="146"/>
                  </a:lnTo>
                  <a:lnTo>
                    <a:pt x="47544" y="132"/>
                  </a:lnTo>
                  <a:lnTo>
                    <a:pt x="48204" y="80"/>
                  </a:lnTo>
                  <a:lnTo>
                    <a:pt x="48204" y="0"/>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41"/>
            <p:cNvSpPr/>
            <p:nvPr/>
          </p:nvSpPr>
          <p:spPr>
            <a:xfrm rot="293623">
              <a:off x="1184766" y="2304893"/>
              <a:ext cx="6328560" cy="318463"/>
            </a:xfrm>
            <a:custGeom>
              <a:avLst/>
              <a:gdLst/>
              <a:ahLst/>
              <a:cxnLst/>
              <a:rect l="l" t="t" r="r" b="b"/>
              <a:pathLst>
                <a:path w="48205" h="3858" extrusionOk="0">
                  <a:moveTo>
                    <a:pt x="48205" y="1"/>
                  </a:moveTo>
                  <a:lnTo>
                    <a:pt x="47545" y="54"/>
                  </a:lnTo>
                  <a:lnTo>
                    <a:pt x="47386" y="67"/>
                  </a:lnTo>
                  <a:lnTo>
                    <a:pt x="46884" y="93"/>
                  </a:lnTo>
                  <a:lnTo>
                    <a:pt x="46726" y="107"/>
                  </a:lnTo>
                  <a:lnTo>
                    <a:pt x="46224" y="146"/>
                  </a:lnTo>
                  <a:lnTo>
                    <a:pt x="46065" y="159"/>
                  </a:lnTo>
                  <a:lnTo>
                    <a:pt x="45564" y="212"/>
                  </a:lnTo>
                  <a:lnTo>
                    <a:pt x="45418" y="212"/>
                  </a:lnTo>
                  <a:lnTo>
                    <a:pt x="44916" y="265"/>
                  </a:lnTo>
                  <a:lnTo>
                    <a:pt x="44758" y="265"/>
                  </a:lnTo>
                  <a:lnTo>
                    <a:pt x="44256" y="318"/>
                  </a:lnTo>
                  <a:lnTo>
                    <a:pt x="44098" y="331"/>
                  </a:lnTo>
                  <a:lnTo>
                    <a:pt x="43596" y="357"/>
                  </a:lnTo>
                  <a:lnTo>
                    <a:pt x="43437" y="384"/>
                  </a:lnTo>
                  <a:lnTo>
                    <a:pt x="42935" y="410"/>
                  </a:lnTo>
                  <a:lnTo>
                    <a:pt x="42777" y="424"/>
                  </a:lnTo>
                  <a:lnTo>
                    <a:pt x="42275" y="463"/>
                  </a:lnTo>
                  <a:lnTo>
                    <a:pt x="42117" y="476"/>
                  </a:lnTo>
                  <a:lnTo>
                    <a:pt x="41615" y="516"/>
                  </a:lnTo>
                  <a:lnTo>
                    <a:pt x="41456" y="529"/>
                  </a:lnTo>
                  <a:lnTo>
                    <a:pt x="40954" y="556"/>
                  </a:lnTo>
                  <a:lnTo>
                    <a:pt x="40796" y="582"/>
                  </a:lnTo>
                  <a:lnTo>
                    <a:pt x="40321" y="622"/>
                  </a:lnTo>
                  <a:lnTo>
                    <a:pt x="40149" y="622"/>
                  </a:lnTo>
                  <a:lnTo>
                    <a:pt x="39660" y="674"/>
                  </a:lnTo>
                  <a:lnTo>
                    <a:pt x="39489" y="688"/>
                  </a:lnTo>
                  <a:lnTo>
                    <a:pt x="39000" y="727"/>
                  </a:lnTo>
                  <a:lnTo>
                    <a:pt x="38828" y="740"/>
                  </a:lnTo>
                  <a:lnTo>
                    <a:pt x="38340" y="767"/>
                  </a:lnTo>
                  <a:lnTo>
                    <a:pt x="38168" y="793"/>
                  </a:lnTo>
                  <a:lnTo>
                    <a:pt x="37679" y="820"/>
                  </a:lnTo>
                  <a:lnTo>
                    <a:pt x="37508" y="846"/>
                  </a:lnTo>
                  <a:lnTo>
                    <a:pt x="37019" y="873"/>
                  </a:lnTo>
                  <a:lnTo>
                    <a:pt x="36847" y="886"/>
                  </a:lnTo>
                  <a:lnTo>
                    <a:pt x="36359" y="925"/>
                  </a:lnTo>
                  <a:lnTo>
                    <a:pt x="36187" y="939"/>
                  </a:lnTo>
                  <a:lnTo>
                    <a:pt x="35711" y="991"/>
                  </a:lnTo>
                  <a:lnTo>
                    <a:pt x="35540" y="991"/>
                  </a:lnTo>
                  <a:lnTo>
                    <a:pt x="35051" y="1044"/>
                  </a:lnTo>
                  <a:lnTo>
                    <a:pt x="34879" y="1044"/>
                  </a:lnTo>
                  <a:lnTo>
                    <a:pt x="34391" y="1084"/>
                  </a:lnTo>
                  <a:lnTo>
                    <a:pt x="34219" y="1097"/>
                  </a:lnTo>
                  <a:lnTo>
                    <a:pt x="33730" y="1137"/>
                  </a:lnTo>
                  <a:lnTo>
                    <a:pt x="33559" y="1150"/>
                  </a:lnTo>
                  <a:lnTo>
                    <a:pt x="33070" y="1189"/>
                  </a:lnTo>
                  <a:lnTo>
                    <a:pt x="32898" y="1203"/>
                  </a:lnTo>
                  <a:lnTo>
                    <a:pt x="32410" y="1242"/>
                  </a:lnTo>
                  <a:lnTo>
                    <a:pt x="32238" y="1256"/>
                  </a:lnTo>
                  <a:lnTo>
                    <a:pt x="31749" y="1282"/>
                  </a:lnTo>
                  <a:lnTo>
                    <a:pt x="31578" y="1308"/>
                  </a:lnTo>
                  <a:lnTo>
                    <a:pt x="31089" y="1335"/>
                  </a:lnTo>
                  <a:lnTo>
                    <a:pt x="30944" y="1348"/>
                  </a:lnTo>
                  <a:lnTo>
                    <a:pt x="30442" y="1401"/>
                  </a:lnTo>
                  <a:lnTo>
                    <a:pt x="30284" y="1401"/>
                  </a:lnTo>
                  <a:lnTo>
                    <a:pt x="29782" y="1454"/>
                  </a:lnTo>
                  <a:lnTo>
                    <a:pt x="29623" y="1454"/>
                  </a:lnTo>
                  <a:lnTo>
                    <a:pt x="29121" y="1506"/>
                  </a:lnTo>
                  <a:lnTo>
                    <a:pt x="28963" y="1520"/>
                  </a:lnTo>
                  <a:lnTo>
                    <a:pt x="28461" y="1546"/>
                  </a:lnTo>
                  <a:lnTo>
                    <a:pt x="28303" y="1572"/>
                  </a:lnTo>
                  <a:lnTo>
                    <a:pt x="27801" y="1599"/>
                  </a:lnTo>
                  <a:lnTo>
                    <a:pt x="27642" y="1612"/>
                  </a:lnTo>
                  <a:lnTo>
                    <a:pt x="27140" y="1652"/>
                  </a:lnTo>
                  <a:lnTo>
                    <a:pt x="26982" y="1665"/>
                  </a:lnTo>
                  <a:lnTo>
                    <a:pt x="26480" y="1705"/>
                  </a:lnTo>
                  <a:lnTo>
                    <a:pt x="26335" y="1718"/>
                  </a:lnTo>
                  <a:lnTo>
                    <a:pt x="25833" y="1757"/>
                  </a:lnTo>
                  <a:lnTo>
                    <a:pt x="25674" y="1757"/>
                  </a:lnTo>
                  <a:lnTo>
                    <a:pt x="25173" y="1810"/>
                  </a:lnTo>
                  <a:lnTo>
                    <a:pt x="25014" y="1810"/>
                  </a:lnTo>
                  <a:lnTo>
                    <a:pt x="24512" y="1863"/>
                  </a:lnTo>
                  <a:lnTo>
                    <a:pt x="24354" y="1876"/>
                  </a:lnTo>
                  <a:lnTo>
                    <a:pt x="23852" y="1916"/>
                  </a:lnTo>
                  <a:lnTo>
                    <a:pt x="23693" y="1929"/>
                  </a:lnTo>
                  <a:lnTo>
                    <a:pt x="23192" y="1969"/>
                  </a:lnTo>
                  <a:lnTo>
                    <a:pt x="23033" y="1982"/>
                  </a:lnTo>
                  <a:lnTo>
                    <a:pt x="22531" y="2008"/>
                  </a:lnTo>
                  <a:lnTo>
                    <a:pt x="22373" y="2035"/>
                  </a:lnTo>
                  <a:lnTo>
                    <a:pt x="21871" y="2061"/>
                  </a:lnTo>
                  <a:lnTo>
                    <a:pt x="21712" y="2074"/>
                  </a:lnTo>
                  <a:lnTo>
                    <a:pt x="21224" y="2114"/>
                  </a:lnTo>
                  <a:lnTo>
                    <a:pt x="21065" y="2127"/>
                  </a:lnTo>
                  <a:lnTo>
                    <a:pt x="20564" y="2180"/>
                  </a:lnTo>
                  <a:lnTo>
                    <a:pt x="20405" y="2180"/>
                  </a:lnTo>
                  <a:lnTo>
                    <a:pt x="19903" y="2233"/>
                  </a:lnTo>
                  <a:lnTo>
                    <a:pt x="19745" y="2233"/>
                  </a:lnTo>
                  <a:lnTo>
                    <a:pt x="19243" y="2272"/>
                  </a:lnTo>
                  <a:lnTo>
                    <a:pt x="19084" y="2299"/>
                  </a:lnTo>
                  <a:lnTo>
                    <a:pt x="18583" y="2325"/>
                  </a:lnTo>
                  <a:lnTo>
                    <a:pt x="18424" y="2338"/>
                  </a:lnTo>
                  <a:lnTo>
                    <a:pt x="17922" y="2378"/>
                  </a:lnTo>
                  <a:lnTo>
                    <a:pt x="17764" y="2391"/>
                  </a:lnTo>
                  <a:lnTo>
                    <a:pt x="17275" y="2418"/>
                  </a:lnTo>
                  <a:lnTo>
                    <a:pt x="17103" y="2444"/>
                  </a:lnTo>
                  <a:lnTo>
                    <a:pt x="16628" y="2471"/>
                  </a:lnTo>
                  <a:lnTo>
                    <a:pt x="16456" y="2497"/>
                  </a:lnTo>
                  <a:lnTo>
                    <a:pt x="15968" y="2523"/>
                  </a:lnTo>
                  <a:lnTo>
                    <a:pt x="15796" y="2537"/>
                  </a:lnTo>
                  <a:lnTo>
                    <a:pt x="15307" y="2589"/>
                  </a:lnTo>
                  <a:lnTo>
                    <a:pt x="15136" y="2589"/>
                  </a:lnTo>
                  <a:lnTo>
                    <a:pt x="14647" y="2642"/>
                  </a:lnTo>
                  <a:lnTo>
                    <a:pt x="14475" y="2655"/>
                  </a:lnTo>
                  <a:lnTo>
                    <a:pt x="13987" y="2695"/>
                  </a:lnTo>
                  <a:lnTo>
                    <a:pt x="13815" y="2708"/>
                  </a:lnTo>
                  <a:lnTo>
                    <a:pt x="13326" y="2735"/>
                  </a:lnTo>
                  <a:lnTo>
                    <a:pt x="13155" y="2748"/>
                  </a:lnTo>
                  <a:lnTo>
                    <a:pt x="12666" y="2787"/>
                  </a:lnTo>
                  <a:lnTo>
                    <a:pt x="12494" y="2801"/>
                  </a:lnTo>
                  <a:lnTo>
                    <a:pt x="12006" y="2840"/>
                  </a:lnTo>
                  <a:lnTo>
                    <a:pt x="11860" y="2853"/>
                  </a:lnTo>
                  <a:lnTo>
                    <a:pt x="11359" y="2893"/>
                  </a:lnTo>
                  <a:lnTo>
                    <a:pt x="11200" y="2906"/>
                  </a:lnTo>
                  <a:lnTo>
                    <a:pt x="10698" y="2959"/>
                  </a:lnTo>
                  <a:lnTo>
                    <a:pt x="10540" y="2959"/>
                  </a:lnTo>
                  <a:lnTo>
                    <a:pt x="10038" y="2999"/>
                  </a:lnTo>
                  <a:lnTo>
                    <a:pt x="9879" y="2999"/>
                  </a:lnTo>
                  <a:lnTo>
                    <a:pt x="9378" y="3052"/>
                  </a:lnTo>
                  <a:lnTo>
                    <a:pt x="9219" y="3065"/>
                  </a:lnTo>
                  <a:lnTo>
                    <a:pt x="8717" y="3104"/>
                  </a:lnTo>
                  <a:lnTo>
                    <a:pt x="8559" y="3118"/>
                  </a:lnTo>
                  <a:lnTo>
                    <a:pt x="8057" y="3157"/>
                  </a:lnTo>
                  <a:lnTo>
                    <a:pt x="7898" y="3170"/>
                  </a:lnTo>
                  <a:lnTo>
                    <a:pt x="7397" y="3197"/>
                  </a:lnTo>
                  <a:lnTo>
                    <a:pt x="7238" y="3223"/>
                  </a:lnTo>
                  <a:lnTo>
                    <a:pt x="6749" y="3250"/>
                  </a:lnTo>
                  <a:lnTo>
                    <a:pt x="6591" y="3263"/>
                  </a:lnTo>
                  <a:lnTo>
                    <a:pt x="6089" y="3303"/>
                  </a:lnTo>
                  <a:lnTo>
                    <a:pt x="5931" y="3316"/>
                  </a:lnTo>
                  <a:lnTo>
                    <a:pt x="5429" y="3369"/>
                  </a:lnTo>
                  <a:lnTo>
                    <a:pt x="5270" y="3369"/>
                  </a:lnTo>
                  <a:lnTo>
                    <a:pt x="4769" y="3408"/>
                  </a:lnTo>
                  <a:lnTo>
                    <a:pt x="4610" y="3435"/>
                  </a:lnTo>
                  <a:lnTo>
                    <a:pt x="4108" y="3461"/>
                  </a:lnTo>
                  <a:lnTo>
                    <a:pt x="3950" y="3487"/>
                  </a:lnTo>
                  <a:lnTo>
                    <a:pt x="3448" y="3514"/>
                  </a:lnTo>
                  <a:lnTo>
                    <a:pt x="3289" y="3527"/>
                  </a:lnTo>
                  <a:lnTo>
                    <a:pt x="2788" y="3567"/>
                  </a:lnTo>
                  <a:lnTo>
                    <a:pt x="2629" y="3580"/>
                  </a:lnTo>
                  <a:lnTo>
                    <a:pt x="2154" y="3619"/>
                  </a:lnTo>
                  <a:lnTo>
                    <a:pt x="1982" y="3633"/>
                  </a:lnTo>
                  <a:lnTo>
                    <a:pt x="1493" y="3659"/>
                  </a:lnTo>
                  <a:lnTo>
                    <a:pt x="1322" y="3686"/>
                  </a:lnTo>
                  <a:lnTo>
                    <a:pt x="833" y="3725"/>
                  </a:lnTo>
                  <a:lnTo>
                    <a:pt x="661" y="3725"/>
                  </a:lnTo>
                  <a:lnTo>
                    <a:pt x="1" y="3778"/>
                  </a:lnTo>
                  <a:lnTo>
                    <a:pt x="1" y="3857"/>
                  </a:lnTo>
                  <a:lnTo>
                    <a:pt x="661" y="3818"/>
                  </a:lnTo>
                  <a:lnTo>
                    <a:pt x="833" y="3818"/>
                  </a:lnTo>
                  <a:lnTo>
                    <a:pt x="1322" y="3765"/>
                  </a:lnTo>
                  <a:lnTo>
                    <a:pt x="1493" y="3738"/>
                  </a:lnTo>
                  <a:lnTo>
                    <a:pt x="1982" y="3712"/>
                  </a:lnTo>
                  <a:lnTo>
                    <a:pt x="2154" y="3699"/>
                  </a:lnTo>
                  <a:lnTo>
                    <a:pt x="2642" y="3659"/>
                  </a:lnTo>
                  <a:lnTo>
                    <a:pt x="2814" y="3646"/>
                  </a:lnTo>
                  <a:lnTo>
                    <a:pt x="3303" y="3619"/>
                  </a:lnTo>
                  <a:lnTo>
                    <a:pt x="3474" y="3593"/>
                  </a:lnTo>
                  <a:lnTo>
                    <a:pt x="3963" y="3567"/>
                  </a:lnTo>
                  <a:lnTo>
                    <a:pt x="4135" y="3553"/>
                  </a:lnTo>
                  <a:lnTo>
                    <a:pt x="4610" y="3514"/>
                  </a:lnTo>
                  <a:lnTo>
                    <a:pt x="4769" y="3501"/>
                  </a:lnTo>
                  <a:lnTo>
                    <a:pt x="5270" y="3448"/>
                  </a:lnTo>
                  <a:lnTo>
                    <a:pt x="5429" y="3448"/>
                  </a:lnTo>
                  <a:lnTo>
                    <a:pt x="5931" y="3395"/>
                  </a:lnTo>
                  <a:lnTo>
                    <a:pt x="6089" y="3382"/>
                  </a:lnTo>
                  <a:lnTo>
                    <a:pt x="6591" y="3355"/>
                  </a:lnTo>
                  <a:lnTo>
                    <a:pt x="6749" y="3329"/>
                  </a:lnTo>
                  <a:lnTo>
                    <a:pt x="7251" y="3303"/>
                  </a:lnTo>
                  <a:lnTo>
                    <a:pt x="7410" y="3289"/>
                  </a:lnTo>
                  <a:lnTo>
                    <a:pt x="7912" y="3250"/>
                  </a:lnTo>
                  <a:lnTo>
                    <a:pt x="8070" y="3236"/>
                  </a:lnTo>
                  <a:lnTo>
                    <a:pt x="8572" y="3197"/>
                  </a:lnTo>
                  <a:lnTo>
                    <a:pt x="8730" y="3184"/>
                  </a:lnTo>
                  <a:lnTo>
                    <a:pt x="9219" y="3157"/>
                  </a:lnTo>
                  <a:lnTo>
                    <a:pt x="9378" y="3131"/>
                  </a:lnTo>
                  <a:lnTo>
                    <a:pt x="9879" y="3078"/>
                  </a:lnTo>
                  <a:lnTo>
                    <a:pt x="10038" y="3078"/>
                  </a:lnTo>
                  <a:lnTo>
                    <a:pt x="10540" y="3038"/>
                  </a:lnTo>
                  <a:lnTo>
                    <a:pt x="10698" y="3038"/>
                  </a:lnTo>
                  <a:lnTo>
                    <a:pt x="11200" y="2986"/>
                  </a:lnTo>
                  <a:lnTo>
                    <a:pt x="11359" y="2972"/>
                  </a:lnTo>
                  <a:lnTo>
                    <a:pt x="11860" y="2933"/>
                  </a:lnTo>
                  <a:lnTo>
                    <a:pt x="12019" y="2920"/>
                  </a:lnTo>
                  <a:lnTo>
                    <a:pt x="12521" y="2893"/>
                  </a:lnTo>
                  <a:lnTo>
                    <a:pt x="12679" y="2867"/>
                  </a:lnTo>
                  <a:lnTo>
                    <a:pt x="13181" y="2840"/>
                  </a:lnTo>
                  <a:lnTo>
                    <a:pt x="13340" y="2827"/>
                  </a:lnTo>
                  <a:lnTo>
                    <a:pt x="13815" y="2787"/>
                  </a:lnTo>
                  <a:lnTo>
                    <a:pt x="13987" y="2774"/>
                  </a:lnTo>
                  <a:lnTo>
                    <a:pt x="14475" y="2735"/>
                  </a:lnTo>
                  <a:lnTo>
                    <a:pt x="14647" y="2721"/>
                  </a:lnTo>
                  <a:lnTo>
                    <a:pt x="15136" y="2669"/>
                  </a:lnTo>
                  <a:lnTo>
                    <a:pt x="15307" y="2669"/>
                  </a:lnTo>
                  <a:lnTo>
                    <a:pt x="15796" y="2629"/>
                  </a:lnTo>
                  <a:lnTo>
                    <a:pt x="15968" y="2603"/>
                  </a:lnTo>
                  <a:lnTo>
                    <a:pt x="16456" y="2576"/>
                  </a:lnTo>
                  <a:lnTo>
                    <a:pt x="16628" y="2563"/>
                  </a:lnTo>
                  <a:lnTo>
                    <a:pt x="17117" y="2523"/>
                  </a:lnTo>
                  <a:lnTo>
                    <a:pt x="17288" y="2510"/>
                  </a:lnTo>
                  <a:lnTo>
                    <a:pt x="17777" y="2471"/>
                  </a:lnTo>
                  <a:lnTo>
                    <a:pt x="17949" y="2457"/>
                  </a:lnTo>
                  <a:lnTo>
                    <a:pt x="18437" y="2418"/>
                  </a:lnTo>
                  <a:lnTo>
                    <a:pt x="18583" y="2404"/>
                  </a:lnTo>
                  <a:lnTo>
                    <a:pt x="19084" y="2378"/>
                  </a:lnTo>
                  <a:lnTo>
                    <a:pt x="19243" y="2365"/>
                  </a:lnTo>
                  <a:lnTo>
                    <a:pt x="19745" y="2312"/>
                  </a:lnTo>
                  <a:lnTo>
                    <a:pt x="19903" y="2312"/>
                  </a:lnTo>
                  <a:lnTo>
                    <a:pt x="20405" y="2259"/>
                  </a:lnTo>
                  <a:lnTo>
                    <a:pt x="20564" y="2259"/>
                  </a:lnTo>
                  <a:lnTo>
                    <a:pt x="21065" y="2206"/>
                  </a:lnTo>
                  <a:lnTo>
                    <a:pt x="21224" y="2193"/>
                  </a:lnTo>
                  <a:lnTo>
                    <a:pt x="21726" y="2167"/>
                  </a:lnTo>
                  <a:lnTo>
                    <a:pt x="21884" y="2140"/>
                  </a:lnTo>
                  <a:lnTo>
                    <a:pt x="22386" y="2114"/>
                  </a:lnTo>
                  <a:lnTo>
                    <a:pt x="22545" y="2088"/>
                  </a:lnTo>
                  <a:lnTo>
                    <a:pt x="23046" y="2061"/>
                  </a:lnTo>
                  <a:lnTo>
                    <a:pt x="23205" y="2048"/>
                  </a:lnTo>
                  <a:lnTo>
                    <a:pt x="23693" y="2008"/>
                  </a:lnTo>
                  <a:lnTo>
                    <a:pt x="23852" y="1995"/>
                  </a:lnTo>
                  <a:lnTo>
                    <a:pt x="24354" y="1969"/>
                  </a:lnTo>
                  <a:lnTo>
                    <a:pt x="24512" y="1942"/>
                  </a:lnTo>
                  <a:lnTo>
                    <a:pt x="25014" y="1903"/>
                  </a:lnTo>
                  <a:lnTo>
                    <a:pt x="25173" y="1903"/>
                  </a:lnTo>
                  <a:lnTo>
                    <a:pt x="25674" y="1850"/>
                  </a:lnTo>
                  <a:lnTo>
                    <a:pt x="25833" y="1837"/>
                  </a:lnTo>
                  <a:lnTo>
                    <a:pt x="26335" y="1797"/>
                  </a:lnTo>
                  <a:lnTo>
                    <a:pt x="26493" y="1784"/>
                  </a:lnTo>
                  <a:lnTo>
                    <a:pt x="26995" y="1744"/>
                  </a:lnTo>
                  <a:lnTo>
                    <a:pt x="27154" y="1731"/>
                  </a:lnTo>
                  <a:lnTo>
                    <a:pt x="27655" y="1705"/>
                  </a:lnTo>
                  <a:lnTo>
                    <a:pt x="27814" y="1678"/>
                  </a:lnTo>
                  <a:lnTo>
                    <a:pt x="28303" y="1652"/>
                  </a:lnTo>
                  <a:lnTo>
                    <a:pt x="28461" y="1639"/>
                  </a:lnTo>
                  <a:lnTo>
                    <a:pt x="28963" y="1599"/>
                  </a:lnTo>
                  <a:lnTo>
                    <a:pt x="29121" y="1586"/>
                  </a:lnTo>
                  <a:lnTo>
                    <a:pt x="29623" y="1533"/>
                  </a:lnTo>
                  <a:lnTo>
                    <a:pt x="29782" y="1533"/>
                  </a:lnTo>
                  <a:lnTo>
                    <a:pt x="30284" y="1480"/>
                  </a:lnTo>
                  <a:lnTo>
                    <a:pt x="30442" y="1480"/>
                  </a:lnTo>
                  <a:lnTo>
                    <a:pt x="30944" y="1427"/>
                  </a:lnTo>
                  <a:lnTo>
                    <a:pt x="31102" y="1414"/>
                  </a:lnTo>
                  <a:lnTo>
                    <a:pt x="31604" y="1388"/>
                  </a:lnTo>
                  <a:lnTo>
                    <a:pt x="31763" y="1374"/>
                  </a:lnTo>
                  <a:lnTo>
                    <a:pt x="32265" y="1335"/>
                  </a:lnTo>
                  <a:lnTo>
                    <a:pt x="32423" y="1322"/>
                  </a:lnTo>
                  <a:lnTo>
                    <a:pt x="32925" y="1282"/>
                  </a:lnTo>
                  <a:lnTo>
                    <a:pt x="33070" y="1269"/>
                  </a:lnTo>
                  <a:lnTo>
                    <a:pt x="33559" y="1242"/>
                  </a:lnTo>
                  <a:lnTo>
                    <a:pt x="33730" y="1216"/>
                  </a:lnTo>
                  <a:lnTo>
                    <a:pt x="34219" y="1189"/>
                  </a:lnTo>
                  <a:lnTo>
                    <a:pt x="34391" y="1176"/>
                  </a:lnTo>
                  <a:lnTo>
                    <a:pt x="34879" y="1123"/>
                  </a:lnTo>
                  <a:lnTo>
                    <a:pt x="35051" y="1123"/>
                  </a:lnTo>
                  <a:lnTo>
                    <a:pt x="35540" y="1071"/>
                  </a:lnTo>
                  <a:lnTo>
                    <a:pt x="35711" y="1057"/>
                  </a:lnTo>
                  <a:lnTo>
                    <a:pt x="36200" y="1018"/>
                  </a:lnTo>
                  <a:lnTo>
                    <a:pt x="36372" y="1005"/>
                  </a:lnTo>
                  <a:lnTo>
                    <a:pt x="36860" y="978"/>
                  </a:lnTo>
                  <a:lnTo>
                    <a:pt x="37032" y="952"/>
                  </a:lnTo>
                  <a:lnTo>
                    <a:pt x="37521" y="925"/>
                  </a:lnTo>
                  <a:lnTo>
                    <a:pt x="37692" y="912"/>
                  </a:lnTo>
                  <a:lnTo>
                    <a:pt x="38168" y="873"/>
                  </a:lnTo>
                  <a:lnTo>
                    <a:pt x="38340" y="859"/>
                  </a:lnTo>
                  <a:lnTo>
                    <a:pt x="38828" y="820"/>
                  </a:lnTo>
                  <a:lnTo>
                    <a:pt x="39000" y="806"/>
                  </a:lnTo>
                  <a:lnTo>
                    <a:pt x="39489" y="754"/>
                  </a:lnTo>
                  <a:lnTo>
                    <a:pt x="39660" y="754"/>
                  </a:lnTo>
                  <a:lnTo>
                    <a:pt x="40149" y="714"/>
                  </a:lnTo>
                  <a:lnTo>
                    <a:pt x="40321" y="714"/>
                  </a:lnTo>
                  <a:lnTo>
                    <a:pt x="40809" y="661"/>
                  </a:lnTo>
                  <a:lnTo>
                    <a:pt x="40981" y="648"/>
                  </a:lnTo>
                  <a:lnTo>
                    <a:pt x="41469" y="608"/>
                  </a:lnTo>
                  <a:lnTo>
                    <a:pt x="41641" y="595"/>
                  </a:lnTo>
                  <a:lnTo>
                    <a:pt x="42130" y="556"/>
                  </a:lnTo>
                  <a:lnTo>
                    <a:pt x="42302" y="542"/>
                  </a:lnTo>
                  <a:lnTo>
                    <a:pt x="42777" y="516"/>
                  </a:lnTo>
                  <a:lnTo>
                    <a:pt x="42935" y="490"/>
                  </a:lnTo>
                  <a:lnTo>
                    <a:pt x="43437" y="463"/>
                  </a:lnTo>
                  <a:lnTo>
                    <a:pt x="43596" y="437"/>
                  </a:lnTo>
                  <a:lnTo>
                    <a:pt x="44098" y="410"/>
                  </a:lnTo>
                  <a:lnTo>
                    <a:pt x="44256" y="397"/>
                  </a:lnTo>
                  <a:lnTo>
                    <a:pt x="44758" y="344"/>
                  </a:lnTo>
                  <a:lnTo>
                    <a:pt x="44916" y="344"/>
                  </a:lnTo>
                  <a:lnTo>
                    <a:pt x="45418" y="291"/>
                  </a:lnTo>
                  <a:lnTo>
                    <a:pt x="45577" y="291"/>
                  </a:lnTo>
                  <a:lnTo>
                    <a:pt x="46079" y="252"/>
                  </a:lnTo>
                  <a:lnTo>
                    <a:pt x="46237" y="225"/>
                  </a:lnTo>
                  <a:lnTo>
                    <a:pt x="46739" y="199"/>
                  </a:lnTo>
                  <a:lnTo>
                    <a:pt x="46897" y="186"/>
                  </a:lnTo>
                  <a:lnTo>
                    <a:pt x="47399" y="146"/>
                  </a:lnTo>
                  <a:lnTo>
                    <a:pt x="47545" y="133"/>
                  </a:lnTo>
                  <a:lnTo>
                    <a:pt x="48205" y="80"/>
                  </a:lnTo>
                  <a:lnTo>
                    <a:pt x="48205"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41"/>
            <p:cNvSpPr/>
            <p:nvPr/>
          </p:nvSpPr>
          <p:spPr>
            <a:xfrm rot="293623">
              <a:off x="1180522" y="2604577"/>
              <a:ext cx="6331974" cy="319455"/>
            </a:xfrm>
            <a:custGeom>
              <a:avLst/>
              <a:gdLst/>
              <a:ahLst/>
              <a:cxnLst/>
              <a:rect l="l" t="t" r="r" b="b"/>
              <a:pathLst>
                <a:path w="48231" h="3870" extrusionOk="0">
                  <a:moveTo>
                    <a:pt x="48204" y="0"/>
                  </a:moveTo>
                  <a:lnTo>
                    <a:pt x="47544" y="40"/>
                  </a:lnTo>
                  <a:lnTo>
                    <a:pt x="47385" y="67"/>
                  </a:lnTo>
                  <a:lnTo>
                    <a:pt x="46884" y="106"/>
                  </a:lnTo>
                  <a:lnTo>
                    <a:pt x="46738" y="106"/>
                  </a:lnTo>
                  <a:lnTo>
                    <a:pt x="46250" y="159"/>
                  </a:lnTo>
                  <a:lnTo>
                    <a:pt x="46078" y="172"/>
                  </a:lnTo>
                  <a:lnTo>
                    <a:pt x="45589" y="212"/>
                  </a:lnTo>
                  <a:lnTo>
                    <a:pt x="45418" y="225"/>
                  </a:lnTo>
                  <a:lnTo>
                    <a:pt x="44929" y="265"/>
                  </a:lnTo>
                  <a:lnTo>
                    <a:pt x="44757" y="278"/>
                  </a:lnTo>
                  <a:lnTo>
                    <a:pt x="44269" y="304"/>
                  </a:lnTo>
                  <a:lnTo>
                    <a:pt x="44097" y="331"/>
                  </a:lnTo>
                  <a:lnTo>
                    <a:pt x="43608" y="357"/>
                  </a:lnTo>
                  <a:lnTo>
                    <a:pt x="43437" y="370"/>
                  </a:lnTo>
                  <a:lnTo>
                    <a:pt x="42948" y="410"/>
                  </a:lnTo>
                  <a:lnTo>
                    <a:pt x="42776" y="423"/>
                  </a:lnTo>
                  <a:lnTo>
                    <a:pt x="42288" y="476"/>
                  </a:lnTo>
                  <a:lnTo>
                    <a:pt x="42116" y="476"/>
                  </a:lnTo>
                  <a:lnTo>
                    <a:pt x="41641" y="529"/>
                  </a:lnTo>
                  <a:lnTo>
                    <a:pt x="41469" y="529"/>
                  </a:lnTo>
                  <a:lnTo>
                    <a:pt x="40980" y="568"/>
                  </a:lnTo>
                  <a:lnTo>
                    <a:pt x="40809" y="595"/>
                  </a:lnTo>
                  <a:lnTo>
                    <a:pt x="40320" y="621"/>
                  </a:lnTo>
                  <a:lnTo>
                    <a:pt x="40148" y="634"/>
                  </a:lnTo>
                  <a:lnTo>
                    <a:pt x="39660" y="674"/>
                  </a:lnTo>
                  <a:lnTo>
                    <a:pt x="39488" y="687"/>
                  </a:lnTo>
                  <a:lnTo>
                    <a:pt x="38999" y="727"/>
                  </a:lnTo>
                  <a:lnTo>
                    <a:pt x="38828" y="740"/>
                  </a:lnTo>
                  <a:lnTo>
                    <a:pt x="38339" y="766"/>
                  </a:lnTo>
                  <a:lnTo>
                    <a:pt x="38167" y="780"/>
                  </a:lnTo>
                  <a:lnTo>
                    <a:pt x="37679" y="819"/>
                  </a:lnTo>
                  <a:lnTo>
                    <a:pt x="37507" y="832"/>
                  </a:lnTo>
                  <a:lnTo>
                    <a:pt x="37031" y="885"/>
                  </a:lnTo>
                  <a:lnTo>
                    <a:pt x="36873" y="885"/>
                  </a:lnTo>
                  <a:lnTo>
                    <a:pt x="36371" y="938"/>
                  </a:lnTo>
                  <a:lnTo>
                    <a:pt x="36213" y="951"/>
                  </a:lnTo>
                  <a:lnTo>
                    <a:pt x="35711" y="991"/>
                  </a:lnTo>
                  <a:lnTo>
                    <a:pt x="35552" y="1004"/>
                  </a:lnTo>
                  <a:lnTo>
                    <a:pt x="35050" y="1031"/>
                  </a:lnTo>
                  <a:lnTo>
                    <a:pt x="34892" y="1057"/>
                  </a:lnTo>
                  <a:lnTo>
                    <a:pt x="34390" y="1083"/>
                  </a:lnTo>
                  <a:lnTo>
                    <a:pt x="34232" y="1097"/>
                  </a:lnTo>
                  <a:lnTo>
                    <a:pt x="33730" y="1136"/>
                  </a:lnTo>
                  <a:lnTo>
                    <a:pt x="33571" y="1149"/>
                  </a:lnTo>
                  <a:lnTo>
                    <a:pt x="33069" y="1189"/>
                  </a:lnTo>
                  <a:lnTo>
                    <a:pt x="32911" y="1202"/>
                  </a:lnTo>
                  <a:lnTo>
                    <a:pt x="32409" y="1255"/>
                  </a:lnTo>
                  <a:lnTo>
                    <a:pt x="32264" y="1255"/>
                  </a:lnTo>
                  <a:lnTo>
                    <a:pt x="31762" y="1295"/>
                  </a:lnTo>
                  <a:lnTo>
                    <a:pt x="31604" y="1295"/>
                  </a:lnTo>
                  <a:lnTo>
                    <a:pt x="31102" y="1348"/>
                  </a:lnTo>
                  <a:lnTo>
                    <a:pt x="30943" y="1361"/>
                  </a:lnTo>
                  <a:lnTo>
                    <a:pt x="30441" y="1400"/>
                  </a:lnTo>
                  <a:lnTo>
                    <a:pt x="30283" y="1414"/>
                  </a:lnTo>
                  <a:lnTo>
                    <a:pt x="29781" y="1440"/>
                  </a:lnTo>
                  <a:lnTo>
                    <a:pt x="29623" y="1466"/>
                  </a:lnTo>
                  <a:lnTo>
                    <a:pt x="29121" y="1493"/>
                  </a:lnTo>
                  <a:lnTo>
                    <a:pt x="28962" y="1519"/>
                  </a:lnTo>
                  <a:lnTo>
                    <a:pt x="28460" y="1546"/>
                  </a:lnTo>
                  <a:lnTo>
                    <a:pt x="28302" y="1559"/>
                  </a:lnTo>
                  <a:lnTo>
                    <a:pt x="27800" y="1598"/>
                  </a:lnTo>
                  <a:lnTo>
                    <a:pt x="27642" y="1612"/>
                  </a:lnTo>
                  <a:lnTo>
                    <a:pt x="27166" y="1664"/>
                  </a:lnTo>
                  <a:lnTo>
                    <a:pt x="26994" y="1664"/>
                  </a:lnTo>
                  <a:lnTo>
                    <a:pt x="26506" y="1717"/>
                  </a:lnTo>
                  <a:lnTo>
                    <a:pt x="26334" y="1731"/>
                  </a:lnTo>
                  <a:lnTo>
                    <a:pt x="25845" y="1757"/>
                  </a:lnTo>
                  <a:lnTo>
                    <a:pt x="25674" y="1770"/>
                  </a:lnTo>
                  <a:lnTo>
                    <a:pt x="25185" y="1810"/>
                  </a:lnTo>
                  <a:lnTo>
                    <a:pt x="25013" y="1823"/>
                  </a:lnTo>
                  <a:lnTo>
                    <a:pt x="24525" y="1863"/>
                  </a:lnTo>
                  <a:lnTo>
                    <a:pt x="24353" y="1876"/>
                  </a:lnTo>
                  <a:lnTo>
                    <a:pt x="23865" y="1915"/>
                  </a:lnTo>
                  <a:lnTo>
                    <a:pt x="23693" y="1929"/>
                  </a:lnTo>
                  <a:lnTo>
                    <a:pt x="23204" y="1955"/>
                  </a:lnTo>
                  <a:lnTo>
                    <a:pt x="23032" y="1981"/>
                  </a:lnTo>
                  <a:lnTo>
                    <a:pt x="22557" y="2021"/>
                  </a:lnTo>
                  <a:lnTo>
                    <a:pt x="22385" y="2021"/>
                  </a:lnTo>
                  <a:lnTo>
                    <a:pt x="21897" y="2074"/>
                  </a:lnTo>
                  <a:lnTo>
                    <a:pt x="21725" y="2074"/>
                  </a:lnTo>
                  <a:lnTo>
                    <a:pt x="21236" y="2127"/>
                  </a:lnTo>
                  <a:lnTo>
                    <a:pt x="21065" y="2140"/>
                  </a:lnTo>
                  <a:lnTo>
                    <a:pt x="20576" y="2180"/>
                  </a:lnTo>
                  <a:lnTo>
                    <a:pt x="20404" y="2193"/>
                  </a:lnTo>
                  <a:lnTo>
                    <a:pt x="19916" y="2219"/>
                  </a:lnTo>
                  <a:lnTo>
                    <a:pt x="19744" y="2246"/>
                  </a:lnTo>
                  <a:lnTo>
                    <a:pt x="19255" y="2272"/>
                  </a:lnTo>
                  <a:lnTo>
                    <a:pt x="19084" y="2285"/>
                  </a:lnTo>
                  <a:lnTo>
                    <a:pt x="18595" y="2325"/>
                  </a:lnTo>
                  <a:lnTo>
                    <a:pt x="18423" y="2338"/>
                  </a:lnTo>
                  <a:lnTo>
                    <a:pt x="17935" y="2378"/>
                  </a:lnTo>
                  <a:lnTo>
                    <a:pt x="17789" y="2391"/>
                  </a:lnTo>
                  <a:lnTo>
                    <a:pt x="17288" y="2430"/>
                  </a:lnTo>
                  <a:lnTo>
                    <a:pt x="17129" y="2430"/>
                  </a:lnTo>
                  <a:lnTo>
                    <a:pt x="16627" y="2483"/>
                  </a:lnTo>
                  <a:lnTo>
                    <a:pt x="16469" y="2510"/>
                  </a:lnTo>
                  <a:lnTo>
                    <a:pt x="15967" y="2536"/>
                  </a:lnTo>
                  <a:lnTo>
                    <a:pt x="15809" y="2549"/>
                  </a:lnTo>
                  <a:lnTo>
                    <a:pt x="15307" y="2589"/>
                  </a:lnTo>
                  <a:lnTo>
                    <a:pt x="15148" y="2602"/>
                  </a:lnTo>
                  <a:lnTo>
                    <a:pt x="14646" y="2642"/>
                  </a:lnTo>
                  <a:lnTo>
                    <a:pt x="14488" y="2655"/>
                  </a:lnTo>
                  <a:lnTo>
                    <a:pt x="13986" y="2681"/>
                  </a:lnTo>
                  <a:lnTo>
                    <a:pt x="13828" y="2708"/>
                  </a:lnTo>
                  <a:lnTo>
                    <a:pt x="13326" y="2734"/>
                  </a:lnTo>
                  <a:lnTo>
                    <a:pt x="13167" y="2747"/>
                  </a:lnTo>
                  <a:lnTo>
                    <a:pt x="12679" y="2800"/>
                  </a:lnTo>
                  <a:lnTo>
                    <a:pt x="12520" y="2800"/>
                  </a:lnTo>
                  <a:lnTo>
                    <a:pt x="12018" y="2853"/>
                  </a:lnTo>
                  <a:lnTo>
                    <a:pt x="11860" y="2853"/>
                  </a:lnTo>
                  <a:lnTo>
                    <a:pt x="11358" y="2906"/>
                  </a:lnTo>
                  <a:lnTo>
                    <a:pt x="11199" y="2919"/>
                  </a:lnTo>
                  <a:lnTo>
                    <a:pt x="10698" y="2946"/>
                  </a:lnTo>
                  <a:lnTo>
                    <a:pt x="10539" y="2972"/>
                  </a:lnTo>
                  <a:lnTo>
                    <a:pt x="10037" y="2998"/>
                  </a:lnTo>
                  <a:lnTo>
                    <a:pt x="9879" y="3012"/>
                  </a:lnTo>
                  <a:lnTo>
                    <a:pt x="9377" y="3051"/>
                  </a:lnTo>
                  <a:lnTo>
                    <a:pt x="9218" y="3064"/>
                  </a:lnTo>
                  <a:lnTo>
                    <a:pt x="8717" y="3091"/>
                  </a:lnTo>
                  <a:lnTo>
                    <a:pt x="8558" y="3117"/>
                  </a:lnTo>
                  <a:lnTo>
                    <a:pt x="8083" y="3144"/>
                  </a:lnTo>
                  <a:lnTo>
                    <a:pt x="7911" y="3170"/>
                  </a:lnTo>
                  <a:lnTo>
                    <a:pt x="7422" y="3210"/>
                  </a:lnTo>
                  <a:lnTo>
                    <a:pt x="7251" y="3210"/>
                  </a:lnTo>
                  <a:lnTo>
                    <a:pt x="6762" y="3262"/>
                  </a:lnTo>
                  <a:lnTo>
                    <a:pt x="6590" y="3262"/>
                  </a:lnTo>
                  <a:lnTo>
                    <a:pt x="6102" y="3315"/>
                  </a:lnTo>
                  <a:lnTo>
                    <a:pt x="5930" y="3329"/>
                  </a:lnTo>
                  <a:lnTo>
                    <a:pt x="5441" y="3368"/>
                  </a:lnTo>
                  <a:lnTo>
                    <a:pt x="5270" y="3381"/>
                  </a:lnTo>
                  <a:lnTo>
                    <a:pt x="4781" y="3408"/>
                  </a:lnTo>
                  <a:lnTo>
                    <a:pt x="4609" y="3421"/>
                  </a:lnTo>
                  <a:lnTo>
                    <a:pt x="4121" y="3461"/>
                  </a:lnTo>
                  <a:lnTo>
                    <a:pt x="3949" y="3474"/>
                  </a:lnTo>
                  <a:lnTo>
                    <a:pt x="3460" y="3513"/>
                  </a:lnTo>
                  <a:lnTo>
                    <a:pt x="3302" y="3527"/>
                  </a:lnTo>
                  <a:lnTo>
                    <a:pt x="2813" y="3579"/>
                  </a:lnTo>
                  <a:lnTo>
                    <a:pt x="2642" y="3579"/>
                  </a:lnTo>
                  <a:lnTo>
                    <a:pt x="2153" y="3632"/>
                  </a:lnTo>
                  <a:lnTo>
                    <a:pt x="1981" y="3632"/>
                  </a:lnTo>
                  <a:lnTo>
                    <a:pt x="1493" y="3672"/>
                  </a:lnTo>
                  <a:lnTo>
                    <a:pt x="1321" y="3698"/>
                  </a:lnTo>
                  <a:lnTo>
                    <a:pt x="832" y="3725"/>
                  </a:lnTo>
                  <a:lnTo>
                    <a:pt x="661" y="3738"/>
                  </a:lnTo>
                  <a:lnTo>
                    <a:pt x="0" y="3791"/>
                  </a:lnTo>
                  <a:lnTo>
                    <a:pt x="27" y="3870"/>
                  </a:lnTo>
                  <a:lnTo>
                    <a:pt x="661" y="3830"/>
                  </a:lnTo>
                  <a:lnTo>
                    <a:pt x="832" y="3804"/>
                  </a:lnTo>
                  <a:lnTo>
                    <a:pt x="1321" y="3778"/>
                  </a:lnTo>
                  <a:lnTo>
                    <a:pt x="1493" y="3751"/>
                  </a:lnTo>
                  <a:lnTo>
                    <a:pt x="1981" y="3711"/>
                  </a:lnTo>
                  <a:lnTo>
                    <a:pt x="2153" y="3711"/>
                  </a:lnTo>
                  <a:lnTo>
                    <a:pt x="2642" y="3659"/>
                  </a:lnTo>
                  <a:lnTo>
                    <a:pt x="2813" y="3645"/>
                  </a:lnTo>
                  <a:lnTo>
                    <a:pt x="3302" y="3606"/>
                  </a:lnTo>
                  <a:lnTo>
                    <a:pt x="3474" y="3593"/>
                  </a:lnTo>
                  <a:lnTo>
                    <a:pt x="3962" y="3566"/>
                  </a:lnTo>
                  <a:lnTo>
                    <a:pt x="4134" y="3540"/>
                  </a:lnTo>
                  <a:lnTo>
                    <a:pt x="4623" y="3513"/>
                  </a:lnTo>
                  <a:lnTo>
                    <a:pt x="4794" y="3500"/>
                  </a:lnTo>
                  <a:lnTo>
                    <a:pt x="5283" y="3461"/>
                  </a:lnTo>
                  <a:lnTo>
                    <a:pt x="5441" y="3447"/>
                  </a:lnTo>
                  <a:lnTo>
                    <a:pt x="5930" y="3408"/>
                  </a:lnTo>
                  <a:lnTo>
                    <a:pt x="6102" y="3395"/>
                  </a:lnTo>
                  <a:lnTo>
                    <a:pt x="6590" y="3342"/>
                  </a:lnTo>
                  <a:lnTo>
                    <a:pt x="6762" y="3342"/>
                  </a:lnTo>
                  <a:lnTo>
                    <a:pt x="7251" y="3302"/>
                  </a:lnTo>
                  <a:lnTo>
                    <a:pt x="7422" y="3302"/>
                  </a:lnTo>
                  <a:lnTo>
                    <a:pt x="7911" y="3249"/>
                  </a:lnTo>
                  <a:lnTo>
                    <a:pt x="8083" y="3236"/>
                  </a:lnTo>
                  <a:lnTo>
                    <a:pt x="8571" y="3196"/>
                  </a:lnTo>
                  <a:lnTo>
                    <a:pt x="8743" y="3183"/>
                  </a:lnTo>
                  <a:lnTo>
                    <a:pt x="9232" y="3144"/>
                  </a:lnTo>
                  <a:lnTo>
                    <a:pt x="9403" y="3130"/>
                  </a:lnTo>
                  <a:lnTo>
                    <a:pt x="9892" y="3091"/>
                  </a:lnTo>
                  <a:lnTo>
                    <a:pt x="10064" y="3078"/>
                  </a:lnTo>
                  <a:lnTo>
                    <a:pt x="10539" y="3051"/>
                  </a:lnTo>
                  <a:lnTo>
                    <a:pt x="10698" y="3038"/>
                  </a:lnTo>
                  <a:lnTo>
                    <a:pt x="11199" y="2998"/>
                  </a:lnTo>
                  <a:lnTo>
                    <a:pt x="11358" y="2985"/>
                  </a:lnTo>
                  <a:lnTo>
                    <a:pt x="11860" y="2932"/>
                  </a:lnTo>
                  <a:lnTo>
                    <a:pt x="12018" y="2932"/>
                  </a:lnTo>
                  <a:lnTo>
                    <a:pt x="12520" y="2879"/>
                  </a:lnTo>
                  <a:lnTo>
                    <a:pt x="12679" y="2866"/>
                  </a:lnTo>
                  <a:lnTo>
                    <a:pt x="13180" y="2840"/>
                  </a:lnTo>
                  <a:lnTo>
                    <a:pt x="13339" y="2813"/>
                  </a:lnTo>
                  <a:lnTo>
                    <a:pt x="13841" y="2787"/>
                  </a:lnTo>
                  <a:lnTo>
                    <a:pt x="13999" y="2761"/>
                  </a:lnTo>
                  <a:lnTo>
                    <a:pt x="14501" y="2734"/>
                  </a:lnTo>
                  <a:lnTo>
                    <a:pt x="14660" y="2721"/>
                  </a:lnTo>
                  <a:lnTo>
                    <a:pt x="15148" y="2681"/>
                  </a:lnTo>
                  <a:lnTo>
                    <a:pt x="15307" y="2668"/>
                  </a:lnTo>
                  <a:lnTo>
                    <a:pt x="15809" y="2642"/>
                  </a:lnTo>
                  <a:lnTo>
                    <a:pt x="15967" y="2615"/>
                  </a:lnTo>
                  <a:lnTo>
                    <a:pt x="16469" y="2576"/>
                  </a:lnTo>
                  <a:lnTo>
                    <a:pt x="16627" y="2576"/>
                  </a:lnTo>
                  <a:lnTo>
                    <a:pt x="17129" y="2523"/>
                  </a:lnTo>
                  <a:lnTo>
                    <a:pt x="17288" y="2523"/>
                  </a:lnTo>
                  <a:lnTo>
                    <a:pt x="17789" y="2470"/>
                  </a:lnTo>
                  <a:lnTo>
                    <a:pt x="17948" y="2457"/>
                  </a:lnTo>
                  <a:lnTo>
                    <a:pt x="18450" y="2417"/>
                  </a:lnTo>
                  <a:lnTo>
                    <a:pt x="18608" y="2404"/>
                  </a:lnTo>
                  <a:lnTo>
                    <a:pt x="19110" y="2378"/>
                  </a:lnTo>
                  <a:lnTo>
                    <a:pt x="19269" y="2351"/>
                  </a:lnTo>
                  <a:lnTo>
                    <a:pt x="19744" y="2325"/>
                  </a:lnTo>
                  <a:lnTo>
                    <a:pt x="19916" y="2312"/>
                  </a:lnTo>
                  <a:lnTo>
                    <a:pt x="20404" y="2272"/>
                  </a:lnTo>
                  <a:lnTo>
                    <a:pt x="20576" y="2259"/>
                  </a:lnTo>
                  <a:lnTo>
                    <a:pt x="21065" y="2219"/>
                  </a:lnTo>
                  <a:lnTo>
                    <a:pt x="21236" y="2206"/>
                  </a:lnTo>
                  <a:lnTo>
                    <a:pt x="21725" y="2153"/>
                  </a:lnTo>
                  <a:lnTo>
                    <a:pt x="21897" y="2153"/>
                  </a:lnTo>
                  <a:lnTo>
                    <a:pt x="22385" y="2100"/>
                  </a:lnTo>
                  <a:lnTo>
                    <a:pt x="22557" y="2100"/>
                  </a:lnTo>
                  <a:lnTo>
                    <a:pt x="23046" y="2061"/>
                  </a:lnTo>
                  <a:lnTo>
                    <a:pt x="23217" y="2047"/>
                  </a:lnTo>
                  <a:lnTo>
                    <a:pt x="23706" y="2008"/>
                  </a:lnTo>
                  <a:lnTo>
                    <a:pt x="23878" y="1995"/>
                  </a:lnTo>
                  <a:lnTo>
                    <a:pt x="24366" y="1955"/>
                  </a:lnTo>
                  <a:lnTo>
                    <a:pt x="24538" y="1942"/>
                  </a:lnTo>
                  <a:lnTo>
                    <a:pt x="25013" y="1915"/>
                  </a:lnTo>
                  <a:lnTo>
                    <a:pt x="25185" y="1889"/>
                  </a:lnTo>
                  <a:lnTo>
                    <a:pt x="25674" y="1863"/>
                  </a:lnTo>
                  <a:lnTo>
                    <a:pt x="25845" y="1849"/>
                  </a:lnTo>
                  <a:lnTo>
                    <a:pt x="26334" y="1797"/>
                  </a:lnTo>
                  <a:lnTo>
                    <a:pt x="26506" y="1797"/>
                  </a:lnTo>
                  <a:lnTo>
                    <a:pt x="26994" y="1744"/>
                  </a:lnTo>
                  <a:lnTo>
                    <a:pt x="27166" y="1744"/>
                  </a:lnTo>
                  <a:lnTo>
                    <a:pt x="27655" y="1691"/>
                  </a:lnTo>
                  <a:lnTo>
                    <a:pt x="27826" y="1678"/>
                  </a:lnTo>
                  <a:lnTo>
                    <a:pt x="28315" y="1651"/>
                  </a:lnTo>
                  <a:lnTo>
                    <a:pt x="28487" y="1625"/>
                  </a:lnTo>
                  <a:lnTo>
                    <a:pt x="28975" y="1598"/>
                  </a:lnTo>
                  <a:lnTo>
                    <a:pt x="29147" y="1585"/>
                  </a:lnTo>
                  <a:lnTo>
                    <a:pt x="29623" y="1546"/>
                  </a:lnTo>
                  <a:lnTo>
                    <a:pt x="29781" y="1532"/>
                  </a:lnTo>
                  <a:lnTo>
                    <a:pt x="30283" y="1493"/>
                  </a:lnTo>
                  <a:lnTo>
                    <a:pt x="30441" y="1480"/>
                  </a:lnTo>
                  <a:lnTo>
                    <a:pt x="30943" y="1440"/>
                  </a:lnTo>
                  <a:lnTo>
                    <a:pt x="31102" y="1427"/>
                  </a:lnTo>
                  <a:lnTo>
                    <a:pt x="31604" y="1387"/>
                  </a:lnTo>
                  <a:lnTo>
                    <a:pt x="31762" y="1387"/>
                  </a:lnTo>
                  <a:lnTo>
                    <a:pt x="32264" y="1334"/>
                  </a:lnTo>
                  <a:lnTo>
                    <a:pt x="32422" y="1334"/>
                  </a:lnTo>
                  <a:lnTo>
                    <a:pt x="32924" y="1282"/>
                  </a:lnTo>
                  <a:lnTo>
                    <a:pt x="33083" y="1268"/>
                  </a:lnTo>
                  <a:lnTo>
                    <a:pt x="33585" y="1229"/>
                  </a:lnTo>
                  <a:lnTo>
                    <a:pt x="33743" y="1215"/>
                  </a:lnTo>
                  <a:lnTo>
                    <a:pt x="34232" y="1189"/>
                  </a:lnTo>
                  <a:lnTo>
                    <a:pt x="34390" y="1163"/>
                  </a:lnTo>
                  <a:lnTo>
                    <a:pt x="34892" y="1136"/>
                  </a:lnTo>
                  <a:lnTo>
                    <a:pt x="35050" y="1110"/>
                  </a:lnTo>
                  <a:lnTo>
                    <a:pt x="35552" y="1083"/>
                  </a:lnTo>
                  <a:lnTo>
                    <a:pt x="35711" y="1070"/>
                  </a:lnTo>
                  <a:lnTo>
                    <a:pt x="36213" y="1031"/>
                  </a:lnTo>
                  <a:lnTo>
                    <a:pt x="36371" y="1017"/>
                  </a:lnTo>
                  <a:lnTo>
                    <a:pt x="36873" y="965"/>
                  </a:lnTo>
                  <a:lnTo>
                    <a:pt x="37031" y="965"/>
                  </a:lnTo>
                  <a:lnTo>
                    <a:pt x="37533" y="925"/>
                  </a:lnTo>
                  <a:lnTo>
                    <a:pt x="37692" y="899"/>
                  </a:lnTo>
                  <a:lnTo>
                    <a:pt x="38194" y="872"/>
                  </a:lnTo>
                  <a:lnTo>
                    <a:pt x="38352" y="859"/>
                  </a:lnTo>
                  <a:lnTo>
                    <a:pt x="38854" y="819"/>
                  </a:lnTo>
                  <a:lnTo>
                    <a:pt x="38999" y="806"/>
                  </a:lnTo>
                  <a:lnTo>
                    <a:pt x="39488" y="766"/>
                  </a:lnTo>
                  <a:lnTo>
                    <a:pt x="39660" y="753"/>
                  </a:lnTo>
                  <a:lnTo>
                    <a:pt x="40148" y="727"/>
                  </a:lnTo>
                  <a:lnTo>
                    <a:pt x="40320" y="700"/>
                  </a:lnTo>
                  <a:lnTo>
                    <a:pt x="40809" y="674"/>
                  </a:lnTo>
                  <a:lnTo>
                    <a:pt x="40980" y="661"/>
                  </a:lnTo>
                  <a:lnTo>
                    <a:pt x="41469" y="608"/>
                  </a:lnTo>
                  <a:lnTo>
                    <a:pt x="41641" y="608"/>
                  </a:lnTo>
                  <a:lnTo>
                    <a:pt x="42129" y="555"/>
                  </a:lnTo>
                  <a:lnTo>
                    <a:pt x="42301" y="555"/>
                  </a:lnTo>
                  <a:lnTo>
                    <a:pt x="42789" y="502"/>
                  </a:lnTo>
                  <a:lnTo>
                    <a:pt x="42961" y="489"/>
                  </a:lnTo>
                  <a:lnTo>
                    <a:pt x="43450" y="449"/>
                  </a:lnTo>
                  <a:lnTo>
                    <a:pt x="43621" y="436"/>
                  </a:lnTo>
                  <a:lnTo>
                    <a:pt x="44097" y="410"/>
                  </a:lnTo>
                  <a:lnTo>
                    <a:pt x="44269" y="397"/>
                  </a:lnTo>
                  <a:lnTo>
                    <a:pt x="44757" y="357"/>
                  </a:lnTo>
                  <a:lnTo>
                    <a:pt x="44929" y="344"/>
                  </a:lnTo>
                  <a:lnTo>
                    <a:pt x="45418" y="304"/>
                  </a:lnTo>
                  <a:lnTo>
                    <a:pt x="45589" y="291"/>
                  </a:lnTo>
                  <a:lnTo>
                    <a:pt x="46078" y="265"/>
                  </a:lnTo>
                  <a:lnTo>
                    <a:pt x="46250" y="238"/>
                  </a:lnTo>
                  <a:lnTo>
                    <a:pt x="46738" y="199"/>
                  </a:lnTo>
                  <a:lnTo>
                    <a:pt x="46910" y="199"/>
                  </a:lnTo>
                  <a:lnTo>
                    <a:pt x="47399" y="146"/>
                  </a:lnTo>
                  <a:lnTo>
                    <a:pt x="47570" y="119"/>
                  </a:lnTo>
                  <a:lnTo>
                    <a:pt x="48231" y="80"/>
                  </a:lnTo>
                  <a:lnTo>
                    <a:pt x="48204" y="0"/>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41"/>
            <p:cNvSpPr/>
            <p:nvPr/>
          </p:nvSpPr>
          <p:spPr>
            <a:xfrm rot="293623">
              <a:off x="1177853" y="2905279"/>
              <a:ext cx="6330267" cy="318381"/>
            </a:xfrm>
            <a:custGeom>
              <a:avLst/>
              <a:gdLst/>
              <a:ahLst/>
              <a:cxnLst/>
              <a:rect l="l" t="t" r="r" b="b"/>
              <a:pathLst>
                <a:path w="48218" h="3857" extrusionOk="0">
                  <a:moveTo>
                    <a:pt x="48205" y="0"/>
                  </a:moveTo>
                  <a:lnTo>
                    <a:pt x="47558" y="40"/>
                  </a:lnTo>
                  <a:lnTo>
                    <a:pt x="47386" y="66"/>
                  </a:lnTo>
                  <a:lnTo>
                    <a:pt x="46897" y="93"/>
                  </a:lnTo>
                  <a:lnTo>
                    <a:pt x="46726" y="106"/>
                  </a:lnTo>
                  <a:lnTo>
                    <a:pt x="46237" y="146"/>
                  </a:lnTo>
                  <a:lnTo>
                    <a:pt x="46065" y="159"/>
                  </a:lnTo>
                  <a:lnTo>
                    <a:pt x="45577" y="198"/>
                  </a:lnTo>
                  <a:lnTo>
                    <a:pt x="45405" y="212"/>
                  </a:lnTo>
                  <a:lnTo>
                    <a:pt x="44916" y="238"/>
                  </a:lnTo>
                  <a:lnTo>
                    <a:pt x="44745" y="264"/>
                  </a:lnTo>
                  <a:lnTo>
                    <a:pt x="44256" y="304"/>
                  </a:lnTo>
                  <a:lnTo>
                    <a:pt x="44084" y="304"/>
                  </a:lnTo>
                  <a:lnTo>
                    <a:pt x="43596" y="357"/>
                  </a:lnTo>
                  <a:lnTo>
                    <a:pt x="43424" y="357"/>
                  </a:lnTo>
                  <a:lnTo>
                    <a:pt x="42949" y="410"/>
                  </a:lnTo>
                  <a:lnTo>
                    <a:pt x="42777" y="423"/>
                  </a:lnTo>
                  <a:lnTo>
                    <a:pt x="42288" y="449"/>
                  </a:lnTo>
                  <a:lnTo>
                    <a:pt x="42116" y="476"/>
                  </a:lnTo>
                  <a:lnTo>
                    <a:pt x="41628" y="502"/>
                  </a:lnTo>
                  <a:lnTo>
                    <a:pt x="41456" y="529"/>
                  </a:lnTo>
                  <a:lnTo>
                    <a:pt x="40968" y="555"/>
                  </a:lnTo>
                  <a:lnTo>
                    <a:pt x="40796" y="568"/>
                  </a:lnTo>
                  <a:lnTo>
                    <a:pt x="40307" y="608"/>
                  </a:lnTo>
                  <a:lnTo>
                    <a:pt x="40136" y="621"/>
                  </a:lnTo>
                  <a:lnTo>
                    <a:pt x="39647" y="661"/>
                  </a:lnTo>
                  <a:lnTo>
                    <a:pt x="39475" y="674"/>
                  </a:lnTo>
                  <a:lnTo>
                    <a:pt x="38987" y="727"/>
                  </a:lnTo>
                  <a:lnTo>
                    <a:pt x="38815" y="727"/>
                  </a:lnTo>
                  <a:lnTo>
                    <a:pt x="38326" y="766"/>
                  </a:lnTo>
                  <a:lnTo>
                    <a:pt x="38181" y="766"/>
                  </a:lnTo>
                  <a:lnTo>
                    <a:pt x="37679" y="819"/>
                  </a:lnTo>
                  <a:lnTo>
                    <a:pt x="37521" y="832"/>
                  </a:lnTo>
                  <a:lnTo>
                    <a:pt x="37019" y="872"/>
                  </a:lnTo>
                  <a:lnTo>
                    <a:pt x="36860" y="885"/>
                  </a:lnTo>
                  <a:lnTo>
                    <a:pt x="36358" y="925"/>
                  </a:lnTo>
                  <a:lnTo>
                    <a:pt x="36200" y="938"/>
                  </a:lnTo>
                  <a:lnTo>
                    <a:pt x="35698" y="964"/>
                  </a:lnTo>
                  <a:lnTo>
                    <a:pt x="35540" y="991"/>
                  </a:lnTo>
                  <a:lnTo>
                    <a:pt x="35038" y="1017"/>
                  </a:lnTo>
                  <a:lnTo>
                    <a:pt x="34879" y="1030"/>
                  </a:lnTo>
                  <a:lnTo>
                    <a:pt x="34377" y="1070"/>
                  </a:lnTo>
                  <a:lnTo>
                    <a:pt x="34219" y="1083"/>
                  </a:lnTo>
                  <a:lnTo>
                    <a:pt x="33717" y="1136"/>
                  </a:lnTo>
                  <a:lnTo>
                    <a:pt x="33559" y="1136"/>
                  </a:lnTo>
                  <a:lnTo>
                    <a:pt x="33083" y="1189"/>
                  </a:lnTo>
                  <a:lnTo>
                    <a:pt x="32912" y="1202"/>
                  </a:lnTo>
                  <a:lnTo>
                    <a:pt x="32423" y="1228"/>
                  </a:lnTo>
                  <a:lnTo>
                    <a:pt x="32251" y="1255"/>
                  </a:lnTo>
                  <a:lnTo>
                    <a:pt x="31763" y="1281"/>
                  </a:lnTo>
                  <a:lnTo>
                    <a:pt x="31591" y="1294"/>
                  </a:lnTo>
                  <a:lnTo>
                    <a:pt x="31102" y="1334"/>
                  </a:lnTo>
                  <a:lnTo>
                    <a:pt x="30931" y="1347"/>
                  </a:lnTo>
                  <a:lnTo>
                    <a:pt x="30442" y="1387"/>
                  </a:lnTo>
                  <a:lnTo>
                    <a:pt x="30270" y="1400"/>
                  </a:lnTo>
                  <a:lnTo>
                    <a:pt x="29782" y="1427"/>
                  </a:lnTo>
                  <a:lnTo>
                    <a:pt x="29610" y="1440"/>
                  </a:lnTo>
                  <a:lnTo>
                    <a:pt x="29121" y="1493"/>
                  </a:lnTo>
                  <a:lnTo>
                    <a:pt x="28950" y="1493"/>
                  </a:lnTo>
                  <a:lnTo>
                    <a:pt x="28474" y="1545"/>
                  </a:lnTo>
                  <a:lnTo>
                    <a:pt x="28302" y="1545"/>
                  </a:lnTo>
                  <a:lnTo>
                    <a:pt x="27814" y="1598"/>
                  </a:lnTo>
                  <a:lnTo>
                    <a:pt x="27642" y="1611"/>
                  </a:lnTo>
                  <a:lnTo>
                    <a:pt x="27153" y="1651"/>
                  </a:lnTo>
                  <a:lnTo>
                    <a:pt x="26982" y="1664"/>
                  </a:lnTo>
                  <a:lnTo>
                    <a:pt x="26493" y="1691"/>
                  </a:lnTo>
                  <a:lnTo>
                    <a:pt x="26321" y="1717"/>
                  </a:lnTo>
                  <a:lnTo>
                    <a:pt x="25833" y="1744"/>
                  </a:lnTo>
                  <a:lnTo>
                    <a:pt x="25661" y="1757"/>
                  </a:lnTo>
                  <a:lnTo>
                    <a:pt x="25172" y="1796"/>
                  </a:lnTo>
                  <a:lnTo>
                    <a:pt x="25001" y="1810"/>
                  </a:lnTo>
                  <a:lnTo>
                    <a:pt x="24512" y="1849"/>
                  </a:lnTo>
                  <a:lnTo>
                    <a:pt x="24340" y="1862"/>
                  </a:lnTo>
                  <a:lnTo>
                    <a:pt x="23852" y="1915"/>
                  </a:lnTo>
                  <a:lnTo>
                    <a:pt x="23707" y="1915"/>
                  </a:lnTo>
                  <a:lnTo>
                    <a:pt x="23205" y="1955"/>
                  </a:lnTo>
                  <a:lnTo>
                    <a:pt x="23046" y="1981"/>
                  </a:lnTo>
                  <a:lnTo>
                    <a:pt x="22544" y="2008"/>
                  </a:lnTo>
                  <a:lnTo>
                    <a:pt x="22386" y="2021"/>
                  </a:lnTo>
                  <a:lnTo>
                    <a:pt x="21884" y="2060"/>
                  </a:lnTo>
                  <a:lnTo>
                    <a:pt x="21726" y="2074"/>
                  </a:lnTo>
                  <a:lnTo>
                    <a:pt x="21224" y="2100"/>
                  </a:lnTo>
                  <a:lnTo>
                    <a:pt x="21065" y="2127"/>
                  </a:lnTo>
                  <a:lnTo>
                    <a:pt x="20563" y="2153"/>
                  </a:lnTo>
                  <a:lnTo>
                    <a:pt x="20405" y="2179"/>
                  </a:lnTo>
                  <a:lnTo>
                    <a:pt x="19903" y="2206"/>
                  </a:lnTo>
                  <a:lnTo>
                    <a:pt x="19745" y="2219"/>
                  </a:lnTo>
                  <a:lnTo>
                    <a:pt x="19243" y="2272"/>
                  </a:lnTo>
                  <a:lnTo>
                    <a:pt x="19084" y="2272"/>
                  </a:lnTo>
                  <a:lnTo>
                    <a:pt x="18596" y="2325"/>
                  </a:lnTo>
                  <a:lnTo>
                    <a:pt x="18437" y="2325"/>
                  </a:lnTo>
                  <a:lnTo>
                    <a:pt x="17935" y="2377"/>
                  </a:lnTo>
                  <a:lnTo>
                    <a:pt x="17777" y="2391"/>
                  </a:lnTo>
                  <a:lnTo>
                    <a:pt x="17275" y="2417"/>
                  </a:lnTo>
                  <a:lnTo>
                    <a:pt x="17117" y="2430"/>
                  </a:lnTo>
                  <a:lnTo>
                    <a:pt x="16615" y="2470"/>
                  </a:lnTo>
                  <a:lnTo>
                    <a:pt x="16456" y="2483"/>
                  </a:lnTo>
                  <a:lnTo>
                    <a:pt x="15954" y="2523"/>
                  </a:lnTo>
                  <a:lnTo>
                    <a:pt x="15796" y="2536"/>
                  </a:lnTo>
                  <a:lnTo>
                    <a:pt x="15294" y="2576"/>
                  </a:lnTo>
                  <a:lnTo>
                    <a:pt x="15136" y="2589"/>
                  </a:lnTo>
                  <a:lnTo>
                    <a:pt x="14634" y="2615"/>
                  </a:lnTo>
                  <a:lnTo>
                    <a:pt x="14475" y="2642"/>
                  </a:lnTo>
                  <a:lnTo>
                    <a:pt x="14000" y="2681"/>
                  </a:lnTo>
                  <a:lnTo>
                    <a:pt x="13828" y="2681"/>
                  </a:lnTo>
                  <a:lnTo>
                    <a:pt x="13339" y="2734"/>
                  </a:lnTo>
                  <a:lnTo>
                    <a:pt x="13168" y="2747"/>
                  </a:lnTo>
                  <a:lnTo>
                    <a:pt x="12679" y="2787"/>
                  </a:lnTo>
                  <a:lnTo>
                    <a:pt x="12507" y="2800"/>
                  </a:lnTo>
                  <a:lnTo>
                    <a:pt x="12019" y="2840"/>
                  </a:lnTo>
                  <a:lnTo>
                    <a:pt x="11847" y="2853"/>
                  </a:lnTo>
                  <a:lnTo>
                    <a:pt x="11358" y="2879"/>
                  </a:lnTo>
                  <a:lnTo>
                    <a:pt x="11187" y="2906"/>
                  </a:lnTo>
                  <a:lnTo>
                    <a:pt x="10698" y="2932"/>
                  </a:lnTo>
                  <a:lnTo>
                    <a:pt x="10526" y="2945"/>
                  </a:lnTo>
                  <a:lnTo>
                    <a:pt x="10038" y="2985"/>
                  </a:lnTo>
                  <a:lnTo>
                    <a:pt x="9866" y="2998"/>
                  </a:lnTo>
                  <a:lnTo>
                    <a:pt x="9377" y="3051"/>
                  </a:lnTo>
                  <a:lnTo>
                    <a:pt x="9219" y="3051"/>
                  </a:lnTo>
                  <a:lnTo>
                    <a:pt x="8730" y="3091"/>
                  </a:lnTo>
                  <a:lnTo>
                    <a:pt x="8559" y="3091"/>
                  </a:lnTo>
                  <a:lnTo>
                    <a:pt x="8070" y="3143"/>
                  </a:lnTo>
                  <a:lnTo>
                    <a:pt x="7898" y="3170"/>
                  </a:lnTo>
                  <a:lnTo>
                    <a:pt x="7410" y="3196"/>
                  </a:lnTo>
                  <a:lnTo>
                    <a:pt x="7238" y="3209"/>
                  </a:lnTo>
                  <a:lnTo>
                    <a:pt x="6749" y="3249"/>
                  </a:lnTo>
                  <a:lnTo>
                    <a:pt x="6578" y="3262"/>
                  </a:lnTo>
                  <a:lnTo>
                    <a:pt x="6089" y="3302"/>
                  </a:lnTo>
                  <a:lnTo>
                    <a:pt x="5917" y="3315"/>
                  </a:lnTo>
                  <a:lnTo>
                    <a:pt x="5429" y="3341"/>
                  </a:lnTo>
                  <a:lnTo>
                    <a:pt x="5257" y="3368"/>
                  </a:lnTo>
                  <a:lnTo>
                    <a:pt x="4768" y="3394"/>
                  </a:lnTo>
                  <a:lnTo>
                    <a:pt x="4597" y="3408"/>
                  </a:lnTo>
                  <a:lnTo>
                    <a:pt x="4121" y="3460"/>
                  </a:lnTo>
                  <a:lnTo>
                    <a:pt x="3963" y="3460"/>
                  </a:lnTo>
                  <a:lnTo>
                    <a:pt x="3461" y="3513"/>
                  </a:lnTo>
                  <a:lnTo>
                    <a:pt x="3302" y="3526"/>
                  </a:lnTo>
                  <a:lnTo>
                    <a:pt x="2801" y="3566"/>
                  </a:lnTo>
                  <a:lnTo>
                    <a:pt x="2642" y="3579"/>
                  </a:lnTo>
                  <a:lnTo>
                    <a:pt x="2140" y="3606"/>
                  </a:lnTo>
                  <a:lnTo>
                    <a:pt x="1982" y="3632"/>
                  </a:lnTo>
                  <a:lnTo>
                    <a:pt x="1480" y="3658"/>
                  </a:lnTo>
                  <a:lnTo>
                    <a:pt x="1321" y="3672"/>
                  </a:lnTo>
                  <a:lnTo>
                    <a:pt x="820" y="3711"/>
                  </a:lnTo>
                  <a:lnTo>
                    <a:pt x="661" y="3724"/>
                  </a:lnTo>
                  <a:lnTo>
                    <a:pt x="1" y="3777"/>
                  </a:lnTo>
                  <a:lnTo>
                    <a:pt x="14" y="3857"/>
                  </a:lnTo>
                  <a:lnTo>
                    <a:pt x="674" y="3804"/>
                  </a:lnTo>
                  <a:lnTo>
                    <a:pt x="833" y="3791"/>
                  </a:lnTo>
                  <a:lnTo>
                    <a:pt x="1335" y="3751"/>
                  </a:lnTo>
                  <a:lnTo>
                    <a:pt x="1493" y="3738"/>
                  </a:lnTo>
                  <a:lnTo>
                    <a:pt x="1982" y="3711"/>
                  </a:lnTo>
                  <a:lnTo>
                    <a:pt x="2140" y="3698"/>
                  </a:lnTo>
                  <a:lnTo>
                    <a:pt x="2642" y="3658"/>
                  </a:lnTo>
                  <a:lnTo>
                    <a:pt x="2801" y="3645"/>
                  </a:lnTo>
                  <a:lnTo>
                    <a:pt x="3302" y="3592"/>
                  </a:lnTo>
                  <a:lnTo>
                    <a:pt x="3461" y="3592"/>
                  </a:lnTo>
                  <a:lnTo>
                    <a:pt x="3963" y="3540"/>
                  </a:lnTo>
                  <a:lnTo>
                    <a:pt x="4121" y="3540"/>
                  </a:lnTo>
                  <a:lnTo>
                    <a:pt x="4623" y="3500"/>
                  </a:lnTo>
                  <a:lnTo>
                    <a:pt x="4782" y="3474"/>
                  </a:lnTo>
                  <a:lnTo>
                    <a:pt x="5283" y="3447"/>
                  </a:lnTo>
                  <a:lnTo>
                    <a:pt x="5442" y="3421"/>
                  </a:lnTo>
                  <a:lnTo>
                    <a:pt x="5944" y="3394"/>
                  </a:lnTo>
                  <a:lnTo>
                    <a:pt x="6102" y="3381"/>
                  </a:lnTo>
                  <a:lnTo>
                    <a:pt x="6578" y="3341"/>
                  </a:lnTo>
                  <a:lnTo>
                    <a:pt x="6749" y="3328"/>
                  </a:lnTo>
                  <a:lnTo>
                    <a:pt x="7238" y="3302"/>
                  </a:lnTo>
                  <a:lnTo>
                    <a:pt x="7410" y="3275"/>
                  </a:lnTo>
                  <a:lnTo>
                    <a:pt x="7898" y="3249"/>
                  </a:lnTo>
                  <a:lnTo>
                    <a:pt x="8070" y="3236"/>
                  </a:lnTo>
                  <a:lnTo>
                    <a:pt x="8559" y="3183"/>
                  </a:lnTo>
                  <a:lnTo>
                    <a:pt x="8730" y="3183"/>
                  </a:lnTo>
                  <a:lnTo>
                    <a:pt x="9219" y="3130"/>
                  </a:lnTo>
                  <a:lnTo>
                    <a:pt x="9391" y="3130"/>
                  </a:lnTo>
                  <a:lnTo>
                    <a:pt x="9879" y="3077"/>
                  </a:lnTo>
                  <a:lnTo>
                    <a:pt x="10051" y="3064"/>
                  </a:lnTo>
                  <a:lnTo>
                    <a:pt x="10540" y="3038"/>
                  </a:lnTo>
                  <a:lnTo>
                    <a:pt x="10711" y="3011"/>
                  </a:lnTo>
                  <a:lnTo>
                    <a:pt x="11200" y="2985"/>
                  </a:lnTo>
                  <a:lnTo>
                    <a:pt x="11358" y="2972"/>
                  </a:lnTo>
                  <a:lnTo>
                    <a:pt x="11847" y="2932"/>
                  </a:lnTo>
                  <a:lnTo>
                    <a:pt x="12019" y="2919"/>
                  </a:lnTo>
                  <a:lnTo>
                    <a:pt x="12507" y="2879"/>
                  </a:lnTo>
                  <a:lnTo>
                    <a:pt x="12679" y="2866"/>
                  </a:lnTo>
                  <a:lnTo>
                    <a:pt x="13168" y="2813"/>
                  </a:lnTo>
                  <a:lnTo>
                    <a:pt x="13339" y="2813"/>
                  </a:lnTo>
                  <a:lnTo>
                    <a:pt x="13828" y="2760"/>
                  </a:lnTo>
                  <a:lnTo>
                    <a:pt x="14000" y="2760"/>
                  </a:lnTo>
                  <a:lnTo>
                    <a:pt x="14488" y="2721"/>
                  </a:lnTo>
                  <a:lnTo>
                    <a:pt x="14660" y="2708"/>
                  </a:lnTo>
                  <a:lnTo>
                    <a:pt x="15149" y="2668"/>
                  </a:lnTo>
                  <a:lnTo>
                    <a:pt x="15320" y="2655"/>
                  </a:lnTo>
                  <a:lnTo>
                    <a:pt x="15809" y="2615"/>
                  </a:lnTo>
                  <a:lnTo>
                    <a:pt x="15981" y="2602"/>
                  </a:lnTo>
                  <a:lnTo>
                    <a:pt x="16456" y="2576"/>
                  </a:lnTo>
                  <a:lnTo>
                    <a:pt x="16615" y="2549"/>
                  </a:lnTo>
                  <a:lnTo>
                    <a:pt x="17117" y="2523"/>
                  </a:lnTo>
                  <a:lnTo>
                    <a:pt x="17275" y="2509"/>
                  </a:lnTo>
                  <a:lnTo>
                    <a:pt x="17777" y="2470"/>
                  </a:lnTo>
                  <a:lnTo>
                    <a:pt x="17935" y="2457"/>
                  </a:lnTo>
                  <a:lnTo>
                    <a:pt x="18437" y="2404"/>
                  </a:lnTo>
                  <a:lnTo>
                    <a:pt x="18596" y="2404"/>
                  </a:lnTo>
                  <a:lnTo>
                    <a:pt x="19097" y="2351"/>
                  </a:lnTo>
                  <a:lnTo>
                    <a:pt x="19256" y="2351"/>
                  </a:lnTo>
                  <a:lnTo>
                    <a:pt x="19758" y="2311"/>
                  </a:lnTo>
                  <a:lnTo>
                    <a:pt x="19916" y="2285"/>
                  </a:lnTo>
                  <a:lnTo>
                    <a:pt x="20418" y="2259"/>
                  </a:lnTo>
                  <a:lnTo>
                    <a:pt x="20577" y="2245"/>
                  </a:lnTo>
                  <a:lnTo>
                    <a:pt x="21065" y="2206"/>
                  </a:lnTo>
                  <a:lnTo>
                    <a:pt x="21224" y="2193"/>
                  </a:lnTo>
                  <a:lnTo>
                    <a:pt x="21726" y="2153"/>
                  </a:lnTo>
                  <a:lnTo>
                    <a:pt x="21884" y="2140"/>
                  </a:lnTo>
                  <a:lnTo>
                    <a:pt x="22386" y="2100"/>
                  </a:lnTo>
                  <a:lnTo>
                    <a:pt x="22544" y="2087"/>
                  </a:lnTo>
                  <a:lnTo>
                    <a:pt x="23046" y="2060"/>
                  </a:lnTo>
                  <a:lnTo>
                    <a:pt x="23205" y="2047"/>
                  </a:lnTo>
                  <a:lnTo>
                    <a:pt x="23707" y="1994"/>
                  </a:lnTo>
                  <a:lnTo>
                    <a:pt x="23865" y="1994"/>
                  </a:lnTo>
                  <a:lnTo>
                    <a:pt x="24367" y="1942"/>
                  </a:lnTo>
                  <a:lnTo>
                    <a:pt x="24525" y="1928"/>
                  </a:lnTo>
                  <a:lnTo>
                    <a:pt x="25027" y="1889"/>
                  </a:lnTo>
                  <a:lnTo>
                    <a:pt x="25186" y="1876"/>
                  </a:lnTo>
                  <a:lnTo>
                    <a:pt x="25688" y="1849"/>
                  </a:lnTo>
                  <a:lnTo>
                    <a:pt x="25833" y="1823"/>
                  </a:lnTo>
                  <a:lnTo>
                    <a:pt x="26321" y="1796"/>
                  </a:lnTo>
                  <a:lnTo>
                    <a:pt x="26493" y="1770"/>
                  </a:lnTo>
                  <a:lnTo>
                    <a:pt x="26982" y="1744"/>
                  </a:lnTo>
                  <a:lnTo>
                    <a:pt x="27153" y="1730"/>
                  </a:lnTo>
                  <a:lnTo>
                    <a:pt x="27642" y="1691"/>
                  </a:lnTo>
                  <a:lnTo>
                    <a:pt x="27814" y="1677"/>
                  </a:lnTo>
                  <a:lnTo>
                    <a:pt x="28302" y="1625"/>
                  </a:lnTo>
                  <a:lnTo>
                    <a:pt x="28474" y="1625"/>
                  </a:lnTo>
                  <a:lnTo>
                    <a:pt x="28963" y="1585"/>
                  </a:lnTo>
                  <a:lnTo>
                    <a:pt x="29134" y="1585"/>
                  </a:lnTo>
                  <a:lnTo>
                    <a:pt x="29623" y="1532"/>
                  </a:lnTo>
                  <a:lnTo>
                    <a:pt x="29795" y="1519"/>
                  </a:lnTo>
                  <a:lnTo>
                    <a:pt x="30283" y="1479"/>
                  </a:lnTo>
                  <a:lnTo>
                    <a:pt x="30455" y="1466"/>
                  </a:lnTo>
                  <a:lnTo>
                    <a:pt x="30931" y="1427"/>
                  </a:lnTo>
                  <a:lnTo>
                    <a:pt x="31102" y="1413"/>
                  </a:lnTo>
                  <a:lnTo>
                    <a:pt x="31591" y="1387"/>
                  </a:lnTo>
                  <a:lnTo>
                    <a:pt x="31763" y="1361"/>
                  </a:lnTo>
                  <a:lnTo>
                    <a:pt x="32251" y="1334"/>
                  </a:lnTo>
                  <a:lnTo>
                    <a:pt x="32423" y="1321"/>
                  </a:lnTo>
                  <a:lnTo>
                    <a:pt x="32912" y="1281"/>
                  </a:lnTo>
                  <a:lnTo>
                    <a:pt x="33083" y="1268"/>
                  </a:lnTo>
                  <a:lnTo>
                    <a:pt x="33572" y="1215"/>
                  </a:lnTo>
                  <a:lnTo>
                    <a:pt x="33744" y="1215"/>
                  </a:lnTo>
                  <a:lnTo>
                    <a:pt x="34232" y="1162"/>
                  </a:lnTo>
                  <a:lnTo>
                    <a:pt x="34404" y="1149"/>
                  </a:lnTo>
                  <a:lnTo>
                    <a:pt x="34893" y="1110"/>
                  </a:lnTo>
                  <a:lnTo>
                    <a:pt x="35064" y="1096"/>
                  </a:lnTo>
                  <a:lnTo>
                    <a:pt x="35540" y="1070"/>
                  </a:lnTo>
                  <a:lnTo>
                    <a:pt x="35698" y="1057"/>
                  </a:lnTo>
                  <a:lnTo>
                    <a:pt x="36200" y="1017"/>
                  </a:lnTo>
                  <a:lnTo>
                    <a:pt x="36358" y="1004"/>
                  </a:lnTo>
                  <a:lnTo>
                    <a:pt x="36860" y="964"/>
                  </a:lnTo>
                  <a:lnTo>
                    <a:pt x="37019" y="951"/>
                  </a:lnTo>
                  <a:lnTo>
                    <a:pt x="37521" y="925"/>
                  </a:lnTo>
                  <a:lnTo>
                    <a:pt x="37679" y="898"/>
                  </a:lnTo>
                  <a:lnTo>
                    <a:pt x="38181" y="859"/>
                  </a:lnTo>
                  <a:lnTo>
                    <a:pt x="38339" y="859"/>
                  </a:lnTo>
                  <a:lnTo>
                    <a:pt x="38841" y="806"/>
                  </a:lnTo>
                  <a:lnTo>
                    <a:pt x="39000" y="806"/>
                  </a:lnTo>
                  <a:lnTo>
                    <a:pt x="39502" y="753"/>
                  </a:lnTo>
                  <a:lnTo>
                    <a:pt x="39660" y="740"/>
                  </a:lnTo>
                  <a:lnTo>
                    <a:pt x="40136" y="700"/>
                  </a:lnTo>
                  <a:lnTo>
                    <a:pt x="40307" y="687"/>
                  </a:lnTo>
                  <a:lnTo>
                    <a:pt x="40796" y="661"/>
                  </a:lnTo>
                  <a:lnTo>
                    <a:pt x="40968" y="634"/>
                  </a:lnTo>
                  <a:lnTo>
                    <a:pt x="41456" y="608"/>
                  </a:lnTo>
                  <a:lnTo>
                    <a:pt x="41628" y="595"/>
                  </a:lnTo>
                  <a:lnTo>
                    <a:pt x="42116" y="555"/>
                  </a:lnTo>
                  <a:lnTo>
                    <a:pt x="42288" y="542"/>
                  </a:lnTo>
                  <a:lnTo>
                    <a:pt x="42777" y="502"/>
                  </a:lnTo>
                  <a:lnTo>
                    <a:pt x="42949" y="489"/>
                  </a:lnTo>
                  <a:lnTo>
                    <a:pt x="43437" y="436"/>
                  </a:lnTo>
                  <a:lnTo>
                    <a:pt x="43609" y="436"/>
                  </a:lnTo>
                  <a:lnTo>
                    <a:pt x="44097" y="396"/>
                  </a:lnTo>
                  <a:lnTo>
                    <a:pt x="44269" y="370"/>
                  </a:lnTo>
                  <a:lnTo>
                    <a:pt x="44758" y="344"/>
                  </a:lnTo>
                  <a:lnTo>
                    <a:pt x="44916" y="330"/>
                  </a:lnTo>
                  <a:lnTo>
                    <a:pt x="45405" y="291"/>
                  </a:lnTo>
                  <a:lnTo>
                    <a:pt x="45577" y="278"/>
                  </a:lnTo>
                  <a:lnTo>
                    <a:pt x="46065" y="238"/>
                  </a:lnTo>
                  <a:lnTo>
                    <a:pt x="46237" y="225"/>
                  </a:lnTo>
                  <a:lnTo>
                    <a:pt x="46726" y="198"/>
                  </a:lnTo>
                  <a:lnTo>
                    <a:pt x="46897" y="172"/>
                  </a:lnTo>
                  <a:lnTo>
                    <a:pt x="47386" y="146"/>
                  </a:lnTo>
                  <a:lnTo>
                    <a:pt x="47558" y="119"/>
                  </a:lnTo>
                  <a:lnTo>
                    <a:pt x="48218" y="79"/>
                  </a:lnTo>
                  <a:lnTo>
                    <a:pt x="48205" y="0"/>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41"/>
            <p:cNvSpPr/>
            <p:nvPr/>
          </p:nvSpPr>
          <p:spPr>
            <a:xfrm rot="293623">
              <a:off x="1175392" y="3203763"/>
              <a:ext cx="6328560" cy="320610"/>
            </a:xfrm>
            <a:custGeom>
              <a:avLst/>
              <a:gdLst/>
              <a:ahLst/>
              <a:cxnLst/>
              <a:rect l="l" t="t" r="r" b="b"/>
              <a:pathLst>
                <a:path w="48205" h="3884" extrusionOk="0">
                  <a:moveTo>
                    <a:pt x="48204" y="1"/>
                  </a:moveTo>
                  <a:lnTo>
                    <a:pt x="47544" y="53"/>
                  </a:lnTo>
                  <a:lnTo>
                    <a:pt x="47385" y="67"/>
                  </a:lnTo>
                  <a:lnTo>
                    <a:pt x="46884" y="106"/>
                  </a:lnTo>
                  <a:lnTo>
                    <a:pt x="46725" y="119"/>
                  </a:lnTo>
                  <a:lnTo>
                    <a:pt x="46223" y="146"/>
                  </a:lnTo>
                  <a:lnTo>
                    <a:pt x="46065" y="172"/>
                  </a:lnTo>
                  <a:lnTo>
                    <a:pt x="45563" y="225"/>
                  </a:lnTo>
                  <a:lnTo>
                    <a:pt x="45404" y="225"/>
                  </a:lnTo>
                  <a:lnTo>
                    <a:pt x="44903" y="265"/>
                  </a:lnTo>
                  <a:lnTo>
                    <a:pt x="44744" y="291"/>
                  </a:lnTo>
                  <a:lnTo>
                    <a:pt x="44242" y="318"/>
                  </a:lnTo>
                  <a:lnTo>
                    <a:pt x="44097" y="331"/>
                  </a:lnTo>
                  <a:lnTo>
                    <a:pt x="43595" y="370"/>
                  </a:lnTo>
                  <a:lnTo>
                    <a:pt x="43437" y="384"/>
                  </a:lnTo>
                  <a:lnTo>
                    <a:pt x="42935" y="423"/>
                  </a:lnTo>
                  <a:lnTo>
                    <a:pt x="42776" y="436"/>
                  </a:lnTo>
                  <a:lnTo>
                    <a:pt x="42275" y="463"/>
                  </a:lnTo>
                  <a:lnTo>
                    <a:pt x="42116" y="476"/>
                  </a:lnTo>
                  <a:lnTo>
                    <a:pt x="41614" y="516"/>
                  </a:lnTo>
                  <a:lnTo>
                    <a:pt x="41456" y="529"/>
                  </a:lnTo>
                  <a:lnTo>
                    <a:pt x="40954" y="582"/>
                  </a:lnTo>
                  <a:lnTo>
                    <a:pt x="40795" y="582"/>
                  </a:lnTo>
                  <a:lnTo>
                    <a:pt x="40294" y="635"/>
                  </a:lnTo>
                  <a:lnTo>
                    <a:pt x="40135" y="635"/>
                  </a:lnTo>
                  <a:lnTo>
                    <a:pt x="39633" y="687"/>
                  </a:lnTo>
                  <a:lnTo>
                    <a:pt x="39475" y="701"/>
                  </a:lnTo>
                  <a:lnTo>
                    <a:pt x="38999" y="727"/>
                  </a:lnTo>
                  <a:lnTo>
                    <a:pt x="38828" y="753"/>
                  </a:lnTo>
                  <a:lnTo>
                    <a:pt x="38339" y="780"/>
                  </a:lnTo>
                  <a:lnTo>
                    <a:pt x="38167" y="793"/>
                  </a:lnTo>
                  <a:lnTo>
                    <a:pt x="37679" y="833"/>
                  </a:lnTo>
                  <a:lnTo>
                    <a:pt x="37507" y="846"/>
                  </a:lnTo>
                  <a:lnTo>
                    <a:pt x="37018" y="885"/>
                  </a:lnTo>
                  <a:lnTo>
                    <a:pt x="36847" y="899"/>
                  </a:lnTo>
                  <a:lnTo>
                    <a:pt x="36358" y="925"/>
                  </a:lnTo>
                  <a:lnTo>
                    <a:pt x="36186" y="951"/>
                  </a:lnTo>
                  <a:lnTo>
                    <a:pt x="35698" y="991"/>
                  </a:lnTo>
                  <a:lnTo>
                    <a:pt x="35526" y="991"/>
                  </a:lnTo>
                  <a:lnTo>
                    <a:pt x="35037" y="1044"/>
                  </a:lnTo>
                  <a:lnTo>
                    <a:pt x="34866" y="1057"/>
                  </a:lnTo>
                  <a:lnTo>
                    <a:pt x="34390" y="1097"/>
                  </a:lnTo>
                  <a:lnTo>
                    <a:pt x="34219" y="1110"/>
                  </a:lnTo>
                  <a:lnTo>
                    <a:pt x="33730" y="1136"/>
                  </a:lnTo>
                  <a:lnTo>
                    <a:pt x="33558" y="1163"/>
                  </a:lnTo>
                  <a:lnTo>
                    <a:pt x="33070" y="1189"/>
                  </a:lnTo>
                  <a:lnTo>
                    <a:pt x="32898" y="1216"/>
                  </a:lnTo>
                  <a:lnTo>
                    <a:pt x="32409" y="1242"/>
                  </a:lnTo>
                  <a:lnTo>
                    <a:pt x="32238" y="1255"/>
                  </a:lnTo>
                  <a:lnTo>
                    <a:pt x="31749" y="1295"/>
                  </a:lnTo>
                  <a:lnTo>
                    <a:pt x="31577" y="1308"/>
                  </a:lnTo>
                  <a:lnTo>
                    <a:pt x="31089" y="1361"/>
                  </a:lnTo>
                  <a:lnTo>
                    <a:pt x="30917" y="1361"/>
                  </a:lnTo>
                  <a:lnTo>
                    <a:pt x="30428" y="1414"/>
                  </a:lnTo>
                  <a:lnTo>
                    <a:pt x="30257" y="1414"/>
                  </a:lnTo>
                  <a:lnTo>
                    <a:pt x="29768" y="1453"/>
                  </a:lnTo>
                  <a:lnTo>
                    <a:pt x="29609" y="1480"/>
                  </a:lnTo>
                  <a:lnTo>
                    <a:pt x="29121" y="1506"/>
                  </a:lnTo>
                  <a:lnTo>
                    <a:pt x="28949" y="1519"/>
                  </a:lnTo>
                  <a:lnTo>
                    <a:pt x="28460" y="1559"/>
                  </a:lnTo>
                  <a:lnTo>
                    <a:pt x="28289" y="1572"/>
                  </a:lnTo>
                  <a:lnTo>
                    <a:pt x="27800" y="1612"/>
                  </a:lnTo>
                  <a:lnTo>
                    <a:pt x="27628" y="1625"/>
                  </a:lnTo>
                  <a:lnTo>
                    <a:pt x="27140" y="1651"/>
                  </a:lnTo>
                  <a:lnTo>
                    <a:pt x="26968" y="1678"/>
                  </a:lnTo>
                  <a:lnTo>
                    <a:pt x="26479" y="1704"/>
                  </a:lnTo>
                  <a:lnTo>
                    <a:pt x="26308" y="1717"/>
                  </a:lnTo>
                  <a:lnTo>
                    <a:pt x="25819" y="1770"/>
                  </a:lnTo>
                  <a:lnTo>
                    <a:pt x="25647" y="1770"/>
                  </a:lnTo>
                  <a:lnTo>
                    <a:pt x="25159" y="1823"/>
                  </a:lnTo>
                  <a:lnTo>
                    <a:pt x="24987" y="1836"/>
                  </a:lnTo>
                  <a:lnTo>
                    <a:pt x="24512" y="1876"/>
                  </a:lnTo>
                  <a:lnTo>
                    <a:pt x="24353" y="1889"/>
                  </a:lnTo>
                  <a:lnTo>
                    <a:pt x="23851" y="1916"/>
                  </a:lnTo>
                  <a:lnTo>
                    <a:pt x="23693" y="1942"/>
                  </a:lnTo>
                  <a:lnTo>
                    <a:pt x="23191" y="1968"/>
                  </a:lnTo>
                  <a:lnTo>
                    <a:pt x="23033" y="1982"/>
                  </a:lnTo>
                  <a:lnTo>
                    <a:pt x="22531" y="2021"/>
                  </a:lnTo>
                  <a:lnTo>
                    <a:pt x="22372" y="2034"/>
                  </a:lnTo>
                  <a:lnTo>
                    <a:pt x="21870" y="2074"/>
                  </a:lnTo>
                  <a:lnTo>
                    <a:pt x="21712" y="2087"/>
                  </a:lnTo>
                  <a:lnTo>
                    <a:pt x="21210" y="2140"/>
                  </a:lnTo>
                  <a:lnTo>
                    <a:pt x="21052" y="2140"/>
                  </a:lnTo>
                  <a:lnTo>
                    <a:pt x="20550" y="2180"/>
                  </a:lnTo>
                  <a:lnTo>
                    <a:pt x="20391" y="2180"/>
                  </a:lnTo>
                  <a:lnTo>
                    <a:pt x="19916" y="2233"/>
                  </a:lnTo>
                  <a:lnTo>
                    <a:pt x="19744" y="2246"/>
                  </a:lnTo>
                  <a:lnTo>
                    <a:pt x="19256" y="2285"/>
                  </a:lnTo>
                  <a:lnTo>
                    <a:pt x="19084" y="2299"/>
                  </a:lnTo>
                  <a:lnTo>
                    <a:pt x="18595" y="2338"/>
                  </a:lnTo>
                  <a:lnTo>
                    <a:pt x="18423" y="2351"/>
                  </a:lnTo>
                  <a:lnTo>
                    <a:pt x="17935" y="2378"/>
                  </a:lnTo>
                  <a:lnTo>
                    <a:pt x="17763" y="2404"/>
                  </a:lnTo>
                  <a:lnTo>
                    <a:pt x="17275" y="2431"/>
                  </a:lnTo>
                  <a:lnTo>
                    <a:pt x="17103" y="2444"/>
                  </a:lnTo>
                  <a:lnTo>
                    <a:pt x="16614" y="2483"/>
                  </a:lnTo>
                  <a:lnTo>
                    <a:pt x="16443" y="2497"/>
                  </a:lnTo>
                  <a:lnTo>
                    <a:pt x="15954" y="2549"/>
                  </a:lnTo>
                  <a:lnTo>
                    <a:pt x="15782" y="2549"/>
                  </a:lnTo>
                  <a:lnTo>
                    <a:pt x="15307" y="2602"/>
                  </a:lnTo>
                  <a:lnTo>
                    <a:pt x="15135" y="2602"/>
                  </a:lnTo>
                  <a:lnTo>
                    <a:pt x="14646" y="2642"/>
                  </a:lnTo>
                  <a:lnTo>
                    <a:pt x="14475" y="2668"/>
                  </a:lnTo>
                  <a:lnTo>
                    <a:pt x="13986" y="2695"/>
                  </a:lnTo>
                  <a:lnTo>
                    <a:pt x="13814" y="2708"/>
                  </a:lnTo>
                  <a:lnTo>
                    <a:pt x="13326" y="2748"/>
                  </a:lnTo>
                  <a:lnTo>
                    <a:pt x="13154" y="2761"/>
                  </a:lnTo>
                  <a:lnTo>
                    <a:pt x="12665" y="2800"/>
                  </a:lnTo>
                  <a:lnTo>
                    <a:pt x="12494" y="2814"/>
                  </a:lnTo>
                  <a:lnTo>
                    <a:pt x="12005" y="2840"/>
                  </a:lnTo>
                  <a:lnTo>
                    <a:pt x="11833" y="2866"/>
                  </a:lnTo>
                  <a:lnTo>
                    <a:pt x="11345" y="2906"/>
                  </a:lnTo>
                  <a:lnTo>
                    <a:pt x="11173" y="2906"/>
                  </a:lnTo>
                  <a:lnTo>
                    <a:pt x="10684" y="2959"/>
                  </a:lnTo>
                  <a:lnTo>
                    <a:pt x="10513" y="2959"/>
                  </a:lnTo>
                  <a:lnTo>
                    <a:pt x="10037" y="3012"/>
                  </a:lnTo>
                  <a:lnTo>
                    <a:pt x="9879" y="3025"/>
                  </a:lnTo>
                  <a:lnTo>
                    <a:pt x="9377" y="3065"/>
                  </a:lnTo>
                  <a:lnTo>
                    <a:pt x="9219" y="3078"/>
                  </a:lnTo>
                  <a:lnTo>
                    <a:pt x="8717" y="3104"/>
                  </a:lnTo>
                  <a:lnTo>
                    <a:pt x="8558" y="3131"/>
                  </a:lnTo>
                  <a:lnTo>
                    <a:pt x="8056" y="3157"/>
                  </a:lnTo>
                  <a:lnTo>
                    <a:pt x="7898" y="3170"/>
                  </a:lnTo>
                  <a:lnTo>
                    <a:pt x="7396" y="3210"/>
                  </a:lnTo>
                  <a:lnTo>
                    <a:pt x="7238" y="3223"/>
                  </a:lnTo>
                  <a:lnTo>
                    <a:pt x="6736" y="3263"/>
                  </a:lnTo>
                  <a:lnTo>
                    <a:pt x="6577" y="3276"/>
                  </a:lnTo>
                  <a:lnTo>
                    <a:pt x="6075" y="3329"/>
                  </a:lnTo>
                  <a:lnTo>
                    <a:pt x="5917" y="3329"/>
                  </a:lnTo>
                  <a:lnTo>
                    <a:pt x="5428" y="3368"/>
                  </a:lnTo>
                  <a:lnTo>
                    <a:pt x="5270" y="3368"/>
                  </a:lnTo>
                  <a:lnTo>
                    <a:pt x="4768" y="3421"/>
                  </a:lnTo>
                  <a:lnTo>
                    <a:pt x="4609" y="3434"/>
                  </a:lnTo>
                  <a:lnTo>
                    <a:pt x="4108" y="3474"/>
                  </a:lnTo>
                  <a:lnTo>
                    <a:pt x="3949" y="3487"/>
                  </a:lnTo>
                  <a:lnTo>
                    <a:pt x="3447" y="3527"/>
                  </a:lnTo>
                  <a:lnTo>
                    <a:pt x="3289" y="3540"/>
                  </a:lnTo>
                  <a:lnTo>
                    <a:pt x="2787" y="3566"/>
                  </a:lnTo>
                  <a:lnTo>
                    <a:pt x="2628" y="3593"/>
                  </a:lnTo>
                  <a:lnTo>
                    <a:pt x="2127" y="3619"/>
                  </a:lnTo>
                  <a:lnTo>
                    <a:pt x="1968" y="3632"/>
                  </a:lnTo>
                  <a:lnTo>
                    <a:pt x="1466" y="3672"/>
                  </a:lnTo>
                  <a:lnTo>
                    <a:pt x="1308" y="3685"/>
                  </a:lnTo>
                  <a:lnTo>
                    <a:pt x="832" y="3738"/>
                  </a:lnTo>
                  <a:lnTo>
                    <a:pt x="661" y="3738"/>
                  </a:lnTo>
                  <a:lnTo>
                    <a:pt x="0" y="3804"/>
                  </a:lnTo>
                  <a:lnTo>
                    <a:pt x="0" y="3883"/>
                  </a:lnTo>
                  <a:lnTo>
                    <a:pt x="661" y="3817"/>
                  </a:lnTo>
                  <a:lnTo>
                    <a:pt x="832" y="3817"/>
                  </a:lnTo>
                  <a:lnTo>
                    <a:pt x="1321" y="3764"/>
                  </a:lnTo>
                  <a:lnTo>
                    <a:pt x="1493" y="3751"/>
                  </a:lnTo>
                  <a:lnTo>
                    <a:pt x="1981" y="3725"/>
                  </a:lnTo>
                  <a:lnTo>
                    <a:pt x="2153" y="3698"/>
                  </a:lnTo>
                  <a:lnTo>
                    <a:pt x="2642" y="3672"/>
                  </a:lnTo>
                  <a:lnTo>
                    <a:pt x="2787" y="3659"/>
                  </a:lnTo>
                  <a:lnTo>
                    <a:pt x="3289" y="3619"/>
                  </a:lnTo>
                  <a:lnTo>
                    <a:pt x="3447" y="3606"/>
                  </a:lnTo>
                  <a:lnTo>
                    <a:pt x="3949" y="3566"/>
                  </a:lnTo>
                  <a:lnTo>
                    <a:pt x="4108" y="3553"/>
                  </a:lnTo>
                  <a:lnTo>
                    <a:pt x="4609" y="3527"/>
                  </a:lnTo>
                  <a:lnTo>
                    <a:pt x="4768" y="3500"/>
                  </a:lnTo>
                  <a:lnTo>
                    <a:pt x="5270" y="3461"/>
                  </a:lnTo>
                  <a:lnTo>
                    <a:pt x="5428" y="3461"/>
                  </a:lnTo>
                  <a:lnTo>
                    <a:pt x="5930" y="3408"/>
                  </a:lnTo>
                  <a:lnTo>
                    <a:pt x="6089" y="3408"/>
                  </a:lnTo>
                  <a:lnTo>
                    <a:pt x="6590" y="3355"/>
                  </a:lnTo>
                  <a:lnTo>
                    <a:pt x="6749" y="3342"/>
                  </a:lnTo>
                  <a:lnTo>
                    <a:pt x="7251" y="3302"/>
                  </a:lnTo>
                  <a:lnTo>
                    <a:pt x="7409" y="3289"/>
                  </a:lnTo>
                  <a:lnTo>
                    <a:pt x="7898" y="3263"/>
                  </a:lnTo>
                  <a:lnTo>
                    <a:pt x="8056" y="3236"/>
                  </a:lnTo>
                  <a:lnTo>
                    <a:pt x="8558" y="3210"/>
                  </a:lnTo>
                  <a:lnTo>
                    <a:pt x="8717" y="3197"/>
                  </a:lnTo>
                  <a:lnTo>
                    <a:pt x="9219" y="3157"/>
                  </a:lnTo>
                  <a:lnTo>
                    <a:pt x="9377" y="3144"/>
                  </a:lnTo>
                  <a:lnTo>
                    <a:pt x="9879" y="3104"/>
                  </a:lnTo>
                  <a:lnTo>
                    <a:pt x="10037" y="3091"/>
                  </a:lnTo>
                  <a:lnTo>
                    <a:pt x="10539" y="3038"/>
                  </a:lnTo>
                  <a:lnTo>
                    <a:pt x="10698" y="3038"/>
                  </a:lnTo>
                  <a:lnTo>
                    <a:pt x="11200" y="2999"/>
                  </a:lnTo>
                  <a:lnTo>
                    <a:pt x="11358" y="2972"/>
                  </a:lnTo>
                  <a:lnTo>
                    <a:pt x="11860" y="2946"/>
                  </a:lnTo>
                  <a:lnTo>
                    <a:pt x="12018" y="2932"/>
                  </a:lnTo>
                  <a:lnTo>
                    <a:pt x="12494" y="2893"/>
                  </a:lnTo>
                  <a:lnTo>
                    <a:pt x="12665" y="2880"/>
                  </a:lnTo>
                  <a:lnTo>
                    <a:pt x="13154" y="2840"/>
                  </a:lnTo>
                  <a:lnTo>
                    <a:pt x="13326" y="2827"/>
                  </a:lnTo>
                  <a:lnTo>
                    <a:pt x="13814" y="2800"/>
                  </a:lnTo>
                  <a:lnTo>
                    <a:pt x="13986" y="2774"/>
                  </a:lnTo>
                  <a:lnTo>
                    <a:pt x="14475" y="2748"/>
                  </a:lnTo>
                  <a:lnTo>
                    <a:pt x="14646" y="2734"/>
                  </a:lnTo>
                  <a:lnTo>
                    <a:pt x="15135" y="2682"/>
                  </a:lnTo>
                  <a:lnTo>
                    <a:pt x="15307" y="2682"/>
                  </a:lnTo>
                  <a:lnTo>
                    <a:pt x="15795" y="2629"/>
                  </a:lnTo>
                  <a:lnTo>
                    <a:pt x="15967" y="2629"/>
                  </a:lnTo>
                  <a:lnTo>
                    <a:pt x="16456" y="2576"/>
                  </a:lnTo>
                  <a:lnTo>
                    <a:pt x="16627" y="2563"/>
                  </a:lnTo>
                  <a:lnTo>
                    <a:pt x="17116" y="2536"/>
                  </a:lnTo>
                  <a:lnTo>
                    <a:pt x="17275" y="2510"/>
                  </a:lnTo>
                  <a:lnTo>
                    <a:pt x="17763" y="2483"/>
                  </a:lnTo>
                  <a:lnTo>
                    <a:pt x="17935" y="2470"/>
                  </a:lnTo>
                  <a:lnTo>
                    <a:pt x="18423" y="2431"/>
                  </a:lnTo>
                  <a:lnTo>
                    <a:pt x="18595" y="2417"/>
                  </a:lnTo>
                  <a:lnTo>
                    <a:pt x="19084" y="2378"/>
                  </a:lnTo>
                  <a:lnTo>
                    <a:pt x="19256" y="2365"/>
                  </a:lnTo>
                  <a:lnTo>
                    <a:pt x="19744" y="2338"/>
                  </a:lnTo>
                  <a:lnTo>
                    <a:pt x="19916" y="2312"/>
                  </a:lnTo>
                  <a:lnTo>
                    <a:pt x="20404" y="2272"/>
                  </a:lnTo>
                  <a:lnTo>
                    <a:pt x="20576" y="2272"/>
                  </a:lnTo>
                  <a:lnTo>
                    <a:pt x="21065" y="2219"/>
                  </a:lnTo>
                  <a:lnTo>
                    <a:pt x="21236" y="2206"/>
                  </a:lnTo>
                  <a:lnTo>
                    <a:pt x="21725" y="2166"/>
                  </a:lnTo>
                  <a:lnTo>
                    <a:pt x="21897" y="2153"/>
                  </a:lnTo>
                  <a:lnTo>
                    <a:pt x="22372" y="2114"/>
                  </a:lnTo>
                  <a:lnTo>
                    <a:pt x="22531" y="2100"/>
                  </a:lnTo>
                  <a:lnTo>
                    <a:pt x="23033" y="2074"/>
                  </a:lnTo>
                  <a:lnTo>
                    <a:pt x="23191" y="2048"/>
                  </a:lnTo>
                  <a:lnTo>
                    <a:pt x="23693" y="2021"/>
                  </a:lnTo>
                  <a:lnTo>
                    <a:pt x="23851" y="2008"/>
                  </a:lnTo>
                  <a:lnTo>
                    <a:pt x="24353" y="1968"/>
                  </a:lnTo>
                  <a:lnTo>
                    <a:pt x="24512" y="1955"/>
                  </a:lnTo>
                  <a:lnTo>
                    <a:pt x="25014" y="1902"/>
                  </a:lnTo>
                  <a:lnTo>
                    <a:pt x="25172" y="1902"/>
                  </a:lnTo>
                  <a:lnTo>
                    <a:pt x="25674" y="1850"/>
                  </a:lnTo>
                  <a:lnTo>
                    <a:pt x="25832" y="1850"/>
                  </a:lnTo>
                  <a:lnTo>
                    <a:pt x="26334" y="1810"/>
                  </a:lnTo>
                  <a:lnTo>
                    <a:pt x="26493" y="1784"/>
                  </a:lnTo>
                  <a:lnTo>
                    <a:pt x="26968" y="1757"/>
                  </a:lnTo>
                  <a:lnTo>
                    <a:pt x="27140" y="1744"/>
                  </a:lnTo>
                  <a:lnTo>
                    <a:pt x="27628" y="1704"/>
                  </a:lnTo>
                  <a:lnTo>
                    <a:pt x="27800" y="1691"/>
                  </a:lnTo>
                  <a:lnTo>
                    <a:pt x="28289" y="1651"/>
                  </a:lnTo>
                  <a:lnTo>
                    <a:pt x="28460" y="1638"/>
                  </a:lnTo>
                  <a:lnTo>
                    <a:pt x="28949" y="1612"/>
                  </a:lnTo>
                  <a:lnTo>
                    <a:pt x="29121" y="1585"/>
                  </a:lnTo>
                  <a:lnTo>
                    <a:pt x="29609" y="1559"/>
                  </a:lnTo>
                  <a:lnTo>
                    <a:pt x="29781" y="1546"/>
                  </a:lnTo>
                  <a:lnTo>
                    <a:pt x="30270" y="1493"/>
                  </a:lnTo>
                  <a:lnTo>
                    <a:pt x="30441" y="1493"/>
                  </a:lnTo>
                  <a:lnTo>
                    <a:pt x="30930" y="1440"/>
                  </a:lnTo>
                  <a:lnTo>
                    <a:pt x="31102" y="1440"/>
                  </a:lnTo>
                  <a:lnTo>
                    <a:pt x="31590" y="1387"/>
                  </a:lnTo>
                  <a:lnTo>
                    <a:pt x="31749" y="1374"/>
                  </a:lnTo>
                  <a:lnTo>
                    <a:pt x="32238" y="1348"/>
                  </a:lnTo>
                  <a:lnTo>
                    <a:pt x="32409" y="1321"/>
                  </a:lnTo>
                  <a:lnTo>
                    <a:pt x="32898" y="1295"/>
                  </a:lnTo>
                  <a:lnTo>
                    <a:pt x="33070" y="1282"/>
                  </a:lnTo>
                  <a:lnTo>
                    <a:pt x="33558" y="1242"/>
                  </a:lnTo>
                  <a:lnTo>
                    <a:pt x="33730" y="1229"/>
                  </a:lnTo>
                  <a:lnTo>
                    <a:pt x="34219" y="1189"/>
                  </a:lnTo>
                  <a:lnTo>
                    <a:pt x="34390" y="1176"/>
                  </a:lnTo>
                  <a:lnTo>
                    <a:pt x="34879" y="1123"/>
                  </a:lnTo>
                  <a:lnTo>
                    <a:pt x="35051" y="1123"/>
                  </a:lnTo>
                  <a:lnTo>
                    <a:pt x="35539" y="1084"/>
                  </a:lnTo>
                  <a:lnTo>
                    <a:pt x="35711" y="1084"/>
                  </a:lnTo>
                  <a:lnTo>
                    <a:pt x="36200" y="1031"/>
                  </a:lnTo>
                  <a:lnTo>
                    <a:pt x="36371" y="1018"/>
                  </a:lnTo>
                  <a:lnTo>
                    <a:pt x="36847" y="978"/>
                  </a:lnTo>
                  <a:lnTo>
                    <a:pt x="37018" y="965"/>
                  </a:lnTo>
                  <a:lnTo>
                    <a:pt x="37507" y="925"/>
                  </a:lnTo>
                  <a:lnTo>
                    <a:pt x="37679" y="912"/>
                  </a:lnTo>
                  <a:lnTo>
                    <a:pt x="38167" y="885"/>
                  </a:lnTo>
                  <a:lnTo>
                    <a:pt x="38339" y="859"/>
                  </a:lnTo>
                  <a:lnTo>
                    <a:pt x="38828" y="833"/>
                  </a:lnTo>
                  <a:lnTo>
                    <a:pt x="38999" y="806"/>
                  </a:lnTo>
                  <a:lnTo>
                    <a:pt x="39488" y="780"/>
                  </a:lnTo>
                  <a:lnTo>
                    <a:pt x="39660" y="767"/>
                  </a:lnTo>
                  <a:lnTo>
                    <a:pt x="40148" y="714"/>
                  </a:lnTo>
                  <a:lnTo>
                    <a:pt x="40320" y="714"/>
                  </a:lnTo>
                  <a:lnTo>
                    <a:pt x="40809" y="661"/>
                  </a:lnTo>
                  <a:lnTo>
                    <a:pt x="40980" y="661"/>
                  </a:lnTo>
                  <a:lnTo>
                    <a:pt x="41456" y="621"/>
                  </a:lnTo>
                  <a:lnTo>
                    <a:pt x="41614" y="595"/>
                  </a:lnTo>
                  <a:lnTo>
                    <a:pt x="42116" y="569"/>
                  </a:lnTo>
                  <a:lnTo>
                    <a:pt x="42275" y="555"/>
                  </a:lnTo>
                  <a:lnTo>
                    <a:pt x="42776" y="516"/>
                  </a:lnTo>
                  <a:lnTo>
                    <a:pt x="42935" y="502"/>
                  </a:lnTo>
                  <a:lnTo>
                    <a:pt x="43437" y="463"/>
                  </a:lnTo>
                  <a:lnTo>
                    <a:pt x="43595" y="450"/>
                  </a:lnTo>
                  <a:lnTo>
                    <a:pt x="44097" y="423"/>
                  </a:lnTo>
                  <a:lnTo>
                    <a:pt x="44255" y="397"/>
                  </a:lnTo>
                  <a:lnTo>
                    <a:pt x="44757" y="357"/>
                  </a:lnTo>
                  <a:lnTo>
                    <a:pt x="44916" y="357"/>
                  </a:lnTo>
                  <a:lnTo>
                    <a:pt x="45418" y="304"/>
                  </a:lnTo>
                  <a:lnTo>
                    <a:pt x="45576" y="304"/>
                  </a:lnTo>
                  <a:lnTo>
                    <a:pt x="46078" y="252"/>
                  </a:lnTo>
                  <a:lnTo>
                    <a:pt x="46223" y="238"/>
                  </a:lnTo>
                  <a:lnTo>
                    <a:pt x="46725" y="199"/>
                  </a:lnTo>
                  <a:lnTo>
                    <a:pt x="46884" y="186"/>
                  </a:lnTo>
                  <a:lnTo>
                    <a:pt x="47385" y="146"/>
                  </a:lnTo>
                  <a:lnTo>
                    <a:pt x="47544" y="133"/>
                  </a:lnTo>
                  <a:lnTo>
                    <a:pt x="48204" y="93"/>
                  </a:lnTo>
                  <a:lnTo>
                    <a:pt x="48204"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41"/>
            <p:cNvSpPr/>
            <p:nvPr/>
          </p:nvSpPr>
          <p:spPr>
            <a:xfrm rot="293623">
              <a:off x="1171096" y="3503350"/>
              <a:ext cx="6328560" cy="320527"/>
            </a:xfrm>
            <a:custGeom>
              <a:avLst/>
              <a:gdLst/>
              <a:ahLst/>
              <a:cxnLst/>
              <a:rect l="l" t="t" r="r" b="b"/>
              <a:pathLst>
                <a:path w="48205" h="3883" extrusionOk="0">
                  <a:moveTo>
                    <a:pt x="48205" y="0"/>
                  </a:moveTo>
                  <a:lnTo>
                    <a:pt x="47544" y="66"/>
                  </a:lnTo>
                  <a:lnTo>
                    <a:pt x="47386" y="66"/>
                  </a:lnTo>
                  <a:lnTo>
                    <a:pt x="46884" y="119"/>
                  </a:lnTo>
                  <a:lnTo>
                    <a:pt x="46725" y="119"/>
                  </a:lnTo>
                  <a:lnTo>
                    <a:pt x="46224" y="172"/>
                  </a:lnTo>
                  <a:lnTo>
                    <a:pt x="46065" y="185"/>
                  </a:lnTo>
                  <a:lnTo>
                    <a:pt x="45563" y="212"/>
                  </a:lnTo>
                  <a:lnTo>
                    <a:pt x="45405" y="238"/>
                  </a:lnTo>
                  <a:lnTo>
                    <a:pt x="44929" y="264"/>
                  </a:lnTo>
                  <a:lnTo>
                    <a:pt x="44758" y="278"/>
                  </a:lnTo>
                  <a:lnTo>
                    <a:pt x="44269" y="317"/>
                  </a:lnTo>
                  <a:lnTo>
                    <a:pt x="44097" y="330"/>
                  </a:lnTo>
                  <a:lnTo>
                    <a:pt x="43609" y="370"/>
                  </a:lnTo>
                  <a:lnTo>
                    <a:pt x="43437" y="383"/>
                  </a:lnTo>
                  <a:lnTo>
                    <a:pt x="42948" y="410"/>
                  </a:lnTo>
                  <a:lnTo>
                    <a:pt x="42777" y="436"/>
                  </a:lnTo>
                  <a:lnTo>
                    <a:pt x="42288" y="476"/>
                  </a:lnTo>
                  <a:lnTo>
                    <a:pt x="42116" y="476"/>
                  </a:lnTo>
                  <a:lnTo>
                    <a:pt x="41628" y="528"/>
                  </a:lnTo>
                  <a:lnTo>
                    <a:pt x="41456" y="542"/>
                  </a:lnTo>
                  <a:lnTo>
                    <a:pt x="40967" y="581"/>
                  </a:lnTo>
                  <a:lnTo>
                    <a:pt x="40796" y="594"/>
                  </a:lnTo>
                  <a:lnTo>
                    <a:pt x="40320" y="634"/>
                  </a:lnTo>
                  <a:lnTo>
                    <a:pt x="40149" y="647"/>
                  </a:lnTo>
                  <a:lnTo>
                    <a:pt x="39660" y="674"/>
                  </a:lnTo>
                  <a:lnTo>
                    <a:pt x="39488" y="700"/>
                  </a:lnTo>
                  <a:lnTo>
                    <a:pt x="39000" y="727"/>
                  </a:lnTo>
                  <a:lnTo>
                    <a:pt x="38828" y="740"/>
                  </a:lnTo>
                  <a:lnTo>
                    <a:pt x="38339" y="779"/>
                  </a:lnTo>
                  <a:lnTo>
                    <a:pt x="38168" y="793"/>
                  </a:lnTo>
                  <a:lnTo>
                    <a:pt x="37679" y="845"/>
                  </a:lnTo>
                  <a:lnTo>
                    <a:pt x="37507" y="845"/>
                  </a:lnTo>
                  <a:lnTo>
                    <a:pt x="37019" y="898"/>
                  </a:lnTo>
                  <a:lnTo>
                    <a:pt x="36847" y="898"/>
                  </a:lnTo>
                  <a:lnTo>
                    <a:pt x="36358" y="938"/>
                  </a:lnTo>
                  <a:lnTo>
                    <a:pt x="36187" y="964"/>
                  </a:lnTo>
                  <a:lnTo>
                    <a:pt x="35698" y="991"/>
                  </a:lnTo>
                  <a:lnTo>
                    <a:pt x="35553" y="1004"/>
                  </a:lnTo>
                  <a:lnTo>
                    <a:pt x="35051" y="1044"/>
                  </a:lnTo>
                  <a:lnTo>
                    <a:pt x="34892" y="1057"/>
                  </a:lnTo>
                  <a:lnTo>
                    <a:pt x="34391" y="1096"/>
                  </a:lnTo>
                  <a:lnTo>
                    <a:pt x="34232" y="1110"/>
                  </a:lnTo>
                  <a:lnTo>
                    <a:pt x="33730" y="1136"/>
                  </a:lnTo>
                  <a:lnTo>
                    <a:pt x="33572" y="1162"/>
                  </a:lnTo>
                  <a:lnTo>
                    <a:pt x="33070" y="1189"/>
                  </a:lnTo>
                  <a:lnTo>
                    <a:pt x="32911" y="1202"/>
                  </a:lnTo>
                  <a:lnTo>
                    <a:pt x="32410" y="1255"/>
                  </a:lnTo>
                  <a:lnTo>
                    <a:pt x="32251" y="1255"/>
                  </a:lnTo>
                  <a:lnTo>
                    <a:pt x="31749" y="1308"/>
                  </a:lnTo>
                  <a:lnTo>
                    <a:pt x="31591" y="1321"/>
                  </a:lnTo>
                  <a:lnTo>
                    <a:pt x="31089" y="1360"/>
                  </a:lnTo>
                  <a:lnTo>
                    <a:pt x="30930" y="1374"/>
                  </a:lnTo>
                  <a:lnTo>
                    <a:pt x="30442" y="1400"/>
                  </a:lnTo>
                  <a:lnTo>
                    <a:pt x="30283" y="1427"/>
                  </a:lnTo>
                  <a:lnTo>
                    <a:pt x="29781" y="1453"/>
                  </a:lnTo>
                  <a:lnTo>
                    <a:pt x="29623" y="1466"/>
                  </a:lnTo>
                  <a:lnTo>
                    <a:pt x="29121" y="1506"/>
                  </a:lnTo>
                  <a:lnTo>
                    <a:pt x="28963" y="1519"/>
                  </a:lnTo>
                  <a:lnTo>
                    <a:pt x="28461" y="1559"/>
                  </a:lnTo>
                  <a:lnTo>
                    <a:pt x="28302" y="1572"/>
                  </a:lnTo>
                  <a:lnTo>
                    <a:pt x="27800" y="1625"/>
                  </a:lnTo>
                  <a:lnTo>
                    <a:pt x="27642" y="1625"/>
                  </a:lnTo>
                  <a:lnTo>
                    <a:pt x="27140" y="1664"/>
                  </a:lnTo>
                  <a:lnTo>
                    <a:pt x="26982" y="1664"/>
                  </a:lnTo>
                  <a:lnTo>
                    <a:pt x="26480" y="1717"/>
                  </a:lnTo>
                  <a:lnTo>
                    <a:pt x="26321" y="1730"/>
                  </a:lnTo>
                  <a:lnTo>
                    <a:pt x="25846" y="1770"/>
                  </a:lnTo>
                  <a:lnTo>
                    <a:pt x="25674" y="1783"/>
                  </a:lnTo>
                  <a:lnTo>
                    <a:pt x="25186" y="1823"/>
                  </a:lnTo>
                  <a:lnTo>
                    <a:pt x="25014" y="1836"/>
                  </a:lnTo>
                  <a:lnTo>
                    <a:pt x="24525" y="1862"/>
                  </a:lnTo>
                  <a:lnTo>
                    <a:pt x="24354" y="1889"/>
                  </a:lnTo>
                  <a:lnTo>
                    <a:pt x="23865" y="1915"/>
                  </a:lnTo>
                  <a:lnTo>
                    <a:pt x="23693" y="1928"/>
                  </a:lnTo>
                  <a:lnTo>
                    <a:pt x="23205" y="1968"/>
                  </a:lnTo>
                  <a:lnTo>
                    <a:pt x="23033" y="1981"/>
                  </a:lnTo>
                  <a:lnTo>
                    <a:pt x="22544" y="2034"/>
                  </a:lnTo>
                  <a:lnTo>
                    <a:pt x="22373" y="2034"/>
                  </a:lnTo>
                  <a:lnTo>
                    <a:pt x="21884" y="2087"/>
                  </a:lnTo>
                  <a:lnTo>
                    <a:pt x="21712" y="2100"/>
                  </a:lnTo>
                  <a:lnTo>
                    <a:pt x="21237" y="2126"/>
                  </a:lnTo>
                  <a:lnTo>
                    <a:pt x="21065" y="2153"/>
                  </a:lnTo>
                  <a:lnTo>
                    <a:pt x="20576" y="2179"/>
                  </a:lnTo>
                  <a:lnTo>
                    <a:pt x="20405" y="2192"/>
                  </a:lnTo>
                  <a:lnTo>
                    <a:pt x="19916" y="2232"/>
                  </a:lnTo>
                  <a:lnTo>
                    <a:pt x="19744" y="2245"/>
                  </a:lnTo>
                  <a:lnTo>
                    <a:pt x="19256" y="2285"/>
                  </a:lnTo>
                  <a:lnTo>
                    <a:pt x="19084" y="2298"/>
                  </a:lnTo>
                  <a:lnTo>
                    <a:pt x="18596" y="2325"/>
                  </a:lnTo>
                  <a:lnTo>
                    <a:pt x="18424" y="2351"/>
                  </a:lnTo>
                  <a:lnTo>
                    <a:pt x="17935" y="2391"/>
                  </a:lnTo>
                  <a:lnTo>
                    <a:pt x="17764" y="2391"/>
                  </a:lnTo>
                  <a:lnTo>
                    <a:pt x="17275" y="2443"/>
                  </a:lnTo>
                  <a:lnTo>
                    <a:pt x="17103" y="2443"/>
                  </a:lnTo>
                  <a:lnTo>
                    <a:pt x="16615" y="2496"/>
                  </a:lnTo>
                  <a:lnTo>
                    <a:pt x="16469" y="2509"/>
                  </a:lnTo>
                  <a:lnTo>
                    <a:pt x="15967" y="2549"/>
                  </a:lnTo>
                  <a:lnTo>
                    <a:pt x="15809" y="2562"/>
                  </a:lnTo>
                  <a:lnTo>
                    <a:pt x="15307" y="2589"/>
                  </a:lnTo>
                  <a:lnTo>
                    <a:pt x="15149" y="2615"/>
                  </a:lnTo>
                  <a:lnTo>
                    <a:pt x="14647" y="2642"/>
                  </a:lnTo>
                  <a:lnTo>
                    <a:pt x="14488" y="2655"/>
                  </a:lnTo>
                  <a:lnTo>
                    <a:pt x="13986" y="2694"/>
                  </a:lnTo>
                  <a:lnTo>
                    <a:pt x="13828" y="2708"/>
                  </a:lnTo>
                  <a:lnTo>
                    <a:pt x="13326" y="2747"/>
                  </a:lnTo>
                  <a:lnTo>
                    <a:pt x="13168" y="2760"/>
                  </a:lnTo>
                  <a:lnTo>
                    <a:pt x="12666" y="2813"/>
                  </a:lnTo>
                  <a:lnTo>
                    <a:pt x="12507" y="2813"/>
                  </a:lnTo>
                  <a:lnTo>
                    <a:pt x="12005" y="2853"/>
                  </a:lnTo>
                  <a:lnTo>
                    <a:pt x="11847" y="2879"/>
                  </a:lnTo>
                  <a:lnTo>
                    <a:pt x="11358" y="2906"/>
                  </a:lnTo>
                  <a:lnTo>
                    <a:pt x="11200" y="2919"/>
                  </a:lnTo>
                  <a:lnTo>
                    <a:pt x="10698" y="2958"/>
                  </a:lnTo>
                  <a:lnTo>
                    <a:pt x="10540" y="2972"/>
                  </a:lnTo>
                  <a:lnTo>
                    <a:pt x="10038" y="3011"/>
                  </a:lnTo>
                  <a:lnTo>
                    <a:pt x="9879" y="3024"/>
                  </a:lnTo>
                  <a:lnTo>
                    <a:pt x="9377" y="3051"/>
                  </a:lnTo>
                  <a:lnTo>
                    <a:pt x="9219" y="3077"/>
                  </a:lnTo>
                  <a:lnTo>
                    <a:pt x="8717" y="3104"/>
                  </a:lnTo>
                  <a:lnTo>
                    <a:pt x="8559" y="3117"/>
                  </a:lnTo>
                  <a:lnTo>
                    <a:pt x="8057" y="3170"/>
                  </a:lnTo>
                  <a:lnTo>
                    <a:pt x="7898" y="3170"/>
                  </a:lnTo>
                  <a:lnTo>
                    <a:pt x="7396" y="3223"/>
                  </a:lnTo>
                  <a:lnTo>
                    <a:pt x="7238" y="3223"/>
                  </a:lnTo>
                  <a:lnTo>
                    <a:pt x="6762" y="3275"/>
                  </a:lnTo>
                  <a:lnTo>
                    <a:pt x="6591" y="3289"/>
                  </a:lnTo>
                  <a:lnTo>
                    <a:pt x="6102" y="3315"/>
                  </a:lnTo>
                  <a:lnTo>
                    <a:pt x="5930" y="3341"/>
                  </a:lnTo>
                  <a:lnTo>
                    <a:pt x="5442" y="3368"/>
                  </a:lnTo>
                  <a:lnTo>
                    <a:pt x="5270" y="3381"/>
                  </a:lnTo>
                  <a:lnTo>
                    <a:pt x="4781" y="3421"/>
                  </a:lnTo>
                  <a:lnTo>
                    <a:pt x="4610" y="3434"/>
                  </a:lnTo>
                  <a:lnTo>
                    <a:pt x="4121" y="3474"/>
                  </a:lnTo>
                  <a:lnTo>
                    <a:pt x="3949" y="3487"/>
                  </a:lnTo>
                  <a:lnTo>
                    <a:pt x="3461" y="3513"/>
                  </a:lnTo>
                  <a:lnTo>
                    <a:pt x="3289" y="3540"/>
                  </a:lnTo>
                  <a:lnTo>
                    <a:pt x="2800" y="3579"/>
                  </a:lnTo>
                  <a:lnTo>
                    <a:pt x="2629" y="3579"/>
                  </a:lnTo>
                  <a:lnTo>
                    <a:pt x="2140" y="3632"/>
                  </a:lnTo>
                  <a:lnTo>
                    <a:pt x="1982" y="3632"/>
                  </a:lnTo>
                  <a:lnTo>
                    <a:pt x="1493" y="3685"/>
                  </a:lnTo>
                  <a:lnTo>
                    <a:pt x="1321" y="3698"/>
                  </a:lnTo>
                  <a:lnTo>
                    <a:pt x="833" y="3738"/>
                  </a:lnTo>
                  <a:lnTo>
                    <a:pt x="661" y="3751"/>
                  </a:lnTo>
                  <a:lnTo>
                    <a:pt x="1" y="3804"/>
                  </a:lnTo>
                  <a:lnTo>
                    <a:pt x="1" y="3883"/>
                  </a:lnTo>
                  <a:lnTo>
                    <a:pt x="661" y="3830"/>
                  </a:lnTo>
                  <a:lnTo>
                    <a:pt x="833" y="3817"/>
                  </a:lnTo>
                  <a:lnTo>
                    <a:pt x="1321" y="3777"/>
                  </a:lnTo>
                  <a:lnTo>
                    <a:pt x="1493" y="3764"/>
                  </a:lnTo>
                  <a:lnTo>
                    <a:pt x="1982" y="3711"/>
                  </a:lnTo>
                  <a:lnTo>
                    <a:pt x="2153" y="3711"/>
                  </a:lnTo>
                  <a:lnTo>
                    <a:pt x="2642" y="3672"/>
                  </a:lnTo>
                  <a:lnTo>
                    <a:pt x="2814" y="3672"/>
                  </a:lnTo>
                  <a:lnTo>
                    <a:pt x="3302" y="3619"/>
                  </a:lnTo>
                  <a:lnTo>
                    <a:pt x="3474" y="3606"/>
                  </a:lnTo>
                  <a:lnTo>
                    <a:pt x="3949" y="3566"/>
                  </a:lnTo>
                  <a:lnTo>
                    <a:pt x="4121" y="3553"/>
                  </a:lnTo>
                  <a:lnTo>
                    <a:pt x="4610" y="3513"/>
                  </a:lnTo>
                  <a:lnTo>
                    <a:pt x="4781" y="3500"/>
                  </a:lnTo>
                  <a:lnTo>
                    <a:pt x="5270" y="3474"/>
                  </a:lnTo>
                  <a:lnTo>
                    <a:pt x="5442" y="3447"/>
                  </a:lnTo>
                  <a:lnTo>
                    <a:pt x="5930" y="3421"/>
                  </a:lnTo>
                  <a:lnTo>
                    <a:pt x="6102" y="3407"/>
                  </a:lnTo>
                  <a:lnTo>
                    <a:pt x="6591" y="3368"/>
                  </a:lnTo>
                  <a:lnTo>
                    <a:pt x="6762" y="3355"/>
                  </a:lnTo>
                  <a:lnTo>
                    <a:pt x="7251" y="3302"/>
                  </a:lnTo>
                  <a:lnTo>
                    <a:pt x="7423" y="3302"/>
                  </a:lnTo>
                  <a:lnTo>
                    <a:pt x="7911" y="3249"/>
                  </a:lnTo>
                  <a:lnTo>
                    <a:pt x="8083" y="3236"/>
                  </a:lnTo>
                  <a:lnTo>
                    <a:pt x="8572" y="3209"/>
                  </a:lnTo>
                  <a:lnTo>
                    <a:pt x="8717" y="3183"/>
                  </a:lnTo>
                  <a:lnTo>
                    <a:pt x="9219" y="3157"/>
                  </a:lnTo>
                  <a:lnTo>
                    <a:pt x="9377" y="3143"/>
                  </a:lnTo>
                  <a:lnTo>
                    <a:pt x="9879" y="3104"/>
                  </a:lnTo>
                  <a:lnTo>
                    <a:pt x="10038" y="3091"/>
                  </a:lnTo>
                  <a:lnTo>
                    <a:pt x="10540" y="3051"/>
                  </a:lnTo>
                  <a:lnTo>
                    <a:pt x="10698" y="3038"/>
                  </a:lnTo>
                  <a:lnTo>
                    <a:pt x="11200" y="3011"/>
                  </a:lnTo>
                  <a:lnTo>
                    <a:pt x="11358" y="2985"/>
                  </a:lnTo>
                  <a:lnTo>
                    <a:pt x="11860" y="2945"/>
                  </a:lnTo>
                  <a:lnTo>
                    <a:pt x="12019" y="2945"/>
                  </a:lnTo>
                  <a:lnTo>
                    <a:pt x="12521" y="2892"/>
                  </a:lnTo>
                  <a:lnTo>
                    <a:pt x="12679" y="2892"/>
                  </a:lnTo>
                  <a:lnTo>
                    <a:pt x="13181" y="2840"/>
                  </a:lnTo>
                  <a:lnTo>
                    <a:pt x="13339" y="2826"/>
                  </a:lnTo>
                  <a:lnTo>
                    <a:pt x="13828" y="2787"/>
                  </a:lnTo>
                  <a:lnTo>
                    <a:pt x="13986" y="2774"/>
                  </a:lnTo>
                  <a:lnTo>
                    <a:pt x="14488" y="2747"/>
                  </a:lnTo>
                  <a:lnTo>
                    <a:pt x="14647" y="2721"/>
                  </a:lnTo>
                  <a:lnTo>
                    <a:pt x="15149" y="2694"/>
                  </a:lnTo>
                  <a:lnTo>
                    <a:pt x="15307" y="2681"/>
                  </a:lnTo>
                  <a:lnTo>
                    <a:pt x="15809" y="2642"/>
                  </a:lnTo>
                  <a:lnTo>
                    <a:pt x="15967" y="2628"/>
                  </a:lnTo>
                  <a:lnTo>
                    <a:pt x="16469" y="2589"/>
                  </a:lnTo>
                  <a:lnTo>
                    <a:pt x="16628" y="2575"/>
                  </a:lnTo>
                  <a:lnTo>
                    <a:pt x="17116" y="2523"/>
                  </a:lnTo>
                  <a:lnTo>
                    <a:pt x="17288" y="2523"/>
                  </a:lnTo>
                  <a:lnTo>
                    <a:pt x="17777" y="2483"/>
                  </a:lnTo>
                  <a:lnTo>
                    <a:pt x="17948" y="2483"/>
                  </a:lnTo>
                  <a:lnTo>
                    <a:pt x="18424" y="2430"/>
                  </a:lnTo>
                  <a:lnTo>
                    <a:pt x="18596" y="2417"/>
                  </a:lnTo>
                  <a:lnTo>
                    <a:pt x="19084" y="2377"/>
                  </a:lnTo>
                  <a:lnTo>
                    <a:pt x="19256" y="2364"/>
                  </a:lnTo>
                  <a:lnTo>
                    <a:pt x="19744" y="2325"/>
                  </a:lnTo>
                  <a:lnTo>
                    <a:pt x="19916" y="2311"/>
                  </a:lnTo>
                  <a:lnTo>
                    <a:pt x="20405" y="2285"/>
                  </a:lnTo>
                  <a:lnTo>
                    <a:pt x="20576" y="2259"/>
                  </a:lnTo>
                  <a:lnTo>
                    <a:pt x="21065" y="2232"/>
                  </a:lnTo>
                  <a:lnTo>
                    <a:pt x="21237" y="2219"/>
                  </a:lnTo>
                  <a:lnTo>
                    <a:pt x="21725" y="2166"/>
                  </a:lnTo>
                  <a:lnTo>
                    <a:pt x="21897" y="2166"/>
                  </a:lnTo>
                  <a:lnTo>
                    <a:pt x="22386" y="2113"/>
                  </a:lnTo>
                  <a:lnTo>
                    <a:pt x="22557" y="2113"/>
                  </a:lnTo>
                  <a:lnTo>
                    <a:pt x="23046" y="2060"/>
                  </a:lnTo>
                  <a:lnTo>
                    <a:pt x="23205" y="2047"/>
                  </a:lnTo>
                  <a:lnTo>
                    <a:pt x="23693" y="2021"/>
                  </a:lnTo>
                  <a:lnTo>
                    <a:pt x="23865" y="1994"/>
                  </a:lnTo>
                  <a:lnTo>
                    <a:pt x="24354" y="1968"/>
                  </a:lnTo>
                  <a:lnTo>
                    <a:pt x="24525" y="1955"/>
                  </a:lnTo>
                  <a:lnTo>
                    <a:pt x="25014" y="1915"/>
                  </a:lnTo>
                  <a:lnTo>
                    <a:pt x="25186" y="1902"/>
                  </a:lnTo>
                  <a:lnTo>
                    <a:pt x="25674" y="1862"/>
                  </a:lnTo>
                  <a:lnTo>
                    <a:pt x="25846" y="1849"/>
                  </a:lnTo>
                  <a:lnTo>
                    <a:pt x="26335" y="1823"/>
                  </a:lnTo>
                  <a:lnTo>
                    <a:pt x="26506" y="1796"/>
                  </a:lnTo>
                  <a:lnTo>
                    <a:pt x="26995" y="1757"/>
                  </a:lnTo>
                  <a:lnTo>
                    <a:pt x="27167" y="1757"/>
                  </a:lnTo>
                  <a:lnTo>
                    <a:pt x="27655" y="1704"/>
                  </a:lnTo>
                  <a:lnTo>
                    <a:pt x="27827" y="1704"/>
                  </a:lnTo>
                  <a:lnTo>
                    <a:pt x="28302" y="1651"/>
                  </a:lnTo>
                  <a:lnTo>
                    <a:pt x="28461" y="1638"/>
                  </a:lnTo>
                  <a:lnTo>
                    <a:pt x="28963" y="1598"/>
                  </a:lnTo>
                  <a:lnTo>
                    <a:pt x="29121" y="1585"/>
                  </a:lnTo>
                  <a:lnTo>
                    <a:pt x="29623" y="1559"/>
                  </a:lnTo>
                  <a:lnTo>
                    <a:pt x="29781" y="1532"/>
                  </a:lnTo>
                  <a:lnTo>
                    <a:pt x="30283" y="1506"/>
                  </a:lnTo>
                  <a:lnTo>
                    <a:pt x="30442" y="1493"/>
                  </a:lnTo>
                  <a:lnTo>
                    <a:pt x="30944" y="1453"/>
                  </a:lnTo>
                  <a:lnTo>
                    <a:pt x="31102" y="1440"/>
                  </a:lnTo>
                  <a:lnTo>
                    <a:pt x="31604" y="1400"/>
                  </a:lnTo>
                  <a:lnTo>
                    <a:pt x="31762" y="1387"/>
                  </a:lnTo>
                  <a:lnTo>
                    <a:pt x="32264" y="1334"/>
                  </a:lnTo>
                  <a:lnTo>
                    <a:pt x="32423" y="1334"/>
                  </a:lnTo>
                  <a:lnTo>
                    <a:pt x="32911" y="1294"/>
                  </a:lnTo>
                  <a:lnTo>
                    <a:pt x="33070" y="1268"/>
                  </a:lnTo>
                  <a:lnTo>
                    <a:pt x="33572" y="1242"/>
                  </a:lnTo>
                  <a:lnTo>
                    <a:pt x="33730" y="1228"/>
                  </a:lnTo>
                  <a:lnTo>
                    <a:pt x="34232" y="1189"/>
                  </a:lnTo>
                  <a:lnTo>
                    <a:pt x="34391" y="1176"/>
                  </a:lnTo>
                  <a:lnTo>
                    <a:pt x="34892" y="1136"/>
                  </a:lnTo>
                  <a:lnTo>
                    <a:pt x="35051" y="1123"/>
                  </a:lnTo>
                  <a:lnTo>
                    <a:pt x="35553" y="1096"/>
                  </a:lnTo>
                  <a:lnTo>
                    <a:pt x="35711" y="1070"/>
                  </a:lnTo>
                  <a:lnTo>
                    <a:pt x="36213" y="1044"/>
                  </a:lnTo>
                  <a:lnTo>
                    <a:pt x="36372" y="1030"/>
                  </a:lnTo>
                  <a:lnTo>
                    <a:pt x="36873" y="977"/>
                  </a:lnTo>
                  <a:lnTo>
                    <a:pt x="37032" y="977"/>
                  </a:lnTo>
                  <a:lnTo>
                    <a:pt x="37534" y="925"/>
                  </a:lnTo>
                  <a:lnTo>
                    <a:pt x="37679" y="925"/>
                  </a:lnTo>
                  <a:lnTo>
                    <a:pt x="38168" y="872"/>
                  </a:lnTo>
                  <a:lnTo>
                    <a:pt x="38339" y="859"/>
                  </a:lnTo>
                  <a:lnTo>
                    <a:pt x="38828" y="832"/>
                  </a:lnTo>
                  <a:lnTo>
                    <a:pt x="39000" y="806"/>
                  </a:lnTo>
                  <a:lnTo>
                    <a:pt x="39488" y="779"/>
                  </a:lnTo>
                  <a:lnTo>
                    <a:pt x="39660" y="766"/>
                  </a:lnTo>
                  <a:lnTo>
                    <a:pt x="40149" y="727"/>
                  </a:lnTo>
                  <a:lnTo>
                    <a:pt x="40320" y="713"/>
                  </a:lnTo>
                  <a:lnTo>
                    <a:pt x="40809" y="674"/>
                  </a:lnTo>
                  <a:lnTo>
                    <a:pt x="40981" y="661"/>
                  </a:lnTo>
                  <a:lnTo>
                    <a:pt x="41469" y="634"/>
                  </a:lnTo>
                  <a:lnTo>
                    <a:pt x="41641" y="608"/>
                  </a:lnTo>
                  <a:lnTo>
                    <a:pt x="42130" y="568"/>
                  </a:lnTo>
                  <a:lnTo>
                    <a:pt x="42301" y="568"/>
                  </a:lnTo>
                  <a:lnTo>
                    <a:pt x="42777" y="515"/>
                  </a:lnTo>
                  <a:lnTo>
                    <a:pt x="42948" y="502"/>
                  </a:lnTo>
                  <a:lnTo>
                    <a:pt x="43437" y="462"/>
                  </a:lnTo>
                  <a:lnTo>
                    <a:pt x="43609" y="449"/>
                  </a:lnTo>
                  <a:lnTo>
                    <a:pt x="44097" y="410"/>
                  </a:lnTo>
                  <a:lnTo>
                    <a:pt x="44269" y="396"/>
                  </a:lnTo>
                  <a:lnTo>
                    <a:pt x="44758" y="370"/>
                  </a:lnTo>
                  <a:lnTo>
                    <a:pt x="44929" y="344"/>
                  </a:lnTo>
                  <a:lnTo>
                    <a:pt x="45418" y="317"/>
                  </a:lnTo>
                  <a:lnTo>
                    <a:pt x="45590" y="304"/>
                  </a:lnTo>
                  <a:lnTo>
                    <a:pt x="46078" y="264"/>
                  </a:lnTo>
                  <a:lnTo>
                    <a:pt x="46250" y="251"/>
                  </a:lnTo>
                  <a:lnTo>
                    <a:pt x="46739" y="198"/>
                  </a:lnTo>
                  <a:lnTo>
                    <a:pt x="46910" y="198"/>
                  </a:lnTo>
                  <a:lnTo>
                    <a:pt x="47386" y="145"/>
                  </a:lnTo>
                  <a:lnTo>
                    <a:pt x="47544" y="145"/>
                  </a:lnTo>
                  <a:lnTo>
                    <a:pt x="48205" y="79"/>
                  </a:lnTo>
                  <a:lnTo>
                    <a:pt x="48205" y="0"/>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41"/>
            <p:cNvSpPr/>
            <p:nvPr/>
          </p:nvSpPr>
          <p:spPr>
            <a:xfrm rot="293623">
              <a:off x="1168557" y="3804068"/>
              <a:ext cx="6330267" cy="319537"/>
            </a:xfrm>
            <a:custGeom>
              <a:avLst/>
              <a:gdLst/>
              <a:ahLst/>
              <a:cxnLst/>
              <a:rect l="l" t="t" r="r" b="b"/>
              <a:pathLst>
                <a:path w="48218" h="3871" extrusionOk="0">
                  <a:moveTo>
                    <a:pt x="48191" y="1"/>
                  </a:moveTo>
                  <a:lnTo>
                    <a:pt x="47531" y="54"/>
                  </a:lnTo>
                  <a:lnTo>
                    <a:pt x="47372" y="67"/>
                  </a:lnTo>
                  <a:lnTo>
                    <a:pt x="46870" y="107"/>
                  </a:lnTo>
                  <a:lnTo>
                    <a:pt x="46712" y="120"/>
                  </a:lnTo>
                  <a:lnTo>
                    <a:pt x="46236" y="146"/>
                  </a:lnTo>
                  <a:lnTo>
                    <a:pt x="46065" y="173"/>
                  </a:lnTo>
                  <a:lnTo>
                    <a:pt x="45576" y="199"/>
                  </a:lnTo>
                  <a:lnTo>
                    <a:pt x="45404" y="212"/>
                  </a:lnTo>
                  <a:lnTo>
                    <a:pt x="44916" y="252"/>
                  </a:lnTo>
                  <a:lnTo>
                    <a:pt x="44744" y="265"/>
                  </a:lnTo>
                  <a:lnTo>
                    <a:pt x="44255" y="318"/>
                  </a:lnTo>
                  <a:lnTo>
                    <a:pt x="44084" y="318"/>
                  </a:lnTo>
                  <a:lnTo>
                    <a:pt x="43595" y="371"/>
                  </a:lnTo>
                  <a:lnTo>
                    <a:pt x="43423" y="384"/>
                  </a:lnTo>
                  <a:lnTo>
                    <a:pt x="42935" y="410"/>
                  </a:lnTo>
                  <a:lnTo>
                    <a:pt x="42763" y="437"/>
                  </a:lnTo>
                  <a:lnTo>
                    <a:pt x="42274" y="463"/>
                  </a:lnTo>
                  <a:lnTo>
                    <a:pt x="42103" y="476"/>
                  </a:lnTo>
                  <a:lnTo>
                    <a:pt x="41627" y="516"/>
                  </a:lnTo>
                  <a:lnTo>
                    <a:pt x="41469" y="529"/>
                  </a:lnTo>
                  <a:lnTo>
                    <a:pt x="40967" y="569"/>
                  </a:lnTo>
                  <a:lnTo>
                    <a:pt x="40808" y="582"/>
                  </a:lnTo>
                  <a:lnTo>
                    <a:pt x="40307" y="608"/>
                  </a:lnTo>
                  <a:lnTo>
                    <a:pt x="40148" y="635"/>
                  </a:lnTo>
                  <a:lnTo>
                    <a:pt x="39646" y="675"/>
                  </a:lnTo>
                  <a:lnTo>
                    <a:pt x="39488" y="675"/>
                  </a:lnTo>
                  <a:lnTo>
                    <a:pt x="38986" y="727"/>
                  </a:lnTo>
                  <a:lnTo>
                    <a:pt x="38827" y="727"/>
                  </a:lnTo>
                  <a:lnTo>
                    <a:pt x="38326" y="780"/>
                  </a:lnTo>
                  <a:lnTo>
                    <a:pt x="38167" y="793"/>
                  </a:lnTo>
                  <a:lnTo>
                    <a:pt x="37665" y="833"/>
                  </a:lnTo>
                  <a:lnTo>
                    <a:pt x="37507" y="846"/>
                  </a:lnTo>
                  <a:lnTo>
                    <a:pt x="37005" y="873"/>
                  </a:lnTo>
                  <a:lnTo>
                    <a:pt x="36860" y="899"/>
                  </a:lnTo>
                  <a:lnTo>
                    <a:pt x="36358" y="925"/>
                  </a:lnTo>
                  <a:lnTo>
                    <a:pt x="36199" y="939"/>
                  </a:lnTo>
                  <a:lnTo>
                    <a:pt x="35698" y="978"/>
                  </a:lnTo>
                  <a:lnTo>
                    <a:pt x="35539" y="991"/>
                  </a:lnTo>
                  <a:lnTo>
                    <a:pt x="35037" y="1031"/>
                  </a:lnTo>
                  <a:lnTo>
                    <a:pt x="34879" y="1044"/>
                  </a:lnTo>
                  <a:lnTo>
                    <a:pt x="34377" y="1097"/>
                  </a:lnTo>
                  <a:lnTo>
                    <a:pt x="34218" y="1097"/>
                  </a:lnTo>
                  <a:lnTo>
                    <a:pt x="33717" y="1137"/>
                  </a:lnTo>
                  <a:lnTo>
                    <a:pt x="33558" y="1137"/>
                  </a:lnTo>
                  <a:lnTo>
                    <a:pt x="33056" y="1190"/>
                  </a:lnTo>
                  <a:lnTo>
                    <a:pt x="32898" y="1203"/>
                  </a:lnTo>
                  <a:lnTo>
                    <a:pt x="32396" y="1242"/>
                  </a:lnTo>
                  <a:lnTo>
                    <a:pt x="32237" y="1256"/>
                  </a:lnTo>
                  <a:lnTo>
                    <a:pt x="31762" y="1295"/>
                  </a:lnTo>
                  <a:lnTo>
                    <a:pt x="31590" y="1308"/>
                  </a:lnTo>
                  <a:lnTo>
                    <a:pt x="31102" y="1335"/>
                  </a:lnTo>
                  <a:lnTo>
                    <a:pt x="30930" y="1361"/>
                  </a:lnTo>
                  <a:lnTo>
                    <a:pt x="30441" y="1388"/>
                  </a:lnTo>
                  <a:lnTo>
                    <a:pt x="30270" y="1401"/>
                  </a:lnTo>
                  <a:lnTo>
                    <a:pt x="29781" y="1454"/>
                  </a:lnTo>
                  <a:lnTo>
                    <a:pt x="29609" y="1454"/>
                  </a:lnTo>
                  <a:lnTo>
                    <a:pt x="29121" y="1507"/>
                  </a:lnTo>
                  <a:lnTo>
                    <a:pt x="28949" y="1507"/>
                  </a:lnTo>
                  <a:lnTo>
                    <a:pt x="28460" y="1559"/>
                  </a:lnTo>
                  <a:lnTo>
                    <a:pt x="28289" y="1573"/>
                  </a:lnTo>
                  <a:lnTo>
                    <a:pt x="27800" y="1599"/>
                  </a:lnTo>
                  <a:lnTo>
                    <a:pt x="27628" y="1625"/>
                  </a:lnTo>
                  <a:lnTo>
                    <a:pt x="27153" y="1652"/>
                  </a:lnTo>
                  <a:lnTo>
                    <a:pt x="26981" y="1665"/>
                  </a:lnTo>
                  <a:lnTo>
                    <a:pt x="26493" y="1705"/>
                  </a:lnTo>
                  <a:lnTo>
                    <a:pt x="26321" y="1718"/>
                  </a:lnTo>
                  <a:lnTo>
                    <a:pt x="25832" y="1757"/>
                  </a:lnTo>
                  <a:lnTo>
                    <a:pt x="25661" y="1771"/>
                  </a:lnTo>
                  <a:lnTo>
                    <a:pt x="25172" y="1797"/>
                  </a:lnTo>
                  <a:lnTo>
                    <a:pt x="25000" y="1823"/>
                  </a:lnTo>
                  <a:lnTo>
                    <a:pt x="24512" y="1863"/>
                  </a:lnTo>
                  <a:lnTo>
                    <a:pt x="24340" y="1863"/>
                  </a:lnTo>
                  <a:lnTo>
                    <a:pt x="23851" y="1916"/>
                  </a:lnTo>
                  <a:lnTo>
                    <a:pt x="23680" y="1916"/>
                  </a:lnTo>
                  <a:lnTo>
                    <a:pt x="23191" y="1969"/>
                  </a:lnTo>
                  <a:lnTo>
                    <a:pt x="23019" y="1982"/>
                  </a:lnTo>
                  <a:lnTo>
                    <a:pt x="22531" y="2022"/>
                  </a:lnTo>
                  <a:lnTo>
                    <a:pt x="22385" y="2035"/>
                  </a:lnTo>
                  <a:lnTo>
                    <a:pt x="21883" y="2061"/>
                  </a:lnTo>
                  <a:lnTo>
                    <a:pt x="21725" y="2088"/>
                  </a:lnTo>
                  <a:lnTo>
                    <a:pt x="21223" y="2114"/>
                  </a:lnTo>
                  <a:lnTo>
                    <a:pt x="21065" y="2127"/>
                  </a:lnTo>
                  <a:lnTo>
                    <a:pt x="20563" y="2167"/>
                  </a:lnTo>
                  <a:lnTo>
                    <a:pt x="20404" y="2180"/>
                  </a:lnTo>
                  <a:lnTo>
                    <a:pt x="19903" y="2220"/>
                  </a:lnTo>
                  <a:lnTo>
                    <a:pt x="19744" y="2233"/>
                  </a:lnTo>
                  <a:lnTo>
                    <a:pt x="19242" y="2286"/>
                  </a:lnTo>
                  <a:lnTo>
                    <a:pt x="19084" y="2286"/>
                  </a:lnTo>
                  <a:lnTo>
                    <a:pt x="18582" y="2325"/>
                  </a:lnTo>
                  <a:lnTo>
                    <a:pt x="18423" y="2352"/>
                  </a:lnTo>
                  <a:lnTo>
                    <a:pt x="17922" y="2378"/>
                  </a:lnTo>
                  <a:lnTo>
                    <a:pt x="17763" y="2391"/>
                  </a:lnTo>
                  <a:lnTo>
                    <a:pt x="17274" y="2431"/>
                  </a:lnTo>
                  <a:lnTo>
                    <a:pt x="17116" y="2444"/>
                  </a:lnTo>
                  <a:lnTo>
                    <a:pt x="16614" y="2484"/>
                  </a:lnTo>
                  <a:lnTo>
                    <a:pt x="16456" y="2497"/>
                  </a:lnTo>
                  <a:lnTo>
                    <a:pt x="15954" y="2523"/>
                  </a:lnTo>
                  <a:lnTo>
                    <a:pt x="15795" y="2550"/>
                  </a:lnTo>
                  <a:lnTo>
                    <a:pt x="15293" y="2576"/>
                  </a:lnTo>
                  <a:lnTo>
                    <a:pt x="15135" y="2589"/>
                  </a:lnTo>
                  <a:lnTo>
                    <a:pt x="14633" y="2642"/>
                  </a:lnTo>
                  <a:lnTo>
                    <a:pt x="14475" y="2642"/>
                  </a:lnTo>
                  <a:lnTo>
                    <a:pt x="13973" y="2695"/>
                  </a:lnTo>
                  <a:lnTo>
                    <a:pt x="13814" y="2695"/>
                  </a:lnTo>
                  <a:lnTo>
                    <a:pt x="13312" y="2748"/>
                  </a:lnTo>
                  <a:lnTo>
                    <a:pt x="13154" y="2761"/>
                  </a:lnTo>
                  <a:lnTo>
                    <a:pt x="12679" y="2788"/>
                  </a:lnTo>
                  <a:lnTo>
                    <a:pt x="12507" y="2814"/>
                  </a:lnTo>
                  <a:lnTo>
                    <a:pt x="12018" y="2840"/>
                  </a:lnTo>
                  <a:lnTo>
                    <a:pt x="11847" y="2854"/>
                  </a:lnTo>
                  <a:lnTo>
                    <a:pt x="11358" y="2893"/>
                  </a:lnTo>
                  <a:lnTo>
                    <a:pt x="11186" y="2906"/>
                  </a:lnTo>
                  <a:lnTo>
                    <a:pt x="10698" y="2946"/>
                  </a:lnTo>
                  <a:lnTo>
                    <a:pt x="10526" y="2959"/>
                  </a:lnTo>
                  <a:lnTo>
                    <a:pt x="10037" y="2986"/>
                  </a:lnTo>
                  <a:lnTo>
                    <a:pt x="9866" y="3012"/>
                  </a:lnTo>
                  <a:lnTo>
                    <a:pt x="9377" y="3052"/>
                  </a:lnTo>
                  <a:lnTo>
                    <a:pt x="9205" y="3052"/>
                  </a:lnTo>
                  <a:lnTo>
                    <a:pt x="8717" y="3105"/>
                  </a:lnTo>
                  <a:lnTo>
                    <a:pt x="8545" y="3118"/>
                  </a:lnTo>
                  <a:lnTo>
                    <a:pt x="8056" y="3157"/>
                  </a:lnTo>
                  <a:lnTo>
                    <a:pt x="7898" y="3171"/>
                  </a:lnTo>
                  <a:lnTo>
                    <a:pt x="7409" y="3210"/>
                  </a:lnTo>
                  <a:lnTo>
                    <a:pt x="7237" y="3223"/>
                  </a:lnTo>
                  <a:lnTo>
                    <a:pt x="6749" y="3250"/>
                  </a:lnTo>
                  <a:lnTo>
                    <a:pt x="6577" y="3276"/>
                  </a:lnTo>
                  <a:lnTo>
                    <a:pt x="6088" y="3303"/>
                  </a:lnTo>
                  <a:lnTo>
                    <a:pt x="5917" y="3316"/>
                  </a:lnTo>
                  <a:lnTo>
                    <a:pt x="5428" y="3355"/>
                  </a:lnTo>
                  <a:lnTo>
                    <a:pt x="5256" y="3369"/>
                  </a:lnTo>
                  <a:lnTo>
                    <a:pt x="4768" y="3421"/>
                  </a:lnTo>
                  <a:lnTo>
                    <a:pt x="4596" y="3421"/>
                  </a:lnTo>
                  <a:lnTo>
                    <a:pt x="4107" y="3474"/>
                  </a:lnTo>
                  <a:lnTo>
                    <a:pt x="3936" y="3474"/>
                  </a:lnTo>
                  <a:lnTo>
                    <a:pt x="3447" y="3514"/>
                  </a:lnTo>
                  <a:lnTo>
                    <a:pt x="3275" y="3540"/>
                  </a:lnTo>
                  <a:lnTo>
                    <a:pt x="2800" y="3567"/>
                  </a:lnTo>
                  <a:lnTo>
                    <a:pt x="2642" y="3580"/>
                  </a:lnTo>
                  <a:lnTo>
                    <a:pt x="2140" y="3620"/>
                  </a:lnTo>
                  <a:lnTo>
                    <a:pt x="1981" y="3633"/>
                  </a:lnTo>
                  <a:lnTo>
                    <a:pt x="1479" y="3672"/>
                  </a:lnTo>
                  <a:lnTo>
                    <a:pt x="1321" y="3686"/>
                  </a:lnTo>
                  <a:lnTo>
                    <a:pt x="819" y="3712"/>
                  </a:lnTo>
                  <a:lnTo>
                    <a:pt x="661" y="3738"/>
                  </a:lnTo>
                  <a:lnTo>
                    <a:pt x="0" y="3778"/>
                  </a:lnTo>
                  <a:lnTo>
                    <a:pt x="13" y="3870"/>
                  </a:lnTo>
                  <a:lnTo>
                    <a:pt x="661" y="3818"/>
                  </a:lnTo>
                  <a:lnTo>
                    <a:pt x="819" y="3804"/>
                  </a:lnTo>
                  <a:lnTo>
                    <a:pt x="1321" y="3765"/>
                  </a:lnTo>
                  <a:lnTo>
                    <a:pt x="1479" y="3752"/>
                  </a:lnTo>
                  <a:lnTo>
                    <a:pt x="1981" y="3712"/>
                  </a:lnTo>
                  <a:lnTo>
                    <a:pt x="2140" y="3699"/>
                  </a:lnTo>
                  <a:lnTo>
                    <a:pt x="2642" y="3672"/>
                  </a:lnTo>
                  <a:lnTo>
                    <a:pt x="2800" y="3646"/>
                  </a:lnTo>
                  <a:lnTo>
                    <a:pt x="3302" y="3620"/>
                  </a:lnTo>
                  <a:lnTo>
                    <a:pt x="3460" y="3606"/>
                  </a:lnTo>
                  <a:lnTo>
                    <a:pt x="3962" y="3554"/>
                  </a:lnTo>
                  <a:lnTo>
                    <a:pt x="4121" y="3554"/>
                  </a:lnTo>
                  <a:lnTo>
                    <a:pt x="4623" y="3501"/>
                  </a:lnTo>
                  <a:lnTo>
                    <a:pt x="4781" y="3501"/>
                  </a:lnTo>
                  <a:lnTo>
                    <a:pt x="5256" y="3448"/>
                  </a:lnTo>
                  <a:lnTo>
                    <a:pt x="5428" y="3435"/>
                  </a:lnTo>
                  <a:lnTo>
                    <a:pt x="5917" y="3408"/>
                  </a:lnTo>
                  <a:lnTo>
                    <a:pt x="6088" y="3382"/>
                  </a:lnTo>
                  <a:lnTo>
                    <a:pt x="6577" y="3355"/>
                  </a:lnTo>
                  <a:lnTo>
                    <a:pt x="6749" y="3342"/>
                  </a:lnTo>
                  <a:lnTo>
                    <a:pt x="7237" y="3303"/>
                  </a:lnTo>
                  <a:lnTo>
                    <a:pt x="7409" y="3289"/>
                  </a:lnTo>
                  <a:lnTo>
                    <a:pt x="7898" y="3250"/>
                  </a:lnTo>
                  <a:lnTo>
                    <a:pt x="8069" y="3237"/>
                  </a:lnTo>
                  <a:lnTo>
                    <a:pt x="8558" y="3210"/>
                  </a:lnTo>
                  <a:lnTo>
                    <a:pt x="8730" y="3184"/>
                  </a:lnTo>
                  <a:lnTo>
                    <a:pt x="9218" y="3144"/>
                  </a:lnTo>
                  <a:lnTo>
                    <a:pt x="9390" y="3144"/>
                  </a:lnTo>
                  <a:lnTo>
                    <a:pt x="9879" y="3091"/>
                  </a:lnTo>
                  <a:lnTo>
                    <a:pt x="10037" y="3078"/>
                  </a:lnTo>
                  <a:lnTo>
                    <a:pt x="10526" y="3038"/>
                  </a:lnTo>
                  <a:lnTo>
                    <a:pt x="10698" y="3025"/>
                  </a:lnTo>
                  <a:lnTo>
                    <a:pt x="11186" y="2986"/>
                  </a:lnTo>
                  <a:lnTo>
                    <a:pt x="11358" y="2972"/>
                  </a:lnTo>
                  <a:lnTo>
                    <a:pt x="11847" y="2946"/>
                  </a:lnTo>
                  <a:lnTo>
                    <a:pt x="12018" y="2920"/>
                  </a:lnTo>
                  <a:lnTo>
                    <a:pt x="12507" y="2893"/>
                  </a:lnTo>
                  <a:lnTo>
                    <a:pt x="12679" y="2880"/>
                  </a:lnTo>
                  <a:lnTo>
                    <a:pt x="13167" y="2840"/>
                  </a:lnTo>
                  <a:lnTo>
                    <a:pt x="13339" y="2827"/>
                  </a:lnTo>
                  <a:lnTo>
                    <a:pt x="13827" y="2774"/>
                  </a:lnTo>
                  <a:lnTo>
                    <a:pt x="13999" y="2774"/>
                  </a:lnTo>
                  <a:lnTo>
                    <a:pt x="14488" y="2722"/>
                  </a:lnTo>
                  <a:lnTo>
                    <a:pt x="14633" y="2722"/>
                  </a:lnTo>
                  <a:lnTo>
                    <a:pt x="15135" y="2682"/>
                  </a:lnTo>
                  <a:lnTo>
                    <a:pt x="15293" y="2655"/>
                  </a:lnTo>
                  <a:lnTo>
                    <a:pt x="15795" y="2629"/>
                  </a:lnTo>
                  <a:lnTo>
                    <a:pt x="15954" y="2616"/>
                  </a:lnTo>
                  <a:lnTo>
                    <a:pt x="16456" y="2576"/>
                  </a:lnTo>
                  <a:lnTo>
                    <a:pt x="16614" y="2563"/>
                  </a:lnTo>
                  <a:lnTo>
                    <a:pt x="17116" y="2523"/>
                  </a:lnTo>
                  <a:lnTo>
                    <a:pt x="17274" y="2510"/>
                  </a:lnTo>
                  <a:lnTo>
                    <a:pt x="17776" y="2484"/>
                  </a:lnTo>
                  <a:lnTo>
                    <a:pt x="17935" y="2457"/>
                  </a:lnTo>
                  <a:lnTo>
                    <a:pt x="18437" y="2431"/>
                  </a:lnTo>
                  <a:lnTo>
                    <a:pt x="18595" y="2418"/>
                  </a:lnTo>
                  <a:lnTo>
                    <a:pt x="19097" y="2365"/>
                  </a:lnTo>
                  <a:lnTo>
                    <a:pt x="19255" y="2365"/>
                  </a:lnTo>
                  <a:lnTo>
                    <a:pt x="19744" y="2312"/>
                  </a:lnTo>
                  <a:lnTo>
                    <a:pt x="19903" y="2299"/>
                  </a:lnTo>
                  <a:lnTo>
                    <a:pt x="20404" y="2259"/>
                  </a:lnTo>
                  <a:lnTo>
                    <a:pt x="20563" y="2246"/>
                  </a:lnTo>
                  <a:lnTo>
                    <a:pt x="21065" y="2220"/>
                  </a:lnTo>
                  <a:lnTo>
                    <a:pt x="21223" y="2193"/>
                  </a:lnTo>
                  <a:lnTo>
                    <a:pt x="21725" y="2167"/>
                  </a:lnTo>
                  <a:lnTo>
                    <a:pt x="21883" y="2154"/>
                  </a:lnTo>
                  <a:lnTo>
                    <a:pt x="22385" y="2114"/>
                  </a:lnTo>
                  <a:lnTo>
                    <a:pt x="22544" y="2101"/>
                  </a:lnTo>
                  <a:lnTo>
                    <a:pt x="23046" y="2061"/>
                  </a:lnTo>
                  <a:lnTo>
                    <a:pt x="23204" y="2048"/>
                  </a:lnTo>
                  <a:lnTo>
                    <a:pt x="23706" y="1995"/>
                  </a:lnTo>
                  <a:lnTo>
                    <a:pt x="23864" y="1995"/>
                  </a:lnTo>
                  <a:lnTo>
                    <a:pt x="24340" y="1956"/>
                  </a:lnTo>
                  <a:lnTo>
                    <a:pt x="24512" y="1956"/>
                  </a:lnTo>
                  <a:lnTo>
                    <a:pt x="25000" y="1903"/>
                  </a:lnTo>
                  <a:lnTo>
                    <a:pt x="25172" y="1890"/>
                  </a:lnTo>
                  <a:lnTo>
                    <a:pt x="25661" y="1850"/>
                  </a:lnTo>
                  <a:lnTo>
                    <a:pt x="25832" y="1837"/>
                  </a:lnTo>
                  <a:lnTo>
                    <a:pt x="26321" y="1797"/>
                  </a:lnTo>
                  <a:lnTo>
                    <a:pt x="26493" y="1784"/>
                  </a:lnTo>
                  <a:lnTo>
                    <a:pt x="26981" y="1757"/>
                  </a:lnTo>
                  <a:lnTo>
                    <a:pt x="27153" y="1731"/>
                  </a:lnTo>
                  <a:lnTo>
                    <a:pt x="27642" y="1705"/>
                  </a:lnTo>
                  <a:lnTo>
                    <a:pt x="27813" y="1691"/>
                  </a:lnTo>
                  <a:lnTo>
                    <a:pt x="28302" y="1652"/>
                  </a:lnTo>
                  <a:lnTo>
                    <a:pt x="28474" y="1639"/>
                  </a:lnTo>
                  <a:lnTo>
                    <a:pt x="28962" y="1586"/>
                  </a:lnTo>
                  <a:lnTo>
                    <a:pt x="29121" y="1586"/>
                  </a:lnTo>
                  <a:lnTo>
                    <a:pt x="29609" y="1533"/>
                  </a:lnTo>
                  <a:lnTo>
                    <a:pt x="29781" y="1520"/>
                  </a:lnTo>
                  <a:lnTo>
                    <a:pt x="30270" y="1493"/>
                  </a:lnTo>
                  <a:lnTo>
                    <a:pt x="30441" y="1467"/>
                  </a:lnTo>
                  <a:lnTo>
                    <a:pt x="30930" y="1440"/>
                  </a:lnTo>
                  <a:lnTo>
                    <a:pt x="31102" y="1427"/>
                  </a:lnTo>
                  <a:lnTo>
                    <a:pt x="31590" y="1388"/>
                  </a:lnTo>
                  <a:lnTo>
                    <a:pt x="31762" y="1374"/>
                  </a:lnTo>
                  <a:lnTo>
                    <a:pt x="32251" y="1335"/>
                  </a:lnTo>
                  <a:lnTo>
                    <a:pt x="32422" y="1322"/>
                  </a:lnTo>
                  <a:lnTo>
                    <a:pt x="32911" y="1295"/>
                  </a:lnTo>
                  <a:lnTo>
                    <a:pt x="33083" y="1269"/>
                  </a:lnTo>
                  <a:lnTo>
                    <a:pt x="33571" y="1229"/>
                  </a:lnTo>
                  <a:lnTo>
                    <a:pt x="33743" y="1229"/>
                  </a:lnTo>
                  <a:lnTo>
                    <a:pt x="34218" y="1176"/>
                  </a:lnTo>
                  <a:lnTo>
                    <a:pt x="34377" y="1176"/>
                  </a:lnTo>
                  <a:lnTo>
                    <a:pt x="34879" y="1124"/>
                  </a:lnTo>
                  <a:lnTo>
                    <a:pt x="35037" y="1110"/>
                  </a:lnTo>
                  <a:lnTo>
                    <a:pt x="35539" y="1071"/>
                  </a:lnTo>
                  <a:lnTo>
                    <a:pt x="35698" y="1058"/>
                  </a:lnTo>
                  <a:lnTo>
                    <a:pt x="36199" y="1031"/>
                  </a:lnTo>
                  <a:lnTo>
                    <a:pt x="36358" y="1005"/>
                  </a:lnTo>
                  <a:lnTo>
                    <a:pt x="36860" y="978"/>
                  </a:lnTo>
                  <a:lnTo>
                    <a:pt x="37018" y="965"/>
                  </a:lnTo>
                  <a:lnTo>
                    <a:pt x="37520" y="925"/>
                  </a:lnTo>
                  <a:lnTo>
                    <a:pt x="37679" y="912"/>
                  </a:lnTo>
                  <a:lnTo>
                    <a:pt x="38180" y="873"/>
                  </a:lnTo>
                  <a:lnTo>
                    <a:pt x="38339" y="859"/>
                  </a:lnTo>
                  <a:lnTo>
                    <a:pt x="38827" y="807"/>
                  </a:lnTo>
                  <a:lnTo>
                    <a:pt x="38986" y="807"/>
                  </a:lnTo>
                  <a:lnTo>
                    <a:pt x="39488" y="767"/>
                  </a:lnTo>
                  <a:lnTo>
                    <a:pt x="39646" y="741"/>
                  </a:lnTo>
                  <a:lnTo>
                    <a:pt x="40148" y="714"/>
                  </a:lnTo>
                  <a:lnTo>
                    <a:pt x="40307" y="701"/>
                  </a:lnTo>
                  <a:lnTo>
                    <a:pt x="40808" y="661"/>
                  </a:lnTo>
                  <a:lnTo>
                    <a:pt x="40967" y="648"/>
                  </a:lnTo>
                  <a:lnTo>
                    <a:pt x="41469" y="608"/>
                  </a:lnTo>
                  <a:lnTo>
                    <a:pt x="41627" y="595"/>
                  </a:lnTo>
                  <a:lnTo>
                    <a:pt x="42129" y="569"/>
                  </a:lnTo>
                  <a:lnTo>
                    <a:pt x="42288" y="542"/>
                  </a:lnTo>
                  <a:lnTo>
                    <a:pt x="42789" y="516"/>
                  </a:lnTo>
                  <a:lnTo>
                    <a:pt x="42948" y="503"/>
                  </a:lnTo>
                  <a:lnTo>
                    <a:pt x="43450" y="450"/>
                  </a:lnTo>
                  <a:lnTo>
                    <a:pt x="43595" y="450"/>
                  </a:lnTo>
                  <a:lnTo>
                    <a:pt x="44084" y="397"/>
                  </a:lnTo>
                  <a:lnTo>
                    <a:pt x="44255" y="397"/>
                  </a:lnTo>
                  <a:lnTo>
                    <a:pt x="44744" y="344"/>
                  </a:lnTo>
                  <a:lnTo>
                    <a:pt x="44916" y="331"/>
                  </a:lnTo>
                  <a:lnTo>
                    <a:pt x="45404" y="305"/>
                  </a:lnTo>
                  <a:lnTo>
                    <a:pt x="45576" y="278"/>
                  </a:lnTo>
                  <a:lnTo>
                    <a:pt x="46065" y="252"/>
                  </a:lnTo>
                  <a:lnTo>
                    <a:pt x="46236" y="239"/>
                  </a:lnTo>
                  <a:lnTo>
                    <a:pt x="46725" y="199"/>
                  </a:lnTo>
                  <a:lnTo>
                    <a:pt x="46897" y="186"/>
                  </a:lnTo>
                  <a:lnTo>
                    <a:pt x="47385" y="146"/>
                  </a:lnTo>
                  <a:lnTo>
                    <a:pt x="47557" y="133"/>
                  </a:lnTo>
                  <a:lnTo>
                    <a:pt x="48217" y="80"/>
                  </a:lnTo>
                  <a:lnTo>
                    <a:pt x="48191"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41"/>
            <p:cNvSpPr/>
            <p:nvPr/>
          </p:nvSpPr>
          <p:spPr>
            <a:xfrm rot="293623">
              <a:off x="1164184" y="4103652"/>
              <a:ext cx="6330267" cy="320610"/>
            </a:xfrm>
            <a:custGeom>
              <a:avLst/>
              <a:gdLst/>
              <a:ahLst/>
              <a:cxnLst/>
              <a:rect l="l" t="t" r="r" b="b"/>
              <a:pathLst>
                <a:path w="48218" h="3884" extrusionOk="0">
                  <a:moveTo>
                    <a:pt x="48204" y="1"/>
                  </a:moveTo>
                  <a:lnTo>
                    <a:pt x="47557" y="53"/>
                  </a:lnTo>
                  <a:lnTo>
                    <a:pt x="47399" y="67"/>
                  </a:lnTo>
                  <a:lnTo>
                    <a:pt x="46897" y="93"/>
                  </a:lnTo>
                  <a:lnTo>
                    <a:pt x="46739" y="119"/>
                  </a:lnTo>
                  <a:lnTo>
                    <a:pt x="46237" y="159"/>
                  </a:lnTo>
                  <a:lnTo>
                    <a:pt x="46078" y="159"/>
                  </a:lnTo>
                  <a:lnTo>
                    <a:pt x="45576" y="212"/>
                  </a:lnTo>
                  <a:lnTo>
                    <a:pt x="45418" y="212"/>
                  </a:lnTo>
                  <a:lnTo>
                    <a:pt x="44916" y="265"/>
                  </a:lnTo>
                  <a:lnTo>
                    <a:pt x="44758" y="278"/>
                  </a:lnTo>
                  <a:lnTo>
                    <a:pt x="44256" y="318"/>
                  </a:lnTo>
                  <a:lnTo>
                    <a:pt x="44097" y="331"/>
                  </a:lnTo>
                  <a:lnTo>
                    <a:pt x="43595" y="357"/>
                  </a:lnTo>
                  <a:lnTo>
                    <a:pt x="43437" y="384"/>
                  </a:lnTo>
                  <a:lnTo>
                    <a:pt x="42935" y="410"/>
                  </a:lnTo>
                  <a:lnTo>
                    <a:pt x="42790" y="423"/>
                  </a:lnTo>
                  <a:lnTo>
                    <a:pt x="42288" y="463"/>
                  </a:lnTo>
                  <a:lnTo>
                    <a:pt x="42129" y="476"/>
                  </a:lnTo>
                  <a:lnTo>
                    <a:pt x="41628" y="516"/>
                  </a:lnTo>
                  <a:lnTo>
                    <a:pt x="41469" y="529"/>
                  </a:lnTo>
                  <a:lnTo>
                    <a:pt x="40967" y="582"/>
                  </a:lnTo>
                  <a:lnTo>
                    <a:pt x="40809" y="582"/>
                  </a:lnTo>
                  <a:lnTo>
                    <a:pt x="40307" y="621"/>
                  </a:lnTo>
                  <a:lnTo>
                    <a:pt x="40148" y="648"/>
                  </a:lnTo>
                  <a:lnTo>
                    <a:pt x="39647" y="674"/>
                  </a:lnTo>
                  <a:lnTo>
                    <a:pt x="39488" y="687"/>
                  </a:lnTo>
                  <a:lnTo>
                    <a:pt x="38986" y="727"/>
                  </a:lnTo>
                  <a:lnTo>
                    <a:pt x="38828" y="740"/>
                  </a:lnTo>
                  <a:lnTo>
                    <a:pt x="38326" y="780"/>
                  </a:lnTo>
                  <a:lnTo>
                    <a:pt x="38167" y="793"/>
                  </a:lnTo>
                  <a:lnTo>
                    <a:pt x="37679" y="819"/>
                  </a:lnTo>
                  <a:lnTo>
                    <a:pt x="37520" y="846"/>
                  </a:lnTo>
                  <a:lnTo>
                    <a:pt x="37019" y="872"/>
                  </a:lnTo>
                  <a:lnTo>
                    <a:pt x="36860" y="885"/>
                  </a:lnTo>
                  <a:lnTo>
                    <a:pt x="36358" y="938"/>
                  </a:lnTo>
                  <a:lnTo>
                    <a:pt x="36200" y="938"/>
                  </a:lnTo>
                  <a:lnTo>
                    <a:pt x="35698" y="991"/>
                  </a:lnTo>
                  <a:lnTo>
                    <a:pt x="35539" y="991"/>
                  </a:lnTo>
                  <a:lnTo>
                    <a:pt x="35038" y="1044"/>
                  </a:lnTo>
                  <a:lnTo>
                    <a:pt x="34879" y="1057"/>
                  </a:lnTo>
                  <a:lnTo>
                    <a:pt x="34377" y="1083"/>
                  </a:lnTo>
                  <a:lnTo>
                    <a:pt x="34219" y="1110"/>
                  </a:lnTo>
                  <a:lnTo>
                    <a:pt x="33717" y="1136"/>
                  </a:lnTo>
                  <a:lnTo>
                    <a:pt x="33558" y="1150"/>
                  </a:lnTo>
                  <a:lnTo>
                    <a:pt x="33083" y="1189"/>
                  </a:lnTo>
                  <a:lnTo>
                    <a:pt x="32911" y="1202"/>
                  </a:lnTo>
                  <a:lnTo>
                    <a:pt x="32423" y="1242"/>
                  </a:lnTo>
                  <a:lnTo>
                    <a:pt x="32251" y="1255"/>
                  </a:lnTo>
                  <a:lnTo>
                    <a:pt x="31762" y="1282"/>
                  </a:lnTo>
                  <a:lnTo>
                    <a:pt x="31591" y="1308"/>
                  </a:lnTo>
                  <a:lnTo>
                    <a:pt x="31102" y="1348"/>
                  </a:lnTo>
                  <a:lnTo>
                    <a:pt x="30930" y="1348"/>
                  </a:lnTo>
                  <a:lnTo>
                    <a:pt x="30442" y="1400"/>
                  </a:lnTo>
                  <a:lnTo>
                    <a:pt x="30270" y="1414"/>
                  </a:lnTo>
                  <a:lnTo>
                    <a:pt x="29781" y="1453"/>
                  </a:lnTo>
                  <a:lnTo>
                    <a:pt x="29610" y="1466"/>
                  </a:lnTo>
                  <a:lnTo>
                    <a:pt x="29121" y="1506"/>
                  </a:lnTo>
                  <a:lnTo>
                    <a:pt x="28949" y="1519"/>
                  </a:lnTo>
                  <a:lnTo>
                    <a:pt x="28461" y="1546"/>
                  </a:lnTo>
                  <a:lnTo>
                    <a:pt x="28315" y="1572"/>
                  </a:lnTo>
                  <a:lnTo>
                    <a:pt x="27814" y="1599"/>
                  </a:lnTo>
                  <a:lnTo>
                    <a:pt x="27655" y="1612"/>
                  </a:lnTo>
                  <a:lnTo>
                    <a:pt x="27153" y="1651"/>
                  </a:lnTo>
                  <a:lnTo>
                    <a:pt x="26995" y="1665"/>
                  </a:lnTo>
                  <a:lnTo>
                    <a:pt x="26493" y="1717"/>
                  </a:lnTo>
                  <a:lnTo>
                    <a:pt x="26334" y="1717"/>
                  </a:lnTo>
                  <a:lnTo>
                    <a:pt x="25833" y="1770"/>
                  </a:lnTo>
                  <a:lnTo>
                    <a:pt x="25674" y="1770"/>
                  </a:lnTo>
                  <a:lnTo>
                    <a:pt x="25172" y="1810"/>
                  </a:lnTo>
                  <a:lnTo>
                    <a:pt x="25014" y="1836"/>
                  </a:lnTo>
                  <a:lnTo>
                    <a:pt x="24512" y="1863"/>
                  </a:lnTo>
                  <a:lnTo>
                    <a:pt x="24353" y="1876"/>
                  </a:lnTo>
                  <a:lnTo>
                    <a:pt x="23852" y="1916"/>
                  </a:lnTo>
                  <a:lnTo>
                    <a:pt x="23693" y="1929"/>
                  </a:lnTo>
                  <a:lnTo>
                    <a:pt x="23204" y="1968"/>
                  </a:lnTo>
                  <a:lnTo>
                    <a:pt x="23046" y="1982"/>
                  </a:lnTo>
                  <a:lnTo>
                    <a:pt x="22544" y="2008"/>
                  </a:lnTo>
                  <a:lnTo>
                    <a:pt x="22386" y="2034"/>
                  </a:lnTo>
                  <a:lnTo>
                    <a:pt x="21884" y="2061"/>
                  </a:lnTo>
                  <a:lnTo>
                    <a:pt x="21725" y="2074"/>
                  </a:lnTo>
                  <a:lnTo>
                    <a:pt x="21224" y="2127"/>
                  </a:lnTo>
                  <a:lnTo>
                    <a:pt x="21065" y="2127"/>
                  </a:lnTo>
                  <a:lnTo>
                    <a:pt x="20563" y="2180"/>
                  </a:lnTo>
                  <a:lnTo>
                    <a:pt x="20405" y="2180"/>
                  </a:lnTo>
                  <a:lnTo>
                    <a:pt x="19903" y="2232"/>
                  </a:lnTo>
                  <a:lnTo>
                    <a:pt x="19744" y="2246"/>
                  </a:lnTo>
                  <a:lnTo>
                    <a:pt x="19243" y="2272"/>
                  </a:lnTo>
                  <a:lnTo>
                    <a:pt x="19084" y="2298"/>
                  </a:lnTo>
                  <a:lnTo>
                    <a:pt x="18609" y="2325"/>
                  </a:lnTo>
                  <a:lnTo>
                    <a:pt x="18437" y="2338"/>
                  </a:lnTo>
                  <a:lnTo>
                    <a:pt x="17948" y="2378"/>
                  </a:lnTo>
                  <a:lnTo>
                    <a:pt x="17777" y="2391"/>
                  </a:lnTo>
                  <a:lnTo>
                    <a:pt x="17288" y="2431"/>
                  </a:lnTo>
                  <a:lnTo>
                    <a:pt x="17116" y="2444"/>
                  </a:lnTo>
                  <a:lnTo>
                    <a:pt x="16628" y="2497"/>
                  </a:lnTo>
                  <a:lnTo>
                    <a:pt x="16456" y="2497"/>
                  </a:lnTo>
                  <a:lnTo>
                    <a:pt x="15967" y="2536"/>
                  </a:lnTo>
                  <a:lnTo>
                    <a:pt x="15796" y="2536"/>
                  </a:lnTo>
                  <a:lnTo>
                    <a:pt x="15307" y="2589"/>
                  </a:lnTo>
                  <a:lnTo>
                    <a:pt x="15135" y="2602"/>
                  </a:lnTo>
                  <a:lnTo>
                    <a:pt x="14647" y="2642"/>
                  </a:lnTo>
                  <a:lnTo>
                    <a:pt x="14475" y="2655"/>
                  </a:lnTo>
                  <a:lnTo>
                    <a:pt x="13986" y="2695"/>
                  </a:lnTo>
                  <a:lnTo>
                    <a:pt x="13828" y="2708"/>
                  </a:lnTo>
                  <a:lnTo>
                    <a:pt x="13339" y="2734"/>
                  </a:lnTo>
                  <a:lnTo>
                    <a:pt x="13168" y="2761"/>
                  </a:lnTo>
                  <a:lnTo>
                    <a:pt x="12679" y="2787"/>
                  </a:lnTo>
                  <a:lnTo>
                    <a:pt x="12507" y="2800"/>
                  </a:lnTo>
                  <a:lnTo>
                    <a:pt x="12019" y="2840"/>
                  </a:lnTo>
                  <a:lnTo>
                    <a:pt x="11847" y="2853"/>
                  </a:lnTo>
                  <a:lnTo>
                    <a:pt x="11358" y="2906"/>
                  </a:lnTo>
                  <a:lnTo>
                    <a:pt x="11187" y="2906"/>
                  </a:lnTo>
                  <a:lnTo>
                    <a:pt x="10698" y="2959"/>
                  </a:lnTo>
                  <a:lnTo>
                    <a:pt x="10526" y="2959"/>
                  </a:lnTo>
                  <a:lnTo>
                    <a:pt x="10038" y="2998"/>
                  </a:lnTo>
                  <a:lnTo>
                    <a:pt x="9866" y="3025"/>
                  </a:lnTo>
                  <a:lnTo>
                    <a:pt x="9377" y="3051"/>
                  </a:lnTo>
                  <a:lnTo>
                    <a:pt x="9206" y="3064"/>
                  </a:lnTo>
                  <a:lnTo>
                    <a:pt x="8730" y="3104"/>
                  </a:lnTo>
                  <a:lnTo>
                    <a:pt x="8572" y="3117"/>
                  </a:lnTo>
                  <a:lnTo>
                    <a:pt x="8070" y="3157"/>
                  </a:lnTo>
                  <a:lnTo>
                    <a:pt x="7911" y="3170"/>
                  </a:lnTo>
                  <a:lnTo>
                    <a:pt x="7409" y="3197"/>
                  </a:lnTo>
                  <a:lnTo>
                    <a:pt x="7251" y="3223"/>
                  </a:lnTo>
                  <a:lnTo>
                    <a:pt x="6749" y="3249"/>
                  </a:lnTo>
                  <a:lnTo>
                    <a:pt x="6591" y="3263"/>
                  </a:lnTo>
                  <a:lnTo>
                    <a:pt x="6089" y="3315"/>
                  </a:lnTo>
                  <a:lnTo>
                    <a:pt x="5930" y="3315"/>
                  </a:lnTo>
                  <a:lnTo>
                    <a:pt x="5428" y="3368"/>
                  </a:lnTo>
                  <a:lnTo>
                    <a:pt x="5270" y="3381"/>
                  </a:lnTo>
                  <a:lnTo>
                    <a:pt x="4768" y="3421"/>
                  </a:lnTo>
                  <a:lnTo>
                    <a:pt x="4610" y="3434"/>
                  </a:lnTo>
                  <a:lnTo>
                    <a:pt x="4121" y="3461"/>
                  </a:lnTo>
                  <a:lnTo>
                    <a:pt x="3963" y="3487"/>
                  </a:lnTo>
                  <a:lnTo>
                    <a:pt x="3461" y="3513"/>
                  </a:lnTo>
                  <a:lnTo>
                    <a:pt x="3302" y="3527"/>
                  </a:lnTo>
                  <a:lnTo>
                    <a:pt x="2800" y="3566"/>
                  </a:lnTo>
                  <a:lnTo>
                    <a:pt x="2642" y="3580"/>
                  </a:lnTo>
                  <a:lnTo>
                    <a:pt x="2140" y="3619"/>
                  </a:lnTo>
                  <a:lnTo>
                    <a:pt x="1982" y="3632"/>
                  </a:lnTo>
                  <a:lnTo>
                    <a:pt x="1480" y="3685"/>
                  </a:lnTo>
                  <a:lnTo>
                    <a:pt x="1321" y="3685"/>
                  </a:lnTo>
                  <a:lnTo>
                    <a:pt x="819" y="3725"/>
                  </a:lnTo>
                  <a:lnTo>
                    <a:pt x="661" y="3725"/>
                  </a:lnTo>
                  <a:lnTo>
                    <a:pt x="1" y="3791"/>
                  </a:lnTo>
                  <a:lnTo>
                    <a:pt x="14" y="3883"/>
                  </a:lnTo>
                  <a:lnTo>
                    <a:pt x="674" y="3817"/>
                  </a:lnTo>
                  <a:lnTo>
                    <a:pt x="846" y="3817"/>
                  </a:lnTo>
                  <a:lnTo>
                    <a:pt x="1334" y="3764"/>
                  </a:lnTo>
                  <a:lnTo>
                    <a:pt x="1480" y="3764"/>
                  </a:lnTo>
                  <a:lnTo>
                    <a:pt x="1982" y="3712"/>
                  </a:lnTo>
                  <a:lnTo>
                    <a:pt x="2140" y="3698"/>
                  </a:lnTo>
                  <a:lnTo>
                    <a:pt x="2642" y="3659"/>
                  </a:lnTo>
                  <a:lnTo>
                    <a:pt x="2800" y="3646"/>
                  </a:lnTo>
                  <a:lnTo>
                    <a:pt x="3302" y="3619"/>
                  </a:lnTo>
                  <a:lnTo>
                    <a:pt x="3461" y="3593"/>
                  </a:lnTo>
                  <a:lnTo>
                    <a:pt x="3963" y="3566"/>
                  </a:lnTo>
                  <a:lnTo>
                    <a:pt x="4121" y="3553"/>
                  </a:lnTo>
                  <a:lnTo>
                    <a:pt x="4623" y="3513"/>
                  </a:lnTo>
                  <a:lnTo>
                    <a:pt x="4781" y="3500"/>
                  </a:lnTo>
                  <a:lnTo>
                    <a:pt x="5283" y="3461"/>
                  </a:lnTo>
                  <a:lnTo>
                    <a:pt x="5442" y="3447"/>
                  </a:lnTo>
                  <a:lnTo>
                    <a:pt x="5944" y="3395"/>
                  </a:lnTo>
                  <a:lnTo>
                    <a:pt x="6102" y="3395"/>
                  </a:lnTo>
                  <a:lnTo>
                    <a:pt x="6591" y="3355"/>
                  </a:lnTo>
                  <a:lnTo>
                    <a:pt x="6749" y="3329"/>
                  </a:lnTo>
                  <a:lnTo>
                    <a:pt x="7251" y="3302"/>
                  </a:lnTo>
                  <a:lnTo>
                    <a:pt x="7409" y="3289"/>
                  </a:lnTo>
                  <a:lnTo>
                    <a:pt x="7911" y="3249"/>
                  </a:lnTo>
                  <a:lnTo>
                    <a:pt x="8070" y="3236"/>
                  </a:lnTo>
                  <a:lnTo>
                    <a:pt x="8572" y="3197"/>
                  </a:lnTo>
                  <a:lnTo>
                    <a:pt x="8730" y="3183"/>
                  </a:lnTo>
                  <a:lnTo>
                    <a:pt x="9232" y="3157"/>
                  </a:lnTo>
                  <a:lnTo>
                    <a:pt x="9390" y="3131"/>
                  </a:lnTo>
                  <a:lnTo>
                    <a:pt x="9892" y="3104"/>
                  </a:lnTo>
                  <a:lnTo>
                    <a:pt x="10051" y="3091"/>
                  </a:lnTo>
                  <a:lnTo>
                    <a:pt x="10553" y="3038"/>
                  </a:lnTo>
                  <a:lnTo>
                    <a:pt x="10711" y="3038"/>
                  </a:lnTo>
                  <a:lnTo>
                    <a:pt x="11187" y="2985"/>
                  </a:lnTo>
                  <a:lnTo>
                    <a:pt x="11358" y="2985"/>
                  </a:lnTo>
                  <a:lnTo>
                    <a:pt x="11847" y="2932"/>
                  </a:lnTo>
                  <a:lnTo>
                    <a:pt x="12019" y="2919"/>
                  </a:lnTo>
                  <a:lnTo>
                    <a:pt x="12507" y="2893"/>
                  </a:lnTo>
                  <a:lnTo>
                    <a:pt x="12679" y="2866"/>
                  </a:lnTo>
                  <a:lnTo>
                    <a:pt x="13168" y="2840"/>
                  </a:lnTo>
                  <a:lnTo>
                    <a:pt x="13339" y="2827"/>
                  </a:lnTo>
                  <a:lnTo>
                    <a:pt x="13828" y="2787"/>
                  </a:lnTo>
                  <a:lnTo>
                    <a:pt x="14000" y="2774"/>
                  </a:lnTo>
                  <a:lnTo>
                    <a:pt x="14488" y="2734"/>
                  </a:lnTo>
                  <a:lnTo>
                    <a:pt x="14660" y="2721"/>
                  </a:lnTo>
                  <a:lnTo>
                    <a:pt x="15148" y="2695"/>
                  </a:lnTo>
                  <a:lnTo>
                    <a:pt x="15320" y="2668"/>
                  </a:lnTo>
                  <a:lnTo>
                    <a:pt x="15809" y="2629"/>
                  </a:lnTo>
                  <a:lnTo>
                    <a:pt x="15967" y="2629"/>
                  </a:lnTo>
                  <a:lnTo>
                    <a:pt x="16456" y="2576"/>
                  </a:lnTo>
                  <a:lnTo>
                    <a:pt x="16628" y="2563"/>
                  </a:lnTo>
                  <a:lnTo>
                    <a:pt x="17116" y="2523"/>
                  </a:lnTo>
                  <a:lnTo>
                    <a:pt x="17288" y="2510"/>
                  </a:lnTo>
                  <a:lnTo>
                    <a:pt x="17777" y="2470"/>
                  </a:lnTo>
                  <a:lnTo>
                    <a:pt x="17948" y="2457"/>
                  </a:lnTo>
                  <a:lnTo>
                    <a:pt x="18437" y="2431"/>
                  </a:lnTo>
                  <a:lnTo>
                    <a:pt x="18609" y="2404"/>
                  </a:lnTo>
                  <a:lnTo>
                    <a:pt x="19097" y="2378"/>
                  </a:lnTo>
                  <a:lnTo>
                    <a:pt x="19269" y="2365"/>
                  </a:lnTo>
                  <a:lnTo>
                    <a:pt x="19758" y="2325"/>
                  </a:lnTo>
                  <a:lnTo>
                    <a:pt x="19929" y="2312"/>
                  </a:lnTo>
                  <a:lnTo>
                    <a:pt x="20418" y="2259"/>
                  </a:lnTo>
                  <a:lnTo>
                    <a:pt x="20590" y="2259"/>
                  </a:lnTo>
                  <a:lnTo>
                    <a:pt x="21065" y="2206"/>
                  </a:lnTo>
                  <a:lnTo>
                    <a:pt x="21224" y="2206"/>
                  </a:lnTo>
                  <a:lnTo>
                    <a:pt x="21725" y="2166"/>
                  </a:lnTo>
                  <a:lnTo>
                    <a:pt x="21884" y="2140"/>
                  </a:lnTo>
                  <a:lnTo>
                    <a:pt x="22386" y="2114"/>
                  </a:lnTo>
                  <a:lnTo>
                    <a:pt x="22544" y="2100"/>
                  </a:lnTo>
                  <a:lnTo>
                    <a:pt x="23046" y="2061"/>
                  </a:lnTo>
                  <a:lnTo>
                    <a:pt x="23204" y="2048"/>
                  </a:lnTo>
                  <a:lnTo>
                    <a:pt x="23706" y="2008"/>
                  </a:lnTo>
                  <a:lnTo>
                    <a:pt x="23865" y="1995"/>
                  </a:lnTo>
                  <a:lnTo>
                    <a:pt x="24367" y="1968"/>
                  </a:lnTo>
                  <a:lnTo>
                    <a:pt x="24525" y="1942"/>
                  </a:lnTo>
                  <a:lnTo>
                    <a:pt x="25027" y="1916"/>
                  </a:lnTo>
                  <a:lnTo>
                    <a:pt x="25185" y="1902"/>
                  </a:lnTo>
                  <a:lnTo>
                    <a:pt x="25674" y="1849"/>
                  </a:lnTo>
                  <a:lnTo>
                    <a:pt x="25833" y="1849"/>
                  </a:lnTo>
                  <a:lnTo>
                    <a:pt x="26334" y="1797"/>
                  </a:lnTo>
                  <a:lnTo>
                    <a:pt x="26493" y="1783"/>
                  </a:lnTo>
                  <a:lnTo>
                    <a:pt x="26995" y="1744"/>
                  </a:lnTo>
                  <a:lnTo>
                    <a:pt x="27153" y="1731"/>
                  </a:lnTo>
                  <a:lnTo>
                    <a:pt x="27655" y="1704"/>
                  </a:lnTo>
                  <a:lnTo>
                    <a:pt x="27814" y="1678"/>
                  </a:lnTo>
                  <a:lnTo>
                    <a:pt x="28315" y="1651"/>
                  </a:lnTo>
                  <a:lnTo>
                    <a:pt x="28474" y="1638"/>
                  </a:lnTo>
                  <a:lnTo>
                    <a:pt x="28976" y="1599"/>
                  </a:lnTo>
                  <a:lnTo>
                    <a:pt x="29134" y="1585"/>
                  </a:lnTo>
                  <a:lnTo>
                    <a:pt x="29636" y="1546"/>
                  </a:lnTo>
                  <a:lnTo>
                    <a:pt x="29795" y="1533"/>
                  </a:lnTo>
                  <a:lnTo>
                    <a:pt x="30270" y="1480"/>
                  </a:lnTo>
                  <a:lnTo>
                    <a:pt x="30442" y="1480"/>
                  </a:lnTo>
                  <a:lnTo>
                    <a:pt x="30930" y="1440"/>
                  </a:lnTo>
                  <a:lnTo>
                    <a:pt x="31102" y="1440"/>
                  </a:lnTo>
                  <a:lnTo>
                    <a:pt x="31591" y="1387"/>
                  </a:lnTo>
                  <a:lnTo>
                    <a:pt x="31762" y="1374"/>
                  </a:lnTo>
                  <a:lnTo>
                    <a:pt x="32251" y="1334"/>
                  </a:lnTo>
                  <a:lnTo>
                    <a:pt x="32423" y="1321"/>
                  </a:lnTo>
                  <a:lnTo>
                    <a:pt x="32911" y="1282"/>
                  </a:lnTo>
                  <a:lnTo>
                    <a:pt x="33083" y="1268"/>
                  </a:lnTo>
                  <a:lnTo>
                    <a:pt x="33572" y="1242"/>
                  </a:lnTo>
                  <a:lnTo>
                    <a:pt x="33743" y="1216"/>
                  </a:lnTo>
                  <a:lnTo>
                    <a:pt x="34232" y="1189"/>
                  </a:lnTo>
                  <a:lnTo>
                    <a:pt x="34404" y="1176"/>
                  </a:lnTo>
                  <a:lnTo>
                    <a:pt x="34892" y="1136"/>
                  </a:lnTo>
                  <a:lnTo>
                    <a:pt x="35038" y="1123"/>
                  </a:lnTo>
                  <a:lnTo>
                    <a:pt x="35539" y="1070"/>
                  </a:lnTo>
                  <a:lnTo>
                    <a:pt x="35698" y="1070"/>
                  </a:lnTo>
                  <a:lnTo>
                    <a:pt x="36200" y="1017"/>
                  </a:lnTo>
                  <a:lnTo>
                    <a:pt x="36358" y="1017"/>
                  </a:lnTo>
                  <a:lnTo>
                    <a:pt x="36860" y="978"/>
                  </a:lnTo>
                  <a:lnTo>
                    <a:pt x="37019" y="951"/>
                  </a:lnTo>
                  <a:lnTo>
                    <a:pt x="37520" y="925"/>
                  </a:lnTo>
                  <a:lnTo>
                    <a:pt x="37679" y="912"/>
                  </a:lnTo>
                  <a:lnTo>
                    <a:pt x="38181" y="872"/>
                  </a:lnTo>
                  <a:lnTo>
                    <a:pt x="38339" y="859"/>
                  </a:lnTo>
                  <a:lnTo>
                    <a:pt x="38841" y="819"/>
                  </a:lnTo>
                  <a:lnTo>
                    <a:pt x="39000" y="806"/>
                  </a:lnTo>
                  <a:lnTo>
                    <a:pt x="39501" y="780"/>
                  </a:lnTo>
                  <a:lnTo>
                    <a:pt x="39660" y="753"/>
                  </a:lnTo>
                  <a:lnTo>
                    <a:pt x="40148" y="714"/>
                  </a:lnTo>
                  <a:lnTo>
                    <a:pt x="40307" y="714"/>
                  </a:lnTo>
                  <a:lnTo>
                    <a:pt x="40809" y="661"/>
                  </a:lnTo>
                  <a:lnTo>
                    <a:pt x="40967" y="661"/>
                  </a:lnTo>
                  <a:lnTo>
                    <a:pt x="41469" y="608"/>
                  </a:lnTo>
                  <a:lnTo>
                    <a:pt x="41628" y="595"/>
                  </a:lnTo>
                  <a:lnTo>
                    <a:pt x="42129" y="555"/>
                  </a:lnTo>
                  <a:lnTo>
                    <a:pt x="42288" y="542"/>
                  </a:lnTo>
                  <a:lnTo>
                    <a:pt x="42790" y="516"/>
                  </a:lnTo>
                  <a:lnTo>
                    <a:pt x="42948" y="489"/>
                  </a:lnTo>
                  <a:lnTo>
                    <a:pt x="43450" y="463"/>
                  </a:lnTo>
                  <a:lnTo>
                    <a:pt x="43609" y="450"/>
                  </a:lnTo>
                  <a:lnTo>
                    <a:pt x="44110" y="410"/>
                  </a:lnTo>
                  <a:lnTo>
                    <a:pt x="44269" y="397"/>
                  </a:lnTo>
                  <a:lnTo>
                    <a:pt x="44758" y="357"/>
                  </a:lnTo>
                  <a:lnTo>
                    <a:pt x="44916" y="344"/>
                  </a:lnTo>
                  <a:lnTo>
                    <a:pt x="45418" y="291"/>
                  </a:lnTo>
                  <a:lnTo>
                    <a:pt x="45576" y="291"/>
                  </a:lnTo>
                  <a:lnTo>
                    <a:pt x="46078" y="251"/>
                  </a:lnTo>
                  <a:lnTo>
                    <a:pt x="46237" y="251"/>
                  </a:lnTo>
                  <a:lnTo>
                    <a:pt x="46739" y="199"/>
                  </a:lnTo>
                  <a:lnTo>
                    <a:pt x="46897" y="185"/>
                  </a:lnTo>
                  <a:lnTo>
                    <a:pt x="47399" y="146"/>
                  </a:lnTo>
                  <a:lnTo>
                    <a:pt x="47557" y="133"/>
                  </a:lnTo>
                  <a:lnTo>
                    <a:pt x="48218" y="80"/>
                  </a:lnTo>
                  <a:lnTo>
                    <a:pt x="48204" y="1"/>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41"/>
            <p:cNvSpPr/>
            <p:nvPr/>
          </p:nvSpPr>
          <p:spPr>
            <a:xfrm rot="293623">
              <a:off x="1161724" y="4404361"/>
              <a:ext cx="6328429" cy="318381"/>
            </a:xfrm>
            <a:custGeom>
              <a:avLst/>
              <a:gdLst/>
              <a:ahLst/>
              <a:cxnLst/>
              <a:rect l="l" t="t" r="r" b="b"/>
              <a:pathLst>
                <a:path w="48204" h="3857" extrusionOk="0">
                  <a:moveTo>
                    <a:pt x="48204" y="0"/>
                  </a:moveTo>
                  <a:lnTo>
                    <a:pt x="47544" y="53"/>
                  </a:lnTo>
                  <a:lnTo>
                    <a:pt x="47385" y="53"/>
                  </a:lnTo>
                  <a:lnTo>
                    <a:pt x="46883" y="93"/>
                  </a:lnTo>
                  <a:lnTo>
                    <a:pt x="46725" y="119"/>
                  </a:lnTo>
                  <a:lnTo>
                    <a:pt x="46223" y="146"/>
                  </a:lnTo>
                  <a:lnTo>
                    <a:pt x="46065" y="159"/>
                  </a:lnTo>
                  <a:lnTo>
                    <a:pt x="45563" y="198"/>
                  </a:lnTo>
                  <a:lnTo>
                    <a:pt x="45404" y="212"/>
                  </a:lnTo>
                  <a:lnTo>
                    <a:pt x="44902" y="251"/>
                  </a:lnTo>
                  <a:lnTo>
                    <a:pt x="44744" y="264"/>
                  </a:lnTo>
                  <a:lnTo>
                    <a:pt x="44242" y="291"/>
                  </a:lnTo>
                  <a:lnTo>
                    <a:pt x="44084" y="317"/>
                  </a:lnTo>
                  <a:lnTo>
                    <a:pt x="43608" y="344"/>
                  </a:lnTo>
                  <a:lnTo>
                    <a:pt x="43436" y="357"/>
                  </a:lnTo>
                  <a:lnTo>
                    <a:pt x="42948" y="410"/>
                  </a:lnTo>
                  <a:lnTo>
                    <a:pt x="42776" y="410"/>
                  </a:lnTo>
                  <a:lnTo>
                    <a:pt x="42287" y="463"/>
                  </a:lnTo>
                  <a:lnTo>
                    <a:pt x="42116" y="463"/>
                  </a:lnTo>
                  <a:lnTo>
                    <a:pt x="41627" y="515"/>
                  </a:lnTo>
                  <a:lnTo>
                    <a:pt x="41455" y="529"/>
                  </a:lnTo>
                  <a:lnTo>
                    <a:pt x="40967" y="555"/>
                  </a:lnTo>
                  <a:lnTo>
                    <a:pt x="40795" y="581"/>
                  </a:lnTo>
                  <a:lnTo>
                    <a:pt x="40307" y="608"/>
                  </a:lnTo>
                  <a:lnTo>
                    <a:pt x="40135" y="621"/>
                  </a:lnTo>
                  <a:lnTo>
                    <a:pt x="39646" y="661"/>
                  </a:lnTo>
                  <a:lnTo>
                    <a:pt x="39474" y="674"/>
                  </a:lnTo>
                  <a:lnTo>
                    <a:pt x="38999" y="714"/>
                  </a:lnTo>
                  <a:lnTo>
                    <a:pt x="38827" y="727"/>
                  </a:lnTo>
                  <a:lnTo>
                    <a:pt x="38339" y="753"/>
                  </a:lnTo>
                  <a:lnTo>
                    <a:pt x="38167" y="780"/>
                  </a:lnTo>
                  <a:lnTo>
                    <a:pt x="37678" y="819"/>
                  </a:lnTo>
                  <a:lnTo>
                    <a:pt x="37507" y="819"/>
                  </a:lnTo>
                  <a:lnTo>
                    <a:pt x="37018" y="872"/>
                  </a:lnTo>
                  <a:lnTo>
                    <a:pt x="36846" y="885"/>
                  </a:lnTo>
                  <a:lnTo>
                    <a:pt x="36358" y="925"/>
                  </a:lnTo>
                  <a:lnTo>
                    <a:pt x="36186" y="938"/>
                  </a:lnTo>
                  <a:lnTo>
                    <a:pt x="35697" y="978"/>
                  </a:lnTo>
                  <a:lnTo>
                    <a:pt x="35526" y="991"/>
                  </a:lnTo>
                  <a:lnTo>
                    <a:pt x="35037" y="1017"/>
                  </a:lnTo>
                  <a:lnTo>
                    <a:pt x="34865" y="1044"/>
                  </a:lnTo>
                  <a:lnTo>
                    <a:pt x="34377" y="1070"/>
                  </a:lnTo>
                  <a:lnTo>
                    <a:pt x="34231" y="1083"/>
                  </a:lnTo>
                  <a:lnTo>
                    <a:pt x="33730" y="1123"/>
                  </a:lnTo>
                  <a:lnTo>
                    <a:pt x="33571" y="1136"/>
                  </a:lnTo>
                  <a:lnTo>
                    <a:pt x="33069" y="1189"/>
                  </a:lnTo>
                  <a:lnTo>
                    <a:pt x="32911" y="1189"/>
                  </a:lnTo>
                  <a:lnTo>
                    <a:pt x="32409" y="1242"/>
                  </a:lnTo>
                  <a:lnTo>
                    <a:pt x="32251" y="1242"/>
                  </a:lnTo>
                  <a:lnTo>
                    <a:pt x="31749" y="1281"/>
                  </a:lnTo>
                  <a:lnTo>
                    <a:pt x="31590" y="1308"/>
                  </a:lnTo>
                  <a:lnTo>
                    <a:pt x="31088" y="1334"/>
                  </a:lnTo>
                  <a:lnTo>
                    <a:pt x="30930" y="1347"/>
                  </a:lnTo>
                  <a:lnTo>
                    <a:pt x="30428" y="1387"/>
                  </a:lnTo>
                  <a:lnTo>
                    <a:pt x="30270" y="1400"/>
                  </a:lnTo>
                  <a:lnTo>
                    <a:pt x="29768" y="1440"/>
                  </a:lnTo>
                  <a:lnTo>
                    <a:pt x="29609" y="1453"/>
                  </a:lnTo>
                  <a:lnTo>
                    <a:pt x="29121" y="1479"/>
                  </a:lnTo>
                  <a:lnTo>
                    <a:pt x="28962" y="1506"/>
                  </a:lnTo>
                  <a:lnTo>
                    <a:pt x="28460" y="1532"/>
                  </a:lnTo>
                  <a:lnTo>
                    <a:pt x="28302" y="1546"/>
                  </a:lnTo>
                  <a:lnTo>
                    <a:pt x="27800" y="1598"/>
                  </a:lnTo>
                  <a:lnTo>
                    <a:pt x="27641" y="1598"/>
                  </a:lnTo>
                  <a:lnTo>
                    <a:pt x="27140" y="1651"/>
                  </a:lnTo>
                  <a:lnTo>
                    <a:pt x="26981" y="1664"/>
                  </a:lnTo>
                  <a:lnTo>
                    <a:pt x="26479" y="1704"/>
                  </a:lnTo>
                  <a:lnTo>
                    <a:pt x="26321" y="1717"/>
                  </a:lnTo>
                  <a:lnTo>
                    <a:pt x="25819" y="1744"/>
                  </a:lnTo>
                  <a:lnTo>
                    <a:pt x="25660" y="1770"/>
                  </a:lnTo>
                  <a:lnTo>
                    <a:pt x="25159" y="1796"/>
                  </a:lnTo>
                  <a:lnTo>
                    <a:pt x="25000" y="1810"/>
                  </a:lnTo>
                  <a:lnTo>
                    <a:pt x="24511" y="1849"/>
                  </a:lnTo>
                  <a:lnTo>
                    <a:pt x="24353" y="1862"/>
                  </a:lnTo>
                  <a:lnTo>
                    <a:pt x="23851" y="1902"/>
                  </a:lnTo>
                  <a:lnTo>
                    <a:pt x="23693" y="1915"/>
                  </a:lnTo>
                  <a:lnTo>
                    <a:pt x="23191" y="1968"/>
                  </a:lnTo>
                  <a:lnTo>
                    <a:pt x="23032" y="1968"/>
                  </a:lnTo>
                  <a:lnTo>
                    <a:pt x="22530" y="2008"/>
                  </a:lnTo>
                  <a:lnTo>
                    <a:pt x="22372" y="2008"/>
                  </a:lnTo>
                  <a:lnTo>
                    <a:pt x="21870" y="2061"/>
                  </a:lnTo>
                  <a:lnTo>
                    <a:pt x="21712" y="2074"/>
                  </a:lnTo>
                  <a:lnTo>
                    <a:pt x="21210" y="2113"/>
                  </a:lnTo>
                  <a:lnTo>
                    <a:pt x="21051" y="2127"/>
                  </a:lnTo>
                  <a:lnTo>
                    <a:pt x="20550" y="2166"/>
                  </a:lnTo>
                  <a:lnTo>
                    <a:pt x="20391" y="2179"/>
                  </a:lnTo>
                  <a:lnTo>
                    <a:pt x="19889" y="2206"/>
                  </a:lnTo>
                  <a:lnTo>
                    <a:pt x="19744" y="2232"/>
                  </a:lnTo>
                  <a:lnTo>
                    <a:pt x="19255" y="2259"/>
                  </a:lnTo>
                  <a:lnTo>
                    <a:pt x="19084" y="2272"/>
                  </a:lnTo>
                  <a:lnTo>
                    <a:pt x="18595" y="2311"/>
                  </a:lnTo>
                  <a:lnTo>
                    <a:pt x="18423" y="2325"/>
                  </a:lnTo>
                  <a:lnTo>
                    <a:pt x="17935" y="2378"/>
                  </a:lnTo>
                  <a:lnTo>
                    <a:pt x="17763" y="2378"/>
                  </a:lnTo>
                  <a:lnTo>
                    <a:pt x="17274" y="2430"/>
                  </a:lnTo>
                  <a:lnTo>
                    <a:pt x="17103" y="2444"/>
                  </a:lnTo>
                  <a:lnTo>
                    <a:pt x="16614" y="2470"/>
                  </a:lnTo>
                  <a:lnTo>
                    <a:pt x="16442" y="2496"/>
                  </a:lnTo>
                  <a:lnTo>
                    <a:pt x="15954" y="2523"/>
                  </a:lnTo>
                  <a:lnTo>
                    <a:pt x="15782" y="2536"/>
                  </a:lnTo>
                  <a:lnTo>
                    <a:pt x="15293" y="2576"/>
                  </a:lnTo>
                  <a:lnTo>
                    <a:pt x="15122" y="2589"/>
                  </a:lnTo>
                  <a:lnTo>
                    <a:pt x="14646" y="2628"/>
                  </a:lnTo>
                  <a:lnTo>
                    <a:pt x="14488" y="2642"/>
                  </a:lnTo>
                  <a:lnTo>
                    <a:pt x="13986" y="2668"/>
                  </a:lnTo>
                  <a:lnTo>
                    <a:pt x="13827" y="2694"/>
                  </a:lnTo>
                  <a:lnTo>
                    <a:pt x="13326" y="2734"/>
                  </a:lnTo>
                  <a:lnTo>
                    <a:pt x="13167" y="2734"/>
                  </a:lnTo>
                  <a:lnTo>
                    <a:pt x="12665" y="2787"/>
                  </a:lnTo>
                  <a:lnTo>
                    <a:pt x="12507" y="2787"/>
                  </a:lnTo>
                  <a:lnTo>
                    <a:pt x="12005" y="2840"/>
                  </a:lnTo>
                  <a:lnTo>
                    <a:pt x="11846" y="2853"/>
                  </a:lnTo>
                  <a:lnTo>
                    <a:pt x="11345" y="2893"/>
                  </a:lnTo>
                  <a:lnTo>
                    <a:pt x="11186" y="2906"/>
                  </a:lnTo>
                  <a:lnTo>
                    <a:pt x="10684" y="2932"/>
                  </a:lnTo>
                  <a:lnTo>
                    <a:pt x="10526" y="2959"/>
                  </a:lnTo>
                  <a:lnTo>
                    <a:pt x="10037" y="2985"/>
                  </a:lnTo>
                  <a:lnTo>
                    <a:pt x="9879" y="2998"/>
                  </a:lnTo>
                  <a:lnTo>
                    <a:pt x="9377" y="3038"/>
                  </a:lnTo>
                  <a:lnTo>
                    <a:pt x="9218" y="3051"/>
                  </a:lnTo>
                  <a:lnTo>
                    <a:pt x="8716" y="3091"/>
                  </a:lnTo>
                  <a:lnTo>
                    <a:pt x="8558" y="3104"/>
                  </a:lnTo>
                  <a:lnTo>
                    <a:pt x="8056" y="3157"/>
                  </a:lnTo>
                  <a:lnTo>
                    <a:pt x="7898" y="3157"/>
                  </a:lnTo>
                  <a:lnTo>
                    <a:pt x="7396" y="3196"/>
                  </a:lnTo>
                  <a:lnTo>
                    <a:pt x="7237" y="3223"/>
                  </a:lnTo>
                  <a:lnTo>
                    <a:pt x="6735" y="3249"/>
                  </a:lnTo>
                  <a:lnTo>
                    <a:pt x="6577" y="3262"/>
                  </a:lnTo>
                  <a:lnTo>
                    <a:pt x="6075" y="3302"/>
                  </a:lnTo>
                  <a:lnTo>
                    <a:pt x="5917" y="3315"/>
                  </a:lnTo>
                  <a:lnTo>
                    <a:pt x="5415" y="3355"/>
                  </a:lnTo>
                  <a:lnTo>
                    <a:pt x="5270" y="3368"/>
                  </a:lnTo>
                  <a:lnTo>
                    <a:pt x="4781" y="3394"/>
                  </a:lnTo>
                  <a:lnTo>
                    <a:pt x="4609" y="3421"/>
                  </a:lnTo>
                  <a:lnTo>
                    <a:pt x="4121" y="3447"/>
                  </a:lnTo>
                  <a:lnTo>
                    <a:pt x="3949" y="3460"/>
                  </a:lnTo>
                  <a:lnTo>
                    <a:pt x="3460" y="3513"/>
                  </a:lnTo>
                  <a:lnTo>
                    <a:pt x="3289" y="3513"/>
                  </a:lnTo>
                  <a:lnTo>
                    <a:pt x="2800" y="3566"/>
                  </a:lnTo>
                  <a:lnTo>
                    <a:pt x="2628" y="3566"/>
                  </a:lnTo>
                  <a:lnTo>
                    <a:pt x="2140" y="3619"/>
                  </a:lnTo>
                  <a:lnTo>
                    <a:pt x="1968" y="3632"/>
                  </a:lnTo>
                  <a:lnTo>
                    <a:pt x="1479" y="3659"/>
                  </a:lnTo>
                  <a:lnTo>
                    <a:pt x="1308" y="3685"/>
                  </a:lnTo>
                  <a:lnTo>
                    <a:pt x="819" y="3711"/>
                  </a:lnTo>
                  <a:lnTo>
                    <a:pt x="660" y="3725"/>
                  </a:lnTo>
                  <a:lnTo>
                    <a:pt x="0" y="3777"/>
                  </a:lnTo>
                  <a:lnTo>
                    <a:pt x="0" y="3857"/>
                  </a:lnTo>
                  <a:lnTo>
                    <a:pt x="660" y="3817"/>
                  </a:lnTo>
                  <a:lnTo>
                    <a:pt x="832" y="3791"/>
                  </a:lnTo>
                  <a:lnTo>
                    <a:pt x="1321" y="3764"/>
                  </a:lnTo>
                  <a:lnTo>
                    <a:pt x="1492" y="3751"/>
                  </a:lnTo>
                  <a:lnTo>
                    <a:pt x="1981" y="3711"/>
                  </a:lnTo>
                  <a:lnTo>
                    <a:pt x="2153" y="3698"/>
                  </a:lnTo>
                  <a:lnTo>
                    <a:pt x="2628" y="3645"/>
                  </a:lnTo>
                  <a:lnTo>
                    <a:pt x="2800" y="3645"/>
                  </a:lnTo>
                  <a:lnTo>
                    <a:pt x="3289" y="3593"/>
                  </a:lnTo>
                  <a:lnTo>
                    <a:pt x="3460" y="3579"/>
                  </a:lnTo>
                  <a:lnTo>
                    <a:pt x="3949" y="3553"/>
                  </a:lnTo>
                  <a:lnTo>
                    <a:pt x="4121" y="3526"/>
                  </a:lnTo>
                  <a:lnTo>
                    <a:pt x="4609" y="3500"/>
                  </a:lnTo>
                  <a:lnTo>
                    <a:pt x="4781" y="3487"/>
                  </a:lnTo>
                  <a:lnTo>
                    <a:pt x="5270" y="3447"/>
                  </a:lnTo>
                  <a:lnTo>
                    <a:pt x="5441" y="3434"/>
                  </a:lnTo>
                  <a:lnTo>
                    <a:pt x="5930" y="3394"/>
                  </a:lnTo>
                  <a:lnTo>
                    <a:pt x="6102" y="3381"/>
                  </a:lnTo>
                  <a:lnTo>
                    <a:pt x="6590" y="3355"/>
                  </a:lnTo>
                  <a:lnTo>
                    <a:pt x="6762" y="3328"/>
                  </a:lnTo>
                  <a:lnTo>
                    <a:pt x="7251" y="3289"/>
                  </a:lnTo>
                  <a:lnTo>
                    <a:pt x="7396" y="3289"/>
                  </a:lnTo>
                  <a:lnTo>
                    <a:pt x="7898" y="3236"/>
                  </a:lnTo>
                  <a:lnTo>
                    <a:pt x="8056" y="3236"/>
                  </a:lnTo>
                  <a:lnTo>
                    <a:pt x="8558" y="3183"/>
                  </a:lnTo>
                  <a:lnTo>
                    <a:pt x="8716" y="3170"/>
                  </a:lnTo>
                  <a:lnTo>
                    <a:pt x="9218" y="3130"/>
                  </a:lnTo>
                  <a:lnTo>
                    <a:pt x="9377" y="3117"/>
                  </a:lnTo>
                  <a:lnTo>
                    <a:pt x="9879" y="3091"/>
                  </a:lnTo>
                  <a:lnTo>
                    <a:pt x="10037" y="3064"/>
                  </a:lnTo>
                  <a:lnTo>
                    <a:pt x="10539" y="3038"/>
                  </a:lnTo>
                  <a:lnTo>
                    <a:pt x="10697" y="3025"/>
                  </a:lnTo>
                  <a:lnTo>
                    <a:pt x="11199" y="2985"/>
                  </a:lnTo>
                  <a:lnTo>
                    <a:pt x="11358" y="2972"/>
                  </a:lnTo>
                  <a:lnTo>
                    <a:pt x="11860" y="2932"/>
                  </a:lnTo>
                  <a:lnTo>
                    <a:pt x="12018" y="2919"/>
                  </a:lnTo>
                  <a:lnTo>
                    <a:pt x="12507" y="2866"/>
                  </a:lnTo>
                  <a:lnTo>
                    <a:pt x="12665" y="2866"/>
                  </a:lnTo>
                  <a:lnTo>
                    <a:pt x="13167" y="2827"/>
                  </a:lnTo>
                  <a:lnTo>
                    <a:pt x="13326" y="2827"/>
                  </a:lnTo>
                  <a:lnTo>
                    <a:pt x="13827" y="2774"/>
                  </a:lnTo>
                  <a:lnTo>
                    <a:pt x="13986" y="2761"/>
                  </a:lnTo>
                  <a:lnTo>
                    <a:pt x="14488" y="2721"/>
                  </a:lnTo>
                  <a:lnTo>
                    <a:pt x="14646" y="2708"/>
                  </a:lnTo>
                  <a:lnTo>
                    <a:pt x="15148" y="2668"/>
                  </a:lnTo>
                  <a:lnTo>
                    <a:pt x="15307" y="2655"/>
                  </a:lnTo>
                  <a:lnTo>
                    <a:pt x="15808" y="2628"/>
                  </a:lnTo>
                  <a:lnTo>
                    <a:pt x="15967" y="2602"/>
                  </a:lnTo>
                  <a:lnTo>
                    <a:pt x="16469" y="2576"/>
                  </a:lnTo>
                  <a:lnTo>
                    <a:pt x="16627" y="2562"/>
                  </a:lnTo>
                  <a:lnTo>
                    <a:pt x="17103" y="2510"/>
                  </a:lnTo>
                  <a:lnTo>
                    <a:pt x="17274" y="2510"/>
                  </a:lnTo>
                  <a:lnTo>
                    <a:pt x="17763" y="2457"/>
                  </a:lnTo>
                  <a:lnTo>
                    <a:pt x="17935" y="2457"/>
                  </a:lnTo>
                  <a:lnTo>
                    <a:pt x="18423" y="2404"/>
                  </a:lnTo>
                  <a:lnTo>
                    <a:pt x="18595" y="2391"/>
                  </a:lnTo>
                  <a:lnTo>
                    <a:pt x="19084" y="2364"/>
                  </a:lnTo>
                  <a:lnTo>
                    <a:pt x="19255" y="2338"/>
                  </a:lnTo>
                  <a:lnTo>
                    <a:pt x="19744" y="2311"/>
                  </a:lnTo>
                  <a:lnTo>
                    <a:pt x="19916" y="2298"/>
                  </a:lnTo>
                  <a:lnTo>
                    <a:pt x="20404" y="2259"/>
                  </a:lnTo>
                  <a:lnTo>
                    <a:pt x="20576" y="2245"/>
                  </a:lnTo>
                  <a:lnTo>
                    <a:pt x="21065" y="2206"/>
                  </a:lnTo>
                  <a:lnTo>
                    <a:pt x="21236" y="2193"/>
                  </a:lnTo>
                  <a:lnTo>
                    <a:pt x="21725" y="2166"/>
                  </a:lnTo>
                  <a:lnTo>
                    <a:pt x="21870" y="2140"/>
                  </a:lnTo>
                  <a:lnTo>
                    <a:pt x="22372" y="2100"/>
                  </a:lnTo>
                  <a:lnTo>
                    <a:pt x="22530" y="2100"/>
                  </a:lnTo>
                  <a:lnTo>
                    <a:pt x="23032" y="2047"/>
                  </a:lnTo>
                  <a:lnTo>
                    <a:pt x="23191" y="2047"/>
                  </a:lnTo>
                  <a:lnTo>
                    <a:pt x="23693" y="1995"/>
                  </a:lnTo>
                  <a:lnTo>
                    <a:pt x="23851" y="1981"/>
                  </a:lnTo>
                  <a:lnTo>
                    <a:pt x="24353" y="1942"/>
                  </a:lnTo>
                  <a:lnTo>
                    <a:pt x="24511" y="1928"/>
                  </a:lnTo>
                  <a:lnTo>
                    <a:pt x="25013" y="1902"/>
                  </a:lnTo>
                  <a:lnTo>
                    <a:pt x="25172" y="1876"/>
                  </a:lnTo>
                  <a:lnTo>
                    <a:pt x="25674" y="1849"/>
                  </a:lnTo>
                  <a:lnTo>
                    <a:pt x="25832" y="1836"/>
                  </a:lnTo>
                  <a:lnTo>
                    <a:pt x="26334" y="1796"/>
                  </a:lnTo>
                  <a:lnTo>
                    <a:pt x="26492" y="1783"/>
                  </a:lnTo>
                  <a:lnTo>
                    <a:pt x="26981" y="1744"/>
                  </a:lnTo>
                  <a:lnTo>
                    <a:pt x="27140" y="1730"/>
                  </a:lnTo>
                  <a:lnTo>
                    <a:pt x="27641" y="1678"/>
                  </a:lnTo>
                  <a:lnTo>
                    <a:pt x="27800" y="1678"/>
                  </a:lnTo>
                  <a:lnTo>
                    <a:pt x="28302" y="1638"/>
                  </a:lnTo>
                  <a:lnTo>
                    <a:pt x="28460" y="1612"/>
                  </a:lnTo>
                  <a:lnTo>
                    <a:pt x="28962" y="1585"/>
                  </a:lnTo>
                  <a:lnTo>
                    <a:pt x="29121" y="1572"/>
                  </a:lnTo>
                  <a:lnTo>
                    <a:pt x="29622" y="1532"/>
                  </a:lnTo>
                  <a:lnTo>
                    <a:pt x="29781" y="1519"/>
                  </a:lnTo>
                  <a:lnTo>
                    <a:pt x="30283" y="1479"/>
                  </a:lnTo>
                  <a:lnTo>
                    <a:pt x="30441" y="1466"/>
                  </a:lnTo>
                  <a:lnTo>
                    <a:pt x="30943" y="1440"/>
                  </a:lnTo>
                  <a:lnTo>
                    <a:pt x="31102" y="1413"/>
                  </a:lnTo>
                  <a:lnTo>
                    <a:pt x="31590" y="1387"/>
                  </a:lnTo>
                  <a:lnTo>
                    <a:pt x="31749" y="1374"/>
                  </a:lnTo>
                  <a:lnTo>
                    <a:pt x="32251" y="1321"/>
                  </a:lnTo>
                  <a:lnTo>
                    <a:pt x="32409" y="1321"/>
                  </a:lnTo>
                  <a:lnTo>
                    <a:pt x="32911" y="1268"/>
                  </a:lnTo>
                  <a:lnTo>
                    <a:pt x="33069" y="1268"/>
                  </a:lnTo>
                  <a:lnTo>
                    <a:pt x="33571" y="1215"/>
                  </a:lnTo>
                  <a:lnTo>
                    <a:pt x="33730" y="1202"/>
                  </a:lnTo>
                  <a:lnTo>
                    <a:pt x="34231" y="1176"/>
                  </a:lnTo>
                  <a:lnTo>
                    <a:pt x="34390" y="1149"/>
                  </a:lnTo>
                  <a:lnTo>
                    <a:pt x="34892" y="1123"/>
                  </a:lnTo>
                  <a:lnTo>
                    <a:pt x="35050" y="1110"/>
                  </a:lnTo>
                  <a:lnTo>
                    <a:pt x="35552" y="1070"/>
                  </a:lnTo>
                  <a:lnTo>
                    <a:pt x="35711" y="1057"/>
                  </a:lnTo>
                  <a:lnTo>
                    <a:pt x="36212" y="1017"/>
                  </a:lnTo>
                  <a:lnTo>
                    <a:pt x="36358" y="1004"/>
                  </a:lnTo>
                  <a:lnTo>
                    <a:pt x="36846" y="978"/>
                  </a:lnTo>
                  <a:lnTo>
                    <a:pt x="37018" y="951"/>
                  </a:lnTo>
                  <a:lnTo>
                    <a:pt x="37507" y="912"/>
                  </a:lnTo>
                  <a:lnTo>
                    <a:pt x="37678" y="912"/>
                  </a:lnTo>
                  <a:lnTo>
                    <a:pt x="38167" y="859"/>
                  </a:lnTo>
                  <a:lnTo>
                    <a:pt x="38339" y="846"/>
                  </a:lnTo>
                  <a:lnTo>
                    <a:pt x="38827" y="806"/>
                  </a:lnTo>
                  <a:lnTo>
                    <a:pt x="38999" y="793"/>
                  </a:lnTo>
                  <a:lnTo>
                    <a:pt x="39488" y="753"/>
                  </a:lnTo>
                  <a:lnTo>
                    <a:pt x="39659" y="740"/>
                  </a:lnTo>
                  <a:lnTo>
                    <a:pt x="40148" y="714"/>
                  </a:lnTo>
                  <a:lnTo>
                    <a:pt x="40320" y="687"/>
                  </a:lnTo>
                  <a:lnTo>
                    <a:pt x="40808" y="661"/>
                  </a:lnTo>
                  <a:lnTo>
                    <a:pt x="40980" y="647"/>
                  </a:lnTo>
                  <a:lnTo>
                    <a:pt x="41455" y="608"/>
                  </a:lnTo>
                  <a:lnTo>
                    <a:pt x="41627" y="595"/>
                  </a:lnTo>
                  <a:lnTo>
                    <a:pt x="42116" y="542"/>
                  </a:lnTo>
                  <a:lnTo>
                    <a:pt x="42287" y="542"/>
                  </a:lnTo>
                  <a:lnTo>
                    <a:pt x="42776" y="489"/>
                  </a:lnTo>
                  <a:lnTo>
                    <a:pt x="42948" y="489"/>
                  </a:lnTo>
                  <a:lnTo>
                    <a:pt x="43436" y="449"/>
                  </a:lnTo>
                  <a:lnTo>
                    <a:pt x="43608" y="423"/>
                  </a:lnTo>
                  <a:lnTo>
                    <a:pt x="44097" y="397"/>
                  </a:lnTo>
                  <a:lnTo>
                    <a:pt x="44268" y="383"/>
                  </a:lnTo>
                  <a:lnTo>
                    <a:pt x="44757" y="344"/>
                  </a:lnTo>
                  <a:lnTo>
                    <a:pt x="44929" y="331"/>
                  </a:lnTo>
                  <a:lnTo>
                    <a:pt x="45417" y="291"/>
                  </a:lnTo>
                  <a:lnTo>
                    <a:pt x="45589" y="278"/>
                  </a:lnTo>
                  <a:lnTo>
                    <a:pt x="46065" y="251"/>
                  </a:lnTo>
                  <a:lnTo>
                    <a:pt x="46223" y="225"/>
                  </a:lnTo>
                  <a:lnTo>
                    <a:pt x="46725" y="198"/>
                  </a:lnTo>
                  <a:lnTo>
                    <a:pt x="46883" y="185"/>
                  </a:lnTo>
                  <a:lnTo>
                    <a:pt x="47385" y="132"/>
                  </a:lnTo>
                  <a:lnTo>
                    <a:pt x="47544" y="132"/>
                  </a:lnTo>
                  <a:lnTo>
                    <a:pt x="48204" y="66"/>
                  </a:lnTo>
                  <a:lnTo>
                    <a:pt x="48204" y="0"/>
                  </a:lnTo>
                  <a:close/>
                </a:path>
              </a:pathLst>
            </a:custGeom>
            <a:solidFill>
              <a:srgbClr val="A5A7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41"/>
            <p:cNvSpPr/>
            <p:nvPr/>
          </p:nvSpPr>
          <p:spPr>
            <a:xfrm rot="293623">
              <a:off x="1639292" y="655382"/>
              <a:ext cx="511615" cy="3980137"/>
            </a:xfrm>
            <a:custGeom>
              <a:avLst/>
              <a:gdLst/>
              <a:ahLst/>
              <a:cxnLst/>
              <a:rect l="l" t="t" r="r" b="b"/>
              <a:pathLst>
                <a:path w="3897" h="48217" extrusionOk="0">
                  <a:moveTo>
                    <a:pt x="106" y="0"/>
                  </a:moveTo>
                  <a:lnTo>
                    <a:pt x="0" y="13"/>
                  </a:lnTo>
                  <a:lnTo>
                    <a:pt x="3790" y="48217"/>
                  </a:lnTo>
                  <a:lnTo>
                    <a:pt x="3896" y="48204"/>
                  </a:lnTo>
                  <a:lnTo>
                    <a:pt x="106" y="0"/>
                  </a:lnTo>
                  <a:close/>
                </a:path>
              </a:pathLst>
            </a:custGeom>
            <a:solidFill>
              <a:srgbClr val="DBCA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41"/>
            <p:cNvSpPr/>
            <p:nvPr/>
          </p:nvSpPr>
          <p:spPr>
            <a:xfrm rot="293623">
              <a:off x="1646996" y="279888"/>
              <a:ext cx="598093" cy="934374"/>
            </a:xfrm>
            <a:custGeom>
              <a:avLst/>
              <a:gdLst/>
              <a:ahLst/>
              <a:cxnLst/>
              <a:rect l="l" t="t" r="r" b="b"/>
              <a:pathLst>
                <a:path w="7384" h="10619" extrusionOk="0">
                  <a:moveTo>
                    <a:pt x="4755" y="1"/>
                  </a:moveTo>
                  <a:cubicBezTo>
                    <a:pt x="4530" y="106"/>
                    <a:pt x="4200" y="172"/>
                    <a:pt x="3989" y="238"/>
                  </a:cubicBezTo>
                  <a:cubicBezTo>
                    <a:pt x="3355" y="450"/>
                    <a:pt x="2708" y="661"/>
                    <a:pt x="2087" y="846"/>
                  </a:cubicBezTo>
                  <a:cubicBezTo>
                    <a:pt x="1387" y="1057"/>
                    <a:pt x="701" y="1255"/>
                    <a:pt x="1" y="1453"/>
                  </a:cubicBezTo>
                  <a:lnTo>
                    <a:pt x="2734" y="10619"/>
                  </a:lnTo>
                  <a:cubicBezTo>
                    <a:pt x="2932" y="10513"/>
                    <a:pt x="3117" y="10394"/>
                    <a:pt x="3342" y="10315"/>
                  </a:cubicBezTo>
                  <a:cubicBezTo>
                    <a:pt x="3593" y="10236"/>
                    <a:pt x="3857" y="10183"/>
                    <a:pt x="4121" y="10143"/>
                  </a:cubicBezTo>
                  <a:cubicBezTo>
                    <a:pt x="4623" y="10038"/>
                    <a:pt x="5125" y="9853"/>
                    <a:pt x="5600" y="9628"/>
                  </a:cubicBezTo>
                  <a:cubicBezTo>
                    <a:pt x="6194" y="9324"/>
                    <a:pt x="6736" y="8928"/>
                    <a:pt x="7383" y="8823"/>
                  </a:cubicBezTo>
                  <a:lnTo>
                    <a:pt x="4755" y="1"/>
                  </a:lnTo>
                  <a:close/>
                </a:path>
              </a:pathLst>
            </a:custGeom>
            <a:solidFill>
              <a:srgbClr val="2E7185">
                <a:alpha val="74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41"/>
            <p:cNvSpPr/>
            <p:nvPr/>
          </p:nvSpPr>
          <p:spPr>
            <a:xfrm rot="293623">
              <a:off x="6604228" y="349342"/>
              <a:ext cx="461670" cy="847083"/>
            </a:xfrm>
            <a:custGeom>
              <a:avLst/>
              <a:gdLst/>
              <a:ahLst/>
              <a:cxnLst/>
              <a:rect l="l" t="t" r="r" b="b"/>
              <a:pathLst>
                <a:path w="5944" h="9853" extrusionOk="0">
                  <a:moveTo>
                    <a:pt x="952" y="0"/>
                  </a:moveTo>
                  <a:lnTo>
                    <a:pt x="1" y="9509"/>
                  </a:lnTo>
                  <a:cubicBezTo>
                    <a:pt x="687" y="9522"/>
                    <a:pt x="1401" y="9575"/>
                    <a:pt x="2074" y="9667"/>
                  </a:cubicBezTo>
                  <a:cubicBezTo>
                    <a:pt x="2270" y="9705"/>
                    <a:pt x="2480" y="9742"/>
                    <a:pt x="2688" y="9742"/>
                  </a:cubicBezTo>
                  <a:cubicBezTo>
                    <a:pt x="2774" y="9742"/>
                    <a:pt x="2861" y="9736"/>
                    <a:pt x="2946" y="9720"/>
                  </a:cubicBezTo>
                  <a:cubicBezTo>
                    <a:pt x="3036" y="9710"/>
                    <a:pt x="3126" y="9685"/>
                    <a:pt x="3205" y="9685"/>
                  </a:cubicBezTo>
                  <a:cubicBezTo>
                    <a:pt x="3230" y="9685"/>
                    <a:pt x="3254" y="9687"/>
                    <a:pt x="3276" y="9694"/>
                  </a:cubicBezTo>
                  <a:cubicBezTo>
                    <a:pt x="3355" y="9707"/>
                    <a:pt x="3448" y="9760"/>
                    <a:pt x="3527" y="9786"/>
                  </a:cubicBezTo>
                  <a:cubicBezTo>
                    <a:pt x="3646" y="9839"/>
                    <a:pt x="3778" y="9839"/>
                    <a:pt x="3910" y="9839"/>
                  </a:cubicBezTo>
                  <a:cubicBezTo>
                    <a:pt x="3937" y="9841"/>
                    <a:pt x="3967" y="9843"/>
                    <a:pt x="3997" y="9843"/>
                  </a:cubicBezTo>
                  <a:cubicBezTo>
                    <a:pt x="4184" y="9843"/>
                    <a:pt x="4419" y="9802"/>
                    <a:pt x="4636" y="9802"/>
                  </a:cubicBezTo>
                  <a:cubicBezTo>
                    <a:pt x="4755" y="9802"/>
                    <a:pt x="4869" y="9814"/>
                    <a:pt x="4966" y="9852"/>
                  </a:cubicBezTo>
                  <a:lnTo>
                    <a:pt x="5944" y="66"/>
                  </a:lnTo>
                  <a:cubicBezTo>
                    <a:pt x="5341" y="25"/>
                    <a:pt x="4733" y="4"/>
                    <a:pt x="4130" y="4"/>
                  </a:cubicBezTo>
                  <a:cubicBezTo>
                    <a:pt x="3768" y="4"/>
                    <a:pt x="3408" y="12"/>
                    <a:pt x="3051" y="27"/>
                  </a:cubicBezTo>
                  <a:cubicBezTo>
                    <a:pt x="2656" y="48"/>
                    <a:pt x="2261" y="79"/>
                    <a:pt x="1873" y="79"/>
                  </a:cubicBezTo>
                  <a:cubicBezTo>
                    <a:pt x="1560" y="79"/>
                    <a:pt x="1252" y="59"/>
                    <a:pt x="952" y="0"/>
                  </a:cubicBezTo>
                  <a:close/>
                </a:path>
              </a:pathLst>
            </a:custGeom>
            <a:solidFill>
              <a:srgbClr val="2E7185">
                <a:alpha val="74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6" name="Google Shape;866;p41"/>
          <p:cNvGrpSpPr/>
          <p:nvPr/>
        </p:nvGrpSpPr>
        <p:grpSpPr>
          <a:xfrm>
            <a:off x="152352" y="4240381"/>
            <a:ext cx="736966" cy="664468"/>
            <a:chOff x="2263998" y="2976658"/>
            <a:chExt cx="1887719" cy="1704638"/>
          </a:xfrm>
        </p:grpSpPr>
        <p:sp>
          <p:nvSpPr>
            <p:cNvPr id="867" name="Google Shape;867;p41"/>
            <p:cNvSpPr/>
            <p:nvPr/>
          </p:nvSpPr>
          <p:spPr>
            <a:xfrm>
              <a:off x="2440569" y="2998997"/>
              <a:ext cx="1711148" cy="1682299"/>
            </a:xfrm>
            <a:custGeom>
              <a:avLst/>
              <a:gdLst/>
              <a:ahLst/>
              <a:cxnLst/>
              <a:rect l="l" t="t" r="r" b="b"/>
              <a:pathLst>
                <a:path w="53620" h="52716" extrusionOk="0">
                  <a:moveTo>
                    <a:pt x="47993" y="0"/>
                  </a:moveTo>
                  <a:lnTo>
                    <a:pt x="1" y="5864"/>
                  </a:lnTo>
                  <a:lnTo>
                    <a:pt x="5521" y="50938"/>
                  </a:lnTo>
                  <a:lnTo>
                    <a:pt x="5693" y="52390"/>
                  </a:lnTo>
                  <a:cubicBezTo>
                    <a:pt x="5864" y="52430"/>
                    <a:pt x="6049" y="52523"/>
                    <a:pt x="6221" y="52707"/>
                  </a:cubicBezTo>
                  <a:cubicBezTo>
                    <a:pt x="6287" y="52523"/>
                    <a:pt x="6551" y="52324"/>
                    <a:pt x="6617" y="52179"/>
                  </a:cubicBezTo>
                  <a:cubicBezTo>
                    <a:pt x="6715" y="52253"/>
                    <a:pt x="7740" y="52716"/>
                    <a:pt x="7882" y="52716"/>
                  </a:cubicBezTo>
                  <a:cubicBezTo>
                    <a:pt x="7892" y="52716"/>
                    <a:pt x="7898" y="52713"/>
                    <a:pt x="7898" y="52707"/>
                  </a:cubicBezTo>
                  <a:cubicBezTo>
                    <a:pt x="7832" y="52245"/>
                    <a:pt x="8426" y="52034"/>
                    <a:pt x="8889" y="51968"/>
                  </a:cubicBezTo>
                  <a:cubicBezTo>
                    <a:pt x="11147" y="51691"/>
                    <a:pt x="13405" y="51492"/>
                    <a:pt x="15690" y="51374"/>
                  </a:cubicBezTo>
                  <a:lnTo>
                    <a:pt x="15928" y="51228"/>
                  </a:lnTo>
                  <a:cubicBezTo>
                    <a:pt x="17763" y="51228"/>
                    <a:pt x="19586" y="50713"/>
                    <a:pt x="21131" y="49749"/>
                  </a:cubicBezTo>
                  <a:cubicBezTo>
                    <a:pt x="21342" y="50119"/>
                    <a:pt x="21805" y="50277"/>
                    <a:pt x="22240" y="50317"/>
                  </a:cubicBezTo>
                  <a:cubicBezTo>
                    <a:pt x="22361" y="50329"/>
                    <a:pt x="22481" y="50335"/>
                    <a:pt x="22601" y="50335"/>
                  </a:cubicBezTo>
                  <a:cubicBezTo>
                    <a:pt x="23392" y="50335"/>
                    <a:pt x="24172" y="50076"/>
                    <a:pt x="24802" y="49617"/>
                  </a:cubicBezTo>
                  <a:cubicBezTo>
                    <a:pt x="25238" y="49789"/>
                    <a:pt x="25687" y="49934"/>
                    <a:pt x="26136" y="50093"/>
                  </a:cubicBezTo>
                  <a:cubicBezTo>
                    <a:pt x="26334" y="49762"/>
                    <a:pt x="26533" y="49432"/>
                    <a:pt x="26717" y="49102"/>
                  </a:cubicBezTo>
                  <a:cubicBezTo>
                    <a:pt x="26942" y="49338"/>
                    <a:pt x="27281" y="49383"/>
                    <a:pt x="27613" y="49383"/>
                  </a:cubicBezTo>
                  <a:cubicBezTo>
                    <a:pt x="27672" y="49383"/>
                    <a:pt x="27730" y="49381"/>
                    <a:pt x="27787" y="49379"/>
                  </a:cubicBezTo>
                  <a:lnTo>
                    <a:pt x="28976" y="49327"/>
                  </a:lnTo>
                  <a:cubicBezTo>
                    <a:pt x="29425" y="49313"/>
                    <a:pt x="29927" y="49261"/>
                    <a:pt x="30178" y="48878"/>
                  </a:cubicBezTo>
                  <a:cubicBezTo>
                    <a:pt x="30296" y="49279"/>
                    <a:pt x="30718" y="49448"/>
                    <a:pt x="31159" y="49448"/>
                  </a:cubicBezTo>
                  <a:cubicBezTo>
                    <a:pt x="31356" y="49448"/>
                    <a:pt x="31557" y="49414"/>
                    <a:pt x="31736" y="49353"/>
                  </a:cubicBezTo>
                  <a:cubicBezTo>
                    <a:pt x="32274" y="49165"/>
                    <a:pt x="32801" y="48835"/>
                    <a:pt x="33349" y="48835"/>
                  </a:cubicBezTo>
                  <a:cubicBezTo>
                    <a:pt x="33379" y="48835"/>
                    <a:pt x="33409" y="48836"/>
                    <a:pt x="33440" y="48838"/>
                  </a:cubicBezTo>
                  <a:cubicBezTo>
                    <a:pt x="33928" y="48891"/>
                    <a:pt x="34351" y="49208"/>
                    <a:pt x="34826" y="49208"/>
                  </a:cubicBezTo>
                  <a:cubicBezTo>
                    <a:pt x="35381" y="49208"/>
                    <a:pt x="35817" y="48812"/>
                    <a:pt x="36305" y="48561"/>
                  </a:cubicBezTo>
                  <a:cubicBezTo>
                    <a:pt x="36511" y="48458"/>
                    <a:pt x="36765" y="48394"/>
                    <a:pt x="37004" y="48394"/>
                  </a:cubicBezTo>
                  <a:cubicBezTo>
                    <a:pt x="37316" y="48394"/>
                    <a:pt x="37604" y="48503"/>
                    <a:pt x="37732" y="48772"/>
                  </a:cubicBezTo>
                  <a:cubicBezTo>
                    <a:pt x="37890" y="48561"/>
                    <a:pt x="38035" y="48363"/>
                    <a:pt x="38181" y="48151"/>
                  </a:cubicBezTo>
                  <a:cubicBezTo>
                    <a:pt x="38328" y="48219"/>
                    <a:pt x="38488" y="48252"/>
                    <a:pt x="38647" y="48252"/>
                  </a:cubicBezTo>
                  <a:cubicBezTo>
                    <a:pt x="39044" y="48252"/>
                    <a:pt x="39439" y="48051"/>
                    <a:pt x="39647" y="47702"/>
                  </a:cubicBezTo>
                  <a:cubicBezTo>
                    <a:pt x="39959" y="47856"/>
                    <a:pt x="40304" y="47931"/>
                    <a:pt x="40649" y="47931"/>
                  </a:cubicBezTo>
                  <a:cubicBezTo>
                    <a:pt x="41105" y="47931"/>
                    <a:pt x="41561" y="47799"/>
                    <a:pt x="41945" y="47544"/>
                  </a:cubicBezTo>
                  <a:cubicBezTo>
                    <a:pt x="42129" y="47425"/>
                    <a:pt x="42314" y="47253"/>
                    <a:pt x="42512" y="47227"/>
                  </a:cubicBezTo>
                  <a:cubicBezTo>
                    <a:pt x="42558" y="47217"/>
                    <a:pt x="42604" y="47212"/>
                    <a:pt x="42650" y="47212"/>
                  </a:cubicBezTo>
                  <a:cubicBezTo>
                    <a:pt x="43050" y="47212"/>
                    <a:pt x="43445" y="47555"/>
                    <a:pt x="43864" y="47555"/>
                  </a:cubicBezTo>
                  <a:cubicBezTo>
                    <a:pt x="43906" y="47555"/>
                    <a:pt x="43949" y="47551"/>
                    <a:pt x="43992" y="47544"/>
                  </a:cubicBezTo>
                  <a:cubicBezTo>
                    <a:pt x="44242" y="47491"/>
                    <a:pt x="44427" y="47306"/>
                    <a:pt x="44625" y="47161"/>
                  </a:cubicBezTo>
                  <a:cubicBezTo>
                    <a:pt x="45033" y="46862"/>
                    <a:pt x="45536" y="46713"/>
                    <a:pt x="46037" y="46713"/>
                  </a:cubicBezTo>
                  <a:cubicBezTo>
                    <a:pt x="46510" y="46713"/>
                    <a:pt x="46981" y="46845"/>
                    <a:pt x="47372" y="47108"/>
                  </a:cubicBezTo>
                  <a:cubicBezTo>
                    <a:pt x="47531" y="46619"/>
                    <a:pt x="47835" y="46183"/>
                    <a:pt x="48257" y="45893"/>
                  </a:cubicBezTo>
                  <a:cubicBezTo>
                    <a:pt x="48326" y="46215"/>
                    <a:pt x="48654" y="46381"/>
                    <a:pt x="48979" y="46381"/>
                  </a:cubicBezTo>
                  <a:cubicBezTo>
                    <a:pt x="49281" y="46381"/>
                    <a:pt x="49581" y="46238"/>
                    <a:pt x="49670" y="45946"/>
                  </a:cubicBezTo>
                  <a:cubicBezTo>
                    <a:pt x="49908" y="46144"/>
                    <a:pt x="50133" y="46355"/>
                    <a:pt x="50370" y="46553"/>
                  </a:cubicBezTo>
                  <a:cubicBezTo>
                    <a:pt x="50502" y="46236"/>
                    <a:pt x="50912" y="46170"/>
                    <a:pt x="51255" y="46157"/>
                  </a:cubicBezTo>
                  <a:cubicBezTo>
                    <a:pt x="52048" y="46117"/>
                    <a:pt x="52827" y="46091"/>
                    <a:pt x="53619" y="46051"/>
                  </a:cubicBezTo>
                  <a:lnTo>
                    <a:pt x="53474" y="44797"/>
                  </a:lnTo>
                  <a:lnTo>
                    <a:pt x="47993" y="0"/>
                  </a:lnTo>
                  <a:close/>
                </a:path>
              </a:pathLst>
            </a:custGeom>
            <a:solidFill>
              <a:srgbClr val="CFD0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41"/>
            <p:cNvSpPr/>
            <p:nvPr/>
          </p:nvSpPr>
          <p:spPr>
            <a:xfrm>
              <a:off x="2413603" y="2976658"/>
              <a:ext cx="1706489" cy="1626006"/>
            </a:xfrm>
            <a:custGeom>
              <a:avLst/>
              <a:gdLst/>
              <a:ahLst/>
              <a:cxnLst/>
              <a:rect l="l" t="t" r="r" b="b"/>
              <a:pathLst>
                <a:path w="53474" h="50952" extrusionOk="0">
                  <a:moveTo>
                    <a:pt x="47993" y="0"/>
                  </a:moveTo>
                  <a:lnTo>
                    <a:pt x="0" y="5864"/>
                  </a:lnTo>
                  <a:lnTo>
                    <a:pt x="5521" y="50951"/>
                  </a:lnTo>
                  <a:cubicBezTo>
                    <a:pt x="6168" y="50753"/>
                    <a:pt x="6789" y="50555"/>
                    <a:pt x="7436" y="50357"/>
                  </a:cubicBezTo>
                  <a:cubicBezTo>
                    <a:pt x="7602" y="50315"/>
                    <a:pt x="7785" y="50265"/>
                    <a:pt x="7958" y="50265"/>
                  </a:cubicBezTo>
                  <a:cubicBezTo>
                    <a:pt x="8005" y="50265"/>
                    <a:pt x="8051" y="50269"/>
                    <a:pt x="8096" y="50278"/>
                  </a:cubicBezTo>
                  <a:cubicBezTo>
                    <a:pt x="8505" y="50317"/>
                    <a:pt x="8836" y="50674"/>
                    <a:pt x="9245" y="50674"/>
                  </a:cubicBezTo>
                  <a:cubicBezTo>
                    <a:pt x="9601" y="50674"/>
                    <a:pt x="9892" y="50410"/>
                    <a:pt x="10222" y="50304"/>
                  </a:cubicBezTo>
                  <a:cubicBezTo>
                    <a:pt x="10339" y="50269"/>
                    <a:pt x="10463" y="50257"/>
                    <a:pt x="10590" y="50257"/>
                  </a:cubicBezTo>
                  <a:cubicBezTo>
                    <a:pt x="10750" y="50257"/>
                    <a:pt x="10913" y="50276"/>
                    <a:pt x="11067" y="50291"/>
                  </a:cubicBezTo>
                  <a:cubicBezTo>
                    <a:pt x="11653" y="50353"/>
                    <a:pt x="12240" y="50384"/>
                    <a:pt x="12825" y="50384"/>
                  </a:cubicBezTo>
                  <a:cubicBezTo>
                    <a:pt x="14089" y="50384"/>
                    <a:pt x="15347" y="50240"/>
                    <a:pt x="16575" y="49961"/>
                  </a:cubicBezTo>
                  <a:cubicBezTo>
                    <a:pt x="17024" y="49855"/>
                    <a:pt x="17486" y="49723"/>
                    <a:pt x="17816" y="49419"/>
                  </a:cubicBezTo>
                  <a:cubicBezTo>
                    <a:pt x="18067" y="49181"/>
                    <a:pt x="18225" y="48864"/>
                    <a:pt x="18516" y="48666"/>
                  </a:cubicBezTo>
                  <a:cubicBezTo>
                    <a:pt x="18806" y="48455"/>
                    <a:pt x="19203" y="48442"/>
                    <a:pt x="19572" y="48429"/>
                  </a:cubicBezTo>
                  <a:cubicBezTo>
                    <a:pt x="23442" y="48244"/>
                    <a:pt x="27311" y="48059"/>
                    <a:pt x="31194" y="47874"/>
                  </a:cubicBezTo>
                  <a:cubicBezTo>
                    <a:pt x="36648" y="47636"/>
                    <a:pt x="42169" y="47372"/>
                    <a:pt x="47465" y="46051"/>
                  </a:cubicBezTo>
                  <a:cubicBezTo>
                    <a:pt x="49446" y="45550"/>
                    <a:pt x="51440" y="44902"/>
                    <a:pt x="53474" y="44810"/>
                  </a:cubicBezTo>
                  <a:lnTo>
                    <a:pt x="4799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41"/>
            <p:cNvSpPr/>
            <p:nvPr/>
          </p:nvSpPr>
          <p:spPr>
            <a:xfrm>
              <a:off x="2263998" y="3074438"/>
              <a:ext cx="448020" cy="230568"/>
            </a:xfrm>
            <a:custGeom>
              <a:avLst/>
              <a:gdLst/>
              <a:ahLst/>
              <a:cxnLst/>
              <a:rect l="l" t="t" r="r" b="b"/>
              <a:pathLst>
                <a:path w="14039" h="7225" extrusionOk="0">
                  <a:moveTo>
                    <a:pt x="13074" y="0"/>
                  </a:moveTo>
                  <a:lnTo>
                    <a:pt x="0" y="2351"/>
                  </a:lnTo>
                  <a:lnTo>
                    <a:pt x="0" y="2404"/>
                  </a:lnTo>
                  <a:cubicBezTo>
                    <a:pt x="0" y="2549"/>
                    <a:pt x="66" y="2708"/>
                    <a:pt x="119" y="2840"/>
                  </a:cubicBezTo>
                  <a:cubicBezTo>
                    <a:pt x="264" y="3434"/>
                    <a:pt x="383" y="4042"/>
                    <a:pt x="436" y="4649"/>
                  </a:cubicBezTo>
                  <a:cubicBezTo>
                    <a:pt x="449" y="4794"/>
                    <a:pt x="449" y="4966"/>
                    <a:pt x="515" y="5111"/>
                  </a:cubicBezTo>
                  <a:cubicBezTo>
                    <a:pt x="555" y="5190"/>
                    <a:pt x="594" y="5283"/>
                    <a:pt x="634" y="5362"/>
                  </a:cubicBezTo>
                  <a:cubicBezTo>
                    <a:pt x="687" y="5481"/>
                    <a:pt x="700" y="5613"/>
                    <a:pt x="726" y="5745"/>
                  </a:cubicBezTo>
                  <a:cubicBezTo>
                    <a:pt x="819" y="6234"/>
                    <a:pt x="885" y="6736"/>
                    <a:pt x="964" y="7224"/>
                  </a:cubicBezTo>
                  <a:lnTo>
                    <a:pt x="14039" y="4860"/>
                  </a:lnTo>
                  <a:cubicBezTo>
                    <a:pt x="13840" y="4174"/>
                    <a:pt x="13537" y="2549"/>
                    <a:pt x="13497" y="1823"/>
                  </a:cubicBezTo>
                  <a:cubicBezTo>
                    <a:pt x="13457" y="1717"/>
                    <a:pt x="13457" y="1585"/>
                    <a:pt x="13405" y="1453"/>
                  </a:cubicBezTo>
                  <a:cubicBezTo>
                    <a:pt x="13378" y="1361"/>
                    <a:pt x="13325" y="1281"/>
                    <a:pt x="13299" y="1202"/>
                  </a:cubicBezTo>
                  <a:cubicBezTo>
                    <a:pt x="13246" y="1083"/>
                    <a:pt x="13233" y="964"/>
                    <a:pt x="13193" y="859"/>
                  </a:cubicBezTo>
                  <a:cubicBezTo>
                    <a:pt x="13101" y="330"/>
                    <a:pt x="13127" y="687"/>
                    <a:pt x="13074" y="146"/>
                  </a:cubicBezTo>
                  <a:lnTo>
                    <a:pt x="1307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0" name="Google Shape;870;p41"/>
          <p:cNvGrpSpPr/>
          <p:nvPr/>
        </p:nvGrpSpPr>
        <p:grpSpPr>
          <a:xfrm flipH="1">
            <a:off x="8190265" y="4240381"/>
            <a:ext cx="736966" cy="664468"/>
            <a:chOff x="2263998" y="2976658"/>
            <a:chExt cx="1887719" cy="1704638"/>
          </a:xfrm>
        </p:grpSpPr>
        <p:sp>
          <p:nvSpPr>
            <p:cNvPr id="871" name="Google Shape;871;p41"/>
            <p:cNvSpPr/>
            <p:nvPr/>
          </p:nvSpPr>
          <p:spPr>
            <a:xfrm>
              <a:off x="2440569" y="2998997"/>
              <a:ext cx="1711148" cy="1682299"/>
            </a:xfrm>
            <a:custGeom>
              <a:avLst/>
              <a:gdLst/>
              <a:ahLst/>
              <a:cxnLst/>
              <a:rect l="l" t="t" r="r" b="b"/>
              <a:pathLst>
                <a:path w="53620" h="52716" extrusionOk="0">
                  <a:moveTo>
                    <a:pt x="47993" y="0"/>
                  </a:moveTo>
                  <a:lnTo>
                    <a:pt x="1" y="5864"/>
                  </a:lnTo>
                  <a:lnTo>
                    <a:pt x="5521" y="50938"/>
                  </a:lnTo>
                  <a:lnTo>
                    <a:pt x="5693" y="52390"/>
                  </a:lnTo>
                  <a:cubicBezTo>
                    <a:pt x="5864" y="52430"/>
                    <a:pt x="6049" y="52523"/>
                    <a:pt x="6221" y="52707"/>
                  </a:cubicBezTo>
                  <a:cubicBezTo>
                    <a:pt x="6287" y="52523"/>
                    <a:pt x="6551" y="52324"/>
                    <a:pt x="6617" y="52179"/>
                  </a:cubicBezTo>
                  <a:cubicBezTo>
                    <a:pt x="6715" y="52253"/>
                    <a:pt x="7740" y="52716"/>
                    <a:pt x="7882" y="52716"/>
                  </a:cubicBezTo>
                  <a:cubicBezTo>
                    <a:pt x="7892" y="52716"/>
                    <a:pt x="7898" y="52713"/>
                    <a:pt x="7898" y="52707"/>
                  </a:cubicBezTo>
                  <a:cubicBezTo>
                    <a:pt x="7832" y="52245"/>
                    <a:pt x="8426" y="52034"/>
                    <a:pt x="8889" y="51968"/>
                  </a:cubicBezTo>
                  <a:cubicBezTo>
                    <a:pt x="11147" y="51691"/>
                    <a:pt x="13405" y="51492"/>
                    <a:pt x="15690" y="51374"/>
                  </a:cubicBezTo>
                  <a:lnTo>
                    <a:pt x="15928" y="51228"/>
                  </a:lnTo>
                  <a:cubicBezTo>
                    <a:pt x="17763" y="51228"/>
                    <a:pt x="19586" y="50713"/>
                    <a:pt x="21131" y="49749"/>
                  </a:cubicBezTo>
                  <a:cubicBezTo>
                    <a:pt x="21342" y="50119"/>
                    <a:pt x="21805" y="50277"/>
                    <a:pt x="22240" y="50317"/>
                  </a:cubicBezTo>
                  <a:cubicBezTo>
                    <a:pt x="22361" y="50329"/>
                    <a:pt x="22481" y="50335"/>
                    <a:pt x="22601" y="50335"/>
                  </a:cubicBezTo>
                  <a:cubicBezTo>
                    <a:pt x="23392" y="50335"/>
                    <a:pt x="24172" y="50076"/>
                    <a:pt x="24802" y="49617"/>
                  </a:cubicBezTo>
                  <a:cubicBezTo>
                    <a:pt x="25238" y="49789"/>
                    <a:pt x="25687" y="49934"/>
                    <a:pt x="26136" y="50093"/>
                  </a:cubicBezTo>
                  <a:cubicBezTo>
                    <a:pt x="26334" y="49762"/>
                    <a:pt x="26533" y="49432"/>
                    <a:pt x="26717" y="49102"/>
                  </a:cubicBezTo>
                  <a:cubicBezTo>
                    <a:pt x="26942" y="49338"/>
                    <a:pt x="27281" y="49383"/>
                    <a:pt x="27613" y="49383"/>
                  </a:cubicBezTo>
                  <a:cubicBezTo>
                    <a:pt x="27672" y="49383"/>
                    <a:pt x="27730" y="49381"/>
                    <a:pt x="27787" y="49379"/>
                  </a:cubicBezTo>
                  <a:lnTo>
                    <a:pt x="28976" y="49327"/>
                  </a:lnTo>
                  <a:cubicBezTo>
                    <a:pt x="29425" y="49313"/>
                    <a:pt x="29927" y="49261"/>
                    <a:pt x="30178" y="48878"/>
                  </a:cubicBezTo>
                  <a:cubicBezTo>
                    <a:pt x="30296" y="49279"/>
                    <a:pt x="30718" y="49448"/>
                    <a:pt x="31159" y="49448"/>
                  </a:cubicBezTo>
                  <a:cubicBezTo>
                    <a:pt x="31356" y="49448"/>
                    <a:pt x="31557" y="49414"/>
                    <a:pt x="31736" y="49353"/>
                  </a:cubicBezTo>
                  <a:cubicBezTo>
                    <a:pt x="32274" y="49165"/>
                    <a:pt x="32801" y="48835"/>
                    <a:pt x="33349" y="48835"/>
                  </a:cubicBezTo>
                  <a:cubicBezTo>
                    <a:pt x="33379" y="48835"/>
                    <a:pt x="33409" y="48836"/>
                    <a:pt x="33440" y="48838"/>
                  </a:cubicBezTo>
                  <a:cubicBezTo>
                    <a:pt x="33928" y="48891"/>
                    <a:pt x="34351" y="49208"/>
                    <a:pt x="34826" y="49208"/>
                  </a:cubicBezTo>
                  <a:cubicBezTo>
                    <a:pt x="35381" y="49208"/>
                    <a:pt x="35817" y="48812"/>
                    <a:pt x="36305" y="48561"/>
                  </a:cubicBezTo>
                  <a:cubicBezTo>
                    <a:pt x="36511" y="48458"/>
                    <a:pt x="36765" y="48394"/>
                    <a:pt x="37004" y="48394"/>
                  </a:cubicBezTo>
                  <a:cubicBezTo>
                    <a:pt x="37316" y="48394"/>
                    <a:pt x="37604" y="48503"/>
                    <a:pt x="37732" y="48772"/>
                  </a:cubicBezTo>
                  <a:cubicBezTo>
                    <a:pt x="37890" y="48561"/>
                    <a:pt x="38035" y="48363"/>
                    <a:pt x="38181" y="48151"/>
                  </a:cubicBezTo>
                  <a:cubicBezTo>
                    <a:pt x="38328" y="48219"/>
                    <a:pt x="38488" y="48252"/>
                    <a:pt x="38647" y="48252"/>
                  </a:cubicBezTo>
                  <a:cubicBezTo>
                    <a:pt x="39044" y="48252"/>
                    <a:pt x="39439" y="48051"/>
                    <a:pt x="39647" y="47702"/>
                  </a:cubicBezTo>
                  <a:cubicBezTo>
                    <a:pt x="39959" y="47856"/>
                    <a:pt x="40304" y="47931"/>
                    <a:pt x="40649" y="47931"/>
                  </a:cubicBezTo>
                  <a:cubicBezTo>
                    <a:pt x="41105" y="47931"/>
                    <a:pt x="41561" y="47799"/>
                    <a:pt x="41945" y="47544"/>
                  </a:cubicBezTo>
                  <a:cubicBezTo>
                    <a:pt x="42129" y="47425"/>
                    <a:pt x="42314" y="47253"/>
                    <a:pt x="42512" y="47227"/>
                  </a:cubicBezTo>
                  <a:cubicBezTo>
                    <a:pt x="42558" y="47217"/>
                    <a:pt x="42604" y="47212"/>
                    <a:pt x="42650" y="47212"/>
                  </a:cubicBezTo>
                  <a:cubicBezTo>
                    <a:pt x="43050" y="47212"/>
                    <a:pt x="43445" y="47555"/>
                    <a:pt x="43864" y="47555"/>
                  </a:cubicBezTo>
                  <a:cubicBezTo>
                    <a:pt x="43906" y="47555"/>
                    <a:pt x="43949" y="47551"/>
                    <a:pt x="43992" y="47544"/>
                  </a:cubicBezTo>
                  <a:cubicBezTo>
                    <a:pt x="44242" y="47491"/>
                    <a:pt x="44427" y="47306"/>
                    <a:pt x="44625" y="47161"/>
                  </a:cubicBezTo>
                  <a:cubicBezTo>
                    <a:pt x="45033" y="46862"/>
                    <a:pt x="45536" y="46713"/>
                    <a:pt x="46037" y="46713"/>
                  </a:cubicBezTo>
                  <a:cubicBezTo>
                    <a:pt x="46510" y="46713"/>
                    <a:pt x="46981" y="46845"/>
                    <a:pt x="47372" y="47108"/>
                  </a:cubicBezTo>
                  <a:cubicBezTo>
                    <a:pt x="47531" y="46619"/>
                    <a:pt x="47835" y="46183"/>
                    <a:pt x="48257" y="45893"/>
                  </a:cubicBezTo>
                  <a:cubicBezTo>
                    <a:pt x="48326" y="46215"/>
                    <a:pt x="48654" y="46381"/>
                    <a:pt x="48979" y="46381"/>
                  </a:cubicBezTo>
                  <a:cubicBezTo>
                    <a:pt x="49281" y="46381"/>
                    <a:pt x="49581" y="46238"/>
                    <a:pt x="49670" y="45946"/>
                  </a:cubicBezTo>
                  <a:cubicBezTo>
                    <a:pt x="49908" y="46144"/>
                    <a:pt x="50133" y="46355"/>
                    <a:pt x="50370" y="46553"/>
                  </a:cubicBezTo>
                  <a:cubicBezTo>
                    <a:pt x="50502" y="46236"/>
                    <a:pt x="50912" y="46170"/>
                    <a:pt x="51255" y="46157"/>
                  </a:cubicBezTo>
                  <a:cubicBezTo>
                    <a:pt x="52048" y="46117"/>
                    <a:pt x="52827" y="46091"/>
                    <a:pt x="53619" y="46051"/>
                  </a:cubicBezTo>
                  <a:lnTo>
                    <a:pt x="53474" y="44797"/>
                  </a:lnTo>
                  <a:lnTo>
                    <a:pt x="47993" y="0"/>
                  </a:lnTo>
                  <a:close/>
                </a:path>
              </a:pathLst>
            </a:custGeom>
            <a:solidFill>
              <a:srgbClr val="CFD0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41"/>
            <p:cNvSpPr/>
            <p:nvPr/>
          </p:nvSpPr>
          <p:spPr>
            <a:xfrm>
              <a:off x="2413603" y="2976658"/>
              <a:ext cx="1706489" cy="1626006"/>
            </a:xfrm>
            <a:custGeom>
              <a:avLst/>
              <a:gdLst/>
              <a:ahLst/>
              <a:cxnLst/>
              <a:rect l="l" t="t" r="r" b="b"/>
              <a:pathLst>
                <a:path w="53474" h="50952" extrusionOk="0">
                  <a:moveTo>
                    <a:pt x="47993" y="0"/>
                  </a:moveTo>
                  <a:lnTo>
                    <a:pt x="0" y="5864"/>
                  </a:lnTo>
                  <a:lnTo>
                    <a:pt x="5521" y="50951"/>
                  </a:lnTo>
                  <a:cubicBezTo>
                    <a:pt x="6168" y="50753"/>
                    <a:pt x="6789" y="50555"/>
                    <a:pt x="7436" y="50357"/>
                  </a:cubicBezTo>
                  <a:cubicBezTo>
                    <a:pt x="7602" y="50315"/>
                    <a:pt x="7785" y="50265"/>
                    <a:pt x="7958" y="50265"/>
                  </a:cubicBezTo>
                  <a:cubicBezTo>
                    <a:pt x="8005" y="50265"/>
                    <a:pt x="8051" y="50269"/>
                    <a:pt x="8096" y="50278"/>
                  </a:cubicBezTo>
                  <a:cubicBezTo>
                    <a:pt x="8505" y="50317"/>
                    <a:pt x="8836" y="50674"/>
                    <a:pt x="9245" y="50674"/>
                  </a:cubicBezTo>
                  <a:cubicBezTo>
                    <a:pt x="9601" y="50674"/>
                    <a:pt x="9892" y="50410"/>
                    <a:pt x="10222" y="50304"/>
                  </a:cubicBezTo>
                  <a:cubicBezTo>
                    <a:pt x="10339" y="50269"/>
                    <a:pt x="10463" y="50257"/>
                    <a:pt x="10590" y="50257"/>
                  </a:cubicBezTo>
                  <a:cubicBezTo>
                    <a:pt x="10750" y="50257"/>
                    <a:pt x="10913" y="50276"/>
                    <a:pt x="11067" y="50291"/>
                  </a:cubicBezTo>
                  <a:cubicBezTo>
                    <a:pt x="11653" y="50353"/>
                    <a:pt x="12240" y="50384"/>
                    <a:pt x="12825" y="50384"/>
                  </a:cubicBezTo>
                  <a:cubicBezTo>
                    <a:pt x="14089" y="50384"/>
                    <a:pt x="15347" y="50240"/>
                    <a:pt x="16575" y="49961"/>
                  </a:cubicBezTo>
                  <a:cubicBezTo>
                    <a:pt x="17024" y="49855"/>
                    <a:pt x="17486" y="49723"/>
                    <a:pt x="17816" y="49419"/>
                  </a:cubicBezTo>
                  <a:cubicBezTo>
                    <a:pt x="18067" y="49181"/>
                    <a:pt x="18225" y="48864"/>
                    <a:pt x="18516" y="48666"/>
                  </a:cubicBezTo>
                  <a:cubicBezTo>
                    <a:pt x="18806" y="48455"/>
                    <a:pt x="19203" y="48442"/>
                    <a:pt x="19572" y="48429"/>
                  </a:cubicBezTo>
                  <a:cubicBezTo>
                    <a:pt x="23442" y="48244"/>
                    <a:pt x="27311" y="48059"/>
                    <a:pt x="31194" y="47874"/>
                  </a:cubicBezTo>
                  <a:cubicBezTo>
                    <a:pt x="36648" y="47636"/>
                    <a:pt x="42169" y="47372"/>
                    <a:pt x="47465" y="46051"/>
                  </a:cubicBezTo>
                  <a:cubicBezTo>
                    <a:pt x="49446" y="45550"/>
                    <a:pt x="51440" y="44902"/>
                    <a:pt x="53474" y="44810"/>
                  </a:cubicBezTo>
                  <a:lnTo>
                    <a:pt x="47993" y="0"/>
                  </a:lnTo>
                  <a:close/>
                </a:path>
              </a:pathLst>
            </a:custGeom>
            <a:solidFill>
              <a:srgbClr val="DBE0D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41"/>
            <p:cNvSpPr/>
            <p:nvPr/>
          </p:nvSpPr>
          <p:spPr>
            <a:xfrm>
              <a:off x="2263998" y="3074438"/>
              <a:ext cx="448020" cy="230568"/>
            </a:xfrm>
            <a:custGeom>
              <a:avLst/>
              <a:gdLst/>
              <a:ahLst/>
              <a:cxnLst/>
              <a:rect l="l" t="t" r="r" b="b"/>
              <a:pathLst>
                <a:path w="14039" h="7225" extrusionOk="0">
                  <a:moveTo>
                    <a:pt x="13074" y="0"/>
                  </a:moveTo>
                  <a:lnTo>
                    <a:pt x="0" y="2351"/>
                  </a:lnTo>
                  <a:lnTo>
                    <a:pt x="0" y="2404"/>
                  </a:lnTo>
                  <a:cubicBezTo>
                    <a:pt x="0" y="2549"/>
                    <a:pt x="66" y="2708"/>
                    <a:pt x="119" y="2840"/>
                  </a:cubicBezTo>
                  <a:cubicBezTo>
                    <a:pt x="264" y="3434"/>
                    <a:pt x="383" y="4042"/>
                    <a:pt x="436" y="4649"/>
                  </a:cubicBezTo>
                  <a:cubicBezTo>
                    <a:pt x="449" y="4794"/>
                    <a:pt x="449" y="4966"/>
                    <a:pt x="515" y="5111"/>
                  </a:cubicBezTo>
                  <a:cubicBezTo>
                    <a:pt x="555" y="5190"/>
                    <a:pt x="594" y="5283"/>
                    <a:pt x="634" y="5362"/>
                  </a:cubicBezTo>
                  <a:cubicBezTo>
                    <a:pt x="687" y="5481"/>
                    <a:pt x="700" y="5613"/>
                    <a:pt x="726" y="5745"/>
                  </a:cubicBezTo>
                  <a:cubicBezTo>
                    <a:pt x="819" y="6234"/>
                    <a:pt x="885" y="6736"/>
                    <a:pt x="964" y="7224"/>
                  </a:cubicBezTo>
                  <a:lnTo>
                    <a:pt x="14039" y="4860"/>
                  </a:lnTo>
                  <a:cubicBezTo>
                    <a:pt x="13840" y="4174"/>
                    <a:pt x="13537" y="2549"/>
                    <a:pt x="13497" y="1823"/>
                  </a:cubicBezTo>
                  <a:cubicBezTo>
                    <a:pt x="13457" y="1717"/>
                    <a:pt x="13457" y="1585"/>
                    <a:pt x="13405" y="1453"/>
                  </a:cubicBezTo>
                  <a:cubicBezTo>
                    <a:pt x="13378" y="1361"/>
                    <a:pt x="13325" y="1281"/>
                    <a:pt x="13299" y="1202"/>
                  </a:cubicBezTo>
                  <a:cubicBezTo>
                    <a:pt x="13246" y="1083"/>
                    <a:pt x="13233" y="964"/>
                    <a:pt x="13193" y="859"/>
                  </a:cubicBezTo>
                  <a:cubicBezTo>
                    <a:pt x="13101" y="330"/>
                    <a:pt x="13127" y="687"/>
                    <a:pt x="13074" y="146"/>
                  </a:cubicBezTo>
                  <a:lnTo>
                    <a:pt x="13074" y="0"/>
                  </a:lnTo>
                  <a:close/>
                </a:path>
              </a:pathLst>
            </a:custGeom>
            <a:solidFill>
              <a:srgbClr val="DBCA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itle 1"/>
          <p:cNvSpPr>
            <a:spLocks noGrp="1"/>
          </p:cNvSpPr>
          <p:nvPr>
            <p:ph type="title" idx="2"/>
          </p:nvPr>
        </p:nvSpPr>
        <p:spPr>
          <a:xfrm>
            <a:off x="2527523" y="1145272"/>
            <a:ext cx="4127862" cy="3104253"/>
          </a:xfrm>
        </p:spPr>
        <p:txBody>
          <a:bodyPr/>
          <a:lstStyle/>
          <a:p>
            <a:pPr>
              <a:lnSpc>
                <a:spcPct val="150000"/>
              </a:lnSpc>
            </a:pPr>
            <a:r>
              <a:rPr lang="en-US" sz="6500" b="1" smtClean="0">
                <a:solidFill>
                  <a:srgbClr val="79533B"/>
                </a:solidFill>
                <a:latin typeface="+mn-lt"/>
              </a:rPr>
              <a:t>VẬN DỤNG</a:t>
            </a:r>
            <a:endParaRPr lang="en-US" sz="6500" b="1">
              <a:solidFill>
                <a:srgbClr val="79533B"/>
              </a:solidFill>
              <a:latin typeface="+mn-lt"/>
            </a:endParaRPr>
          </a:p>
        </p:txBody>
      </p:sp>
    </p:spTree>
    <p:extLst>
      <p:ext uri="{BB962C8B-B14F-4D97-AF65-F5344CB8AC3E}">
        <p14:creationId xmlns:p14="http://schemas.microsoft.com/office/powerpoint/2010/main" val="28215057"/>
      </p:ext>
    </p:extLst>
  </p:cSld>
  <p:clrMapOvr>
    <a:masterClrMapping/>
  </p:clrMapOvr>
  <mc:AlternateContent xmlns:mc="http://schemas.openxmlformats.org/markup-compatibility/2006" xmlns:p14="http://schemas.microsoft.com/office/powerpoint/2010/main">
    <mc:Choice Requires="p14">
      <p:transition spd="med" p14:dur="700">
        <p:wheel spokes="1"/>
      </p:transition>
    </mc:Choice>
    <mc:Fallback xmlns="">
      <p:transition spd="med">
        <p:wheel spokes="1"/>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rot="1827437" flipH="1">
            <a:off x="8283125" y="3911062"/>
            <a:ext cx="1358565" cy="1328519"/>
          </a:xfrm>
          <a:prstGeom prst="rect">
            <a:avLst/>
          </a:prstGeom>
        </p:spPr>
      </p:pic>
      <mc:AlternateContent xmlns:mc="http://schemas.openxmlformats.org/markup-compatibility/2006">
        <mc:Choice xmlns:a14="http://schemas.microsoft.com/office/drawing/2010/main" Requires="a14">
          <p:sp>
            <p:nvSpPr>
              <p:cNvPr id="17" name="Rectangle 16"/>
              <p:cNvSpPr/>
              <p:nvPr/>
            </p:nvSpPr>
            <p:spPr>
              <a:xfrm>
                <a:off x="247208" y="136713"/>
                <a:ext cx="8650300" cy="2308324"/>
              </a:xfrm>
              <a:prstGeom prst="rect">
                <a:avLst/>
              </a:prstGeom>
            </p:spPr>
            <p:txBody>
              <a:bodyPr wrap="square">
                <a:spAutoFit/>
              </a:bodyPr>
              <a:lstStyle/>
              <a:p>
                <a:pPr lvl="0" algn="just">
                  <a:lnSpc>
                    <a:spcPct val="150000"/>
                  </a:lnSpc>
                  <a:buClrTx/>
                  <a:tabLst>
                    <a:tab pos="361950" algn="l"/>
                  </a:tabLst>
                  <a:defRPr/>
                </a:pPr>
                <a:r>
                  <a:rPr lang="en-US" sz="1600" b="1" kern="1200" smtClean="0">
                    <a:ea typeface="Times New Roman" panose="02020603050405020304" pitchFamily="18" charset="0"/>
                    <a:cs typeface="Times New Roman" panose="02020603050405020304" pitchFamily="18" charset="0"/>
                  </a:rPr>
                  <a:t>Bài 2.4 </a:t>
                </a:r>
                <a:r>
                  <a:rPr lang="en-US" sz="1600" b="1" kern="1200">
                    <a:ea typeface="Times New Roman" panose="02020603050405020304" pitchFamily="18" charset="0"/>
                    <a:cs typeface="Times New Roman" panose="02020603050405020304" pitchFamily="18" charset="0"/>
                  </a:rPr>
                  <a:t>(</a:t>
                </a:r>
                <a:r>
                  <a:rPr lang="en-US" sz="1600" b="1" kern="1200" smtClean="0">
                    <a:ea typeface="Times New Roman" panose="02020603050405020304" pitchFamily="18" charset="0"/>
                    <a:cs typeface="Times New Roman" panose="02020603050405020304" pitchFamily="18" charset="0"/>
                  </a:rPr>
                  <a:t>SGK-tr33) </a:t>
                </a:r>
                <a:r>
                  <a:rPr lang="vi-VN" sz="1600" kern="1200">
                    <a:latin typeface="Arial" panose="020B0604020202020204" pitchFamily="34" charset="0"/>
                    <a:ea typeface="Times New Roman" panose="02020603050405020304" pitchFamily="18" charset="0"/>
                    <a:cs typeface="Times New Roman" panose="02020603050405020304" pitchFamily="18" charset="0"/>
                  </a:rPr>
                  <a:t>Chế độ ăn của một người yêu cầu mỗi ngày tối thiểu 400 đơn vị vitamin, </a:t>
                </a:r>
                <a:r>
                  <a:rPr lang="vi-VN" sz="1600" kern="1200">
                    <a:latin typeface="Arial" panose="020B0604020202020204" pitchFamily="34" charset="0"/>
                    <a:ea typeface="Times New Roman" panose="02020603050405020304" pitchFamily="18" charset="0"/>
                    <a:cs typeface="Times New Roman" panose="02020603050405020304" pitchFamily="18" charset="0"/>
                  </a:rPr>
                  <a:t>500 </a:t>
                </a:r>
                <a:r>
                  <a:rPr lang="vi-VN" sz="1600" kern="1200" smtClean="0">
                    <a:latin typeface="Arial" panose="020B0604020202020204" pitchFamily="34" charset="0"/>
                    <a:ea typeface="Times New Roman" panose="02020603050405020304" pitchFamily="18" charset="0"/>
                    <a:cs typeface="Times New Roman" panose="02020603050405020304" pitchFamily="18" charset="0"/>
                  </a:rPr>
                  <a:t>đơn</a:t>
                </a:r>
                <a:r>
                  <a:rPr lang="en-US" sz="16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600" kern="1200" smtClean="0">
                    <a:latin typeface="Arial" panose="020B0604020202020204" pitchFamily="34" charset="0"/>
                    <a:ea typeface="Times New Roman" panose="02020603050405020304" pitchFamily="18" charset="0"/>
                    <a:cs typeface="Times New Roman" panose="02020603050405020304" pitchFamily="18" charset="0"/>
                  </a:rPr>
                  <a:t>vị </a:t>
                </a:r>
                <a:r>
                  <a:rPr lang="vi-VN" sz="1600" kern="1200">
                    <a:latin typeface="Arial" panose="020B0604020202020204" pitchFamily="34" charset="0"/>
                    <a:ea typeface="Times New Roman" panose="02020603050405020304" pitchFamily="18" charset="0"/>
                    <a:cs typeface="Times New Roman" panose="02020603050405020304" pitchFamily="18" charset="0"/>
                  </a:rPr>
                  <a:t>khoáng chất và 1 400 đơn vị calo. Có hai loại thức ăn </a:t>
                </a:r>
                <a14:m>
                  <m:oMath xmlns:m="http://schemas.openxmlformats.org/officeDocument/2006/math">
                    <m:sSub>
                      <m:sSubPr>
                        <m:ctrlPr>
                          <a:rPr lang="vi-VN" sz="1600" i="1" kern="1200" smtClean="0">
                            <a:latin typeface="Cambria Math" panose="02040503050406030204" pitchFamily="18" charset="0"/>
                            <a:cs typeface="Times New Roman" panose="02020603050405020304" pitchFamily="18" charset="0"/>
                          </a:rPr>
                        </m:ctrlPr>
                      </m:sSubPr>
                      <m:e>
                        <m:r>
                          <a:rPr lang="en-US" sz="1600" b="0" i="1" kern="1200" smtClean="0">
                            <a:latin typeface="Cambria Math" panose="02040503050406030204" pitchFamily="18" charset="0"/>
                            <a:cs typeface="Times New Roman" panose="02020603050405020304" pitchFamily="18" charset="0"/>
                          </a:rPr>
                          <m:t>𝐹</m:t>
                        </m:r>
                      </m:e>
                      <m:sub>
                        <m:r>
                          <a:rPr lang="en-US" sz="1600" b="0" i="1" kern="1200" smtClean="0">
                            <a:latin typeface="Cambria Math" panose="02040503050406030204" pitchFamily="18" charset="0"/>
                            <a:cs typeface="Times New Roman" panose="02020603050405020304" pitchFamily="18" charset="0"/>
                          </a:rPr>
                          <m:t>1</m:t>
                        </m:r>
                      </m:sub>
                    </m:sSub>
                  </m:oMath>
                </a14:m>
                <a:r>
                  <a:rPr lang="vi-VN" sz="1600" kern="120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sSub>
                      <m:sSubPr>
                        <m:ctrlPr>
                          <a:rPr lang="vi-VN" sz="1600" i="1" kern="1200">
                            <a:latin typeface="Cambria Math" panose="02040503050406030204" pitchFamily="18" charset="0"/>
                            <a:cs typeface="Times New Roman" panose="02020603050405020304" pitchFamily="18" charset="0"/>
                          </a:rPr>
                        </m:ctrlPr>
                      </m:sSubPr>
                      <m:e>
                        <m:r>
                          <a:rPr lang="en-US" sz="1600" i="1" kern="1200">
                            <a:latin typeface="Cambria Math" panose="02040503050406030204" pitchFamily="18" charset="0"/>
                            <a:cs typeface="Times New Roman" panose="02020603050405020304" pitchFamily="18" charset="0"/>
                          </a:rPr>
                          <m:t>𝐹</m:t>
                        </m:r>
                      </m:e>
                      <m:sub>
                        <m:r>
                          <a:rPr lang="en-US" sz="1600" b="0" i="1" kern="1200" smtClean="0">
                            <a:latin typeface="Cambria Math" panose="02040503050406030204" pitchFamily="18" charset="0"/>
                            <a:cs typeface="Times New Roman" panose="02020603050405020304" pitchFamily="18" charset="0"/>
                          </a:rPr>
                          <m:t>2</m:t>
                        </m:r>
                      </m:sub>
                    </m:sSub>
                  </m:oMath>
                </a14:m>
                <a:r>
                  <a:rPr lang="vi-VN" sz="1600" kern="1200">
                    <a:latin typeface="Arial" panose="020B0604020202020204" pitchFamily="34" charset="0"/>
                    <a:ea typeface="Times New Roman" panose="02020603050405020304" pitchFamily="18" charset="0"/>
                    <a:cs typeface="Times New Roman" panose="02020603050405020304" pitchFamily="18" charset="0"/>
                  </a:rPr>
                  <a:t>; mỗi đơn vị </a:t>
                </a:r>
                <a14:m>
                  <m:oMath xmlns:m="http://schemas.openxmlformats.org/officeDocument/2006/math">
                    <m:sSub>
                      <m:sSubPr>
                        <m:ctrlPr>
                          <a:rPr lang="vi-VN" sz="1600" i="1" kern="1200">
                            <a:latin typeface="Cambria Math" panose="02040503050406030204" pitchFamily="18" charset="0"/>
                            <a:cs typeface="Times New Roman" panose="02020603050405020304" pitchFamily="18" charset="0"/>
                          </a:rPr>
                        </m:ctrlPr>
                      </m:sSubPr>
                      <m:e>
                        <m:r>
                          <a:rPr lang="en-US" sz="1600" i="1" kern="1200">
                            <a:latin typeface="Cambria Math" panose="02040503050406030204" pitchFamily="18" charset="0"/>
                            <a:cs typeface="Times New Roman" panose="02020603050405020304" pitchFamily="18" charset="0"/>
                          </a:rPr>
                          <m:t>𝐹</m:t>
                        </m:r>
                      </m:e>
                      <m:sub>
                        <m:r>
                          <a:rPr lang="en-US" sz="1600" i="1" kern="1200">
                            <a:latin typeface="Cambria Math" panose="02040503050406030204" pitchFamily="18" charset="0"/>
                            <a:cs typeface="Times New Roman" panose="02020603050405020304" pitchFamily="18" charset="0"/>
                          </a:rPr>
                          <m:t>1</m:t>
                        </m:r>
                      </m:sub>
                    </m:sSub>
                  </m:oMath>
                </a14:m>
                <a:r>
                  <a:rPr lang="vi-VN" sz="1600" kern="1200">
                    <a:latin typeface="Arial" panose="020B0604020202020204" pitchFamily="34" charset="0"/>
                    <a:ea typeface="Times New Roman" panose="02020603050405020304" pitchFamily="18" charset="0"/>
                    <a:cs typeface="Times New Roman" panose="02020603050405020304" pitchFamily="18" charset="0"/>
                  </a:rPr>
                  <a:t> </a:t>
                </a:r>
                <a:r>
                  <a:rPr lang="vi-VN" sz="1600" kern="1200" smtClean="0">
                    <a:latin typeface="Arial" panose="020B0604020202020204" pitchFamily="34" charset="0"/>
                    <a:ea typeface="Times New Roman" panose="02020603050405020304" pitchFamily="18" charset="0"/>
                    <a:cs typeface="Times New Roman" panose="02020603050405020304" pitchFamily="18" charset="0"/>
                  </a:rPr>
                  <a:t>giá</a:t>
                </a:r>
                <a:r>
                  <a:rPr lang="en-US" sz="16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600" kern="1200" smtClean="0">
                    <a:latin typeface="Arial" panose="020B0604020202020204" pitchFamily="34" charset="0"/>
                    <a:ea typeface="Times New Roman" panose="02020603050405020304" pitchFamily="18" charset="0"/>
                    <a:cs typeface="Times New Roman" panose="02020603050405020304" pitchFamily="18" charset="0"/>
                  </a:rPr>
                  <a:t>1 </a:t>
                </a:r>
                <a:r>
                  <a:rPr lang="vi-VN" sz="1600" kern="1200">
                    <a:latin typeface="Arial" panose="020B0604020202020204" pitchFamily="34" charset="0"/>
                    <a:ea typeface="Times New Roman" panose="02020603050405020304" pitchFamily="18" charset="0"/>
                    <a:cs typeface="Times New Roman" panose="02020603050405020304" pitchFamily="18" charset="0"/>
                  </a:rPr>
                  <a:t>200 đồng và mỗi đơn vị </a:t>
                </a:r>
                <a14:m>
                  <m:oMath xmlns:m="http://schemas.openxmlformats.org/officeDocument/2006/math">
                    <m:sSub>
                      <m:sSubPr>
                        <m:ctrlPr>
                          <a:rPr lang="vi-VN" sz="1600" i="1" kern="1200">
                            <a:latin typeface="Cambria Math" panose="02040503050406030204" pitchFamily="18" charset="0"/>
                            <a:cs typeface="Times New Roman" panose="02020603050405020304" pitchFamily="18" charset="0"/>
                          </a:rPr>
                        </m:ctrlPr>
                      </m:sSubPr>
                      <m:e>
                        <m:r>
                          <a:rPr lang="en-US" sz="1600" i="1" kern="1200">
                            <a:latin typeface="Cambria Math" panose="02040503050406030204" pitchFamily="18" charset="0"/>
                            <a:cs typeface="Times New Roman" panose="02020603050405020304" pitchFamily="18" charset="0"/>
                          </a:rPr>
                          <m:t>𝐹</m:t>
                        </m:r>
                      </m:e>
                      <m:sub>
                        <m:r>
                          <a:rPr lang="en-US" sz="1600" b="0" i="1" kern="1200" smtClean="0">
                            <a:latin typeface="Cambria Math" panose="02040503050406030204" pitchFamily="18" charset="0"/>
                            <a:cs typeface="Times New Roman" panose="02020603050405020304" pitchFamily="18" charset="0"/>
                          </a:rPr>
                          <m:t>2</m:t>
                        </m:r>
                      </m:sub>
                    </m:sSub>
                  </m:oMath>
                </a14:m>
                <a:r>
                  <a:rPr lang="vi-VN" sz="1600" kern="1200">
                    <a:latin typeface="Arial" panose="020B0604020202020204" pitchFamily="34" charset="0"/>
                    <a:ea typeface="Times New Roman" panose="02020603050405020304" pitchFamily="18" charset="0"/>
                    <a:cs typeface="Times New Roman" panose="02020603050405020304" pitchFamily="18" charset="0"/>
                  </a:rPr>
                  <a:t> giá 720 đồng. Mỗi đơn vị thức ăn </a:t>
                </a:r>
                <a14:m>
                  <m:oMath xmlns:m="http://schemas.openxmlformats.org/officeDocument/2006/math">
                    <m:sSub>
                      <m:sSubPr>
                        <m:ctrlPr>
                          <a:rPr lang="vi-VN" sz="1600" i="1" kern="1200">
                            <a:latin typeface="Cambria Math" panose="02040503050406030204" pitchFamily="18" charset="0"/>
                            <a:cs typeface="Times New Roman" panose="02020603050405020304" pitchFamily="18" charset="0"/>
                          </a:rPr>
                        </m:ctrlPr>
                      </m:sSubPr>
                      <m:e>
                        <m:r>
                          <a:rPr lang="en-US" sz="1600" i="1" kern="1200">
                            <a:latin typeface="Cambria Math" panose="02040503050406030204" pitchFamily="18" charset="0"/>
                            <a:cs typeface="Times New Roman" panose="02020603050405020304" pitchFamily="18" charset="0"/>
                          </a:rPr>
                          <m:t>𝐹</m:t>
                        </m:r>
                      </m:e>
                      <m:sub>
                        <m:r>
                          <a:rPr lang="en-US" sz="1600" i="1" kern="1200">
                            <a:latin typeface="Cambria Math" panose="02040503050406030204" pitchFamily="18" charset="0"/>
                            <a:cs typeface="Times New Roman" panose="02020603050405020304" pitchFamily="18" charset="0"/>
                          </a:rPr>
                          <m:t>1</m:t>
                        </m:r>
                      </m:sub>
                    </m:sSub>
                  </m:oMath>
                </a14:m>
                <a:r>
                  <a:rPr lang="vi-VN" sz="1600" kern="1200">
                    <a:latin typeface="Arial" panose="020B0604020202020204" pitchFamily="34" charset="0"/>
                    <a:ea typeface="Times New Roman" panose="02020603050405020304" pitchFamily="18" charset="0"/>
                    <a:cs typeface="Times New Roman" panose="02020603050405020304" pitchFamily="18" charset="0"/>
                  </a:rPr>
                  <a:t> chứa 2 đơn vị </a:t>
                </a:r>
                <a:r>
                  <a:rPr lang="vi-VN" sz="1600" kern="1200">
                    <a:latin typeface="Arial" panose="020B0604020202020204" pitchFamily="34" charset="0"/>
                    <a:ea typeface="Times New Roman" panose="02020603050405020304" pitchFamily="18" charset="0"/>
                    <a:cs typeface="Times New Roman" panose="02020603050405020304" pitchFamily="18" charset="0"/>
                  </a:rPr>
                  <a:t>vitamin</a:t>
                </a:r>
                <a:r>
                  <a:rPr lang="vi-VN" sz="1600" kern="1200" smtClean="0">
                    <a:latin typeface="Arial" panose="020B0604020202020204" pitchFamily="34" charset="0"/>
                    <a:ea typeface="Times New Roman" panose="02020603050405020304" pitchFamily="18" charset="0"/>
                    <a:cs typeface="Times New Roman" panose="02020603050405020304" pitchFamily="18" charset="0"/>
                  </a:rPr>
                  <a:t>,</a:t>
                </a:r>
                <a:r>
                  <a:rPr lang="en-US" sz="16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600" kern="1200" smtClean="0">
                    <a:latin typeface="Arial" panose="020B0604020202020204" pitchFamily="34" charset="0"/>
                    <a:ea typeface="Times New Roman" panose="02020603050405020304" pitchFamily="18" charset="0"/>
                    <a:cs typeface="Times New Roman" panose="02020603050405020304" pitchFamily="18" charset="0"/>
                  </a:rPr>
                  <a:t>1 </a:t>
                </a:r>
                <a:r>
                  <a:rPr lang="vi-VN" sz="1600" kern="1200">
                    <a:latin typeface="Arial" panose="020B0604020202020204" pitchFamily="34" charset="0"/>
                    <a:ea typeface="Times New Roman" panose="02020603050405020304" pitchFamily="18" charset="0"/>
                    <a:cs typeface="Times New Roman" panose="02020603050405020304" pitchFamily="18" charset="0"/>
                  </a:rPr>
                  <a:t>đơn vị khoáng chất và 4 đơn vị calo. Mỗi đơn vị thức ăn </a:t>
                </a:r>
                <a14:m>
                  <m:oMath xmlns:m="http://schemas.openxmlformats.org/officeDocument/2006/math">
                    <m:sSub>
                      <m:sSubPr>
                        <m:ctrlPr>
                          <a:rPr lang="vi-VN" sz="1600" i="1" kern="1200">
                            <a:latin typeface="Cambria Math" panose="02040503050406030204" pitchFamily="18" charset="0"/>
                            <a:cs typeface="Times New Roman" panose="02020603050405020304" pitchFamily="18" charset="0"/>
                          </a:rPr>
                        </m:ctrlPr>
                      </m:sSubPr>
                      <m:e>
                        <m:r>
                          <a:rPr lang="en-US" sz="1600" i="1" kern="1200">
                            <a:latin typeface="Cambria Math" panose="02040503050406030204" pitchFamily="18" charset="0"/>
                            <a:cs typeface="Times New Roman" panose="02020603050405020304" pitchFamily="18" charset="0"/>
                          </a:rPr>
                          <m:t>𝐹</m:t>
                        </m:r>
                      </m:e>
                      <m:sub>
                        <m:r>
                          <a:rPr lang="en-US" sz="1600" b="0" i="1" kern="1200" smtClean="0">
                            <a:latin typeface="Cambria Math" panose="02040503050406030204" pitchFamily="18" charset="0"/>
                            <a:cs typeface="Times New Roman" panose="02020603050405020304" pitchFamily="18" charset="0"/>
                          </a:rPr>
                          <m:t>2</m:t>
                        </m:r>
                      </m:sub>
                    </m:sSub>
                  </m:oMath>
                </a14:m>
                <a:r>
                  <a:rPr lang="vi-VN" sz="1600" kern="1200">
                    <a:latin typeface="Arial" panose="020B0604020202020204" pitchFamily="34" charset="0"/>
                    <a:ea typeface="Times New Roman" panose="02020603050405020304" pitchFamily="18" charset="0"/>
                    <a:cs typeface="Times New Roman" panose="02020603050405020304" pitchFamily="18" charset="0"/>
                  </a:rPr>
                  <a:t> chứa 1 đơn vị </a:t>
                </a:r>
                <a:r>
                  <a:rPr lang="vi-VN" sz="1600" kern="1200">
                    <a:latin typeface="Arial" panose="020B0604020202020204" pitchFamily="34" charset="0"/>
                    <a:ea typeface="Times New Roman" panose="02020603050405020304" pitchFamily="18" charset="0"/>
                    <a:cs typeface="Times New Roman" panose="02020603050405020304" pitchFamily="18" charset="0"/>
                  </a:rPr>
                  <a:t>vitamin</a:t>
                </a:r>
                <a:r>
                  <a:rPr lang="vi-VN" sz="1600" kern="1200" smtClean="0">
                    <a:latin typeface="Arial" panose="020B0604020202020204" pitchFamily="34" charset="0"/>
                    <a:ea typeface="Times New Roman" panose="02020603050405020304" pitchFamily="18" charset="0"/>
                    <a:cs typeface="Times New Roman" panose="02020603050405020304" pitchFamily="18" charset="0"/>
                  </a:rPr>
                  <a:t>,</a:t>
                </a:r>
                <a:r>
                  <a:rPr lang="en-US" sz="16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600" kern="1200" smtClean="0">
                    <a:latin typeface="Arial" panose="020B0604020202020204" pitchFamily="34" charset="0"/>
                    <a:ea typeface="Times New Roman" panose="02020603050405020304" pitchFamily="18" charset="0"/>
                    <a:cs typeface="Times New Roman" panose="02020603050405020304" pitchFamily="18" charset="0"/>
                  </a:rPr>
                  <a:t>2 </a:t>
                </a:r>
                <a:r>
                  <a:rPr lang="vi-VN" sz="1600" kern="1200">
                    <a:latin typeface="Arial" panose="020B0604020202020204" pitchFamily="34" charset="0"/>
                    <a:ea typeface="Times New Roman" panose="02020603050405020304" pitchFamily="18" charset="0"/>
                    <a:cs typeface="Times New Roman" panose="02020603050405020304" pitchFamily="18" charset="0"/>
                  </a:rPr>
                  <a:t>đơn vị khoáng chất và 4 đơn vị calo. Tìm chế ăn hỗn </a:t>
                </a:r>
                <a:r>
                  <a:rPr lang="vi-VN" sz="1600" kern="1200">
                    <a:latin typeface="Arial" panose="020B0604020202020204" pitchFamily="34" charset="0"/>
                    <a:ea typeface="Times New Roman" panose="02020603050405020304" pitchFamily="18" charset="0"/>
                    <a:cs typeface="Times New Roman" panose="02020603050405020304" pitchFamily="18" charset="0"/>
                  </a:rPr>
                  <a:t>hợp </a:t>
                </a:r>
                <a14:m>
                  <m:oMath xmlns:m="http://schemas.openxmlformats.org/officeDocument/2006/math">
                    <m:sSub>
                      <m:sSubPr>
                        <m:ctrlPr>
                          <a:rPr lang="vi-VN" sz="1600" i="1" kern="1200">
                            <a:latin typeface="Cambria Math" panose="02040503050406030204" pitchFamily="18" charset="0"/>
                            <a:cs typeface="Times New Roman" panose="02020603050405020304" pitchFamily="18" charset="0"/>
                          </a:rPr>
                        </m:ctrlPr>
                      </m:sSubPr>
                      <m:e>
                        <m:r>
                          <a:rPr lang="en-US" sz="1600" i="1" kern="1200">
                            <a:latin typeface="Cambria Math" panose="02040503050406030204" pitchFamily="18" charset="0"/>
                            <a:cs typeface="Times New Roman" panose="02020603050405020304" pitchFamily="18" charset="0"/>
                          </a:rPr>
                          <m:t>𝐹</m:t>
                        </m:r>
                      </m:e>
                      <m:sub>
                        <m:r>
                          <a:rPr lang="en-US" sz="1600" i="1" kern="1200">
                            <a:latin typeface="Cambria Math" panose="02040503050406030204" pitchFamily="18" charset="0"/>
                            <a:cs typeface="Times New Roman" panose="02020603050405020304" pitchFamily="18" charset="0"/>
                          </a:rPr>
                          <m:t>1</m:t>
                        </m:r>
                      </m:sub>
                    </m:sSub>
                  </m:oMath>
                </a14:m>
                <a:r>
                  <a:rPr lang="vi-VN" sz="1600" kern="120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sSub>
                      <m:sSubPr>
                        <m:ctrlPr>
                          <a:rPr lang="vi-VN" sz="1600" i="1" kern="1200">
                            <a:latin typeface="Cambria Math" panose="02040503050406030204" pitchFamily="18" charset="0"/>
                            <a:cs typeface="Times New Roman" panose="02020603050405020304" pitchFamily="18" charset="0"/>
                          </a:rPr>
                        </m:ctrlPr>
                      </m:sSubPr>
                      <m:e>
                        <m:r>
                          <a:rPr lang="en-US" sz="1600" i="1" kern="1200">
                            <a:latin typeface="Cambria Math" panose="02040503050406030204" pitchFamily="18" charset="0"/>
                            <a:cs typeface="Times New Roman" panose="02020603050405020304" pitchFamily="18" charset="0"/>
                          </a:rPr>
                          <m:t>𝐹</m:t>
                        </m:r>
                      </m:e>
                      <m:sub>
                        <m:r>
                          <a:rPr lang="en-US" sz="1600" i="1" kern="1200">
                            <a:latin typeface="Cambria Math" panose="02040503050406030204" pitchFamily="18" charset="0"/>
                            <a:cs typeface="Times New Roman" panose="02020603050405020304" pitchFamily="18" charset="0"/>
                          </a:rPr>
                          <m:t>2</m:t>
                        </m:r>
                      </m:sub>
                    </m:sSub>
                  </m:oMath>
                </a14:m>
                <a:r>
                  <a:rPr lang="en-US" sz="16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600" kern="1200" smtClean="0">
                    <a:latin typeface="Arial" panose="020B0604020202020204" pitchFamily="34" charset="0"/>
                    <a:ea typeface="Times New Roman" panose="02020603050405020304" pitchFamily="18" charset="0"/>
                    <a:cs typeface="Times New Roman" panose="02020603050405020304" pitchFamily="18" charset="0"/>
                  </a:rPr>
                  <a:t>sao </a:t>
                </a:r>
                <a:r>
                  <a:rPr lang="vi-VN" sz="1600" kern="1200">
                    <a:latin typeface="Arial" panose="020B0604020202020204" pitchFamily="34" charset="0"/>
                    <a:ea typeface="Times New Roman" panose="02020603050405020304" pitchFamily="18" charset="0"/>
                    <a:cs typeface="Times New Roman" panose="02020603050405020304" pitchFamily="18" charset="0"/>
                  </a:rPr>
                  <a:t>cho chi </a:t>
                </a:r>
                <a:r>
                  <a:rPr lang="vi-VN" sz="1600" kern="1200">
                    <a:latin typeface="Arial" panose="020B0604020202020204" pitchFamily="34" charset="0"/>
                    <a:ea typeface="Times New Roman" panose="02020603050405020304" pitchFamily="18" charset="0"/>
                    <a:cs typeface="Times New Roman" panose="02020603050405020304" pitchFamily="18" charset="0"/>
                  </a:rPr>
                  <a:t>phí </a:t>
                </a:r>
                <a:r>
                  <a:rPr lang="vi-VN" sz="1600" kern="1200" smtClean="0">
                    <a:latin typeface="Arial" panose="020B0604020202020204" pitchFamily="34" charset="0"/>
                    <a:ea typeface="Times New Roman" panose="02020603050405020304" pitchFamily="18" charset="0"/>
                    <a:cs typeface="Times New Roman" panose="02020603050405020304" pitchFamily="18" charset="0"/>
                  </a:rPr>
                  <a:t>là</a:t>
                </a:r>
                <a:r>
                  <a:rPr lang="en-US" sz="16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600" kern="1200" smtClean="0">
                    <a:latin typeface="Arial" panose="020B0604020202020204" pitchFamily="34" charset="0"/>
                    <a:ea typeface="Times New Roman" panose="02020603050405020304" pitchFamily="18" charset="0"/>
                    <a:cs typeface="Times New Roman" panose="02020603050405020304" pitchFamily="18" charset="0"/>
                  </a:rPr>
                  <a:t>ít </a:t>
                </a:r>
                <a:r>
                  <a:rPr lang="vi-VN" sz="1600" kern="1200">
                    <a:latin typeface="Arial" panose="020B0604020202020204" pitchFamily="34" charset="0"/>
                    <a:ea typeface="Times New Roman" panose="02020603050405020304" pitchFamily="18" charset="0"/>
                    <a:cs typeface="Times New Roman" panose="02020603050405020304" pitchFamily="18" charset="0"/>
                  </a:rPr>
                  <a:t>nhất mà vẫn đảm bảo các yêu cầu về dinh dưỡng.</a:t>
                </a:r>
                <a:endParaRPr lang="en-US" sz="1600" kern="1200" smtClean="0">
                  <a:latin typeface="Arial" panose="020B0604020202020204" pitchFamily="34" charset="0"/>
                  <a:ea typeface="Times New Roman" panose="02020603050405020304" pitchFamily="18" charset="0"/>
                  <a:cs typeface="Times New Roman" panose="02020603050405020304" pitchFamily="18"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247208" y="136713"/>
                <a:ext cx="8650300" cy="2308324"/>
              </a:xfrm>
              <a:prstGeom prst="rect">
                <a:avLst/>
              </a:prstGeom>
              <a:blipFill>
                <a:blip r:embed="rId3"/>
                <a:stretch>
                  <a:fillRect l="-423" r="-352" b="-528"/>
                </a:stretch>
              </a:blipFill>
            </p:spPr>
            <p:txBody>
              <a:bodyPr/>
              <a:lstStyle/>
              <a:p>
                <a:r>
                  <a:rPr lang="en-US">
                    <a:noFill/>
                  </a:rPr>
                  <a:t> </a:t>
                </a:r>
              </a:p>
            </p:txBody>
          </p:sp>
        </mc:Fallback>
      </mc:AlternateContent>
      <p:sp>
        <p:nvSpPr>
          <p:cNvPr id="19" name="Rectangle 18"/>
          <p:cNvSpPr/>
          <p:nvPr/>
        </p:nvSpPr>
        <p:spPr>
          <a:xfrm>
            <a:off x="4242779" y="2481048"/>
            <a:ext cx="659156" cy="35394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7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700" b="1" i="1" u="sng" strike="noStrike" kern="1200" cap="none" spc="0" normalizeH="0" baseline="0" noProof="0">
                <a:ln>
                  <a:noFill/>
                </a:ln>
                <a:solidFill>
                  <a:srgbClr val="C00000"/>
                </a:solidFill>
                <a:effectLst/>
                <a:uLnTx/>
                <a:uFillTx/>
                <a:latin typeface="Calibri"/>
                <a:ea typeface="+mn-ea"/>
                <a:cs typeface="Arial" panose="020B0604020202020204" pitchFamily="34" charset="0"/>
                <a:sym typeface="Arial"/>
              </a:rPr>
              <a:t>:</a:t>
            </a:r>
            <a:endParaRPr kumimoji="0" lang="en-US" sz="17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3" name="Rectangle 2"/>
              <p:cNvSpPr/>
              <p:nvPr/>
            </p:nvSpPr>
            <p:spPr>
              <a:xfrm>
                <a:off x="247208" y="2976457"/>
                <a:ext cx="8490553" cy="830997"/>
              </a:xfrm>
              <a:prstGeom prst="rect">
                <a:avLst/>
              </a:prstGeom>
            </p:spPr>
            <p:txBody>
              <a:bodyPr wrap="square">
                <a:spAutoFit/>
              </a:bodyPr>
              <a:lstStyle/>
              <a:p>
                <a:pPr algn="just">
                  <a:lnSpc>
                    <a:spcPct val="150000"/>
                  </a:lnSpc>
                </a:pPr>
                <a:r>
                  <a:rPr lang="fr-FR" sz="1600" kern="100">
                    <a:latin typeface="+mj-lt"/>
                    <a:ea typeface="Calibri" panose="020F0502020204030204" pitchFamily="34" charset="0"/>
                    <a:cs typeface="Times New Roman" panose="02020603050405020304" pitchFamily="18" charset="0"/>
                  </a:rPr>
                  <a:t>Gọi </a:t>
                </a:r>
                <a14:m>
                  <m:oMath xmlns:m="http://schemas.openxmlformats.org/officeDocument/2006/math">
                    <m:r>
                      <a:rPr lang="fr-FR" sz="1600" i="1" kern="100">
                        <a:latin typeface="+mj-lt"/>
                        <a:ea typeface="Calibri" panose="020F0502020204030204" pitchFamily="34" charset="0"/>
                        <a:cs typeface="Times New Roman" panose="02020603050405020304" pitchFamily="18" charset="0"/>
                      </a:rPr>
                      <m:t>𝑥</m:t>
                    </m:r>
                    <m:r>
                      <a:rPr lang="fr-FR" sz="1600" i="1" kern="100">
                        <a:latin typeface="+mj-lt"/>
                        <a:ea typeface="Calibri" panose="020F0502020204030204" pitchFamily="34" charset="0"/>
                        <a:cs typeface="Times New Roman" panose="02020603050405020304" pitchFamily="18" charset="0"/>
                      </a:rPr>
                      <m:t>,</m:t>
                    </m:r>
                    <m:r>
                      <a:rPr lang="fr-FR" sz="1600" i="1" kern="100">
                        <a:latin typeface="+mj-lt"/>
                        <a:ea typeface="Calibri" panose="020F0502020204030204" pitchFamily="34" charset="0"/>
                        <a:cs typeface="Times New Roman" panose="02020603050405020304" pitchFamily="18" charset="0"/>
                      </a:rPr>
                      <m:t>𝑦</m:t>
                    </m:r>
                    <m:r>
                      <a:rPr lang="fr-FR" sz="1600" i="1" kern="100">
                        <a:latin typeface="+mj-lt"/>
                        <a:ea typeface="Calibri" panose="020F0502020204030204" pitchFamily="34" charset="0"/>
                        <a:cs typeface="Times New Roman" panose="02020603050405020304" pitchFamily="18" charset="0"/>
                      </a:rPr>
                      <m:t> </m:t>
                    </m:r>
                  </m:oMath>
                </a14:m>
                <a:r>
                  <a:rPr lang="fr-FR" sz="1600" kern="100">
                    <a:latin typeface="+mj-lt"/>
                    <a:ea typeface="Calibri" panose="020F0502020204030204" pitchFamily="34" charset="0"/>
                    <a:cs typeface="Times New Roman" panose="02020603050405020304" pitchFamily="18" charset="0"/>
                  </a:rPr>
                  <a:t>lần lượt là số đơn vị thức ăn </a:t>
                </a:r>
                <a14:m>
                  <m:oMath xmlns:m="http://schemas.openxmlformats.org/officeDocument/2006/math">
                    <m:sSub>
                      <m:sSubPr>
                        <m:ctrlPr>
                          <a:rPr lang="vi-VN" sz="1600" i="1" kern="1200">
                            <a:latin typeface="Cambria Math" panose="02040503050406030204" pitchFamily="18" charset="0"/>
                            <a:cs typeface="Times New Roman" panose="02020603050405020304" pitchFamily="18" charset="0"/>
                          </a:rPr>
                        </m:ctrlPr>
                      </m:sSubPr>
                      <m:e>
                        <m:r>
                          <a:rPr lang="en-US" sz="1600" i="1" kern="1200">
                            <a:latin typeface="Cambria Math" panose="02040503050406030204" pitchFamily="18" charset="0"/>
                            <a:cs typeface="Times New Roman" panose="02020603050405020304" pitchFamily="18" charset="0"/>
                          </a:rPr>
                          <m:t>𝐹</m:t>
                        </m:r>
                      </m:e>
                      <m:sub>
                        <m:r>
                          <a:rPr lang="en-US" sz="1600" i="1" kern="1200">
                            <a:latin typeface="Cambria Math" panose="02040503050406030204" pitchFamily="18" charset="0"/>
                            <a:cs typeface="Times New Roman" panose="02020603050405020304" pitchFamily="18" charset="0"/>
                          </a:rPr>
                          <m:t>1</m:t>
                        </m:r>
                      </m:sub>
                    </m:sSub>
                  </m:oMath>
                </a14:m>
                <a:r>
                  <a:rPr lang="vi-VN" sz="1600" kern="120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sSub>
                      <m:sSubPr>
                        <m:ctrlPr>
                          <a:rPr lang="vi-VN" sz="1600" i="1" kern="1200">
                            <a:latin typeface="Cambria Math" panose="02040503050406030204" pitchFamily="18" charset="0"/>
                            <a:cs typeface="Times New Roman" panose="02020603050405020304" pitchFamily="18" charset="0"/>
                          </a:rPr>
                        </m:ctrlPr>
                      </m:sSubPr>
                      <m:e>
                        <m:r>
                          <a:rPr lang="en-US" sz="1600" i="1" kern="1200">
                            <a:latin typeface="Cambria Math" panose="02040503050406030204" pitchFamily="18" charset="0"/>
                            <a:cs typeface="Times New Roman" panose="02020603050405020304" pitchFamily="18" charset="0"/>
                          </a:rPr>
                          <m:t>𝐹</m:t>
                        </m:r>
                      </m:e>
                      <m:sub>
                        <m:r>
                          <a:rPr lang="en-US" sz="1600" i="1" kern="1200">
                            <a:latin typeface="Cambria Math" panose="02040503050406030204" pitchFamily="18" charset="0"/>
                            <a:cs typeface="Times New Roman" panose="02020603050405020304" pitchFamily="18" charset="0"/>
                          </a:rPr>
                          <m:t>2</m:t>
                        </m:r>
                      </m:sub>
                    </m:sSub>
                  </m:oMath>
                </a14:m>
                <a:r>
                  <a:rPr lang="fr-FR" sz="1600" kern="100" smtClean="0">
                    <a:latin typeface="+mj-lt"/>
                    <a:ea typeface="Calibri" panose="020F0502020204030204" pitchFamily="34" charset="0"/>
                    <a:cs typeface="Times New Roman" panose="02020603050405020304" pitchFamily="18" charset="0"/>
                  </a:rPr>
                  <a:t> của </a:t>
                </a:r>
                <a:r>
                  <a:rPr lang="fr-FR" sz="1600" kern="100">
                    <a:latin typeface="+mj-lt"/>
                    <a:ea typeface="Calibri" panose="020F0502020204030204" pitchFamily="34" charset="0"/>
                    <a:cs typeface="Times New Roman" panose="02020603050405020304" pitchFamily="18" charset="0"/>
                  </a:rPr>
                  <a:t>một người mỗi ngày.</a:t>
                </a:r>
                <a:endParaRPr lang="en-US" sz="1600" kern="100">
                  <a:latin typeface="+mj-lt"/>
                  <a:ea typeface="Aptos"/>
                  <a:cs typeface="Times New Roman" panose="02020603050405020304" pitchFamily="18" charset="0"/>
                </a:endParaRPr>
              </a:p>
              <a:p>
                <a:pPr algn="just">
                  <a:lnSpc>
                    <a:spcPct val="150000"/>
                  </a:lnSpc>
                </a:pPr>
                <a:r>
                  <a:rPr lang="fr-FR" sz="1600" kern="100">
                    <a:latin typeface="+mj-lt"/>
                    <a:ea typeface="Calibri" panose="020F0502020204030204" pitchFamily="34" charset="0"/>
                    <a:cs typeface="Times New Roman" panose="02020603050405020304" pitchFamily="18" charset="0"/>
                  </a:rPr>
                  <a:t>Ta có hệ bất phương </a:t>
                </a:r>
                <a:r>
                  <a:rPr lang="fr-FR" sz="1600" kern="100">
                    <a:latin typeface="+mj-lt"/>
                    <a:ea typeface="Calibri" panose="020F0502020204030204" pitchFamily="34" charset="0"/>
                    <a:cs typeface="Times New Roman" panose="02020603050405020304" pitchFamily="18" charset="0"/>
                  </a:rPr>
                  <a:t>trình</a:t>
                </a:r>
                <a:r>
                  <a:rPr lang="fr-FR" sz="1600" kern="100" smtClean="0">
                    <a:latin typeface="+mj-lt"/>
                    <a:ea typeface="Calibri" panose="020F0502020204030204" pitchFamily="34" charset="0"/>
                    <a:cs typeface="Times New Roman" panose="02020603050405020304" pitchFamily="18" charset="0"/>
                  </a:rPr>
                  <a:t>:</a:t>
                </a:r>
                <a:endParaRPr lang="en-US" sz="1600" kern="100">
                  <a:latin typeface="+mj-lt"/>
                  <a:ea typeface="Aptos"/>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247208" y="2976457"/>
                <a:ext cx="8490553" cy="830997"/>
              </a:xfrm>
              <a:prstGeom prst="rect">
                <a:avLst/>
              </a:prstGeom>
              <a:blipFill>
                <a:blip r:embed="rId4"/>
                <a:stretch>
                  <a:fillRect l="-431" b="-292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3645084" y="3789861"/>
                <a:ext cx="1854547" cy="1202189"/>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d>
                        <m:dPr>
                          <m:begChr m:val="{"/>
                          <m:endChr m:val=""/>
                          <m:ctrlPr>
                            <a:rPr lang="en-US" sz="1600" i="1" kern="100">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600" i="1" kern="100">
                                  <a:latin typeface="Cambria Math" panose="02040503050406030204" pitchFamily="18" charset="0"/>
                                  <a:ea typeface="Calibri" panose="020F0502020204030204" pitchFamily="34" charset="0"/>
                                  <a:cs typeface="Times New Roman" panose="02020603050405020304" pitchFamily="18" charset="0"/>
                                </a:rPr>
                              </m:ctrlPr>
                            </m:eqArrPr>
                            <m:e>
                              <m:r>
                                <a:rPr lang="fr-FR" sz="1600" i="1" kern="100">
                                  <a:latin typeface="Cambria Math" panose="02040503050406030204" pitchFamily="18" charset="0"/>
                                  <a:ea typeface="Calibri" panose="020F0502020204030204" pitchFamily="34" charset="0"/>
                                  <a:cs typeface="Times New Roman" panose="02020603050405020304" pitchFamily="18" charset="0"/>
                                </a:rPr>
                                <m:t>𝑥</m:t>
                              </m:r>
                              <m:r>
                                <a:rPr lang="fr-FR" sz="1600" i="1" kern="100">
                                  <a:latin typeface="Cambria Math" panose="02040503050406030204" pitchFamily="18" charset="0"/>
                                  <a:ea typeface="Calibri" panose="020F0502020204030204" pitchFamily="34" charset="0"/>
                                  <a:cs typeface="Times New Roman" panose="02020603050405020304" pitchFamily="18" charset="0"/>
                                </a:rPr>
                                <m:t>≥0;</m:t>
                              </m:r>
                              <m:r>
                                <a:rPr lang="fr-FR" sz="1600" i="1" kern="100">
                                  <a:latin typeface="Cambria Math" panose="02040503050406030204" pitchFamily="18" charset="0"/>
                                  <a:ea typeface="Calibri" panose="020F0502020204030204" pitchFamily="34" charset="0"/>
                                  <a:cs typeface="Times New Roman" panose="02020603050405020304" pitchFamily="18" charset="0"/>
                                </a:rPr>
                                <m:t>𝑦</m:t>
                              </m:r>
                              <m:r>
                                <a:rPr lang="fr-FR" sz="1600" i="1" kern="100">
                                  <a:latin typeface="Cambria Math" panose="02040503050406030204" pitchFamily="18" charset="0"/>
                                  <a:ea typeface="Calibri" panose="020F0502020204030204" pitchFamily="34" charset="0"/>
                                  <a:cs typeface="Times New Roman" panose="02020603050405020304" pitchFamily="18" charset="0"/>
                                </a:rPr>
                                <m:t>≥0</m:t>
                              </m:r>
                            </m:e>
                            <m:e>
                              <m:r>
                                <a:rPr lang="fr-FR" sz="1600" i="1" kern="100">
                                  <a:latin typeface="Cambria Math" panose="02040503050406030204" pitchFamily="18" charset="0"/>
                                  <a:ea typeface="Calibri" panose="020F0502020204030204" pitchFamily="34" charset="0"/>
                                  <a:cs typeface="Times New Roman" panose="02020603050405020304" pitchFamily="18" charset="0"/>
                                </a:rPr>
                                <m:t>2</m:t>
                              </m:r>
                              <m:r>
                                <a:rPr lang="fr-FR" sz="1600" i="1" kern="100">
                                  <a:latin typeface="Cambria Math" panose="02040503050406030204" pitchFamily="18" charset="0"/>
                                  <a:ea typeface="Calibri" panose="020F0502020204030204" pitchFamily="34" charset="0"/>
                                  <a:cs typeface="Times New Roman" panose="02020603050405020304" pitchFamily="18" charset="0"/>
                                </a:rPr>
                                <m:t>𝑥</m:t>
                              </m:r>
                              <m:r>
                                <a:rPr lang="fr-FR" sz="1600" i="1" kern="100">
                                  <a:latin typeface="Cambria Math" panose="02040503050406030204" pitchFamily="18" charset="0"/>
                                  <a:ea typeface="Calibri" panose="020F0502020204030204" pitchFamily="34" charset="0"/>
                                  <a:cs typeface="Times New Roman" panose="02020603050405020304" pitchFamily="18" charset="0"/>
                                </a:rPr>
                                <m:t>+</m:t>
                              </m:r>
                              <m:r>
                                <a:rPr lang="fr-FR" sz="1600" i="1" kern="100">
                                  <a:latin typeface="Cambria Math" panose="02040503050406030204" pitchFamily="18" charset="0"/>
                                  <a:ea typeface="Calibri" panose="020F0502020204030204" pitchFamily="34" charset="0"/>
                                  <a:cs typeface="Times New Roman" panose="02020603050405020304" pitchFamily="18" charset="0"/>
                                </a:rPr>
                                <m:t>𝑦</m:t>
                              </m:r>
                              <m:r>
                                <a:rPr lang="fr-FR" sz="1600" i="1" kern="100">
                                  <a:latin typeface="Cambria Math" panose="02040503050406030204" pitchFamily="18" charset="0"/>
                                  <a:ea typeface="Calibri" panose="020F0502020204030204" pitchFamily="34" charset="0"/>
                                  <a:cs typeface="Times New Roman" panose="02020603050405020304" pitchFamily="18" charset="0"/>
                                </a:rPr>
                                <m:t>≥400</m:t>
                              </m:r>
                            </m:e>
                            <m:e>
                              <m:r>
                                <a:rPr lang="fr-FR" sz="1600" i="1" kern="100">
                                  <a:latin typeface="Cambria Math" panose="02040503050406030204" pitchFamily="18" charset="0"/>
                                  <a:ea typeface="Cambria Math" panose="02040503050406030204" pitchFamily="18" charset="0"/>
                                  <a:cs typeface="Times New Roman" panose="02020603050405020304" pitchFamily="18" charset="0"/>
                                </a:rPr>
                                <m:t>𝑥</m:t>
                              </m:r>
                              <m:r>
                                <a:rPr lang="fr-FR" sz="1600" i="1" kern="100">
                                  <a:latin typeface="Cambria Math" panose="02040503050406030204" pitchFamily="18" charset="0"/>
                                  <a:ea typeface="Cambria Math" panose="02040503050406030204" pitchFamily="18" charset="0"/>
                                  <a:cs typeface="Times New Roman" panose="02020603050405020304" pitchFamily="18" charset="0"/>
                                </a:rPr>
                                <m:t>+2</m:t>
                              </m:r>
                              <m:r>
                                <a:rPr lang="fr-FR" sz="1600" i="1" kern="100">
                                  <a:latin typeface="Cambria Math" panose="02040503050406030204" pitchFamily="18" charset="0"/>
                                  <a:ea typeface="Cambria Math" panose="02040503050406030204" pitchFamily="18" charset="0"/>
                                  <a:cs typeface="Times New Roman" panose="02020603050405020304" pitchFamily="18" charset="0"/>
                                </a:rPr>
                                <m:t>𝑦</m:t>
                              </m:r>
                              <m:r>
                                <a:rPr lang="fr-FR" sz="1600" i="1" kern="100">
                                  <a:latin typeface="Cambria Math" panose="02040503050406030204" pitchFamily="18" charset="0"/>
                                  <a:ea typeface="Cambria Math" panose="02040503050406030204" pitchFamily="18" charset="0"/>
                                  <a:cs typeface="Times New Roman" panose="02020603050405020304" pitchFamily="18" charset="0"/>
                                </a:rPr>
                                <m:t>≥500</m:t>
                              </m:r>
                            </m:e>
                            <m:e>
                              <m:r>
                                <a:rPr lang="fr-FR" sz="1600" i="1" kern="100">
                                  <a:latin typeface="Cambria Math" panose="02040503050406030204" pitchFamily="18" charset="0"/>
                                  <a:ea typeface="Cambria Math" panose="02040503050406030204" pitchFamily="18" charset="0"/>
                                  <a:cs typeface="Times New Roman" panose="02020603050405020304" pitchFamily="18" charset="0"/>
                                </a:rPr>
                                <m:t>4</m:t>
                              </m:r>
                              <m:r>
                                <a:rPr lang="fr-FR" sz="1600" i="1" kern="100">
                                  <a:latin typeface="Cambria Math" panose="02040503050406030204" pitchFamily="18" charset="0"/>
                                  <a:ea typeface="Cambria Math" panose="02040503050406030204" pitchFamily="18" charset="0"/>
                                  <a:cs typeface="Times New Roman" panose="02020603050405020304" pitchFamily="18" charset="0"/>
                                </a:rPr>
                                <m:t>𝑥</m:t>
                              </m:r>
                              <m:r>
                                <a:rPr lang="fr-FR" sz="1600" i="1" kern="100">
                                  <a:latin typeface="Cambria Math" panose="02040503050406030204" pitchFamily="18" charset="0"/>
                                  <a:ea typeface="Cambria Math" panose="02040503050406030204" pitchFamily="18" charset="0"/>
                                  <a:cs typeface="Times New Roman" panose="02020603050405020304" pitchFamily="18" charset="0"/>
                                </a:rPr>
                                <m:t>+4</m:t>
                              </m:r>
                              <m:r>
                                <a:rPr lang="fr-FR" sz="1600" i="1" kern="100">
                                  <a:latin typeface="Cambria Math" panose="02040503050406030204" pitchFamily="18" charset="0"/>
                                  <a:ea typeface="Cambria Math" panose="02040503050406030204" pitchFamily="18" charset="0"/>
                                  <a:cs typeface="Times New Roman" panose="02020603050405020304" pitchFamily="18" charset="0"/>
                                </a:rPr>
                                <m:t>𝑦</m:t>
                              </m:r>
                              <m:r>
                                <a:rPr lang="fr-FR" sz="1600" i="1" kern="100">
                                  <a:latin typeface="Cambria Math" panose="02040503050406030204" pitchFamily="18" charset="0"/>
                                  <a:ea typeface="Cambria Math" panose="02040503050406030204" pitchFamily="18" charset="0"/>
                                  <a:cs typeface="Times New Roman" panose="02020603050405020304" pitchFamily="18" charset="0"/>
                                </a:rPr>
                                <m:t>≥1400.</m:t>
                              </m:r>
                            </m:e>
                          </m:eqArr>
                        </m:e>
                      </m:d>
                    </m:oMath>
                  </m:oMathPara>
                </a14:m>
                <a:endParaRPr lang="en-US"/>
              </a:p>
            </p:txBody>
          </p:sp>
        </mc:Choice>
        <mc:Fallback>
          <p:sp>
            <p:nvSpPr>
              <p:cNvPr id="4" name="Rectangle 3"/>
              <p:cNvSpPr>
                <a:spLocks noRot="1" noChangeAspect="1" noMove="1" noResize="1" noEditPoints="1" noAdjustHandles="1" noChangeArrowheads="1" noChangeShapeType="1" noTextEdit="1"/>
              </p:cNvSpPr>
              <p:nvPr/>
            </p:nvSpPr>
            <p:spPr>
              <a:xfrm>
                <a:off x="3645084" y="3789861"/>
                <a:ext cx="1854547" cy="1202189"/>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38660834"/>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4" dur="500"/>
                                        <p:tgtEl>
                                          <p:spTgt spid="3">
                                            <p:txEl>
                                              <p:pRg st="1" end="1"/>
                                            </p:txEl>
                                          </p:spTgt>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Rectangle 2"/>
              <p:cNvSpPr/>
              <p:nvPr/>
            </p:nvSpPr>
            <p:spPr>
              <a:xfrm>
                <a:off x="327081" y="695761"/>
                <a:ext cx="8490553" cy="115467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0" i="0" u="none" strike="noStrike" kern="10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Miền </a:t>
                </a:r>
                <a:r>
                  <a:rPr kumimoji="0" lang="fr-FR" sz="16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nghiệm của hệ trên là miền không bị chặn tô đậm trong hình bên, tức là góc phần tư thứ nhất trừ đi miền ngũ giác </a:t>
                </a:r>
                <a14:m>
                  <m:oMath xmlns:m="http://schemas.openxmlformats.org/officeDocument/2006/math">
                    <m:r>
                      <a:rPr kumimoji="0" lang="fr-FR" sz="1600" b="0" i="1"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𝑂𝐴𝐵𝐶𝐷</m:t>
                    </m:r>
                  </m:oMath>
                </a14:m>
                <a:r>
                  <a:rPr kumimoji="0" lang="fr-FR" sz="16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endParaRPr kumimoji="0" lang="fr-FR" sz="1600" b="0" i="0" u="none" strike="noStrike" kern="10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0" i="0" u="none" strike="noStrike" kern="10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Các </a:t>
                </a:r>
                <a:r>
                  <a:rPr kumimoji="0" lang="fr-FR" sz="16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điểm cực biên </a:t>
                </a:r>
                <a14:m>
                  <m:oMath xmlns:m="http://schemas.openxmlformats.org/officeDocument/2006/math">
                    <m:r>
                      <a:rPr kumimoji="0" lang="fr-FR" sz="1600" b="0" i="1"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𝐴</m:t>
                    </m:r>
                    <m:r>
                      <a:rPr kumimoji="0" lang="fr-FR" sz="1600" b="0" i="1"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m:t>
                    </m:r>
                    <m:r>
                      <a:rPr kumimoji="0" lang="fr-FR" sz="1600" b="0" i="1"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0</m:t>
                    </m:r>
                    <m:r>
                      <a:rPr kumimoji="0" lang="fr-FR" sz="1600" b="0" i="1"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 </m:t>
                    </m:r>
                    <m:r>
                      <a:rPr kumimoji="0" lang="fr-FR" sz="1600" b="0" i="1"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400</m:t>
                    </m:r>
                    <m:r>
                      <a:rPr kumimoji="0" lang="fr-FR" sz="1600" b="0" i="1"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 </m:t>
                    </m:r>
                    <m:r>
                      <a:rPr kumimoji="0" lang="fr-FR" sz="1600" b="0" i="1"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𝐵</m:t>
                    </m:r>
                    <m:r>
                      <a:rPr kumimoji="0" lang="fr-FR" sz="1600" b="0" i="1"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m:t>
                    </m:r>
                    <m:r>
                      <a:rPr kumimoji="0" lang="fr-FR" sz="1600" b="0" i="1"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50</m:t>
                    </m:r>
                    <m:r>
                      <a:rPr kumimoji="0" lang="fr-FR" sz="1600" b="0" i="1"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 </m:t>
                    </m:r>
                    <m:r>
                      <a:rPr kumimoji="0" lang="fr-FR" sz="1600" b="0" i="1"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300</m:t>
                    </m:r>
                    <m:r>
                      <a:rPr kumimoji="0" lang="fr-FR" sz="1600" b="0" i="1"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 </m:t>
                    </m:r>
                    <m:r>
                      <a:rPr kumimoji="0" lang="fr-FR" sz="1600" b="0" i="1"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𝐶</m:t>
                    </m:r>
                    <m:r>
                      <a:rPr kumimoji="0" lang="fr-FR" sz="1600" b="0" i="1"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m:t>
                    </m:r>
                    <m:r>
                      <a:rPr kumimoji="0" lang="fr-FR" sz="1600" b="0" i="1"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200</m:t>
                    </m:r>
                    <m:r>
                      <a:rPr kumimoji="0" lang="fr-FR" sz="1600" b="0" i="1"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 </m:t>
                    </m:r>
                    <m:r>
                      <a:rPr kumimoji="0" lang="fr-FR" sz="1600" b="0" i="1"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150</m:t>
                    </m:r>
                    <m:r>
                      <a:rPr kumimoji="0" lang="fr-FR" sz="1600" b="0" i="1"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 </m:t>
                    </m:r>
                    <m:r>
                      <a:rPr kumimoji="0" lang="fr-FR" sz="1600" b="0" i="1"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𝐷</m:t>
                    </m:r>
                    <m:r>
                      <a:rPr kumimoji="0" lang="fr-FR" sz="1600" b="0" i="1"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m:t>
                    </m:r>
                    <m:r>
                      <a:rPr kumimoji="0" lang="fr-FR" sz="1600" b="0" i="1"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500</m:t>
                    </m:r>
                    <m:r>
                      <a:rPr kumimoji="0" lang="fr-FR" sz="1600" b="0" i="1"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 </m:t>
                    </m:r>
                    <m:r>
                      <a:rPr kumimoji="0" lang="fr-FR" sz="1600" b="0" i="1"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0</m:t>
                    </m:r>
                    <m:r>
                      <a:rPr kumimoji="0" lang="fr-FR" sz="1600" b="0" i="1"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 </m:t>
                    </m:r>
                  </m:oMath>
                </a14:m>
                <a:endParaRPr kumimoji="0" lang="en-US" sz="16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endParaRPr>
              </a:p>
            </p:txBody>
          </p:sp>
        </mc:Choice>
        <mc:Fallback>
          <p:sp>
            <p:nvSpPr>
              <p:cNvPr id="3" name="Rectangle 2"/>
              <p:cNvSpPr>
                <a:spLocks noRot="1" noChangeAspect="1" noMove="1" noResize="1" noEditPoints="1" noAdjustHandles="1" noChangeArrowheads="1" noChangeShapeType="1" noTextEdit="1"/>
              </p:cNvSpPr>
              <p:nvPr/>
            </p:nvSpPr>
            <p:spPr>
              <a:xfrm>
                <a:off x="327081" y="695761"/>
                <a:ext cx="8490553" cy="1154675"/>
              </a:xfrm>
              <a:prstGeom prst="rect">
                <a:avLst/>
              </a:prstGeom>
              <a:blipFill>
                <a:blip r:embed="rId2"/>
                <a:stretch>
                  <a:fillRect l="-431" r="-431" b="-5789"/>
                </a:stretch>
              </a:blipFill>
            </p:spPr>
            <p:txBody>
              <a:bodyPr/>
              <a:lstStyle/>
              <a:p>
                <a:r>
                  <a:rPr lang="en-US">
                    <a:noFill/>
                  </a:rPr>
                  <a:t> </a:t>
                </a:r>
              </a:p>
            </p:txBody>
          </p:sp>
        </mc:Fallback>
      </mc:AlternateContent>
      <p:sp>
        <p:nvSpPr>
          <p:cNvPr id="6" name="Rectangle 5"/>
          <p:cNvSpPr/>
          <p:nvPr/>
        </p:nvSpPr>
        <p:spPr>
          <a:xfrm>
            <a:off x="4250730" y="222877"/>
            <a:ext cx="659156" cy="35394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7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700" b="1" i="1" u="sng" strike="noStrike" kern="1200" cap="none" spc="0" normalizeH="0" baseline="0" noProof="0">
                <a:ln>
                  <a:noFill/>
                </a:ln>
                <a:solidFill>
                  <a:srgbClr val="C00000"/>
                </a:solidFill>
                <a:effectLst/>
                <a:uLnTx/>
                <a:uFillTx/>
                <a:latin typeface="Calibri"/>
                <a:ea typeface="+mn-ea"/>
                <a:cs typeface="Arial" panose="020B0604020202020204" pitchFamily="34" charset="0"/>
                <a:sym typeface="Arial"/>
              </a:rPr>
              <a:t>:</a:t>
            </a:r>
            <a:endParaRPr kumimoji="0" lang="en-US" sz="17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4" name="Rectangle 3"/>
              <p:cNvSpPr/>
              <p:nvPr/>
            </p:nvSpPr>
            <p:spPr>
              <a:xfrm>
                <a:off x="3955731" y="1961426"/>
                <a:ext cx="4869854" cy="1616340"/>
              </a:xfrm>
              <a:prstGeom prst="rect">
                <a:avLst/>
              </a:prstGeom>
            </p:spPr>
            <p:txBody>
              <a:bodyPr wrap="square">
                <a:spAutoFit/>
              </a:bodyPr>
              <a:lstStyle/>
              <a:p>
                <a:pPr algn="just">
                  <a:lnSpc>
                    <a:spcPct val="160000"/>
                  </a:lnSpc>
                </a:pPr>
                <a:r>
                  <a:rPr lang="fr-FR" sz="1600" kern="100">
                    <a:latin typeface="+mj-lt"/>
                    <a:ea typeface="Calibri" panose="020F0502020204030204" pitchFamily="34" charset="0"/>
                    <a:cs typeface="Times New Roman" panose="02020603050405020304" pitchFamily="18" charset="0"/>
                  </a:rPr>
                  <a:t>Chi phí mua thức ăn là </a:t>
                </a:r>
                <a:endParaRPr lang="fr-FR" sz="1600" kern="100" smtClean="0">
                  <a:latin typeface="+mj-lt"/>
                  <a:ea typeface="Calibri" panose="020F0502020204030204" pitchFamily="34" charset="0"/>
                  <a:cs typeface="Times New Roman" panose="02020603050405020304" pitchFamily="18" charset="0"/>
                </a:endParaRPr>
              </a:p>
              <a:p>
                <a:pPr algn="ctr">
                  <a:lnSpc>
                    <a:spcPct val="160000"/>
                  </a:lnSpc>
                </a:pPr>
                <a14:m>
                  <m:oMath xmlns:m="http://schemas.openxmlformats.org/officeDocument/2006/math">
                    <m:r>
                      <a:rPr lang="fr-FR" sz="1600" i="1" kern="100">
                        <a:latin typeface="+mj-lt"/>
                        <a:ea typeface="Calibri" panose="020F0502020204030204" pitchFamily="34" charset="0"/>
                        <a:cs typeface="Times New Roman" panose="02020603050405020304" pitchFamily="18" charset="0"/>
                      </a:rPr>
                      <m:t>𝐹</m:t>
                    </m:r>
                    <m:r>
                      <a:rPr lang="fr-FR" sz="1600" i="1" kern="100">
                        <a:latin typeface="+mj-lt"/>
                        <a:ea typeface="Calibri" panose="020F0502020204030204" pitchFamily="34" charset="0"/>
                        <a:cs typeface="Times New Roman" panose="02020603050405020304" pitchFamily="18" charset="0"/>
                      </a:rPr>
                      <m:t>(</m:t>
                    </m:r>
                    <m:r>
                      <a:rPr lang="fr-FR" sz="1600" i="1" kern="100">
                        <a:latin typeface="+mj-lt"/>
                        <a:ea typeface="Calibri" panose="020F0502020204030204" pitchFamily="34" charset="0"/>
                        <a:cs typeface="Times New Roman" panose="02020603050405020304" pitchFamily="18" charset="0"/>
                      </a:rPr>
                      <m:t>𝑥</m:t>
                    </m:r>
                    <m:r>
                      <a:rPr lang="fr-FR" sz="1600" i="1" kern="100">
                        <a:latin typeface="+mj-lt"/>
                        <a:ea typeface="Calibri" panose="020F0502020204030204" pitchFamily="34" charset="0"/>
                        <a:cs typeface="Times New Roman" panose="02020603050405020304" pitchFamily="18" charset="0"/>
                      </a:rPr>
                      <m:t>; </m:t>
                    </m:r>
                    <m:r>
                      <a:rPr lang="fr-FR" sz="1600" i="1" kern="100">
                        <a:latin typeface="+mj-lt"/>
                        <a:ea typeface="Calibri" panose="020F0502020204030204" pitchFamily="34" charset="0"/>
                        <a:cs typeface="Times New Roman" panose="02020603050405020304" pitchFamily="18" charset="0"/>
                      </a:rPr>
                      <m:t>𝑦</m:t>
                    </m:r>
                    <m:r>
                      <a:rPr lang="fr-FR" sz="1600" i="1" kern="100">
                        <a:latin typeface="+mj-lt"/>
                        <a:ea typeface="Calibri" panose="020F0502020204030204" pitchFamily="34" charset="0"/>
                        <a:cs typeface="Times New Roman" panose="02020603050405020304" pitchFamily="18" charset="0"/>
                      </a:rPr>
                      <m:t>) = </m:t>
                    </m:r>
                    <m:r>
                      <a:rPr lang="fr-FR" sz="1600" i="1" kern="100">
                        <a:latin typeface="+mj-lt"/>
                        <a:ea typeface="Calibri" panose="020F0502020204030204" pitchFamily="34" charset="0"/>
                        <a:cs typeface="Times New Roman" panose="02020603050405020304" pitchFamily="18" charset="0"/>
                      </a:rPr>
                      <m:t>1200</m:t>
                    </m:r>
                    <m:r>
                      <a:rPr lang="fr-FR" sz="1600" i="1" kern="100">
                        <a:latin typeface="+mj-lt"/>
                        <a:ea typeface="Calibri" panose="020F0502020204030204" pitchFamily="34" charset="0"/>
                        <a:cs typeface="Times New Roman" panose="02020603050405020304" pitchFamily="18" charset="0"/>
                      </a:rPr>
                      <m:t>𝑥</m:t>
                    </m:r>
                    <m:r>
                      <a:rPr lang="fr-FR" sz="1600" i="1" kern="100">
                        <a:latin typeface="+mj-lt"/>
                        <a:ea typeface="Calibri" panose="020F0502020204030204" pitchFamily="34" charset="0"/>
                        <a:cs typeface="Times New Roman" panose="02020603050405020304" pitchFamily="18" charset="0"/>
                      </a:rPr>
                      <m:t> + </m:t>
                    </m:r>
                    <m:r>
                      <a:rPr lang="fr-FR" sz="1600" i="1" kern="100">
                        <a:latin typeface="+mj-lt"/>
                        <a:ea typeface="Calibri" panose="020F0502020204030204" pitchFamily="34" charset="0"/>
                        <a:cs typeface="Times New Roman" panose="02020603050405020304" pitchFamily="18" charset="0"/>
                      </a:rPr>
                      <m:t>720</m:t>
                    </m:r>
                    <m:r>
                      <a:rPr lang="fr-FR" sz="1600" i="1" kern="100">
                        <a:latin typeface="+mj-lt"/>
                        <a:ea typeface="Calibri" panose="020F0502020204030204" pitchFamily="34" charset="0"/>
                        <a:cs typeface="Times New Roman" panose="02020603050405020304" pitchFamily="18" charset="0"/>
                      </a:rPr>
                      <m:t>𝑦</m:t>
                    </m:r>
                    <m:r>
                      <a:rPr lang="fr-FR" sz="1600" i="1" kern="100">
                        <a:latin typeface="+mj-lt"/>
                        <a:ea typeface="Calibri" panose="020F0502020204030204" pitchFamily="34" charset="0"/>
                        <a:cs typeface="Times New Roman" panose="02020603050405020304" pitchFamily="18" charset="0"/>
                      </a:rPr>
                      <m:t> </m:t>
                    </m:r>
                  </m:oMath>
                </a14:m>
                <a:r>
                  <a:rPr lang="fr-FR" sz="1600" kern="100">
                    <a:latin typeface="+mj-lt"/>
                    <a:ea typeface="Calibri" panose="020F0502020204030204" pitchFamily="34" charset="0"/>
                    <a:cs typeface="Times New Roman" panose="02020603050405020304" pitchFamily="18" charset="0"/>
                  </a:rPr>
                  <a:t>(đồng</a:t>
                </a:r>
                <a:r>
                  <a:rPr lang="fr-FR" sz="1600" kern="100">
                    <a:latin typeface="+mj-lt"/>
                    <a:ea typeface="Calibri" panose="020F0502020204030204" pitchFamily="34" charset="0"/>
                    <a:cs typeface="Times New Roman" panose="02020603050405020304" pitchFamily="18" charset="0"/>
                  </a:rPr>
                  <a:t>). </a:t>
                </a:r>
                <a:endParaRPr lang="fr-FR" sz="1600" kern="100" smtClean="0">
                  <a:latin typeface="+mj-lt"/>
                  <a:ea typeface="Calibri" panose="020F0502020204030204" pitchFamily="34" charset="0"/>
                  <a:cs typeface="Times New Roman" panose="02020603050405020304" pitchFamily="18" charset="0"/>
                </a:endParaRPr>
              </a:p>
              <a:p>
                <a:pPr algn="just">
                  <a:lnSpc>
                    <a:spcPct val="160000"/>
                  </a:lnSpc>
                </a:pPr>
                <a:r>
                  <a:rPr lang="fr-FR" sz="1600" kern="100" smtClean="0">
                    <a:latin typeface="+mj-lt"/>
                    <a:ea typeface="Calibri" panose="020F0502020204030204" pitchFamily="34" charset="0"/>
                    <a:cs typeface="Times New Roman" panose="02020603050405020304" pitchFamily="18" charset="0"/>
                  </a:rPr>
                  <a:t>Chi </a:t>
                </a:r>
                <a:r>
                  <a:rPr lang="fr-FR" sz="1600" kern="100">
                    <a:latin typeface="+mj-lt"/>
                    <a:ea typeface="Calibri" panose="020F0502020204030204" pitchFamily="34" charset="0"/>
                    <a:cs typeface="Times New Roman" panose="02020603050405020304" pitchFamily="18" charset="0"/>
                  </a:rPr>
                  <a:t>phí đạt giá trị nhỏ nhất bằng </a:t>
                </a:r>
                <a14:m>
                  <m:oMath xmlns:m="http://schemas.openxmlformats.org/officeDocument/2006/math">
                    <m:r>
                      <a:rPr lang="fr-FR" sz="1600" i="1" kern="100">
                        <a:latin typeface="+mj-lt"/>
                        <a:ea typeface="Calibri" panose="020F0502020204030204" pitchFamily="34" charset="0"/>
                        <a:cs typeface="Times New Roman" panose="02020603050405020304" pitchFamily="18" charset="0"/>
                      </a:rPr>
                      <m:t>276</m:t>
                    </m:r>
                    <m:r>
                      <a:rPr lang="fr-FR" sz="1600" i="1" kern="100">
                        <a:latin typeface="+mj-lt"/>
                        <a:ea typeface="Calibri" panose="020F0502020204030204" pitchFamily="34" charset="0"/>
                        <a:cs typeface="Times New Roman" panose="02020603050405020304" pitchFamily="18" charset="0"/>
                      </a:rPr>
                      <m:t> </m:t>
                    </m:r>
                    <m:r>
                      <a:rPr lang="fr-FR" sz="1600" i="1" kern="100">
                        <a:latin typeface="+mj-lt"/>
                        <a:ea typeface="Calibri" panose="020F0502020204030204" pitchFamily="34" charset="0"/>
                        <a:cs typeface="Times New Roman" panose="02020603050405020304" pitchFamily="18" charset="0"/>
                      </a:rPr>
                      <m:t>000</m:t>
                    </m:r>
                  </m:oMath>
                </a14:m>
                <a:r>
                  <a:rPr lang="fr-FR" sz="1600" kern="100">
                    <a:latin typeface="+mj-lt"/>
                    <a:ea typeface="Calibri" panose="020F0502020204030204" pitchFamily="34" charset="0"/>
                    <a:cs typeface="Times New Roman" panose="02020603050405020304" pitchFamily="18" charset="0"/>
                  </a:rPr>
                  <a:t> đồng tại </a:t>
                </a:r>
                <a14:m>
                  <m:oMath xmlns:m="http://schemas.openxmlformats.org/officeDocument/2006/math">
                    <m:r>
                      <a:rPr lang="fr-FR" sz="1600" i="1" kern="100">
                        <a:latin typeface="+mj-lt"/>
                        <a:ea typeface="Calibri" panose="020F0502020204030204" pitchFamily="34" charset="0"/>
                        <a:cs typeface="Times New Roman" panose="02020603050405020304" pitchFamily="18" charset="0"/>
                      </a:rPr>
                      <m:t>𝐵</m:t>
                    </m:r>
                    <m:r>
                      <a:rPr lang="fr-FR" sz="1600" i="1" kern="100">
                        <a:latin typeface="+mj-lt"/>
                        <a:ea typeface="Calibri" panose="020F0502020204030204" pitchFamily="34" charset="0"/>
                        <a:cs typeface="Times New Roman" panose="02020603050405020304" pitchFamily="18" charset="0"/>
                      </a:rPr>
                      <m:t>(</m:t>
                    </m:r>
                    <m:r>
                      <a:rPr lang="fr-FR" sz="1600" i="1" kern="100">
                        <a:latin typeface="+mj-lt"/>
                        <a:ea typeface="Calibri" panose="020F0502020204030204" pitchFamily="34" charset="0"/>
                        <a:cs typeface="Times New Roman" panose="02020603050405020304" pitchFamily="18" charset="0"/>
                      </a:rPr>
                      <m:t>50</m:t>
                    </m:r>
                    <m:r>
                      <a:rPr lang="fr-FR" sz="1600" i="1" kern="100">
                        <a:latin typeface="+mj-lt"/>
                        <a:ea typeface="Calibri" panose="020F0502020204030204" pitchFamily="34" charset="0"/>
                        <a:cs typeface="Times New Roman" panose="02020603050405020304" pitchFamily="18" charset="0"/>
                      </a:rPr>
                      <m:t>; </m:t>
                    </m:r>
                    <m:r>
                      <a:rPr lang="fr-FR" sz="1600" i="1" kern="100">
                        <a:latin typeface="+mj-lt"/>
                        <a:ea typeface="Calibri" panose="020F0502020204030204" pitchFamily="34" charset="0"/>
                        <a:cs typeface="Times New Roman" panose="02020603050405020304" pitchFamily="18" charset="0"/>
                      </a:rPr>
                      <m:t>300</m:t>
                    </m:r>
                    <m:r>
                      <a:rPr lang="fr-FR" sz="1600" i="1" kern="100">
                        <a:latin typeface="+mj-lt"/>
                        <a:ea typeface="Calibri" panose="020F0502020204030204" pitchFamily="34" charset="0"/>
                        <a:cs typeface="Times New Roman" panose="02020603050405020304" pitchFamily="18" charset="0"/>
                      </a:rPr>
                      <m:t>).</m:t>
                    </m:r>
                  </m:oMath>
                </a14:m>
                <a:endParaRPr lang="en-US" sz="1600" kern="100">
                  <a:effectLst/>
                  <a:latin typeface="+mj-lt"/>
                  <a:ea typeface="Aptos"/>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3955731" y="1961426"/>
                <a:ext cx="4869854" cy="1616340"/>
              </a:xfrm>
              <a:prstGeom prst="rect">
                <a:avLst/>
              </a:prstGeom>
              <a:blipFill>
                <a:blip r:embed="rId3"/>
                <a:stretch>
                  <a:fillRect l="-751" r="-626" b="-1887"/>
                </a:stretch>
              </a:blipFill>
            </p:spPr>
            <p:txBody>
              <a:bodyPr/>
              <a:lstStyle/>
              <a:p>
                <a:r>
                  <a:rPr lang="en-US">
                    <a:noFill/>
                  </a:rPr>
                  <a:t> </a:t>
                </a:r>
              </a:p>
            </p:txBody>
          </p:sp>
        </mc:Fallback>
      </mc:AlternateContent>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98644" y="2092682"/>
            <a:ext cx="3259937" cy="2749661"/>
          </a:xfrm>
          <a:prstGeom prst="rect">
            <a:avLst/>
          </a:prstGeom>
        </p:spPr>
      </p:pic>
      <p:pic>
        <p:nvPicPr>
          <p:cNvPr id="11" name="Picture 10"/>
          <p:cNvPicPr>
            <a:picLocks noChangeAspect="1"/>
          </p:cNvPicPr>
          <p:nvPr/>
        </p:nvPicPr>
        <p:blipFill>
          <a:blip r:embed="rId6"/>
          <a:stretch>
            <a:fillRect/>
          </a:stretch>
        </p:blipFill>
        <p:spPr>
          <a:xfrm rot="1827437" flipH="1">
            <a:off x="8283125" y="3911062"/>
            <a:ext cx="1358565" cy="1328519"/>
          </a:xfrm>
          <a:prstGeom prst="rect">
            <a:avLst/>
          </a:prstGeom>
        </p:spPr>
      </p:pic>
    </p:spTree>
    <p:extLst>
      <p:ext uri="{BB962C8B-B14F-4D97-AF65-F5344CB8AC3E}">
        <p14:creationId xmlns:p14="http://schemas.microsoft.com/office/powerpoint/2010/main" val="39895183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0" dur="500"/>
                                        <p:tgtEl>
                                          <p:spTgt spid="4">
                                            <p:txEl>
                                              <p:pRg st="0" end="0"/>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rgbClr val="9AB8C2"/>
        </a:solidFill>
        <a:effectLst/>
      </p:bgPr>
    </p:bg>
    <p:spTree>
      <p:nvGrpSpPr>
        <p:cNvPr id="1" name="Shape 1054"/>
        <p:cNvGrpSpPr/>
        <p:nvPr/>
      </p:nvGrpSpPr>
      <p:grpSpPr>
        <a:xfrm>
          <a:off x="0" y="0"/>
          <a:ext cx="0" cy="0"/>
          <a:chOff x="0" y="0"/>
          <a:chExt cx="0" cy="0"/>
        </a:xfrm>
      </p:grpSpPr>
      <p:sp>
        <p:nvSpPr>
          <p:cNvPr id="4" name="Rectangle 3"/>
          <p:cNvSpPr/>
          <p:nvPr/>
        </p:nvSpPr>
        <p:spPr>
          <a:xfrm>
            <a:off x="223119" y="188656"/>
            <a:ext cx="8698243" cy="4790450"/>
          </a:xfrm>
          <a:prstGeom prst="rect">
            <a:avLst/>
          </a:prstGeom>
          <a:solidFill>
            <a:srgbClr val="F7F7F5"/>
          </a:solidFill>
          <a:ln>
            <a:solidFill>
              <a:srgbClr val="F7F7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700" b="0" i="0" u="none" strike="noStrike" kern="0" cap="none" spc="0" normalizeH="0" baseline="0" noProof="0">
              <a:ln>
                <a:noFill/>
              </a:ln>
              <a:solidFill>
                <a:srgbClr val="F7F7F5"/>
              </a:solidFill>
              <a:effectLst/>
              <a:uLnTx/>
              <a:uFillTx/>
              <a:latin typeface="Arial"/>
              <a:ea typeface="+mn-ea"/>
              <a:cs typeface="+mn-cs"/>
              <a:sym typeface="Arial"/>
            </a:endParaRPr>
          </a:p>
        </p:txBody>
      </p:sp>
      <p:sp>
        <p:nvSpPr>
          <p:cNvPr id="9" name="Rectangle 8"/>
          <p:cNvSpPr/>
          <p:nvPr/>
        </p:nvSpPr>
        <p:spPr>
          <a:xfrm>
            <a:off x="330698" y="268166"/>
            <a:ext cx="8487962" cy="3859518"/>
          </a:xfrm>
          <a:prstGeom prst="rect">
            <a:avLst/>
          </a:prstGeom>
        </p:spPr>
        <p:txBody>
          <a:bodyPr wrap="square">
            <a:spAutoFit/>
          </a:bodyPr>
          <a:lstStyle/>
          <a:p>
            <a:pPr lvl="0" algn="just">
              <a:lnSpc>
                <a:spcPct val="160000"/>
              </a:lnSpc>
              <a:buClrTx/>
              <a:tabLst>
                <a:tab pos="361950" algn="l"/>
              </a:tabLst>
              <a:defRPr/>
            </a:pPr>
            <a:r>
              <a:rPr lang="en-US" sz="1700" b="1" kern="1200" smtClean="0">
                <a:ea typeface="Times New Roman" panose="02020603050405020304" pitchFamily="18" charset="0"/>
                <a:cs typeface="Times New Roman" panose="02020603050405020304" pitchFamily="18" charset="0"/>
              </a:rPr>
              <a:t>Bài </a:t>
            </a:r>
            <a:r>
              <a:rPr lang="en-US" sz="1700" b="1" kern="1200" smtClean="0">
                <a:ea typeface="Times New Roman" panose="02020603050405020304" pitchFamily="18" charset="0"/>
                <a:cs typeface="Times New Roman" panose="02020603050405020304" pitchFamily="18" charset="0"/>
              </a:rPr>
              <a:t>2.5 </a:t>
            </a:r>
            <a:r>
              <a:rPr lang="en-US" sz="1700" b="1" kern="1200">
                <a:ea typeface="Times New Roman" panose="02020603050405020304" pitchFamily="18" charset="0"/>
                <a:cs typeface="Times New Roman" panose="02020603050405020304" pitchFamily="18" charset="0"/>
              </a:rPr>
              <a:t>(</a:t>
            </a:r>
            <a:r>
              <a:rPr lang="en-US" sz="1700" b="1" kern="1200" smtClean="0">
                <a:ea typeface="Times New Roman" panose="02020603050405020304" pitchFamily="18" charset="0"/>
                <a:cs typeface="Times New Roman" panose="02020603050405020304" pitchFamily="18" charset="0"/>
              </a:rPr>
              <a:t>SGK-tr33) </a:t>
            </a:r>
            <a:r>
              <a:rPr lang="vi-VN" sz="1700" kern="1200">
                <a:latin typeface="Arial" panose="020B0604020202020204" pitchFamily="34" charset="0"/>
                <a:ea typeface="Times New Roman" panose="02020603050405020304" pitchFamily="18" charset="0"/>
                <a:cs typeface="Times New Roman" panose="02020603050405020304" pitchFamily="18" charset="0"/>
              </a:rPr>
              <a:t>Một hãng bán gà rán nghiên cứu thấy rằng để làm ra món gà rán có chất </a:t>
            </a:r>
            <a:r>
              <a:rPr lang="vi-VN" sz="1700" kern="1200">
                <a:latin typeface="Arial" panose="020B0604020202020204" pitchFamily="34" charset="0"/>
                <a:ea typeface="Times New Roman" panose="02020603050405020304" pitchFamily="18" charset="0"/>
                <a:cs typeface="Times New Roman" panose="02020603050405020304" pitchFamily="18" charset="0"/>
              </a:rPr>
              <a:t>lượng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tốt</a:t>
            </a:r>
            <a:r>
              <a:rPr lang="en-US" sz="17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nhất </a:t>
            </a:r>
            <a:r>
              <a:rPr lang="vi-VN" sz="1700" kern="1200">
                <a:latin typeface="Arial" panose="020B0604020202020204" pitchFamily="34" charset="0"/>
                <a:ea typeface="Times New Roman" panose="02020603050405020304" pitchFamily="18" charset="0"/>
                <a:cs typeface="Times New Roman" panose="02020603050405020304" pitchFamily="18" charset="0"/>
              </a:rPr>
              <a:t>thì thức ăn cho gà cần được bổ sung 4 loại vitamin V1, V2, V3 và V4. </a:t>
            </a:r>
            <a:r>
              <a:rPr lang="vi-VN" sz="1700" kern="1200">
                <a:latin typeface="Arial" panose="020B0604020202020204" pitchFamily="34" charset="0"/>
                <a:ea typeface="Times New Roman" panose="02020603050405020304" pitchFamily="18" charset="0"/>
                <a:cs typeface="Times New Roman" panose="02020603050405020304" pitchFamily="18" charset="0"/>
              </a:rPr>
              <a:t>Tổng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lượng</a:t>
            </a:r>
            <a:r>
              <a:rPr lang="en-US" sz="17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vitamin </a:t>
            </a:r>
            <a:r>
              <a:rPr lang="vi-VN" sz="1700" kern="1200">
                <a:latin typeface="Arial" panose="020B0604020202020204" pitchFamily="34" charset="0"/>
                <a:ea typeface="Times New Roman" panose="02020603050405020304" pitchFamily="18" charset="0"/>
                <a:cs typeface="Times New Roman" panose="02020603050405020304" pitchFamily="18" charset="0"/>
              </a:rPr>
              <a:t>tối thiểu phải bổ sung cho mỗi 100 gam thức ăn cho gà là: V1 cần 50 đơn vị</a:t>
            </a:r>
            <a:r>
              <a:rPr lang="vi-VN" sz="1700" kern="1200">
                <a:latin typeface="Arial" panose="020B0604020202020204" pitchFamily="34" charset="0"/>
                <a:ea typeface="Times New Roman" panose="02020603050405020304" pitchFamily="18" charset="0"/>
                <a:cs typeface="Times New Roman" panose="02020603050405020304" pitchFamily="18" charset="0"/>
              </a:rPr>
              <a:t>,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V2</a:t>
            </a:r>
            <a:r>
              <a:rPr lang="en-US" sz="17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cần </a:t>
            </a:r>
            <a:r>
              <a:rPr lang="vi-VN" sz="1700" kern="1200">
                <a:latin typeface="Arial" panose="020B0604020202020204" pitchFamily="34" charset="0"/>
                <a:ea typeface="Times New Roman" panose="02020603050405020304" pitchFamily="18" charset="0"/>
                <a:cs typeface="Times New Roman" panose="02020603050405020304" pitchFamily="18" charset="0"/>
              </a:rPr>
              <a:t>100 đơn vị, V3 cần 60 đơn vị và V4 cần 180 đơn vị. Có hai loại thức ăn S1 </a:t>
            </a:r>
            <a:r>
              <a:rPr lang="vi-VN" sz="1700" kern="1200">
                <a:latin typeface="Arial" panose="020B0604020202020204" pitchFamily="34" charset="0"/>
                <a:ea typeface="Times New Roman" panose="02020603050405020304" pitchFamily="18" charset="0"/>
                <a:cs typeface="Times New Roman" panose="02020603050405020304" pitchFamily="18" charset="0"/>
              </a:rPr>
              <a:t>và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S2</a:t>
            </a:r>
            <a:r>
              <a:rPr lang="en-US" sz="17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cung </a:t>
            </a:r>
            <a:r>
              <a:rPr lang="vi-VN" sz="1700" kern="1200">
                <a:latin typeface="Arial" panose="020B0604020202020204" pitchFamily="34" charset="0"/>
                <a:ea typeface="Times New Roman" panose="02020603050405020304" pitchFamily="18" charset="0"/>
                <a:cs typeface="Times New Roman" panose="02020603050405020304" pitchFamily="18" charset="0"/>
              </a:rPr>
              <a:t>cấp 4 loại vitamin này. Loại S1 có giá 720 đồng một gam và mỗi gam S1 </a:t>
            </a:r>
            <a:r>
              <a:rPr lang="vi-VN" sz="1700" kern="1200">
                <a:latin typeface="Arial" panose="020B0604020202020204" pitchFamily="34" charset="0"/>
                <a:ea typeface="Times New Roman" panose="02020603050405020304" pitchFamily="18" charset="0"/>
                <a:cs typeface="Times New Roman" panose="02020603050405020304" pitchFamily="18" charset="0"/>
              </a:rPr>
              <a:t>có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chứa</a:t>
            </a:r>
            <a:r>
              <a:rPr lang="en-US" sz="17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5 </a:t>
            </a:r>
            <a:r>
              <a:rPr lang="vi-VN" sz="1700" kern="1200">
                <a:latin typeface="Arial" panose="020B0604020202020204" pitchFamily="34" charset="0"/>
                <a:ea typeface="Times New Roman" panose="02020603050405020304" pitchFamily="18" charset="0"/>
                <a:cs typeface="Times New Roman" panose="02020603050405020304" pitchFamily="18" charset="0"/>
              </a:rPr>
              <a:t>đơn vị V1, 25 đơn vị V2, 10 đơn vị V3 và 35 đơn vị V4. Loại S2 có giá 960 đồng </a:t>
            </a:r>
            <a:r>
              <a:rPr lang="vi-VN" sz="1700" kern="1200">
                <a:latin typeface="Arial" panose="020B0604020202020204" pitchFamily="34" charset="0"/>
                <a:ea typeface="Times New Roman" panose="02020603050405020304" pitchFamily="18" charset="0"/>
                <a:cs typeface="Times New Roman" panose="02020603050405020304" pitchFamily="18" charset="0"/>
              </a:rPr>
              <a:t>một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gam</a:t>
            </a:r>
            <a:r>
              <a:rPr lang="en-US" sz="17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và </a:t>
            </a:r>
            <a:r>
              <a:rPr lang="vi-VN" sz="1700" kern="1200">
                <a:latin typeface="Arial" panose="020B0604020202020204" pitchFamily="34" charset="0"/>
                <a:ea typeface="Times New Roman" panose="02020603050405020304" pitchFamily="18" charset="0"/>
                <a:cs typeface="Times New Roman" panose="02020603050405020304" pitchFamily="18" charset="0"/>
              </a:rPr>
              <a:t>mỗi gam S2 có chứa 25 đơn vị V1, 10 đơn vị V2, 10 đơn vị V3 và 20 đơn vị </a:t>
            </a:r>
            <a:r>
              <a:rPr lang="vi-VN" sz="1700" kern="1200">
                <a:latin typeface="Arial" panose="020B0604020202020204" pitchFamily="34" charset="0"/>
                <a:ea typeface="Times New Roman" panose="02020603050405020304" pitchFamily="18" charset="0"/>
                <a:cs typeface="Times New Roman" panose="02020603050405020304" pitchFamily="18" charset="0"/>
              </a:rPr>
              <a:t>V4</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a:t>
            </a:r>
            <a:r>
              <a:rPr lang="en-US" sz="17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Hỏi </a:t>
            </a:r>
            <a:r>
              <a:rPr lang="vi-VN" sz="1700" kern="1200">
                <a:latin typeface="Arial" panose="020B0604020202020204" pitchFamily="34" charset="0"/>
                <a:ea typeface="Times New Roman" panose="02020603050405020304" pitchFamily="18" charset="0"/>
                <a:cs typeface="Times New Roman" panose="02020603050405020304" pitchFamily="18" charset="0"/>
              </a:rPr>
              <a:t>cần phải thêm vào 100 gam thức ăn cho gà mỗi loại S1 và S2 bao nhiêu </a:t>
            </a:r>
            <a:r>
              <a:rPr lang="vi-VN" sz="1700" kern="1200">
                <a:latin typeface="Arial" panose="020B0604020202020204" pitchFamily="34" charset="0"/>
                <a:ea typeface="Times New Roman" panose="02020603050405020304" pitchFamily="18" charset="0"/>
                <a:cs typeface="Times New Roman" panose="02020603050405020304" pitchFamily="18" charset="0"/>
              </a:rPr>
              <a:t>gam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để</a:t>
            </a:r>
            <a:r>
              <a:rPr lang="en-US" sz="17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chi </a:t>
            </a:r>
            <a:r>
              <a:rPr lang="vi-VN" sz="1700" kern="1200">
                <a:latin typeface="Arial" panose="020B0604020202020204" pitchFamily="34" charset="0"/>
                <a:ea typeface="Times New Roman" panose="02020603050405020304" pitchFamily="18" charset="0"/>
                <a:cs typeface="Times New Roman" panose="02020603050405020304" pitchFamily="18" charset="0"/>
              </a:rPr>
              <a:t>phí là thấp nhất mà vẫn đảm bảo dinh dưỡng cho gà?</a:t>
            </a:r>
            <a:endParaRPr lang="en-US" sz="1700" kern="1200" smtClean="0">
              <a:latin typeface="Arial" panose="020B0604020202020204" pitchFamily="34" charset="0"/>
              <a:ea typeface="Times New Roman" panose="02020603050405020304" pitchFamily="18" charset="0"/>
              <a:cs typeface="Times New Roman" panose="02020603050405020304" pitchFamily="18" charset="0"/>
            </a:endParaRPr>
          </a:p>
        </p:txBody>
      </p:sp>
      <p:pic>
        <p:nvPicPr>
          <p:cNvPr id="13" name="Google Shape;192;p2"/>
          <p:cNvPicPr preferRelativeResize="0"/>
          <p:nvPr/>
        </p:nvPicPr>
        <p:blipFill rotWithShape="1">
          <a:blip r:embed="rId3">
            <a:alphaModFix/>
          </a:blip>
          <a:srcRect/>
          <a:stretch/>
        </p:blipFill>
        <p:spPr>
          <a:xfrm>
            <a:off x="6693895" y="4532472"/>
            <a:ext cx="2061157" cy="372008"/>
          </a:xfrm>
          <a:prstGeom prst="rect">
            <a:avLst/>
          </a:prstGeom>
          <a:noFill/>
          <a:ln>
            <a:noFill/>
          </a:ln>
        </p:spPr>
      </p:pic>
      <p:pic>
        <p:nvPicPr>
          <p:cNvPr id="3" name="Picture 2"/>
          <p:cNvPicPr>
            <a:picLocks noChangeAspect="1"/>
          </p:cNvPicPr>
          <p:nvPr/>
        </p:nvPicPr>
        <p:blipFill>
          <a:blip r:embed="rId4"/>
          <a:stretch>
            <a:fillRect/>
          </a:stretch>
        </p:blipFill>
        <p:spPr>
          <a:xfrm>
            <a:off x="418159" y="4373576"/>
            <a:ext cx="702972" cy="467199"/>
          </a:xfrm>
          <a:prstGeom prst="rect">
            <a:avLst/>
          </a:prstGeom>
        </p:spPr>
      </p:pic>
    </p:spTree>
    <p:extLst>
      <p:ext uri="{BB962C8B-B14F-4D97-AF65-F5344CB8AC3E}">
        <p14:creationId xmlns:p14="http://schemas.microsoft.com/office/powerpoint/2010/main" val="339275862"/>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rgbClr val="9AB8C2"/>
        </a:solidFill>
        <a:effectLst/>
      </p:bgPr>
    </p:bg>
    <p:spTree>
      <p:nvGrpSpPr>
        <p:cNvPr id="1" name="Shape 1054"/>
        <p:cNvGrpSpPr/>
        <p:nvPr/>
      </p:nvGrpSpPr>
      <p:grpSpPr>
        <a:xfrm>
          <a:off x="0" y="0"/>
          <a:ext cx="0" cy="0"/>
          <a:chOff x="0" y="0"/>
          <a:chExt cx="0" cy="0"/>
        </a:xfrm>
      </p:grpSpPr>
      <p:sp>
        <p:nvSpPr>
          <p:cNvPr id="4" name="Rectangle 3"/>
          <p:cNvSpPr/>
          <p:nvPr/>
        </p:nvSpPr>
        <p:spPr>
          <a:xfrm>
            <a:off x="223119" y="188656"/>
            <a:ext cx="8698243" cy="4790450"/>
          </a:xfrm>
          <a:prstGeom prst="rect">
            <a:avLst/>
          </a:prstGeom>
          <a:solidFill>
            <a:srgbClr val="F7F7F5"/>
          </a:solidFill>
          <a:ln>
            <a:solidFill>
              <a:srgbClr val="F7F7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700" b="0" i="0" u="none" strike="noStrike" kern="0" cap="none" spc="0" normalizeH="0" baseline="0" noProof="0">
              <a:ln>
                <a:noFill/>
              </a:ln>
              <a:solidFill>
                <a:srgbClr val="F7F7F5"/>
              </a:solidFill>
              <a:effectLst/>
              <a:uLnTx/>
              <a:uFillTx/>
              <a:latin typeface="Arial"/>
              <a:ea typeface="+mn-ea"/>
              <a:cs typeface="+mn-cs"/>
              <a:sym typeface="Arial"/>
            </a:endParaRPr>
          </a:p>
        </p:txBody>
      </p:sp>
      <p:sp>
        <p:nvSpPr>
          <p:cNvPr id="6" name="Rectangle 5"/>
          <p:cNvSpPr/>
          <p:nvPr/>
        </p:nvSpPr>
        <p:spPr>
          <a:xfrm>
            <a:off x="360424" y="217636"/>
            <a:ext cx="659155" cy="35394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7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700" b="1" i="1" u="sng" strike="noStrike" kern="1200" cap="none" spc="0" normalizeH="0" baseline="0" noProof="0">
                <a:ln>
                  <a:noFill/>
                </a:ln>
                <a:solidFill>
                  <a:srgbClr val="C00000"/>
                </a:solidFill>
                <a:effectLst/>
                <a:uLnTx/>
                <a:uFillTx/>
                <a:latin typeface="Calibri"/>
                <a:ea typeface="+mn-ea"/>
                <a:cs typeface="Arial" panose="020B0604020202020204" pitchFamily="34" charset="0"/>
                <a:sym typeface="Arial"/>
              </a:rPr>
              <a:t>:</a:t>
            </a:r>
            <a:endParaRPr kumimoji="0" lang="en-US" sz="17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
        <p:nvSpPr>
          <p:cNvPr id="3" name="Rectangle 2"/>
          <p:cNvSpPr/>
          <p:nvPr/>
        </p:nvSpPr>
        <p:spPr>
          <a:xfrm>
            <a:off x="360424" y="555677"/>
            <a:ext cx="8319320" cy="416011"/>
          </a:xfrm>
          <a:prstGeom prst="rect">
            <a:avLst/>
          </a:prstGeom>
        </p:spPr>
        <p:txBody>
          <a:bodyPr wrap="square">
            <a:spAutoFit/>
          </a:bodyPr>
          <a:lstStyle/>
          <a:p>
            <a:pPr algn="just">
              <a:lnSpc>
                <a:spcPct val="150000"/>
              </a:lnSpc>
            </a:pPr>
            <a:r>
              <a:rPr lang="fr-FR" sz="1600" kern="100" smtClean="0">
                <a:latin typeface="+mj-lt"/>
                <a:ea typeface="Calibri" panose="020F0502020204030204" pitchFamily="34" charset="0"/>
                <a:cs typeface="Times New Roman" panose="02020603050405020304" pitchFamily="18" charset="0"/>
              </a:rPr>
              <a:t>Ta </a:t>
            </a:r>
            <a:r>
              <a:rPr lang="fr-FR" sz="1600" kern="100">
                <a:latin typeface="+mj-lt"/>
                <a:ea typeface="Calibri" panose="020F0502020204030204" pitchFamily="34" charset="0"/>
                <a:cs typeface="Times New Roman" panose="02020603050405020304" pitchFamily="18" charset="0"/>
              </a:rPr>
              <a:t>có hệ bất phương </a:t>
            </a:r>
            <a:r>
              <a:rPr lang="fr-FR" sz="1600" kern="100">
                <a:latin typeface="+mj-lt"/>
                <a:ea typeface="Calibri" panose="020F0502020204030204" pitchFamily="34" charset="0"/>
                <a:cs typeface="Times New Roman" panose="02020603050405020304" pitchFamily="18" charset="0"/>
              </a:rPr>
              <a:t>trình</a:t>
            </a:r>
            <a:r>
              <a:rPr lang="fr-FR" sz="1600" kern="100" smtClean="0">
                <a:latin typeface="+mj-lt"/>
                <a:ea typeface="Calibri" panose="020F0502020204030204" pitchFamily="34" charset="0"/>
                <a:cs typeface="Times New Roman" panose="02020603050405020304" pitchFamily="18" charset="0"/>
              </a:rPr>
              <a:t>:</a:t>
            </a:r>
            <a:endParaRPr lang="en-US" sz="1600" kern="100">
              <a:effectLst/>
              <a:latin typeface="+mj-lt"/>
              <a:ea typeface="Aptos"/>
              <a:cs typeface="Times New Roman" panose="02020603050405020304" pitchFamily="18" charset="0"/>
            </a:endParaRPr>
          </a:p>
        </p:txBody>
      </p:sp>
      <mc:AlternateContent xmlns:mc="http://schemas.openxmlformats.org/markup-compatibility/2006">
        <mc:Choice xmlns:a14="http://schemas.microsoft.com/office/drawing/2010/main" Requires="a14">
          <p:sp>
            <p:nvSpPr>
              <p:cNvPr id="8" name="Rectangle 7"/>
              <p:cNvSpPr/>
              <p:nvPr/>
            </p:nvSpPr>
            <p:spPr>
              <a:xfrm>
                <a:off x="1043432" y="233538"/>
                <a:ext cx="7957440" cy="338554"/>
              </a:xfrm>
              <a:prstGeom prst="rect">
                <a:avLst/>
              </a:prstGeom>
            </p:spPr>
            <p:txBody>
              <a:bodyPr wrap="square">
                <a:spAutoFit/>
              </a:bodyPr>
              <a:lstStyle/>
              <a:p>
                <a:r>
                  <a:rPr lang="fr-FR" sz="1600" kern="100">
                    <a:ea typeface="Calibri" panose="020F0502020204030204" pitchFamily="34" charset="0"/>
                    <a:cs typeface="Times New Roman" panose="02020603050405020304" pitchFamily="18" charset="0"/>
                  </a:rPr>
                  <a:t>Gọi </a:t>
                </a:r>
                <a14:m>
                  <m:oMath xmlns:m="http://schemas.openxmlformats.org/officeDocument/2006/math">
                    <m:r>
                      <a:rPr lang="fr-FR" sz="1600" i="1" kern="100">
                        <a:latin typeface="Cambria Math" panose="02040503050406030204" pitchFamily="18" charset="0"/>
                        <a:ea typeface="Calibri" panose="020F0502020204030204" pitchFamily="34" charset="0"/>
                        <a:cs typeface="Times New Roman" panose="02020603050405020304" pitchFamily="18" charset="0"/>
                      </a:rPr>
                      <m:t>𝑥</m:t>
                    </m:r>
                    <m:r>
                      <a:rPr lang="fr-FR" sz="1600" i="1" kern="100">
                        <a:latin typeface="Cambria Math" panose="02040503050406030204" pitchFamily="18" charset="0"/>
                        <a:ea typeface="Calibri" panose="020F0502020204030204" pitchFamily="34" charset="0"/>
                        <a:cs typeface="Times New Roman" panose="02020603050405020304" pitchFamily="18" charset="0"/>
                      </a:rPr>
                      <m:t>,</m:t>
                    </m:r>
                    <m:r>
                      <a:rPr lang="fr-FR" sz="1600" i="1" kern="100">
                        <a:latin typeface="Cambria Math" panose="02040503050406030204" pitchFamily="18" charset="0"/>
                        <a:ea typeface="Calibri" panose="020F0502020204030204" pitchFamily="34" charset="0"/>
                        <a:cs typeface="Times New Roman" panose="02020603050405020304" pitchFamily="18" charset="0"/>
                      </a:rPr>
                      <m:t>𝑦</m:t>
                    </m:r>
                  </m:oMath>
                </a14:m>
                <a:r>
                  <a:rPr lang="fr-FR" sz="1600" kern="100">
                    <a:ea typeface="Calibri" panose="020F0502020204030204" pitchFamily="34" charset="0"/>
                    <a:cs typeface="Times New Roman" panose="02020603050405020304" pitchFamily="18" charset="0"/>
                  </a:rPr>
                  <a:t> lần lượt là số gam thức ăn loại S</a:t>
                </a:r>
                <a:r>
                  <a:rPr lang="fr-FR" sz="1600" kern="100" baseline="-25000">
                    <a:ea typeface="Calibri" panose="020F0502020204030204" pitchFamily="34" charset="0"/>
                    <a:cs typeface="Times New Roman" panose="02020603050405020304" pitchFamily="18" charset="0"/>
                  </a:rPr>
                  <a:t>1</a:t>
                </a:r>
                <a:r>
                  <a:rPr lang="fr-FR" sz="1600" kern="100">
                    <a:ea typeface="Calibri" panose="020F0502020204030204" pitchFamily="34" charset="0"/>
                    <a:cs typeface="Times New Roman" panose="02020603050405020304" pitchFamily="18" charset="0"/>
                  </a:rPr>
                  <a:t> và S</a:t>
                </a:r>
                <a:r>
                  <a:rPr lang="fr-FR" sz="1600" kern="100" baseline="-25000">
                    <a:ea typeface="Calibri" panose="020F0502020204030204" pitchFamily="34" charset="0"/>
                    <a:cs typeface="Times New Roman" panose="02020603050405020304" pitchFamily="18" charset="0"/>
                  </a:rPr>
                  <a:t>2</a:t>
                </a:r>
                <a:r>
                  <a:rPr lang="fr-FR" sz="1600" kern="100">
                    <a:ea typeface="Calibri" panose="020F0502020204030204" pitchFamily="34" charset="0"/>
                    <a:cs typeface="Times New Roman" panose="02020603050405020304" pitchFamily="18" charset="0"/>
                  </a:rPr>
                  <a:t> cần thêm vào 100 g thức ăn cho gà.</a:t>
                </a:r>
                <a:endParaRPr lang="en-US"/>
              </a:p>
            </p:txBody>
          </p:sp>
        </mc:Choice>
        <mc:Fallback>
          <p:sp>
            <p:nvSpPr>
              <p:cNvPr id="8" name="Rectangle 7"/>
              <p:cNvSpPr>
                <a:spLocks noRot="1" noChangeAspect="1" noMove="1" noResize="1" noEditPoints="1" noAdjustHandles="1" noChangeArrowheads="1" noChangeShapeType="1" noTextEdit="1"/>
              </p:cNvSpPr>
              <p:nvPr/>
            </p:nvSpPr>
            <p:spPr>
              <a:xfrm>
                <a:off x="1043432" y="233538"/>
                <a:ext cx="7957440" cy="338554"/>
              </a:xfrm>
              <a:prstGeom prst="rect">
                <a:avLst/>
              </a:prstGeom>
              <a:blipFill>
                <a:blip r:embed="rId3"/>
                <a:stretch>
                  <a:fillRect l="-383" t="-5357" b="-2142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360424" y="411232"/>
                <a:ext cx="4572000" cy="1981825"/>
              </a:xfrm>
              <a:prstGeom prst="rect">
                <a:avLst/>
              </a:prstGeom>
            </p:spPr>
            <p:txBody>
              <a:bodyPr>
                <a:spAutoFit/>
              </a:bodyPr>
              <a:lstStyle/>
              <a:p>
                <a:pPr lvl="0" algn="just">
                  <a:lnSpc>
                    <a:spcPct val="150000"/>
                  </a:lnSpc>
                </a:pPr>
                <a14:m>
                  <m:oMathPara xmlns:m="http://schemas.openxmlformats.org/officeDocument/2006/math">
                    <m:oMathParaPr>
                      <m:jc m:val="centerGroup"/>
                    </m:oMathParaPr>
                    <m:oMath xmlns:m="http://schemas.openxmlformats.org/officeDocument/2006/math">
                      <m:d>
                        <m:dPr>
                          <m:begChr m:val="{"/>
                          <m:endChr m:val=""/>
                          <m:ctrlPr>
                            <a:rPr lang="en-US" sz="1600" i="1" kern="100">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600" i="1" kern="100">
                                  <a:latin typeface="Cambria Math" panose="02040503050406030204" pitchFamily="18" charset="0"/>
                                  <a:ea typeface="Calibri" panose="020F0502020204030204" pitchFamily="34" charset="0"/>
                                  <a:cs typeface="Times New Roman" panose="02020603050405020304" pitchFamily="18" charset="0"/>
                                </a:rPr>
                              </m:ctrlPr>
                            </m:eqArrPr>
                            <m:e>
                              <m:r>
                                <a:rPr lang="fr-FR" sz="1600" i="1" kern="100">
                                  <a:latin typeface="Cambria Math" panose="02040503050406030204" pitchFamily="18" charset="0"/>
                                  <a:ea typeface="Calibri" panose="020F0502020204030204" pitchFamily="34" charset="0"/>
                                  <a:cs typeface="Times New Roman" panose="02020603050405020304" pitchFamily="18" charset="0"/>
                                </a:rPr>
                                <m:t>𝑥</m:t>
                              </m:r>
                              <m:r>
                                <a:rPr lang="fr-FR" sz="1600" i="1" kern="100">
                                  <a:latin typeface="Cambria Math" panose="02040503050406030204" pitchFamily="18" charset="0"/>
                                  <a:ea typeface="Calibri" panose="020F0502020204030204" pitchFamily="34" charset="0"/>
                                  <a:cs typeface="Times New Roman" panose="02020603050405020304" pitchFamily="18" charset="0"/>
                                </a:rPr>
                                <m:t>≥0;</m:t>
                              </m:r>
                              <m:r>
                                <a:rPr lang="fr-FR" sz="1600" i="1" kern="100">
                                  <a:latin typeface="Cambria Math" panose="02040503050406030204" pitchFamily="18" charset="0"/>
                                  <a:ea typeface="Calibri" panose="020F0502020204030204" pitchFamily="34" charset="0"/>
                                  <a:cs typeface="Times New Roman" panose="02020603050405020304" pitchFamily="18" charset="0"/>
                                </a:rPr>
                                <m:t>𝑦</m:t>
                              </m:r>
                              <m:r>
                                <a:rPr lang="fr-FR" sz="1600" i="1" kern="100">
                                  <a:latin typeface="Cambria Math" panose="02040503050406030204" pitchFamily="18" charset="0"/>
                                  <a:ea typeface="Calibri" panose="020F0502020204030204" pitchFamily="34" charset="0"/>
                                  <a:cs typeface="Times New Roman" panose="02020603050405020304" pitchFamily="18" charset="0"/>
                                </a:rPr>
                                <m:t>≥0</m:t>
                              </m:r>
                            </m:e>
                            <m:e>
                              <m:r>
                                <a:rPr lang="fr-FR" sz="1600" i="1" kern="100">
                                  <a:latin typeface="Cambria Math" panose="02040503050406030204" pitchFamily="18" charset="0"/>
                                  <a:ea typeface="Calibri" panose="020F0502020204030204" pitchFamily="34" charset="0"/>
                                  <a:cs typeface="Times New Roman" panose="02020603050405020304" pitchFamily="18" charset="0"/>
                                </a:rPr>
                                <m:t>5</m:t>
                              </m:r>
                              <m:r>
                                <a:rPr lang="fr-FR" sz="1600" i="1" kern="100">
                                  <a:latin typeface="Cambria Math" panose="02040503050406030204" pitchFamily="18" charset="0"/>
                                  <a:ea typeface="Calibri" panose="020F0502020204030204" pitchFamily="34" charset="0"/>
                                  <a:cs typeface="Times New Roman" panose="02020603050405020304" pitchFamily="18" charset="0"/>
                                </a:rPr>
                                <m:t>𝑥</m:t>
                              </m:r>
                              <m:r>
                                <a:rPr lang="fr-FR" sz="1600" i="1" kern="100">
                                  <a:latin typeface="Cambria Math" panose="02040503050406030204" pitchFamily="18" charset="0"/>
                                  <a:ea typeface="Calibri" panose="020F0502020204030204" pitchFamily="34" charset="0"/>
                                  <a:cs typeface="Times New Roman" panose="02020603050405020304" pitchFamily="18" charset="0"/>
                                </a:rPr>
                                <m:t>+25</m:t>
                              </m:r>
                              <m:r>
                                <a:rPr lang="fr-FR" sz="1600" i="1" kern="100">
                                  <a:latin typeface="Cambria Math" panose="02040503050406030204" pitchFamily="18" charset="0"/>
                                  <a:ea typeface="Calibri" panose="020F0502020204030204" pitchFamily="34" charset="0"/>
                                  <a:cs typeface="Times New Roman" panose="02020603050405020304" pitchFamily="18" charset="0"/>
                                </a:rPr>
                                <m:t>𝑦</m:t>
                              </m:r>
                              <m:r>
                                <a:rPr lang="fr-FR" sz="1600" i="1" kern="100">
                                  <a:latin typeface="Cambria Math" panose="02040503050406030204" pitchFamily="18" charset="0"/>
                                  <a:ea typeface="Calibri" panose="020F0502020204030204" pitchFamily="34" charset="0"/>
                                  <a:cs typeface="Times New Roman" panose="02020603050405020304" pitchFamily="18" charset="0"/>
                                </a:rPr>
                                <m:t>≥50</m:t>
                              </m:r>
                            </m:e>
                            <m:e>
                              <m:r>
                                <a:rPr lang="fr-FR" sz="1600" i="1" kern="100">
                                  <a:latin typeface="Cambria Math" panose="02040503050406030204" pitchFamily="18" charset="0"/>
                                  <a:ea typeface="Cambria Math" panose="02040503050406030204" pitchFamily="18" charset="0"/>
                                  <a:cs typeface="Times New Roman" panose="02020603050405020304" pitchFamily="18" charset="0"/>
                                </a:rPr>
                                <m:t>25</m:t>
                              </m:r>
                              <m:r>
                                <a:rPr lang="fr-FR" sz="1600" i="1" kern="100">
                                  <a:latin typeface="Cambria Math" panose="02040503050406030204" pitchFamily="18" charset="0"/>
                                  <a:ea typeface="Cambria Math" panose="02040503050406030204" pitchFamily="18" charset="0"/>
                                  <a:cs typeface="Times New Roman" panose="02020603050405020304" pitchFamily="18" charset="0"/>
                                </a:rPr>
                                <m:t>𝑥</m:t>
                              </m:r>
                              <m:r>
                                <a:rPr lang="fr-FR" sz="1600" i="1" kern="100">
                                  <a:latin typeface="Cambria Math" panose="02040503050406030204" pitchFamily="18" charset="0"/>
                                  <a:ea typeface="Cambria Math" panose="02040503050406030204" pitchFamily="18" charset="0"/>
                                  <a:cs typeface="Times New Roman" panose="02020603050405020304" pitchFamily="18" charset="0"/>
                                </a:rPr>
                                <m:t>+10</m:t>
                              </m:r>
                              <m:r>
                                <a:rPr lang="fr-FR" sz="1600" i="1" kern="100">
                                  <a:latin typeface="Cambria Math" panose="02040503050406030204" pitchFamily="18" charset="0"/>
                                  <a:ea typeface="Cambria Math" panose="02040503050406030204" pitchFamily="18" charset="0"/>
                                  <a:cs typeface="Times New Roman" panose="02020603050405020304" pitchFamily="18" charset="0"/>
                                </a:rPr>
                                <m:t>𝑦</m:t>
                              </m:r>
                              <m:r>
                                <a:rPr lang="fr-FR" sz="1600" i="1" kern="100">
                                  <a:latin typeface="Cambria Math" panose="02040503050406030204" pitchFamily="18" charset="0"/>
                                  <a:ea typeface="Cambria Math" panose="02040503050406030204" pitchFamily="18" charset="0"/>
                                  <a:cs typeface="Times New Roman" panose="02020603050405020304" pitchFamily="18" charset="0"/>
                                </a:rPr>
                                <m:t>≥100</m:t>
                              </m:r>
                            </m:e>
                            <m:e>
                              <m:r>
                                <a:rPr lang="fr-FR" sz="1600" i="1" kern="100">
                                  <a:latin typeface="Cambria Math" panose="02040503050406030204" pitchFamily="18" charset="0"/>
                                  <a:ea typeface="Cambria Math" panose="02040503050406030204" pitchFamily="18" charset="0"/>
                                  <a:cs typeface="Times New Roman" panose="02020603050405020304" pitchFamily="18" charset="0"/>
                                </a:rPr>
                                <m:t>10</m:t>
                              </m:r>
                              <m:r>
                                <a:rPr lang="fr-FR" sz="1600" i="1" kern="100">
                                  <a:latin typeface="Cambria Math" panose="02040503050406030204" pitchFamily="18" charset="0"/>
                                  <a:ea typeface="Cambria Math" panose="02040503050406030204" pitchFamily="18" charset="0"/>
                                  <a:cs typeface="Times New Roman" panose="02020603050405020304" pitchFamily="18" charset="0"/>
                                </a:rPr>
                                <m:t>𝑥</m:t>
                              </m:r>
                              <m:r>
                                <a:rPr lang="fr-FR" sz="1600" i="1" kern="100">
                                  <a:latin typeface="Cambria Math" panose="02040503050406030204" pitchFamily="18" charset="0"/>
                                  <a:ea typeface="Cambria Math" panose="02040503050406030204" pitchFamily="18" charset="0"/>
                                  <a:cs typeface="Times New Roman" panose="02020603050405020304" pitchFamily="18" charset="0"/>
                                </a:rPr>
                                <m:t>+10</m:t>
                              </m:r>
                              <m:r>
                                <a:rPr lang="fr-FR" sz="1600" i="1" kern="100">
                                  <a:latin typeface="Cambria Math" panose="02040503050406030204" pitchFamily="18" charset="0"/>
                                  <a:ea typeface="Cambria Math" panose="02040503050406030204" pitchFamily="18" charset="0"/>
                                  <a:cs typeface="Times New Roman" panose="02020603050405020304" pitchFamily="18" charset="0"/>
                                </a:rPr>
                                <m:t>𝑦</m:t>
                              </m:r>
                              <m:r>
                                <a:rPr lang="fr-FR" sz="1600" i="1" kern="100">
                                  <a:latin typeface="Cambria Math" panose="02040503050406030204" pitchFamily="18" charset="0"/>
                                  <a:ea typeface="Cambria Math" panose="02040503050406030204" pitchFamily="18" charset="0"/>
                                  <a:cs typeface="Times New Roman" panose="02020603050405020304" pitchFamily="18" charset="0"/>
                                </a:rPr>
                                <m:t>≥60</m:t>
                              </m:r>
                            </m:e>
                            <m:e>
                              <m:r>
                                <a:rPr lang="fr-FR" sz="1600" i="1" kern="100">
                                  <a:latin typeface="Cambria Math" panose="02040503050406030204" pitchFamily="18" charset="0"/>
                                  <a:ea typeface="Cambria Math" panose="02040503050406030204" pitchFamily="18" charset="0"/>
                                  <a:cs typeface="Times New Roman" panose="02020603050405020304" pitchFamily="18" charset="0"/>
                                </a:rPr>
                                <m:t>35</m:t>
                              </m:r>
                              <m:r>
                                <a:rPr lang="fr-FR" sz="1600" i="1" kern="100">
                                  <a:latin typeface="Cambria Math" panose="02040503050406030204" pitchFamily="18" charset="0"/>
                                  <a:ea typeface="Cambria Math" panose="02040503050406030204" pitchFamily="18" charset="0"/>
                                  <a:cs typeface="Times New Roman" panose="02020603050405020304" pitchFamily="18" charset="0"/>
                                </a:rPr>
                                <m:t>𝑥</m:t>
                              </m:r>
                              <m:r>
                                <a:rPr lang="fr-FR" sz="1600" i="1" kern="100">
                                  <a:latin typeface="Cambria Math" panose="02040503050406030204" pitchFamily="18" charset="0"/>
                                  <a:ea typeface="Cambria Math" panose="02040503050406030204" pitchFamily="18" charset="0"/>
                                  <a:cs typeface="Times New Roman" panose="02020603050405020304" pitchFamily="18" charset="0"/>
                                </a:rPr>
                                <m:t>+20</m:t>
                              </m:r>
                              <m:r>
                                <a:rPr lang="fr-FR" sz="1600" i="1" kern="100">
                                  <a:latin typeface="Cambria Math" panose="02040503050406030204" pitchFamily="18" charset="0"/>
                                  <a:ea typeface="Cambria Math" panose="02040503050406030204" pitchFamily="18" charset="0"/>
                                  <a:cs typeface="Times New Roman" panose="02020603050405020304" pitchFamily="18" charset="0"/>
                                </a:rPr>
                                <m:t>𝑦</m:t>
                              </m:r>
                              <m:r>
                                <a:rPr lang="fr-FR" sz="1600" i="1" kern="100">
                                  <a:latin typeface="Cambria Math" panose="02040503050406030204" pitchFamily="18" charset="0"/>
                                  <a:ea typeface="Cambria Math" panose="02040503050406030204" pitchFamily="18" charset="0"/>
                                  <a:cs typeface="Times New Roman" panose="02020603050405020304" pitchFamily="18" charset="0"/>
                                </a:rPr>
                                <m:t>≥180</m:t>
                              </m:r>
                            </m:e>
                          </m:eqArr>
                        </m:e>
                      </m:d>
                    </m:oMath>
                  </m:oMathPara>
                </a14:m>
                <a:endParaRPr lang="en-US" sz="1600" kern="100">
                  <a:ea typeface="Aptos"/>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360424" y="411232"/>
                <a:ext cx="4572000" cy="198182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360424" y="2394383"/>
                <a:ext cx="4572000" cy="1494896"/>
              </a:xfrm>
              <a:prstGeom prst="rect">
                <a:avLst/>
              </a:prstGeom>
            </p:spPr>
            <p:txBody>
              <a:bodyPr>
                <a:spAutoFit/>
              </a:bodyPr>
              <a:lstStyle/>
              <a:p>
                <a:pPr lvl="0" algn="just">
                  <a:lnSpc>
                    <a:spcPct val="150000"/>
                  </a:lnSpc>
                </a:pPr>
                <a:r>
                  <a:rPr lang="fr-FR" sz="1600" kern="100" smtClean="0">
                    <a:ea typeface="Calibri" panose="020F0502020204030204" pitchFamily="34" charset="0"/>
                    <a:cs typeface="Times New Roman" panose="02020603050405020304" pitchFamily="18" charset="0"/>
                  </a:rPr>
                  <a:t>Miền nghiệm của hệ trên là miền không bị chặn tô đậm trong hình bên</a:t>
                </a:r>
                <a:r>
                  <a:rPr lang="fr-FR" sz="1600" kern="100">
                    <a:ea typeface="Calibri" panose="020F0502020204030204" pitchFamily="34" charset="0"/>
                    <a:cs typeface="Times New Roman" panose="02020603050405020304" pitchFamily="18" charset="0"/>
                  </a:rPr>
                  <a:t>. </a:t>
                </a:r>
                <a:r>
                  <a:rPr lang="fr-FR" sz="1600" kern="100" smtClean="0">
                    <a:ea typeface="Calibri" panose="020F0502020204030204" pitchFamily="34" charset="0"/>
                    <a:cs typeface="Times New Roman" panose="02020603050405020304" pitchFamily="18" charset="0"/>
                  </a:rPr>
                  <a:t>Các </a:t>
                </a:r>
                <a:r>
                  <a:rPr lang="fr-FR" sz="1600" kern="100">
                    <a:ea typeface="Calibri" panose="020F0502020204030204" pitchFamily="34" charset="0"/>
                    <a:cs typeface="Times New Roman" panose="02020603050405020304" pitchFamily="18" charset="0"/>
                  </a:rPr>
                  <a:t>điểm cực </a:t>
                </a:r>
                <a:r>
                  <a:rPr lang="fr-FR" sz="1600" kern="100">
                    <a:ea typeface="Calibri" panose="020F0502020204030204" pitchFamily="34" charset="0"/>
                    <a:cs typeface="Times New Roman" panose="02020603050405020304" pitchFamily="18" charset="0"/>
                  </a:rPr>
                  <a:t>biên </a:t>
                </a:r>
                <a:r>
                  <a:rPr lang="fr-FR" sz="1600" kern="100" smtClean="0">
                    <a:ea typeface="Calibri" panose="020F0502020204030204" pitchFamily="34" charset="0"/>
                    <a:cs typeface="Times New Roman" panose="02020603050405020304" pitchFamily="18" charset="0"/>
                  </a:rPr>
                  <a:t>là</a:t>
                </a:r>
              </a:p>
              <a:p>
                <a:pPr lvl="0" algn="just">
                  <a:lnSpc>
                    <a:spcPct val="120000"/>
                  </a:lnSpc>
                </a:pPr>
                <a14:m>
                  <m:oMathPara xmlns:m="http://schemas.openxmlformats.org/officeDocument/2006/math">
                    <m:oMathParaPr>
                      <m:jc m:val="centerGroup"/>
                    </m:oMathParaPr>
                    <m:oMath xmlns:m="http://schemas.openxmlformats.org/officeDocument/2006/math">
                      <m:r>
                        <a:rPr lang="fr-FR" sz="1600" i="1" kern="100">
                          <a:latin typeface="Cambria Math" panose="02040503050406030204" pitchFamily="18" charset="0"/>
                          <a:ea typeface="Calibri" panose="020F0502020204030204" pitchFamily="34" charset="0"/>
                          <a:cs typeface="Times New Roman" panose="02020603050405020304" pitchFamily="18" charset="0"/>
                        </a:rPr>
                        <m:t>𝐴</m:t>
                      </m:r>
                      <m:d>
                        <m:dPr>
                          <m:ctrlPr>
                            <a:rPr lang="en-US" sz="1600" i="1" kern="100">
                              <a:latin typeface="Cambria Math" panose="02040503050406030204" pitchFamily="18" charset="0"/>
                              <a:ea typeface="Calibri" panose="020F0502020204030204" pitchFamily="34" charset="0"/>
                              <a:cs typeface="Times New Roman" panose="02020603050405020304" pitchFamily="18" charset="0"/>
                            </a:rPr>
                          </m:ctrlPr>
                        </m:dPr>
                        <m:e>
                          <m:r>
                            <a:rPr lang="fr-FR" sz="1600" i="1" kern="100">
                              <a:latin typeface="Cambria Math" panose="02040503050406030204" pitchFamily="18" charset="0"/>
                              <a:ea typeface="Calibri" panose="020F0502020204030204" pitchFamily="34" charset="0"/>
                              <a:cs typeface="Times New Roman" panose="02020603050405020304" pitchFamily="18" charset="0"/>
                            </a:rPr>
                            <m:t>0;10</m:t>
                          </m:r>
                        </m:e>
                      </m:d>
                      <m:r>
                        <a:rPr lang="fr-FR" sz="1600" i="1" kern="100">
                          <a:latin typeface="Cambria Math" panose="02040503050406030204" pitchFamily="18" charset="0"/>
                          <a:ea typeface="Calibri" panose="020F0502020204030204" pitchFamily="34" charset="0"/>
                          <a:cs typeface="Times New Roman" panose="02020603050405020304" pitchFamily="18" charset="0"/>
                        </a:rPr>
                        <m:t>; </m:t>
                      </m:r>
                      <m:r>
                        <a:rPr lang="fr-FR" sz="1600" i="1" kern="100">
                          <a:latin typeface="Cambria Math" panose="02040503050406030204" pitchFamily="18" charset="0"/>
                          <a:ea typeface="Calibri" panose="020F0502020204030204" pitchFamily="34" charset="0"/>
                          <a:cs typeface="Times New Roman" panose="02020603050405020304" pitchFamily="18" charset="0"/>
                        </a:rPr>
                        <m:t>𝐵</m:t>
                      </m:r>
                      <m:d>
                        <m:dPr>
                          <m:ctrlPr>
                            <a:rPr lang="en-US" sz="1600" i="1" kern="100">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1600" i="1" kern="100">
                                  <a:latin typeface="Cambria Math" panose="02040503050406030204" pitchFamily="18" charset="0"/>
                                  <a:ea typeface="Calibri" panose="020F0502020204030204" pitchFamily="34" charset="0"/>
                                  <a:cs typeface="Times New Roman" panose="02020603050405020304" pitchFamily="18" charset="0"/>
                                </a:rPr>
                              </m:ctrlPr>
                            </m:fPr>
                            <m:num>
                              <m:r>
                                <a:rPr lang="fr-FR" sz="1600" i="1" kern="100">
                                  <a:latin typeface="Cambria Math" panose="02040503050406030204" pitchFamily="18" charset="0"/>
                                  <a:ea typeface="Calibri" panose="020F0502020204030204" pitchFamily="34" charset="0"/>
                                  <a:cs typeface="Times New Roman" panose="02020603050405020304" pitchFamily="18" charset="0"/>
                                </a:rPr>
                                <m:t>4</m:t>
                              </m:r>
                            </m:num>
                            <m:den>
                              <m:r>
                                <a:rPr lang="fr-FR" sz="1600" i="1" kern="100">
                                  <a:latin typeface="Cambria Math" panose="02040503050406030204" pitchFamily="18" charset="0"/>
                                  <a:ea typeface="Calibri" panose="020F0502020204030204" pitchFamily="34" charset="0"/>
                                  <a:cs typeface="Times New Roman" panose="02020603050405020304" pitchFamily="18" charset="0"/>
                                </a:rPr>
                                <m:t>3</m:t>
                              </m:r>
                            </m:den>
                          </m:f>
                          <m:r>
                            <a:rPr lang="fr-FR" sz="16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kern="100">
                                  <a:latin typeface="Cambria Math" panose="02040503050406030204" pitchFamily="18" charset="0"/>
                                  <a:ea typeface="Calibri" panose="020F0502020204030204" pitchFamily="34" charset="0"/>
                                  <a:cs typeface="Times New Roman" panose="02020603050405020304" pitchFamily="18" charset="0"/>
                                </a:rPr>
                              </m:ctrlPr>
                            </m:fPr>
                            <m:num>
                              <m:r>
                                <a:rPr lang="fr-FR" sz="1600" i="1" kern="100">
                                  <a:latin typeface="Cambria Math" panose="02040503050406030204" pitchFamily="18" charset="0"/>
                                  <a:ea typeface="Calibri" panose="020F0502020204030204" pitchFamily="34" charset="0"/>
                                  <a:cs typeface="Times New Roman" panose="02020603050405020304" pitchFamily="18" charset="0"/>
                                </a:rPr>
                                <m:t>20</m:t>
                              </m:r>
                            </m:num>
                            <m:den>
                              <m:r>
                                <a:rPr lang="fr-FR" sz="1600" i="1" kern="100">
                                  <a:latin typeface="Cambria Math" panose="02040503050406030204" pitchFamily="18" charset="0"/>
                                  <a:ea typeface="Calibri" panose="020F0502020204030204" pitchFamily="34" charset="0"/>
                                  <a:cs typeface="Times New Roman" panose="02020603050405020304" pitchFamily="18" charset="0"/>
                                </a:rPr>
                                <m:t>3</m:t>
                              </m:r>
                            </m:den>
                          </m:f>
                        </m:e>
                      </m:d>
                      <m:r>
                        <a:rPr lang="fr-FR" sz="1600" i="1" kern="100">
                          <a:latin typeface="Cambria Math" panose="02040503050406030204" pitchFamily="18" charset="0"/>
                          <a:ea typeface="Calibri" panose="020F0502020204030204" pitchFamily="34" charset="0"/>
                          <a:cs typeface="Times New Roman" panose="02020603050405020304" pitchFamily="18" charset="0"/>
                        </a:rPr>
                        <m:t>;</m:t>
                      </m:r>
                      <m:r>
                        <a:rPr lang="fr-FR" sz="1600" i="1" kern="100">
                          <a:latin typeface="Cambria Math" panose="02040503050406030204" pitchFamily="18" charset="0"/>
                          <a:ea typeface="Calibri" panose="020F0502020204030204" pitchFamily="34" charset="0"/>
                          <a:cs typeface="Times New Roman" panose="02020603050405020304" pitchFamily="18" charset="0"/>
                        </a:rPr>
                        <m:t>𝐶</m:t>
                      </m:r>
                      <m:d>
                        <m:dPr>
                          <m:ctrlPr>
                            <a:rPr lang="en-US" sz="1600" i="1" kern="100">
                              <a:latin typeface="Cambria Math" panose="02040503050406030204" pitchFamily="18" charset="0"/>
                              <a:ea typeface="Calibri" panose="020F0502020204030204" pitchFamily="34" charset="0"/>
                              <a:cs typeface="Times New Roman" panose="02020603050405020304" pitchFamily="18" charset="0"/>
                            </a:rPr>
                          </m:ctrlPr>
                        </m:dPr>
                        <m:e>
                          <m:r>
                            <a:rPr lang="fr-FR" sz="1600" i="1" kern="100">
                              <a:latin typeface="Cambria Math" panose="02040503050406030204" pitchFamily="18" charset="0"/>
                              <a:ea typeface="Calibri" panose="020F0502020204030204" pitchFamily="34" charset="0"/>
                              <a:cs typeface="Times New Roman" panose="02020603050405020304" pitchFamily="18" charset="0"/>
                            </a:rPr>
                            <m:t>4;2</m:t>
                          </m:r>
                        </m:e>
                      </m:d>
                      <m:r>
                        <a:rPr lang="fr-FR" sz="1600" i="1" kern="100">
                          <a:latin typeface="Cambria Math" panose="02040503050406030204" pitchFamily="18" charset="0"/>
                          <a:ea typeface="Calibri" panose="020F0502020204030204" pitchFamily="34" charset="0"/>
                          <a:cs typeface="Times New Roman" panose="02020603050405020304" pitchFamily="18" charset="0"/>
                        </a:rPr>
                        <m:t>;</m:t>
                      </m:r>
                      <m:r>
                        <a:rPr lang="fr-FR" sz="1600" i="1" kern="100">
                          <a:latin typeface="Cambria Math" panose="02040503050406030204" pitchFamily="18" charset="0"/>
                          <a:ea typeface="Calibri" panose="020F0502020204030204" pitchFamily="34" charset="0"/>
                          <a:cs typeface="Times New Roman" panose="02020603050405020304" pitchFamily="18" charset="0"/>
                        </a:rPr>
                        <m:t>𝐷</m:t>
                      </m:r>
                      <m:d>
                        <m:dPr>
                          <m:ctrlPr>
                            <a:rPr lang="fr-FR" sz="1600" i="1" kern="100">
                              <a:latin typeface="Cambria Math" panose="02040503050406030204" pitchFamily="18" charset="0"/>
                              <a:ea typeface="Calibri" panose="020F0502020204030204" pitchFamily="34" charset="0"/>
                              <a:cs typeface="Times New Roman" panose="02020603050405020304" pitchFamily="18" charset="0"/>
                            </a:rPr>
                          </m:ctrlPr>
                        </m:dPr>
                        <m:e>
                          <m:r>
                            <a:rPr lang="fr-FR" sz="1600" i="1" kern="100">
                              <a:latin typeface="Cambria Math" panose="02040503050406030204" pitchFamily="18" charset="0"/>
                              <a:ea typeface="Calibri" panose="020F0502020204030204" pitchFamily="34" charset="0"/>
                              <a:cs typeface="Times New Roman" panose="02020603050405020304" pitchFamily="18" charset="0"/>
                            </a:rPr>
                            <m:t>5;1</m:t>
                          </m:r>
                        </m:e>
                      </m:d>
                      <m:r>
                        <m:rPr>
                          <m:nor/>
                        </m:rPr>
                        <a:rPr lang="fr-FR" sz="1600" kern="100">
                          <a:ea typeface="Calibri" panose="020F0502020204030204" pitchFamily="34" charset="0"/>
                          <a:cs typeface="Times New Roman" panose="02020603050405020304" pitchFamily="18" charset="0"/>
                        </a:rPr>
                        <m:t> </m:t>
                      </m:r>
                      <m:r>
                        <m:rPr>
                          <m:nor/>
                        </m:rPr>
                        <a:rPr lang="fr-FR" sz="1600" kern="100">
                          <a:ea typeface="Calibri" panose="020F0502020204030204" pitchFamily="34" charset="0"/>
                          <a:cs typeface="Times New Roman" panose="02020603050405020304" pitchFamily="18" charset="0"/>
                        </a:rPr>
                        <m:t>v</m:t>
                      </m:r>
                      <m:r>
                        <m:rPr>
                          <m:nor/>
                        </m:rPr>
                        <a:rPr lang="fr-FR" sz="1600" kern="100">
                          <a:ea typeface="Calibri" panose="020F0502020204030204" pitchFamily="34" charset="0"/>
                          <a:cs typeface="Times New Roman" panose="02020603050405020304" pitchFamily="18" charset="0"/>
                        </a:rPr>
                        <m:t>à</m:t>
                      </m:r>
                      <m:r>
                        <a:rPr lang="en-US" sz="1600" b="0" i="1" kern="100" smtClean="0">
                          <a:latin typeface="Cambria Math" panose="02040503050406030204" pitchFamily="18" charset="0"/>
                          <a:ea typeface="Calibri" panose="020F0502020204030204" pitchFamily="34" charset="0"/>
                          <a:cs typeface="Times New Roman" panose="02020603050405020304" pitchFamily="18" charset="0"/>
                        </a:rPr>
                        <m:t> </m:t>
                      </m:r>
                      <m:r>
                        <a:rPr lang="fr-FR" sz="1600" i="1" kern="100">
                          <a:latin typeface="Cambria Math" panose="02040503050406030204" pitchFamily="18" charset="0"/>
                          <a:ea typeface="Calibri" panose="020F0502020204030204" pitchFamily="34" charset="0"/>
                          <a:cs typeface="Times New Roman" panose="02020603050405020304" pitchFamily="18" charset="0"/>
                        </a:rPr>
                        <m:t>𝐸</m:t>
                      </m:r>
                      <m:d>
                        <m:dPr>
                          <m:ctrlPr>
                            <a:rPr lang="fr-FR" sz="1600" i="1" kern="100">
                              <a:latin typeface="Cambria Math" panose="02040503050406030204" pitchFamily="18" charset="0"/>
                              <a:ea typeface="Calibri" panose="020F0502020204030204" pitchFamily="34" charset="0"/>
                              <a:cs typeface="Times New Roman" panose="02020603050405020304" pitchFamily="18" charset="0"/>
                            </a:rPr>
                          </m:ctrlPr>
                        </m:dPr>
                        <m:e>
                          <m:r>
                            <a:rPr lang="fr-FR" sz="1600" i="1" kern="100">
                              <a:latin typeface="Cambria Math" panose="02040503050406030204" pitchFamily="18" charset="0"/>
                              <a:ea typeface="Calibri" panose="020F0502020204030204" pitchFamily="34" charset="0"/>
                              <a:cs typeface="Times New Roman" panose="02020603050405020304" pitchFamily="18" charset="0"/>
                            </a:rPr>
                            <m:t>10;0</m:t>
                          </m:r>
                        </m:e>
                      </m:d>
                      <m:r>
                        <a:rPr lang="en-US" sz="1600" b="0" i="1" kern="100" smtClean="0">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600" kern="100">
                  <a:ea typeface="Aptos"/>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360424" y="2394383"/>
                <a:ext cx="4572000" cy="1494896"/>
              </a:xfrm>
              <a:prstGeom prst="rect">
                <a:avLst/>
              </a:prstGeom>
              <a:blipFill>
                <a:blip r:embed="rId5"/>
                <a:stretch>
                  <a:fillRect l="-667" r="-800"/>
                </a:stretch>
              </a:blipFill>
            </p:spPr>
            <p:txBody>
              <a:bodyPr/>
              <a:lstStyle/>
              <a:p>
                <a:r>
                  <a:rPr lang="en-US">
                    <a:noFill/>
                  </a:rPr>
                  <a:t> </a:t>
                </a:r>
              </a:p>
            </p:txBody>
          </p:sp>
        </mc:Fallback>
      </mc:AlternateContent>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6156" y="768042"/>
            <a:ext cx="3179580" cy="2879219"/>
          </a:xfrm>
          <a:prstGeom prst="rect">
            <a:avLst/>
          </a:prstGeom>
        </p:spPr>
      </p:pic>
      <mc:AlternateContent xmlns:mc="http://schemas.openxmlformats.org/markup-compatibility/2006">
        <mc:Choice xmlns:a14="http://schemas.microsoft.com/office/drawing/2010/main" Requires="a14">
          <p:sp>
            <p:nvSpPr>
              <p:cNvPr id="12" name="Rectangle 11"/>
              <p:cNvSpPr/>
              <p:nvPr/>
            </p:nvSpPr>
            <p:spPr>
              <a:xfrm>
                <a:off x="360424" y="3829254"/>
                <a:ext cx="8369165" cy="1200329"/>
              </a:xfrm>
              <a:prstGeom prst="rect">
                <a:avLst/>
              </a:prstGeom>
            </p:spPr>
            <p:txBody>
              <a:bodyPr wrap="square">
                <a:spAutoFit/>
              </a:bodyPr>
              <a:lstStyle/>
              <a:p>
                <a:pPr lvl="0">
                  <a:lnSpc>
                    <a:spcPct val="150000"/>
                  </a:lnSpc>
                </a:pPr>
                <a:r>
                  <a:rPr lang="fr-FR" sz="1600" kern="100">
                    <a:ea typeface="Calibri" panose="020F0502020204030204" pitchFamily="34" charset="0"/>
                    <a:cs typeface="Times New Roman" panose="02020603050405020304" pitchFamily="18" charset="0"/>
                  </a:rPr>
                  <a:t>Chi phí mua hai loại thức ăn S­</a:t>
                </a:r>
                <a:r>
                  <a:rPr lang="fr-FR" sz="1600" kern="100" baseline="-25000">
                    <a:ea typeface="Calibri" panose="020F0502020204030204" pitchFamily="34" charset="0"/>
                    <a:cs typeface="Times New Roman" panose="02020603050405020304" pitchFamily="18" charset="0"/>
                  </a:rPr>
                  <a:t>1</a:t>
                </a:r>
                <a:r>
                  <a:rPr lang="fr-FR" sz="1600" kern="100">
                    <a:ea typeface="Calibri" panose="020F0502020204030204" pitchFamily="34" charset="0"/>
                    <a:cs typeface="Times New Roman" panose="02020603050405020304" pitchFamily="18" charset="0"/>
                  </a:rPr>
                  <a:t> và S</a:t>
                </a:r>
                <a:r>
                  <a:rPr lang="fr-FR" sz="1600" kern="100" baseline="-25000">
                    <a:ea typeface="Calibri" panose="020F0502020204030204" pitchFamily="34" charset="0"/>
                    <a:cs typeface="Times New Roman" panose="02020603050405020304" pitchFamily="18" charset="0"/>
                  </a:rPr>
                  <a:t>2</a:t>
                </a:r>
                <a:r>
                  <a:rPr lang="fr-FR" sz="1600" kern="100">
                    <a:ea typeface="Calibri" panose="020F0502020204030204" pitchFamily="34" charset="0"/>
                    <a:cs typeface="Times New Roman" panose="02020603050405020304" pitchFamily="18" charset="0"/>
                  </a:rPr>
                  <a:t> để bổ sung cho mỗi 100 g thức ăn cho gà là </a:t>
                </a:r>
                <a:endParaRPr lang="fr-FR" sz="1600" kern="100" smtClean="0">
                  <a:ea typeface="Calibri" panose="020F0502020204030204" pitchFamily="34" charset="0"/>
                  <a:cs typeface="Times New Roman" panose="02020603050405020304" pitchFamily="18" charset="0"/>
                </a:endParaRPr>
              </a:p>
              <a:p>
                <a:pPr lvl="0" algn="ctr">
                  <a:lnSpc>
                    <a:spcPct val="150000"/>
                  </a:lnSpc>
                </a:pPr>
                <a14:m>
                  <m:oMath xmlns:m="http://schemas.openxmlformats.org/officeDocument/2006/math">
                    <m:r>
                      <a:rPr lang="fr-FR" sz="1600" i="1" kern="100">
                        <a:latin typeface="Cambria Math" panose="02040503050406030204" pitchFamily="18" charset="0"/>
                        <a:ea typeface="Calibri" panose="020F0502020204030204" pitchFamily="34" charset="0"/>
                        <a:cs typeface="Times New Roman" panose="02020603050405020304" pitchFamily="18" charset="0"/>
                      </a:rPr>
                      <m:t>𝐹</m:t>
                    </m:r>
                    <m:r>
                      <a:rPr lang="fr-FR" sz="1600" i="1" kern="100">
                        <a:latin typeface="Cambria Math" panose="02040503050406030204" pitchFamily="18" charset="0"/>
                        <a:ea typeface="Calibri" panose="020F0502020204030204" pitchFamily="34" charset="0"/>
                        <a:cs typeface="Times New Roman" panose="02020603050405020304" pitchFamily="18" charset="0"/>
                      </a:rPr>
                      <m:t>(</m:t>
                    </m:r>
                    <m:r>
                      <a:rPr lang="fr-FR" sz="1600" i="1" kern="100">
                        <a:latin typeface="Cambria Math" panose="02040503050406030204" pitchFamily="18" charset="0"/>
                        <a:ea typeface="Calibri" panose="020F0502020204030204" pitchFamily="34" charset="0"/>
                        <a:cs typeface="Times New Roman" panose="02020603050405020304" pitchFamily="18" charset="0"/>
                      </a:rPr>
                      <m:t>𝑥</m:t>
                    </m:r>
                    <m:r>
                      <a:rPr lang="fr-FR" sz="1600" i="1" kern="100">
                        <a:latin typeface="Cambria Math" panose="02040503050406030204" pitchFamily="18" charset="0"/>
                        <a:ea typeface="Calibri" panose="020F0502020204030204" pitchFamily="34" charset="0"/>
                        <a:cs typeface="Times New Roman" panose="02020603050405020304" pitchFamily="18" charset="0"/>
                      </a:rPr>
                      <m:t>; </m:t>
                    </m:r>
                    <m:r>
                      <a:rPr lang="fr-FR" sz="1600" i="1" kern="100">
                        <a:latin typeface="Cambria Math" panose="02040503050406030204" pitchFamily="18" charset="0"/>
                        <a:ea typeface="Calibri" panose="020F0502020204030204" pitchFamily="34" charset="0"/>
                        <a:cs typeface="Times New Roman" panose="02020603050405020304" pitchFamily="18" charset="0"/>
                      </a:rPr>
                      <m:t>𝑦</m:t>
                    </m:r>
                    <m:r>
                      <a:rPr lang="fr-FR" sz="1600" i="1" kern="100">
                        <a:latin typeface="Cambria Math" panose="02040503050406030204" pitchFamily="18" charset="0"/>
                        <a:ea typeface="Calibri" panose="020F0502020204030204" pitchFamily="34" charset="0"/>
                        <a:cs typeface="Times New Roman" panose="02020603050405020304" pitchFamily="18" charset="0"/>
                      </a:rPr>
                      <m:t>) = 720</m:t>
                    </m:r>
                    <m:r>
                      <a:rPr lang="fr-FR" sz="1600" i="1" kern="100">
                        <a:latin typeface="Cambria Math" panose="02040503050406030204" pitchFamily="18" charset="0"/>
                        <a:ea typeface="Calibri" panose="020F0502020204030204" pitchFamily="34" charset="0"/>
                        <a:cs typeface="Times New Roman" panose="02020603050405020304" pitchFamily="18" charset="0"/>
                      </a:rPr>
                      <m:t>𝑥</m:t>
                    </m:r>
                    <m:r>
                      <a:rPr lang="fr-FR" sz="1600" i="1" kern="100">
                        <a:latin typeface="Cambria Math" panose="02040503050406030204" pitchFamily="18" charset="0"/>
                        <a:ea typeface="Calibri" panose="020F0502020204030204" pitchFamily="34" charset="0"/>
                        <a:cs typeface="Times New Roman" panose="02020603050405020304" pitchFamily="18" charset="0"/>
                      </a:rPr>
                      <m:t> + 960</m:t>
                    </m:r>
                    <m:r>
                      <a:rPr lang="fr-FR" sz="1600" i="1" kern="100">
                        <a:latin typeface="Cambria Math" panose="02040503050406030204" pitchFamily="18" charset="0"/>
                        <a:ea typeface="Calibri" panose="020F0502020204030204" pitchFamily="34" charset="0"/>
                        <a:cs typeface="Times New Roman" panose="02020603050405020304" pitchFamily="18" charset="0"/>
                      </a:rPr>
                      <m:t>𝑦</m:t>
                    </m:r>
                  </m:oMath>
                </a14:m>
                <a:r>
                  <a:rPr lang="fr-FR" sz="1600" kern="100">
                    <a:ea typeface="Calibri" panose="020F0502020204030204" pitchFamily="34" charset="0"/>
                    <a:cs typeface="Times New Roman" panose="02020603050405020304" pitchFamily="18" charset="0"/>
                  </a:rPr>
                  <a:t> (đồng</a:t>
                </a:r>
                <a:r>
                  <a:rPr lang="fr-FR" sz="1600" kern="100">
                    <a:ea typeface="Calibri" panose="020F0502020204030204" pitchFamily="34" charset="0"/>
                    <a:cs typeface="Times New Roman" panose="02020603050405020304" pitchFamily="18" charset="0"/>
                  </a:rPr>
                  <a:t>). </a:t>
                </a:r>
                <a:endParaRPr lang="fr-FR" sz="1600" kern="100" smtClean="0">
                  <a:ea typeface="Calibri" panose="020F0502020204030204" pitchFamily="34" charset="0"/>
                  <a:cs typeface="Times New Roman" panose="02020603050405020304" pitchFamily="18" charset="0"/>
                </a:endParaRPr>
              </a:p>
              <a:p>
                <a:pPr lvl="0">
                  <a:lnSpc>
                    <a:spcPct val="150000"/>
                  </a:lnSpc>
                </a:pPr>
                <a:r>
                  <a:rPr lang="fr-FR" sz="1600" kern="100" smtClean="0">
                    <a:ea typeface="Calibri" panose="020F0502020204030204" pitchFamily="34" charset="0"/>
                    <a:cs typeface="Times New Roman" panose="02020603050405020304" pitchFamily="18" charset="0"/>
                  </a:rPr>
                  <a:t>Chi </a:t>
                </a:r>
                <a:r>
                  <a:rPr lang="fr-FR" sz="1600" kern="100">
                    <a:ea typeface="Calibri" panose="020F0502020204030204" pitchFamily="34" charset="0"/>
                    <a:cs typeface="Times New Roman" panose="02020603050405020304" pitchFamily="18" charset="0"/>
                  </a:rPr>
                  <a:t>phí này đạt giá trị nhỏ nhất bằng </a:t>
                </a:r>
                <a14:m>
                  <m:oMath xmlns:m="http://schemas.openxmlformats.org/officeDocument/2006/math">
                    <m:r>
                      <a:rPr lang="fr-FR" sz="1600" i="1" kern="100">
                        <a:latin typeface="Cambria Math" panose="02040503050406030204" pitchFamily="18" charset="0"/>
                        <a:ea typeface="Calibri" panose="020F0502020204030204" pitchFamily="34" charset="0"/>
                        <a:cs typeface="Times New Roman" panose="02020603050405020304" pitchFamily="18" charset="0"/>
                      </a:rPr>
                      <m:t>4560</m:t>
                    </m:r>
                  </m:oMath>
                </a14:m>
                <a:r>
                  <a:rPr lang="fr-FR" sz="1600" kern="100">
                    <a:ea typeface="Calibri" panose="020F0502020204030204" pitchFamily="34" charset="0"/>
                    <a:cs typeface="Times New Roman" panose="02020603050405020304" pitchFamily="18" charset="0"/>
                  </a:rPr>
                  <a:t> đồng tại </a:t>
                </a:r>
                <a14:m>
                  <m:oMath xmlns:m="http://schemas.openxmlformats.org/officeDocument/2006/math">
                    <m:r>
                      <a:rPr lang="fr-FR" sz="1600" i="1" kern="100">
                        <a:latin typeface="Cambria Math" panose="02040503050406030204" pitchFamily="18" charset="0"/>
                        <a:ea typeface="Calibri" panose="020F0502020204030204" pitchFamily="34" charset="0"/>
                        <a:cs typeface="Times New Roman" panose="02020603050405020304" pitchFamily="18" charset="0"/>
                      </a:rPr>
                      <m:t>𝐷</m:t>
                    </m:r>
                    <m:r>
                      <a:rPr lang="fr-FR" sz="1600" i="1" kern="100">
                        <a:latin typeface="Cambria Math" panose="02040503050406030204" pitchFamily="18" charset="0"/>
                        <a:ea typeface="Calibri" panose="020F0502020204030204" pitchFamily="34" charset="0"/>
                        <a:cs typeface="Times New Roman" panose="02020603050405020304" pitchFamily="18" charset="0"/>
                      </a:rPr>
                      <m:t>(5;1).</m:t>
                    </m:r>
                  </m:oMath>
                </a14:m>
                <a:endParaRPr lang="en-US" sz="1600" kern="100">
                  <a:ea typeface="Aptos"/>
                  <a:cs typeface="Times New Roman" panose="02020603050405020304" pitchFamily="18"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360424" y="3829254"/>
                <a:ext cx="8369165" cy="1200329"/>
              </a:xfrm>
              <a:prstGeom prst="rect">
                <a:avLst/>
              </a:prstGeom>
              <a:blipFill>
                <a:blip r:embed="rId7"/>
                <a:stretch>
                  <a:fillRect l="-364" b="-2030"/>
                </a:stretch>
              </a:blipFill>
            </p:spPr>
            <p:txBody>
              <a:bodyPr/>
              <a:lstStyle/>
              <a:p>
                <a:r>
                  <a:rPr lang="en-US">
                    <a:noFill/>
                  </a:rPr>
                  <a:t> </a:t>
                </a:r>
              </a:p>
            </p:txBody>
          </p:sp>
        </mc:Fallback>
      </mc:AlternateContent>
    </p:spTree>
    <p:extLst>
      <p:ext uri="{BB962C8B-B14F-4D97-AF65-F5344CB8AC3E}">
        <p14:creationId xmlns:p14="http://schemas.microsoft.com/office/powerpoint/2010/main" val="366010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up)">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up)">
                                      <p:cBhvr>
                                        <p:cTn id="17" dur="500"/>
                                        <p:tgtEl>
                                          <p:spTgt spid="3">
                                            <p:txEl>
                                              <p:pRg st="0" end="0"/>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up)">
                                      <p:cBhvr>
                                        <p:cTn id="25" dur="500"/>
                                        <p:tgtEl>
                                          <p:spTgt spid="10">
                                            <p:txEl>
                                              <p:pRg st="0" end="0"/>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wipe(up)">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Effect transition="in" filter="wipe(up)">
                                      <p:cBhvr>
                                        <p:cTn id="38" dur="500"/>
                                        <p:tgtEl>
                                          <p:spTgt spid="12">
                                            <p:txEl>
                                              <p:pRg st="0" end="0"/>
                                            </p:txEl>
                                          </p:spTgt>
                                        </p:tgtEl>
                                      </p:cBhvr>
                                    </p:animEffect>
                                  </p:childTnLst>
                                </p:cTn>
                              </p:par>
                              <p:par>
                                <p:cTn id="39" presetID="22" presetClass="entr" presetSubtype="1" fill="hold" nodeType="withEffect">
                                  <p:stCondLst>
                                    <p:cond delay="0"/>
                                  </p:stCondLst>
                                  <p:childTnLst>
                                    <p:set>
                                      <p:cBhvr>
                                        <p:cTn id="40" dur="1" fill="hold">
                                          <p:stCondLst>
                                            <p:cond delay="0"/>
                                          </p:stCondLst>
                                        </p:cTn>
                                        <p:tgtEl>
                                          <p:spTgt spid="12">
                                            <p:txEl>
                                              <p:pRg st="1" end="1"/>
                                            </p:txEl>
                                          </p:spTgt>
                                        </p:tgtEl>
                                        <p:attrNameLst>
                                          <p:attrName>style.visibility</p:attrName>
                                        </p:attrNameLst>
                                      </p:cBhvr>
                                      <p:to>
                                        <p:strVal val="visible"/>
                                      </p:to>
                                    </p:set>
                                    <p:animEffect transition="in" filter="wipe(up)">
                                      <p:cBhvr>
                                        <p:cTn id="41" dur="500"/>
                                        <p:tgtEl>
                                          <p:spTgt spid="12">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2">
                                            <p:txEl>
                                              <p:pRg st="2" end="2"/>
                                            </p:txEl>
                                          </p:spTgt>
                                        </p:tgtEl>
                                        <p:attrNameLst>
                                          <p:attrName>style.visibility</p:attrName>
                                        </p:attrNameLst>
                                      </p:cBhvr>
                                      <p:to>
                                        <p:strVal val="visible"/>
                                      </p:to>
                                    </p:set>
                                    <p:animEffect transition="in" filter="wipe(up)">
                                      <p:cBhvr>
                                        <p:cTn id="46"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sp>
        <p:nvSpPr>
          <p:cNvPr id="36" name="Rectangle 35"/>
          <p:cNvSpPr/>
          <p:nvPr/>
        </p:nvSpPr>
        <p:spPr>
          <a:xfrm>
            <a:off x="1983462" y="390554"/>
            <a:ext cx="5158002" cy="630942"/>
          </a:xfrm>
          <a:prstGeom prst="rect">
            <a:avLst/>
          </a:prstGeom>
        </p:spPr>
        <p:txBody>
          <a:bodyPr wrap="square">
            <a:spAutoFit/>
          </a:bodyPr>
          <a:lstStyle/>
          <a:p>
            <a:pPr lvl="0" algn="ctr" defTabSz="457200">
              <a:buClrTx/>
              <a:defRPr/>
            </a:pPr>
            <a:r>
              <a:rPr lang="vi-VN" sz="3500" b="1" kern="1200">
                <a:solidFill>
                  <a:srgbClr val="486B78"/>
                </a:solidFill>
                <a:latin typeface="Arial" panose="020B0604020202020204" pitchFamily="34" charset="0"/>
                <a:ea typeface="+mn-ea"/>
              </a:rPr>
              <a:t>HƯỚNG DẪN VỀ NHÀ</a:t>
            </a:r>
          </a:p>
        </p:txBody>
      </p:sp>
      <p:sp>
        <p:nvSpPr>
          <p:cNvPr id="9" name="Rectangle 8"/>
          <p:cNvSpPr/>
          <p:nvPr/>
        </p:nvSpPr>
        <p:spPr>
          <a:xfrm>
            <a:off x="1143423" y="2233141"/>
            <a:ext cx="1595519" cy="828688"/>
          </a:xfrm>
          <a:prstGeom prst="rect">
            <a:avLst/>
          </a:prstGeom>
        </p:spPr>
        <p:txBody>
          <a:bodyPr wrap="square">
            <a:spAutoFit/>
          </a:bodyPr>
          <a:lstStyle/>
          <a:p>
            <a:pPr lvl="0" algn="just" defTabSz="685800">
              <a:lnSpc>
                <a:spcPct val="150000"/>
              </a:lnSpc>
              <a:spcBef>
                <a:spcPts val="1200"/>
              </a:spcBef>
              <a:spcAft>
                <a:spcPts val="1200"/>
              </a:spcAft>
              <a:defRPr/>
            </a:pPr>
            <a:r>
              <a:rPr lang="vi-VN" sz="1700" kern="100">
                <a:ea typeface="Calibri" panose="020F0502020204030204" pitchFamily="34" charset="0"/>
                <a:cs typeface="Times New Roman" panose="02020603050405020304" pitchFamily="18" charset="0"/>
              </a:rPr>
              <a:t>Ghi nhớ kiến thức trong bài</a:t>
            </a:r>
            <a:r>
              <a:rPr lang="en-US" sz="1700" kern="100">
                <a:ea typeface="Calibri" panose="020F0502020204030204" pitchFamily="34" charset="0"/>
                <a:cs typeface="Times New Roman" panose="02020603050405020304" pitchFamily="18" charset="0"/>
              </a:rPr>
              <a:t>.</a:t>
            </a:r>
            <a:endParaRPr lang="vi-VN" sz="1700" kern="100">
              <a:ea typeface="Calibri" panose="020F0502020204030204" pitchFamily="34" charset="0"/>
              <a:cs typeface="Times New Roman" panose="02020603050405020304" pitchFamily="18" charset="0"/>
            </a:endParaRPr>
          </a:p>
        </p:txBody>
      </p:sp>
      <p:sp>
        <p:nvSpPr>
          <p:cNvPr id="38" name="Rectangle 37"/>
          <p:cNvSpPr/>
          <p:nvPr/>
        </p:nvSpPr>
        <p:spPr>
          <a:xfrm>
            <a:off x="3764703" y="2233141"/>
            <a:ext cx="1595519" cy="1221104"/>
          </a:xfrm>
          <a:prstGeom prst="rect">
            <a:avLst/>
          </a:prstGeom>
        </p:spPr>
        <p:txBody>
          <a:bodyPr wrap="square">
            <a:spAutoFit/>
          </a:bodyPr>
          <a:lstStyle/>
          <a:p>
            <a:pPr lvl="0" algn="just" defTabSz="685800">
              <a:lnSpc>
                <a:spcPct val="150000"/>
              </a:lnSpc>
              <a:spcBef>
                <a:spcPts val="1200"/>
              </a:spcBef>
              <a:spcAft>
                <a:spcPts val="1200"/>
              </a:spcAft>
              <a:defRPr/>
            </a:pPr>
            <a:r>
              <a:rPr lang="vi-VN" sz="1700" kern="100">
                <a:ea typeface="Calibri" panose="020F0502020204030204" pitchFamily="34" charset="0"/>
                <a:cs typeface="Times New Roman" panose="02020603050405020304" pitchFamily="18" charset="0"/>
              </a:rPr>
              <a:t>Hoàn thành bài tập trong SBT.</a:t>
            </a:r>
          </a:p>
        </p:txBody>
      </p:sp>
      <p:sp>
        <p:nvSpPr>
          <p:cNvPr id="39" name="Rectangle 38"/>
          <p:cNvSpPr/>
          <p:nvPr/>
        </p:nvSpPr>
        <p:spPr>
          <a:xfrm>
            <a:off x="6354178" y="2233141"/>
            <a:ext cx="1827714" cy="1269578"/>
          </a:xfrm>
          <a:prstGeom prst="rect">
            <a:avLst/>
          </a:prstGeom>
        </p:spPr>
        <p:txBody>
          <a:bodyPr wrap="square">
            <a:spAutoFit/>
          </a:bodyPr>
          <a:lstStyle/>
          <a:p>
            <a:pPr lvl="0" algn="just" defTabSz="685800">
              <a:lnSpc>
                <a:spcPct val="150000"/>
              </a:lnSpc>
              <a:spcBef>
                <a:spcPts val="1200"/>
              </a:spcBef>
              <a:spcAft>
                <a:spcPts val="1200"/>
              </a:spcAft>
              <a:defRPr/>
            </a:pPr>
            <a:r>
              <a:rPr lang="vi-VN" sz="1700" kern="100" smtClean="0">
                <a:ea typeface="Calibri" panose="020F0502020204030204" pitchFamily="34" charset="0"/>
                <a:cs typeface="Times New Roman" panose="02020603050405020304" pitchFamily="18" charset="0"/>
              </a:rPr>
              <a:t>Chuẩn </a:t>
            </a:r>
            <a:r>
              <a:rPr lang="vi-VN" sz="1700" kern="100">
                <a:ea typeface="Calibri" panose="020F0502020204030204" pitchFamily="34" charset="0"/>
                <a:cs typeface="Times New Roman" panose="02020603050405020304" pitchFamily="18" charset="0"/>
              </a:rPr>
              <a:t>bị </a:t>
            </a:r>
            <a:r>
              <a:rPr lang="vi-VN" sz="1700" kern="100" smtClean="0">
                <a:ea typeface="Calibri" panose="020F0502020204030204" pitchFamily="34" charset="0"/>
                <a:cs typeface="Times New Roman" panose="02020603050405020304" pitchFamily="18" charset="0"/>
              </a:rPr>
              <a:t>b</a:t>
            </a:r>
            <a:r>
              <a:rPr lang="en-US" sz="1700" kern="100">
                <a:ea typeface="Calibri" panose="020F0502020204030204" pitchFamily="34" charset="0"/>
                <a:cs typeface="Times New Roman" panose="02020603050405020304" pitchFamily="18" charset="0"/>
              </a:rPr>
              <a:t>à</a:t>
            </a:r>
            <a:r>
              <a:rPr lang="vi-VN" sz="1700" kern="100" smtClean="0">
                <a:ea typeface="Calibri" panose="020F0502020204030204" pitchFamily="34" charset="0"/>
                <a:cs typeface="Times New Roman" panose="02020603050405020304" pitchFamily="18" charset="0"/>
              </a:rPr>
              <a:t>i </a:t>
            </a:r>
            <a:r>
              <a:rPr lang="vi-VN" sz="1700" kern="100">
                <a:ea typeface="Calibri" panose="020F0502020204030204" pitchFamily="34" charset="0"/>
                <a:cs typeface="Times New Roman" panose="02020603050405020304" pitchFamily="18" charset="0"/>
              </a:rPr>
              <a:t>mới: </a:t>
            </a:r>
            <a:r>
              <a:rPr lang="en-US" sz="1700" b="1" kern="100" smtClean="0">
                <a:ea typeface="Calibri" panose="020F0502020204030204" pitchFamily="34" charset="0"/>
                <a:cs typeface="Times New Roman" panose="02020603050405020304" pitchFamily="18" charset="0"/>
              </a:rPr>
              <a:t>Chuyên đề 2 – </a:t>
            </a:r>
            <a:r>
              <a:rPr lang="vi-VN" sz="1700" b="1" i="1" kern="100" smtClean="0">
                <a:ea typeface="Calibri" panose="020F0502020204030204" pitchFamily="34" charset="0"/>
                <a:cs typeface="Times New Roman" panose="02020603050405020304" pitchFamily="18" charset="0"/>
              </a:rPr>
              <a:t>Bài </a:t>
            </a:r>
            <a:r>
              <a:rPr lang="vi-VN" sz="1700" b="1" i="1" kern="100">
                <a:ea typeface="Calibri" panose="020F0502020204030204" pitchFamily="34" charset="0"/>
                <a:cs typeface="Times New Roman" panose="02020603050405020304" pitchFamily="18" charset="0"/>
              </a:rPr>
              <a:t>4</a:t>
            </a:r>
            <a:r>
              <a:rPr lang="vi-VN" sz="1700" b="1" i="1" kern="100">
                <a:ea typeface="Calibri" panose="020F0502020204030204" pitchFamily="34" charset="0"/>
                <a:cs typeface="Times New Roman" panose="02020603050405020304" pitchFamily="18" charset="0"/>
              </a:rPr>
              <a:t>. </a:t>
            </a:r>
            <a:endParaRPr lang="vi-VN" sz="1700" b="1" i="1" kern="10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up)">
                                      <p:cBhvr>
                                        <p:cTn id="10" dur="500"/>
                                        <p:tgtEl>
                                          <p:spTgt spid="3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up)">
                                      <p:cBhvr>
                                        <p:cTn id="1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8"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6913103">
            <a:off x="719798" y="4177030"/>
            <a:ext cx="1109072" cy="1545428"/>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17939" y="841942"/>
                <a:ext cx="7905858" cy="436273"/>
              </a:xfrm>
              <a:prstGeom prst="rect">
                <a:avLst/>
              </a:prstGeom>
            </p:spPr>
            <p:txBody>
              <a:bodyPr wrap="square">
                <a:spAutoFit/>
              </a:bodyPr>
              <a:lstStyle/>
              <a:p>
                <a:pPr>
                  <a:lnSpc>
                    <a:spcPct val="150000"/>
                  </a:lnSpc>
                  <a:spcAft>
                    <a:spcPts val="800"/>
                  </a:spcAft>
                </a:pPr>
                <a:r>
                  <a:rPr lang="en-US" sz="1700" kern="100" smtClean="0">
                    <a:latin typeface="+mj-lt"/>
                    <a:ea typeface="Times New Roman" panose="02020603050405020304" pitchFamily="18" charset="0"/>
                    <a:cs typeface="Times New Roman" panose="02020603050405020304" pitchFamily="18" charset="0"/>
                  </a:rPr>
                  <a:t>c</a:t>
                </a:r>
                <a:r>
                  <a:rPr lang="en-US" sz="1700" kern="100">
                    <a:latin typeface="+mj-lt"/>
                    <a:ea typeface="Times New Roman" panose="02020603050405020304" pitchFamily="18" charset="0"/>
                    <a:cs typeface="Times New Roman" panose="02020603050405020304" pitchFamily="18" charset="0"/>
                  </a:rPr>
                  <a:t>) </a:t>
                </a:r>
                <a:r>
                  <a:rPr lang="en-US" sz="1700" kern="100" smtClean="0">
                    <a:latin typeface="+mj-lt"/>
                    <a:ea typeface="Times New Roman" panose="02020603050405020304" pitchFamily="18" charset="0"/>
                    <a:cs typeface="Times New Roman" panose="02020603050405020304" pitchFamily="18" charset="0"/>
                  </a:rPr>
                  <a:t>Vẽ </a:t>
                </a:r>
                <a:r>
                  <a:rPr lang="en-US" sz="1700" kern="100">
                    <a:latin typeface="+mj-lt"/>
                    <a:ea typeface="Times New Roman" panose="02020603050405020304" pitchFamily="18" charset="0"/>
                    <a:cs typeface="Times New Roman" panose="02020603050405020304" pitchFamily="18" charset="0"/>
                  </a:rPr>
                  <a:t>đường </a:t>
                </a:r>
                <a:r>
                  <a:rPr lang="en-US" sz="1700" kern="100" smtClean="0">
                    <a:latin typeface="+mj-lt"/>
                    <a:ea typeface="Times New Roman" panose="02020603050405020304" pitchFamily="18" charset="0"/>
                    <a:cs typeface="Times New Roman" panose="02020603050405020304" pitchFamily="18" charset="0"/>
                  </a:rPr>
                  <a:t>thẳng </a:t>
                </a:r>
                <a14:m>
                  <m:oMath xmlns:m="http://schemas.openxmlformats.org/officeDocument/2006/math">
                    <m:sSub>
                      <m:sSubPr>
                        <m:ctrlPr>
                          <a:rPr lang="en-US" sz="1700" i="1" kern="100">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kern="100">
                            <a:latin typeface="Cambria Math" panose="02040503050406030204" pitchFamily="18" charset="0"/>
                            <a:ea typeface="Times New Roman" panose="02020603050405020304" pitchFamily="18" charset="0"/>
                            <a:cs typeface="Times New Roman" panose="02020603050405020304" pitchFamily="18" charset="0"/>
                          </a:rPr>
                          <m:t>𝑑</m:t>
                        </m:r>
                      </m:e>
                      <m:sub>
                        <m:r>
                          <a:rPr lang="en-US" sz="1700" i="1" kern="100">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7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 + </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 = </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100</m:t>
                    </m:r>
                    <m:r>
                      <a:rPr lang="en-US" sz="1700" b="0" i="1" kern="100" smtClean="0">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700" i="1" kern="100">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kern="100">
                            <a:latin typeface="Cambria Math" panose="02040503050406030204" pitchFamily="18" charset="0"/>
                            <a:ea typeface="Times New Roman" panose="02020603050405020304" pitchFamily="18" charset="0"/>
                            <a:cs typeface="Times New Roman" panose="02020603050405020304" pitchFamily="18" charset="0"/>
                          </a:rPr>
                          <m:t>𝑑</m:t>
                        </m:r>
                      </m:e>
                      <m:sub>
                        <m:r>
                          <a:rPr lang="en-US" sz="1700" i="1" kern="100" baseline="-25000">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7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 + </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 = </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80</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700" kern="100">
                  <a:latin typeface="+mj-lt"/>
                  <a:ea typeface="Aptos"/>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17939" y="841942"/>
                <a:ext cx="7905858" cy="436273"/>
              </a:xfrm>
              <a:prstGeom prst="rect">
                <a:avLst/>
              </a:prstGeom>
              <a:blipFill>
                <a:blip r:embed="rId4"/>
                <a:stretch>
                  <a:fillRect l="-463" b="-18056"/>
                </a:stretch>
              </a:blipFill>
            </p:spPr>
            <p:txBody>
              <a:bodyPr/>
              <a:lstStyle/>
              <a:p>
                <a:r>
                  <a:rPr lang="en-US">
                    <a:noFill/>
                  </a:rPr>
                  <a:t> </a:t>
                </a:r>
              </a:p>
            </p:txBody>
          </p:sp>
        </mc:Fallback>
      </mc:AlternateContent>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6889" y="1671669"/>
            <a:ext cx="3116908" cy="3116908"/>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617939" y="1454892"/>
                <a:ext cx="4407285" cy="2316019"/>
              </a:xfrm>
              <a:prstGeom prst="rect">
                <a:avLst/>
              </a:prstGeom>
            </p:spPr>
            <p:txBody>
              <a:bodyPr wrap="square">
                <a:spAutoFit/>
              </a:bodyPr>
              <a:lstStyle/>
              <a:p>
                <a:pPr lvl="0" algn="just">
                  <a:lnSpc>
                    <a:spcPct val="170000"/>
                  </a:lnSpc>
                </a:pPr>
                <a:r>
                  <a:rPr lang="en-US" sz="1700" kern="100">
                    <a:ea typeface="Times New Roman" panose="02020603050405020304" pitchFamily="18" charset="0"/>
                    <a:cs typeface="Times New Roman" panose="02020603050405020304" pitchFamily="18" charset="0"/>
                  </a:rPr>
                  <a:t>Miền nghiệm của hệ bất phương trình trong ý b là miền tứ giác </a:t>
                </a:r>
                <a14:m>
                  <m:oMath xmlns:m="http://schemas.openxmlformats.org/officeDocument/2006/math">
                    <m:r>
                      <a:rPr lang="en-US" sz="1700" i="1" kern="100" smtClean="0">
                        <a:latin typeface="Cambria Math" panose="02040503050406030204" pitchFamily="18" charset="0"/>
                        <a:ea typeface="Times New Roman" panose="02020603050405020304" pitchFamily="18" charset="0"/>
                        <a:cs typeface="Times New Roman" panose="02020603050405020304" pitchFamily="18" charset="0"/>
                      </a:rPr>
                      <m:t>𝑂𝐴𝐵𝐶</m:t>
                    </m:r>
                  </m:oMath>
                </a14:m>
                <a:r>
                  <a:rPr lang="en-US" sz="1700" kern="100">
                    <a:ea typeface="Times New Roman" panose="02020603050405020304" pitchFamily="18" charset="0"/>
                    <a:cs typeface="Times New Roman" panose="02020603050405020304" pitchFamily="18" charset="0"/>
                  </a:rPr>
                  <a:t> được tô màu trong hình vẽ </a:t>
                </a:r>
                <a:r>
                  <a:rPr lang="en-US" sz="1700" kern="100" smtClean="0">
                    <a:ea typeface="Times New Roman" panose="02020603050405020304" pitchFamily="18" charset="0"/>
                    <a:cs typeface="Times New Roman" panose="02020603050405020304" pitchFamily="18" charset="0"/>
                  </a:rPr>
                  <a:t>bên (Tính </a:t>
                </a:r>
                <a:r>
                  <a:rPr lang="en-US" sz="1700" kern="100">
                    <a:ea typeface="Times New Roman" panose="02020603050405020304" pitchFamily="18" charset="0"/>
                    <a:cs typeface="Times New Roman" panose="02020603050405020304" pitchFamily="18" charset="0"/>
                  </a:rPr>
                  <a:t>cả các cạnh </a:t>
                </a:r>
                <a:r>
                  <a:rPr lang="en-US" sz="1700" kern="100" smtClean="0">
                    <a:ea typeface="Times New Roman" panose="02020603050405020304" pitchFamily="18" charset="0"/>
                    <a:cs typeface="Times New Roman" panose="02020603050405020304" pitchFamily="18" charset="0"/>
                  </a:rPr>
                  <a:t>của      </a:t>
                </a:r>
                <a:r>
                  <a:rPr lang="en-US" sz="1700" kern="100">
                    <a:ea typeface="Times New Roman" panose="02020603050405020304" pitchFamily="18" charset="0"/>
                    <a:cs typeface="Times New Roman" panose="02020603050405020304" pitchFamily="18" charset="0"/>
                  </a:rPr>
                  <a:t>tứ giác). </a:t>
                </a:r>
                <a:endParaRPr lang="en-US" sz="1700" kern="100" smtClean="0">
                  <a:ea typeface="Times New Roman" panose="02020603050405020304" pitchFamily="18" charset="0"/>
                  <a:cs typeface="Times New Roman" panose="02020603050405020304" pitchFamily="18" charset="0"/>
                </a:endParaRPr>
              </a:p>
              <a:p>
                <a:pPr lvl="0" algn="just">
                  <a:lnSpc>
                    <a:spcPct val="170000"/>
                  </a:lnSpc>
                </a:pPr>
                <a:r>
                  <a:rPr lang="en-US" sz="1700" kern="100" smtClean="0">
                    <a:ea typeface="Times New Roman" panose="02020603050405020304" pitchFamily="18" charset="0"/>
                    <a:cs typeface="Times New Roman" panose="02020603050405020304" pitchFamily="18" charset="0"/>
                  </a:rPr>
                  <a:t>Với</a:t>
                </a:r>
                <a:r>
                  <a:rPr lang="en-US" sz="1700" kern="100" smtClean="0">
                    <a:ea typeface="Times New Roman" panose="02020603050405020304" pitchFamily="18" charset="0"/>
                    <a:cs typeface="Times New Roman" panose="02020603050405020304" pitchFamily="18" charset="0"/>
                  </a:rPr>
                  <a:t> </a:t>
                </a:r>
                <a14:m>
                  <m:oMath xmlns:m="http://schemas.openxmlformats.org/officeDocument/2006/math">
                    <m:r>
                      <a:rPr lang="en-US" sz="1700" i="1" kern="100">
                        <a:latin typeface="Cambria Math" panose="02040503050406030204" pitchFamily="18" charset="0"/>
                        <a:ea typeface="Times New Roman" panose="02020603050405020304" pitchFamily="18" charset="0"/>
                        <a:cs typeface="Times New Roman" panose="02020603050405020304" pitchFamily="18" charset="0"/>
                      </a:rPr>
                      <m:t>𝐴</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0</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50</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𝐵</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20</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40</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𝐶</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40</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0</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𝑂</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0</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0</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700" kern="100">
                  <a:ea typeface="Aptos"/>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617939" y="1454892"/>
                <a:ext cx="4407285" cy="2316019"/>
              </a:xfrm>
              <a:prstGeom prst="rect">
                <a:avLst/>
              </a:prstGeom>
              <a:blipFill>
                <a:blip r:embed="rId6"/>
                <a:stretch>
                  <a:fillRect l="-830" r="-968"/>
                </a:stretch>
              </a:blipFill>
            </p:spPr>
            <p:txBody>
              <a:bodyPr/>
              <a:lstStyle/>
              <a:p>
                <a:r>
                  <a:rPr lang="en-US">
                    <a:noFill/>
                  </a:rPr>
                  <a:t> </a:t>
                </a:r>
              </a:p>
            </p:txBody>
          </p:sp>
        </mc:Fallback>
      </mc:AlternateContent>
      <p:sp>
        <p:nvSpPr>
          <p:cNvPr id="8" name="Rectangle 7"/>
          <p:cNvSpPr/>
          <p:nvPr/>
        </p:nvSpPr>
        <p:spPr>
          <a:xfrm>
            <a:off x="617939" y="280544"/>
            <a:ext cx="712054" cy="384721"/>
          </a:xfrm>
          <a:prstGeom prst="rect">
            <a:avLst/>
          </a:prstGeom>
        </p:spPr>
        <p:txBody>
          <a:bodyPr wrap="none">
            <a:spAutoFit/>
          </a:bodyPr>
          <a:lstStyle/>
          <a:p>
            <a:pPr marL="0" marR="0" lvl="0" indent="0" defTabSz="457200" rtl="0" eaLnBrk="1" fontAlgn="auto" latinLnBrk="0" hangingPunct="1">
              <a:lnSpc>
                <a:spcPct val="100000"/>
              </a:lnSpc>
              <a:spcBef>
                <a:spcPts val="0"/>
              </a:spcBef>
              <a:spcAft>
                <a:spcPts val="0"/>
              </a:spcAft>
              <a:buClrTx/>
              <a:buSzTx/>
              <a:buFont typeface="Arial"/>
              <a:buNone/>
              <a:tabLst/>
              <a:defRPr/>
            </a:pPr>
            <a:r>
              <a:rPr kumimoji="0" lang="vi-VN" sz="19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1" u="sng" strike="noStrike" kern="1200" cap="none" spc="0" normalizeH="0" baseline="0" noProof="0">
                <a:ln>
                  <a:noFill/>
                </a:ln>
                <a:solidFill>
                  <a:srgbClr val="C00000"/>
                </a:solidFill>
                <a:effectLst/>
                <a:uLnTx/>
                <a:uFillTx/>
                <a:latin typeface="Calibri"/>
                <a:ea typeface="+mn-ea"/>
                <a:cs typeface="Arial" panose="020B0604020202020204" pitchFamily="34" charset="0"/>
                <a:sym typeface="Arial"/>
              </a:rPr>
              <a:t>:</a:t>
            </a:r>
            <a:endPar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8696120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left)">
                                      <p:cBhvr>
                                        <p:cTn id="15" dur="5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sp>
        <p:nvSpPr>
          <p:cNvPr id="20" name="Google Shape;612;p38"/>
          <p:cNvSpPr txBox="1">
            <a:spLocks/>
          </p:cNvSpPr>
          <p:nvPr/>
        </p:nvSpPr>
        <p:spPr>
          <a:xfrm>
            <a:off x="1254716" y="1645749"/>
            <a:ext cx="6361042" cy="19112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2"/>
              </a:buClr>
              <a:buSzPts val="4200"/>
              <a:buFont typeface="Rajdhani"/>
              <a:buNone/>
              <a:defRPr sz="6100" b="0" i="0" u="none" strike="noStrike" cap="none">
                <a:solidFill>
                  <a:schemeClr val="accent2"/>
                </a:solidFill>
                <a:latin typeface="Rajdhani"/>
                <a:ea typeface="Rajdhani"/>
                <a:cs typeface="Rajdhani"/>
                <a:sym typeface="Rajdhani"/>
              </a:defRPr>
            </a:lvl1pPr>
            <a:lvl2pPr marR="0" lvl="1" algn="ctr" rtl="0">
              <a:lnSpc>
                <a:spcPct val="100000"/>
              </a:lnSpc>
              <a:spcBef>
                <a:spcPts val="0"/>
              </a:spcBef>
              <a:spcAft>
                <a:spcPts val="0"/>
              </a:spcAft>
              <a:buClr>
                <a:schemeClr val="accent2"/>
              </a:buClr>
              <a:buSzPts val="5200"/>
              <a:buFont typeface="Rajdhani"/>
              <a:buNone/>
              <a:defRPr sz="5200" b="0" i="0" u="none" strike="noStrike" cap="none">
                <a:solidFill>
                  <a:schemeClr val="accent2"/>
                </a:solidFill>
                <a:latin typeface="Rajdhani"/>
                <a:ea typeface="Rajdhani"/>
                <a:cs typeface="Rajdhani"/>
                <a:sym typeface="Rajdhani"/>
              </a:defRPr>
            </a:lvl2pPr>
            <a:lvl3pPr marR="0" lvl="2" algn="ctr" rtl="0">
              <a:lnSpc>
                <a:spcPct val="100000"/>
              </a:lnSpc>
              <a:spcBef>
                <a:spcPts val="0"/>
              </a:spcBef>
              <a:spcAft>
                <a:spcPts val="0"/>
              </a:spcAft>
              <a:buClr>
                <a:schemeClr val="accent2"/>
              </a:buClr>
              <a:buSzPts val="5200"/>
              <a:buFont typeface="Rajdhani"/>
              <a:buNone/>
              <a:defRPr sz="5200" b="0" i="0" u="none" strike="noStrike" cap="none">
                <a:solidFill>
                  <a:schemeClr val="accent2"/>
                </a:solidFill>
                <a:latin typeface="Rajdhani"/>
                <a:ea typeface="Rajdhani"/>
                <a:cs typeface="Rajdhani"/>
                <a:sym typeface="Rajdhani"/>
              </a:defRPr>
            </a:lvl3pPr>
            <a:lvl4pPr marR="0" lvl="3" algn="ctr" rtl="0">
              <a:lnSpc>
                <a:spcPct val="100000"/>
              </a:lnSpc>
              <a:spcBef>
                <a:spcPts val="0"/>
              </a:spcBef>
              <a:spcAft>
                <a:spcPts val="0"/>
              </a:spcAft>
              <a:buClr>
                <a:schemeClr val="accent2"/>
              </a:buClr>
              <a:buSzPts val="5200"/>
              <a:buFont typeface="Rajdhani"/>
              <a:buNone/>
              <a:defRPr sz="5200" b="0" i="0" u="none" strike="noStrike" cap="none">
                <a:solidFill>
                  <a:schemeClr val="accent2"/>
                </a:solidFill>
                <a:latin typeface="Rajdhani"/>
                <a:ea typeface="Rajdhani"/>
                <a:cs typeface="Rajdhani"/>
                <a:sym typeface="Rajdhani"/>
              </a:defRPr>
            </a:lvl4pPr>
            <a:lvl5pPr marR="0" lvl="4" algn="ctr" rtl="0">
              <a:lnSpc>
                <a:spcPct val="100000"/>
              </a:lnSpc>
              <a:spcBef>
                <a:spcPts val="0"/>
              </a:spcBef>
              <a:spcAft>
                <a:spcPts val="0"/>
              </a:spcAft>
              <a:buClr>
                <a:schemeClr val="accent2"/>
              </a:buClr>
              <a:buSzPts val="5200"/>
              <a:buFont typeface="Rajdhani"/>
              <a:buNone/>
              <a:defRPr sz="5200" b="0" i="0" u="none" strike="noStrike" cap="none">
                <a:solidFill>
                  <a:schemeClr val="accent2"/>
                </a:solidFill>
                <a:latin typeface="Rajdhani"/>
                <a:ea typeface="Rajdhani"/>
                <a:cs typeface="Rajdhani"/>
                <a:sym typeface="Rajdhani"/>
              </a:defRPr>
            </a:lvl5pPr>
            <a:lvl6pPr marR="0" lvl="5" algn="ctr" rtl="0">
              <a:lnSpc>
                <a:spcPct val="100000"/>
              </a:lnSpc>
              <a:spcBef>
                <a:spcPts val="0"/>
              </a:spcBef>
              <a:spcAft>
                <a:spcPts val="0"/>
              </a:spcAft>
              <a:buClr>
                <a:schemeClr val="accent2"/>
              </a:buClr>
              <a:buSzPts val="5200"/>
              <a:buFont typeface="Rajdhani"/>
              <a:buNone/>
              <a:defRPr sz="5200" b="0" i="0" u="none" strike="noStrike" cap="none">
                <a:solidFill>
                  <a:schemeClr val="accent2"/>
                </a:solidFill>
                <a:latin typeface="Rajdhani"/>
                <a:ea typeface="Rajdhani"/>
                <a:cs typeface="Rajdhani"/>
                <a:sym typeface="Rajdhani"/>
              </a:defRPr>
            </a:lvl6pPr>
            <a:lvl7pPr marR="0" lvl="6" algn="ctr" rtl="0">
              <a:lnSpc>
                <a:spcPct val="100000"/>
              </a:lnSpc>
              <a:spcBef>
                <a:spcPts val="0"/>
              </a:spcBef>
              <a:spcAft>
                <a:spcPts val="0"/>
              </a:spcAft>
              <a:buClr>
                <a:schemeClr val="accent2"/>
              </a:buClr>
              <a:buSzPts val="5200"/>
              <a:buFont typeface="Rajdhani"/>
              <a:buNone/>
              <a:defRPr sz="5200" b="0" i="0" u="none" strike="noStrike" cap="none">
                <a:solidFill>
                  <a:schemeClr val="accent2"/>
                </a:solidFill>
                <a:latin typeface="Rajdhani"/>
                <a:ea typeface="Rajdhani"/>
                <a:cs typeface="Rajdhani"/>
                <a:sym typeface="Rajdhani"/>
              </a:defRPr>
            </a:lvl7pPr>
            <a:lvl8pPr marR="0" lvl="7" algn="ctr" rtl="0">
              <a:lnSpc>
                <a:spcPct val="100000"/>
              </a:lnSpc>
              <a:spcBef>
                <a:spcPts val="0"/>
              </a:spcBef>
              <a:spcAft>
                <a:spcPts val="0"/>
              </a:spcAft>
              <a:buClr>
                <a:schemeClr val="accent2"/>
              </a:buClr>
              <a:buSzPts val="5200"/>
              <a:buFont typeface="Rajdhani"/>
              <a:buNone/>
              <a:defRPr sz="5200" b="0" i="0" u="none" strike="noStrike" cap="none">
                <a:solidFill>
                  <a:schemeClr val="accent2"/>
                </a:solidFill>
                <a:latin typeface="Rajdhani"/>
                <a:ea typeface="Rajdhani"/>
                <a:cs typeface="Rajdhani"/>
                <a:sym typeface="Rajdhani"/>
              </a:defRPr>
            </a:lvl8pPr>
            <a:lvl9pPr marR="0" lvl="8" algn="ctr" rtl="0">
              <a:lnSpc>
                <a:spcPct val="100000"/>
              </a:lnSpc>
              <a:spcBef>
                <a:spcPts val="0"/>
              </a:spcBef>
              <a:spcAft>
                <a:spcPts val="0"/>
              </a:spcAft>
              <a:buClr>
                <a:schemeClr val="accent2"/>
              </a:buClr>
              <a:buSzPts val="5200"/>
              <a:buFont typeface="Rajdhani"/>
              <a:buNone/>
              <a:defRPr sz="5200" b="0" i="0" u="none" strike="noStrike" cap="none">
                <a:solidFill>
                  <a:schemeClr val="accent2"/>
                </a:solidFill>
                <a:latin typeface="Rajdhani"/>
                <a:ea typeface="Rajdhani"/>
                <a:cs typeface="Rajdhani"/>
                <a:sym typeface="Rajdhani"/>
              </a:defRPr>
            </a:lvl9pPr>
          </a:lstStyle>
          <a:p>
            <a:pPr lvl="0">
              <a:lnSpc>
                <a:spcPct val="150000"/>
              </a:lnSpc>
              <a:buClr>
                <a:srgbClr val="B98B70"/>
              </a:buClr>
            </a:pPr>
            <a:r>
              <a:rPr lang="vi-VN" sz="4000" b="1">
                <a:solidFill>
                  <a:schemeClr val="accent5">
                    <a:lumMod val="10000"/>
                  </a:schemeClr>
                </a:solidFill>
                <a:latin typeface="Arial"/>
              </a:rPr>
              <a:t>CẢM ƠN CẢ LỚP </a:t>
            </a:r>
            <a:br>
              <a:rPr lang="vi-VN" sz="4000" b="1">
                <a:solidFill>
                  <a:schemeClr val="accent5">
                    <a:lumMod val="10000"/>
                  </a:schemeClr>
                </a:solidFill>
                <a:latin typeface="Arial"/>
              </a:rPr>
            </a:br>
            <a:r>
              <a:rPr lang="vi-VN" sz="4000" b="1">
                <a:solidFill>
                  <a:schemeClr val="accent5">
                    <a:lumMod val="10000"/>
                  </a:schemeClr>
                </a:solidFill>
                <a:latin typeface="Arial"/>
              </a:rPr>
              <a:t>ĐÃ THAM GIA BÀI HỌC!</a:t>
            </a:r>
            <a:endParaRPr kumimoji="0" lang="en-US" sz="4000" b="1" i="0" u="none" strike="noStrike" kern="0" cap="none" spc="0" normalizeH="0" baseline="0" noProof="0">
              <a:ln>
                <a:noFill/>
              </a:ln>
              <a:solidFill>
                <a:schemeClr val="accent5">
                  <a:lumMod val="10000"/>
                </a:schemeClr>
              </a:solidFill>
              <a:effectLst/>
              <a:uLnTx/>
              <a:uFillTx/>
              <a:latin typeface="Arial"/>
              <a:cs typeface="Rajdhani"/>
              <a:sym typeface="Rajdhani"/>
            </a:endParaRP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1508782">
            <a:off x="8183946" y="3688555"/>
            <a:ext cx="1109072" cy="1545428"/>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17939" y="953260"/>
                <a:ext cx="7905858" cy="3013902"/>
              </a:xfrm>
              <a:prstGeom prst="rect">
                <a:avLst/>
              </a:prstGeom>
            </p:spPr>
            <p:txBody>
              <a:bodyPr wrap="square">
                <a:spAutoFit/>
              </a:bodyPr>
              <a:lstStyle/>
              <a:p>
                <a:pPr algn="just">
                  <a:lnSpc>
                    <a:spcPct val="150000"/>
                  </a:lnSpc>
                  <a:spcBef>
                    <a:spcPts val="800"/>
                  </a:spcBef>
                  <a:spcAft>
                    <a:spcPts val="800"/>
                  </a:spcAft>
                </a:pPr>
                <a:r>
                  <a:rPr lang="en-US" sz="1700" kern="100">
                    <a:latin typeface="+mj-lt"/>
                    <a:ea typeface="Times New Roman" panose="02020603050405020304" pitchFamily="18" charset="0"/>
                    <a:cs typeface="Times New Roman" panose="02020603050405020304" pitchFamily="18" charset="0"/>
                  </a:rPr>
                  <a:t>d) Ta có:</a:t>
                </a:r>
                <a:endParaRPr lang="en-US" sz="1700" kern="100">
                  <a:latin typeface="+mj-lt"/>
                  <a:ea typeface="Aptos"/>
                  <a:cs typeface="Times New Roman" panose="02020603050405020304" pitchFamily="18" charset="0"/>
                </a:endParaRPr>
              </a:p>
              <a:p>
                <a:pPr marL="2154238" algn="just">
                  <a:lnSpc>
                    <a:spcPct val="150000"/>
                  </a:lnSpc>
                  <a:spcBef>
                    <a:spcPts val="800"/>
                  </a:spcBef>
                  <a:spcAft>
                    <a:spcPts val="800"/>
                  </a:spcAft>
                  <a:tabLst>
                    <a:tab pos="2154238" algn="l"/>
                  </a:tabLst>
                </a:pPr>
                <a14:m>
                  <m:oMathPara xmlns:m="http://schemas.openxmlformats.org/officeDocument/2006/math">
                    <m:oMathParaPr>
                      <m:jc m:val="left"/>
                    </m:oMathParaPr>
                    <m:oMath xmlns:m="http://schemas.openxmlformats.org/officeDocument/2006/math">
                      <m:r>
                        <a:rPr lang="en-US" sz="1700" i="1" kern="100">
                          <a:latin typeface="Cambria Math" panose="02040503050406030204" pitchFamily="18" charset="0"/>
                          <a:ea typeface="Times New Roman" panose="02020603050405020304" pitchFamily="18" charset="0"/>
                          <a:cs typeface="Times New Roman" panose="02020603050405020304" pitchFamily="18" charset="0"/>
                        </a:rPr>
                        <m:t>𝐹</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(0; 0) = 40.0 + 30.0 = 0;</m:t>
                      </m:r>
                    </m:oMath>
                  </m:oMathPara>
                </a14:m>
                <a:endParaRPr lang="en-US" sz="1700" kern="100">
                  <a:latin typeface="+mj-lt"/>
                  <a:ea typeface="Aptos"/>
                  <a:cs typeface="Times New Roman" panose="02020603050405020304" pitchFamily="18" charset="0"/>
                </a:endParaRPr>
              </a:p>
              <a:p>
                <a:pPr marL="2154238" algn="just">
                  <a:lnSpc>
                    <a:spcPct val="150000"/>
                  </a:lnSpc>
                  <a:spcBef>
                    <a:spcPts val="800"/>
                  </a:spcBef>
                  <a:spcAft>
                    <a:spcPts val="800"/>
                  </a:spcAft>
                  <a:tabLst>
                    <a:tab pos="2154238" algn="l"/>
                  </a:tabLst>
                </a:pPr>
                <a14:m>
                  <m:oMathPara xmlns:m="http://schemas.openxmlformats.org/officeDocument/2006/math">
                    <m:oMathParaPr>
                      <m:jc m:val="left"/>
                    </m:oMathParaPr>
                    <m:oMath xmlns:m="http://schemas.openxmlformats.org/officeDocument/2006/math">
                      <m:r>
                        <a:rPr lang="en-US" sz="1700" i="1" kern="100">
                          <a:latin typeface="Cambria Math" panose="02040503050406030204" pitchFamily="18" charset="0"/>
                          <a:ea typeface="Times New Roman" panose="02020603050405020304" pitchFamily="18" charset="0"/>
                          <a:cs typeface="Times New Roman" panose="02020603050405020304" pitchFamily="18" charset="0"/>
                        </a:rPr>
                        <m:t>𝐹</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(0; 50) = 40.0 + 30.50 = 1 500;</m:t>
                      </m:r>
                    </m:oMath>
                  </m:oMathPara>
                </a14:m>
                <a:endParaRPr lang="en-US" sz="1700" kern="100">
                  <a:latin typeface="+mj-lt"/>
                  <a:ea typeface="Aptos"/>
                  <a:cs typeface="Times New Roman" panose="02020603050405020304" pitchFamily="18" charset="0"/>
                </a:endParaRPr>
              </a:p>
              <a:p>
                <a:pPr marL="2154238" algn="just">
                  <a:lnSpc>
                    <a:spcPct val="150000"/>
                  </a:lnSpc>
                  <a:spcBef>
                    <a:spcPts val="800"/>
                  </a:spcBef>
                  <a:spcAft>
                    <a:spcPts val="800"/>
                  </a:spcAft>
                  <a:tabLst>
                    <a:tab pos="2154238" algn="l"/>
                  </a:tabLst>
                </a:pPr>
                <a14:m>
                  <m:oMathPara xmlns:m="http://schemas.openxmlformats.org/officeDocument/2006/math">
                    <m:oMathParaPr>
                      <m:jc m:val="left"/>
                    </m:oMathParaPr>
                    <m:oMath xmlns:m="http://schemas.openxmlformats.org/officeDocument/2006/math">
                      <m:r>
                        <a:rPr lang="en-US" sz="1700" i="1" kern="100">
                          <a:latin typeface="Cambria Math" panose="02040503050406030204" pitchFamily="18" charset="0"/>
                          <a:ea typeface="Times New Roman" panose="02020603050405020304" pitchFamily="18" charset="0"/>
                          <a:cs typeface="Times New Roman" panose="02020603050405020304" pitchFamily="18" charset="0"/>
                        </a:rPr>
                        <m:t>𝐹</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(20; 40) = 40.20 + 30.40 = 2 000;</m:t>
                      </m:r>
                    </m:oMath>
                  </m:oMathPara>
                </a14:m>
                <a:endParaRPr lang="en-US" sz="1700" kern="100">
                  <a:latin typeface="+mj-lt"/>
                  <a:ea typeface="Aptos"/>
                  <a:cs typeface="Times New Roman" panose="02020603050405020304" pitchFamily="18" charset="0"/>
                </a:endParaRPr>
              </a:p>
              <a:p>
                <a:pPr marL="2154238" algn="just">
                  <a:lnSpc>
                    <a:spcPct val="150000"/>
                  </a:lnSpc>
                  <a:spcBef>
                    <a:spcPts val="800"/>
                  </a:spcBef>
                  <a:spcAft>
                    <a:spcPts val="800"/>
                  </a:spcAft>
                  <a:tabLst>
                    <a:tab pos="2154238" algn="l"/>
                  </a:tabLst>
                </a:pPr>
                <a14:m>
                  <m:oMathPara xmlns:m="http://schemas.openxmlformats.org/officeDocument/2006/math">
                    <m:oMathParaPr>
                      <m:jc m:val="left"/>
                    </m:oMathParaPr>
                    <m:oMath xmlns:m="http://schemas.openxmlformats.org/officeDocument/2006/math">
                      <m:r>
                        <a:rPr lang="en-US" sz="1700" i="1" kern="100">
                          <a:latin typeface="Cambria Math" panose="02040503050406030204" pitchFamily="18" charset="0"/>
                          <a:ea typeface="Times New Roman" panose="02020603050405020304" pitchFamily="18" charset="0"/>
                          <a:cs typeface="Times New Roman" panose="02020603050405020304" pitchFamily="18" charset="0"/>
                        </a:rPr>
                        <m:t>𝐹</m:t>
                      </m:r>
                      <m:r>
                        <a:rPr lang="en-US" sz="1700" i="1" kern="100">
                          <a:latin typeface="Cambria Math" panose="02040503050406030204" pitchFamily="18" charset="0"/>
                          <a:ea typeface="Times New Roman" panose="02020603050405020304" pitchFamily="18" charset="0"/>
                          <a:cs typeface="Times New Roman" panose="02020603050405020304" pitchFamily="18" charset="0"/>
                        </a:rPr>
                        <m:t>(40; 0) = 40.40 + 30.0 = 1 600.</m:t>
                      </m:r>
                    </m:oMath>
                  </m:oMathPara>
                </a14:m>
                <a:endParaRPr lang="en-US" sz="1700" kern="100">
                  <a:latin typeface="+mj-lt"/>
                  <a:ea typeface="Aptos"/>
                  <a:cs typeface="Times New Roman" panose="02020603050405020304" pitchFamily="18" charset="0"/>
                </a:endParaRPr>
              </a:p>
              <a:p>
                <a:pPr algn="just">
                  <a:lnSpc>
                    <a:spcPct val="150000"/>
                  </a:lnSpc>
                  <a:spcBef>
                    <a:spcPts val="800"/>
                  </a:spcBef>
                  <a:spcAft>
                    <a:spcPts val="800"/>
                  </a:spcAft>
                </a:pPr>
                <a:r>
                  <a:rPr lang="en-US" sz="1700" kern="100">
                    <a:latin typeface="+mj-lt"/>
                    <a:ea typeface="Times New Roman" panose="02020603050405020304" pitchFamily="18" charset="0"/>
                    <a:cs typeface="Times New Roman" panose="02020603050405020304" pitchFamily="18" charset="0"/>
                  </a:rPr>
                  <a:t>Dự đoán mức lợi nhuận cao nhất là 2 triệu đồng.</a:t>
                </a:r>
                <a:endParaRPr lang="en-US" sz="1700" kern="100">
                  <a:latin typeface="+mj-lt"/>
                  <a:ea typeface="Aptos"/>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17939" y="953260"/>
                <a:ext cx="7905858" cy="3013902"/>
              </a:xfrm>
              <a:prstGeom prst="rect">
                <a:avLst/>
              </a:prstGeom>
              <a:blipFill>
                <a:blip r:embed="rId4"/>
                <a:stretch>
                  <a:fillRect l="-463" b="-1818"/>
                </a:stretch>
              </a:blipFill>
            </p:spPr>
            <p:txBody>
              <a:bodyPr/>
              <a:lstStyle/>
              <a:p>
                <a:r>
                  <a:rPr lang="en-US">
                    <a:noFill/>
                  </a:rPr>
                  <a:t> </a:t>
                </a:r>
              </a:p>
            </p:txBody>
          </p:sp>
        </mc:Fallback>
      </mc:AlternateContent>
      <p:sp>
        <p:nvSpPr>
          <p:cNvPr id="7" name="Rectangle 6"/>
          <p:cNvSpPr/>
          <p:nvPr/>
        </p:nvSpPr>
        <p:spPr>
          <a:xfrm>
            <a:off x="617939" y="280544"/>
            <a:ext cx="712054" cy="384721"/>
          </a:xfrm>
          <a:prstGeom prst="rect">
            <a:avLst/>
          </a:prstGeom>
        </p:spPr>
        <p:txBody>
          <a:bodyPr wrap="none">
            <a:spAutoFit/>
          </a:bodyPr>
          <a:lstStyle/>
          <a:p>
            <a:pPr marL="0" marR="0" lvl="0" indent="0" defTabSz="457200" rtl="0" eaLnBrk="1" fontAlgn="auto" latinLnBrk="0" hangingPunct="1">
              <a:lnSpc>
                <a:spcPct val="100000"/>
              </a:lnSpc>
              <a:spcBef>
                <a:spcPts val="0"/>
              </a:spcBef>
              <a:spcAft>
                <a:spcPts val="0"/>
              </a:spcAft>
              <a:buClrTx/>
              <a:buSzTx/>
              <a:buFont typeface="Arial"/>
              <a:buNone/>
              <a:tabLst/>
              <a:defRPr/>
            </a:pPr>
            <a:r>
              <a:rPr kumimoji="0" lang="vi-VN" sz="19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1" u="sng" strike="noStrike" kern="1200" cap="none" spc="0" normalizeH="0" baseline="0" noProof="0">
                <a:ln>
                  <a:noFill/>
                </a:ln>
                <a:solidFill>
                  <a:srgbClr val="C00000"/>
                </a:solidFill>
                <a:effectLst/>
                <a:uLnTx/>
                <a:uFillTx/>
                <a:latin typeface="Calibri"/>
                <a:ea typeface="+mn-ea"/>
                <a:cs typeface="Arial" panose="020B0604020202020204" pitchFamily="34" charset="0"/>
                <a:sym typeface="Arial"/>
              </a:rPr>
              <a:t>:</a:t>
            </a:r>
            <a:endPar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7041777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nteractive Notes for Clinical Cases by Slidesgo">
  <a:themeElements>
    <a:clrScheme name="Simple Light">
      <a:dk1>
        <a:srgbClr val="A3A6AD"/>
      </a:dk1>
      <a:lt1>
        <a:srgbClr val="F7F7F5"/>
      </a:lt1>
      <a:dk2>
        <a:srgbClr val="A6B9AF"/>
      </a:dk2>
      <a:lt2>
        <a:srgbClr val="4A7084"/>
      </a:lt2>
      <a:accent1>
        <a:srgbClr val="EBE1D6"/>
      </a:accent1>
      <a:accent2>
        <a:srgbClr val="B98B70"/>
      </a:accent2>
      <a:accent3>
        <a:srgbClr val="DBCACA"/>
      </a:accent3>
      <a:accent4>
        <a:srgbClr val="DBE0DF"/>
      </a:accent4>
      <a:accent5>
        <a:srgbClr val="CFD0D2"/>
      </a:accent5>
      <a:accent6>
        <a:srgbClr val="F3E0A0"/>
      </a:accent6>
      <a:hlink>
        <a:srgbClr val="A3A6A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Interactive Notes for Clinical Cases by Slidesgo">
  <a:themeElements>
    <a:clrScheme name="Simple Light">
      <a:dk1>
        <a:srgbClr val="A3A6AD"/>
      </a:dk1>
      <a:lt1>
        <a:srgbClr val="F7F7F5"/>
      </a:lt1>
      <a:dk2>
        <a:srgbClr val="A6B9AF"/>
      </a:dk2>
      <a:lt2>
        <a:srgbClr val="4A7084"/>
      </a:lt2>
      <a:accent1>
        <a:srgbClr val="EBE1D6"/>
      </a:accent1>
      <a:accent2>
        <a:srgbClr val="B98B70"/>
      </a:accent2>
      <a:accent3>
        <a:srgbClr val="DBCACA"/>
      </a:accent3>
      <a:accent4>
        <a:srgbClr val="DBE0DF"/>
      </a:accent4>
      <a:accent5>
        <a:srgbClr val="CFD0D2"/>
      </a:accent5>
      <a:accent6>
        <a:srgbClr val="F3E0A0"/>
      </a:accent6>
      <a:hlink>
        <a:srgbClr val="A3A6A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Interest Calculator App Pitch Deck by Slidesgo">
  <a:themeElements>
    <a:clrScheme name="Simple Light">
      <a:dk1>
        <a:srgbClr val="3B2743"/>
      </a:dk1>
      <a:lt1>
        <a:srgbClr val="FDC672"/>
      </a:lt1>
      <a:dk2>
        <a:srgbClr val="ED9A20"/>
      </a:dk2>
      <a:lt2>
        <a:srgbClr val="C17511"/>
      </a:lt2>
      <a:accent1>
        <a:srgbClr val="595985"/>
      </a:accent1>
      <a:accent2>
        <a:srgbClr val="A93886"/>
      </a:accent2>
      <a:accent3>
        <a:srgbClr val="47163A"/>
      </a:accent3>
      <a:accent4>
        <a:srgbClr val="D9D9D9"/>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8656</TotalTime>
  <Words>6713</Words>
  <Application>Microsoft Office PowerPoint</Application>
  <PresentationFormat>On-screen Show (16:9)</PresentationFormat>
  <Paragraphs>480</Paragraphs>
  <Slides>80</Slides>
  <Notes>75</Notes>
  <HiddenSlides>0</HiddenSlides>
  <MMClips>1</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80</vt:i4>
      </vt:variant>
    </vt:vector>
  </HeadingPairs>
  <TitlesOfParts>
    <vt:vector size="101" baseType="lpstr">
      <vt:lpstr>Didact Gothic</vt:lpstr>
      <vt:lpstr>Malgun Gothic</vt:lpstr>
      <vt:lpstr>Aptos</vt:lpstr>
      <vt:lpstr>Times New Roman</vt:lpstr>
      <vt:lpstr>Roboto Condensed Light</vt:lpstr>
      <vt:lpstr>Archivo</vt:lpstr>
      <vt:lpstr>Bellota Text</vt:lpstr>
      <vt:lpstr>Arial</vt:lpstr>
      <vt:lpstr>Nunito Light</vt:lpstr>
      <vt:lpstr>Aharoni</vt:lpstr>
      <vt:lpstr>Pompiere</vt:lpstr>
      <vt:lpstr>Wingdings</vt:lpstr>
      <vt:lpstr>Rajdhani</vt:lpstr>
      <vt:lpstr>Archivo Medium</vt:lpstr>
      <vt:lpstr>Cambria Math</vt:lpstr>
      <vt:lpstr>Calibri</vt:lpstr>
      <vt:lpstr>Interactive Notes for Clinical Cases by Slidesgo</vt:lpstr>
      <vt:lpstr>Office Theme</vt:lpstr>
      <vt:lpstr>1_Interactive Notes for Clinical Cases by Slidesgo</vt:lpstr>
      <vt:lpstr>1_Office Theme</vt:lpstr>
      <vt:lpstr>Interest Calculator App Pitch Deck by Slidesgo</vt:lpstr>
      <vt:lpstr>PowerPoint Presentation</vt:lpstr>
      <vt:lpstr>PowerPoint Presentation</vt:lpstr>
      <vt:lpstr>PowerPoint Presentation</vt:lpstr>
      <vt:lpstr>PowerPoint Presentation</vt:lpstr>
      <vt:lpstr>1. GIỚI THIỆU BÀI TOÁN QUY HOẠCH TUYẾN TÍNH HAI BIẾN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BÀI TOÁN QUY HOẠCH TUYẾN TÍNH VỚI MIỀN CHẤP NHẬN ĐƯỢC LÀ MIỀN ĐA GIÁC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BÀI TOÁN QUY HOẠCH TUYẾN TÍNH VỚI MIỀN CHẤP NHẬN ĐƯỢC KHÔNG LÀ MIỀN ĐA GIÁC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Ngân</dc:creator>
  <cp:lastModifiedBy>Admin</cp:lastModifiedBy>
  <cp:revision>236</cp:revision>
  <dcterms:modified xsi:type="dcterms:W3CDTF">2024-08-26T08:44:16Z</dcterms:modified>
</cp:coreProperties>
</file>